
<file path=[Content_Types].xml><?xml version="1.0" encoding="utf-8"?>
<Types xmlns="http://schemas.openxmlformats.org/package/2006/content-types">
  <Default Extension="png" ContentType="image/png"/>
  <Default Extension="jpeg" ContentType="image/jpeg"/>
  <Default Extension="wmf" ContentType="image/x-wmf"/>
  <Default Extension="emf" ContentType="image/x-emf"/>
  <Default Extension="rels" ContentType="application/vnd.openxmlformats-package.relationships+xml"/>
  <Default Extension="xml" ContentType="application/xml"/>
  <Default Extension="gif" ContentType="image/gif"/>
  <Default Extension="jpg" ContentType="image/jpeg"/>
  <Default Extension="mp4" ContentType="video/mp4"/>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3.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theme/theme4.xml" ContentType="application/vnd.openxmlformats-officedocument.theme+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theme/theme5.xml" ContentType="application/vnd.openxmlformats-officedocument.theme+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6.xml" ContentType="application/vnd.openxmlformats-officedocument.theme+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theme/theme7.xml" ContentType="application/vnd.openxmlformats-officedocument.theme+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theme/theme8.xml" ContentType="application/vnd.openxmlformats-officedocument.theme+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theme/theme9.xml" ContentType="application/vnd.openxmlformats-officedocument.theme+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theme/theme10.xml" ContentType="application/vnd.openxmlformats-officedocument.theme+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theme/theme11.xml" ContentType="application/vnd.openxmlformats-officedocument.theme+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theme/theme12.xml" ContentType="application/vnd.openxmlformats-officedocument.theme+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theme/theme13.xml" ContentType="application/vnd.openxmlformats-officedocument.theme+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theme/theme14.xml" ContentType="application/vnd.openxmlformats-officedocument.theme+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theme/theme15.xml" ContentType="application/vnd.openxmlformats-officedocument.theme+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theme/theme16.xml" ContentType="application/vnd.openxmlformats-officedocument.theme+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theme/theme17.xml" ContentType="application/vnd.openxmlformats-officedocument.theme+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18.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theme/theme19.xml" ContentType="application/vnd.openxmlformats-officedocument.theme+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theme/theme20.xml" ContentType="application/vnd.openxmlformats-officedocument.theme+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theme/theme21.xml" ContentType="application/vnd.openxmlformats-officedocument.theme+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theme/theme22.xml" ContentType="application/vnd.openxmlformats-officedocument.theme+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theme/theme23.xml" ContentType="application/vnd.openxmlformats-officedocument.theme+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24.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theme/theme25.xml" ContentType="application/vnd.openxmlformats-officedocument.theme+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theme/theme26.xml" ContentType="application/vnd.openxmlformats-officedocument.theme+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theme/theme27.xml" ContentType="application/vnd.openxmlformats-officedocument.theme+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theme/theme28.xml" ContentType="application/vnd.openxmlformats-officedocument.theme+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theme/theme29.xml" ContentType="application/vnd.openxmlformats-officedocument.theme+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theme/theme30.xml" ContentType="application/vnd.openxmlformats-officedocument.theme+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theme/theme31.xml" ContentType="application/vnd.openxmlformats-officedocument.theme+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theme/theme32.xml" ContentType="application/vnd.openxmlformats-officedocument.theme+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theme/theme33.xml" ContentType="application/vnd.openxmlformats-officedocument.theme+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theme/theme34.xml" ContentType="application/vnd.openxmlformats-officedocument.theme+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theme/theme35.xml" ContentType="application/vnd.openxmlformats-officedocument.theme+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theme/theme36.xml" ContentType="application/vnd.openxmlformats-officedocument.theme+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theme/theme37.xml" ContentType="application/vnd.openxmlformats-officedocument.theme+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theme/theme38.xml" ContentType="application/vnd.openxmlformats-officedocument.theme+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theme/theme39.xml" ContentType="application/vnd.openxmlformats-officedocument.theme+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theme/theme40.xml" ContentType="application/vnd.openxmlformats-officedocument.theme+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theme/theme41.xml" ContentType="application/vnd.openxmlformats-officedocument.theme+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theme/theme42.xml" ContentType="application/vnd.openxmlformats-officedocument.theme+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theme/theme43.xml" ContentType="application/vnd.openxmlformats-officedocument.theme+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theme/theme44.xml" ContentType="application/vnd.openxmlformats-officedocument.theme+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theme/theme45.xml" ContentType="application/vnd.openxmlformats-officedocument.theme+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theme/theme46.xml" ContentType="application/vnd.openxmlformats-officedocument.theme+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theme/theme47.xml" ContentType="application/vnd.openxmlformats-officedocument.theme+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theme/theme48.xml" ContentType="application/vnd.openxmlformats-officedocument.theme+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theme/theme49.xml" ContentType="application/vnd.openxmlformats-officedocument.theme+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theme/theme50.xml" ContentType="application/vnd.openxmlformats-officedocument.theme+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theme/theme51.xml" ContentType="application/vnd.openxmlformats-officedocument.theme+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theme/theme52.xml" ContentType="application/vnd.openxmlformats-officedocument.theme+xml"/>
  <Override PartName="/ppt/theme/theme53.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2.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3.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4.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notesSlides/notesSlide5.xml" ContentType="application/vnd.openxmlformats-officedocument.presentationml.notesSlide+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notesSlides/notesSlide6.xml" ContentType="application/vnd.openxmlformats-officedocument.presentationml.notesSlide+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diagrams/data31.xml" ContentType="application/vnd.openxmlformats-officedocument.drawingml.diagramData+xml"/>
  <Override PartName="/ppt/diagrams/layout31.xml" ContentType="application/vnd.openxmlformats-officedocument.drawingml.diagramLayout+xml"/>
  <Override PartName="/ppt/diagrams/quickStyle31.xml" ContentType="application/vnd.openxmlformats-officedocument.drawingml.diagramStyle+xml"/>
  <Override PartName="/ppt/diagrams/colors31.xml" ContentType="application/vnd.openxmlformats-officedocument.drawingml.diagramColors+xml"/>
  <Override PartName="/ppt/diagrams/drawing31.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32.xml" ContentType="application/vnd.openxmlformats-officedocument.drawingml.diagramData+xml"/>
  <Override PartName="/ppt/diagrams/layout32.xml" ContentType="application/vnd.openxmlformats-officedocument.drawingml.diagramLayout+xml"/>
  <Override PartName="/ppt/diagrams/quickStyle32.xml" ContentType="application/vnd.openxmlformats-officedocument.drawingml.diagramStyle+xml"/>
  <Override PartName="/ppt/diagrams/colors32.xml" ContentType="application/vnd.openxmlformats-officedocument.drawingml.diagramColors+xml"/>
  <Override PartName="/ppt/diagrams/drawing32.xml" ContentType="application/vnd.ms-office.drawingml.diagramDrawing+xml"/>
  <Override PartName="/ppt/notesSlides/notesSlide9.xml" ContentType="application/vnd.openxmlformats-officedocument.presentationml.notesSlide+xml"/>
  <Override PartName="/ppt/diagrams/data33.xml" ContentType="application/vnd.openxmlformats-officedocument.drawingml.diagramData+xml"/>
  <Override PartName="/ppt/diagrams/layout33.xml" ContentType="application/vnd.openxmlformats-officedocument.drawingml.diagramLayout+xml"/>
  <Override PartName="/ppt/diagrams/quickStyle33.xml" ContentType="application/vnd.openxmlformats-officedocument.drawingml.diagramStyle+xml"/>
  <Override PartName="/ppt/diagrams/colors33.xml" ContentType="application/vnd.openxmlformats-officedocument.drawingml.diagramColors+xml"/>
  <Override PartName="/ppt/diagrams/drawing33.xml" ContentType="application/vnd.ms-office.drawingml.diagramDrawing+xml"/>
  <Override PartName="/ppt/diagrams/data34.xml" ContentType="application/vnd.openxmlformats-officedocument.drawingml.diagramData+xml"/>
  <Override PartName="/ppt/diagrams/layout34.xml" ContentType="application/vnd.openxmlformats-officedocument.drawingml.diagramLayout+xml"/>
  <Override PartName="/ppt/diagrams/quickStyle34.xml" ContentType="application/vnd.openxmlformats-officedocument.drawingml.diagramStyle+xml"/>
  <Override PartName="/ppt/diagrams/colors34.xml" ContentType="application/vnd.openxmlformats-officedocument.drawingml.diagramColors+xml"/>
  <Override PartName="/ppt/diagrams/drawing34.xml" ContentType="application/vnd.ms-office.drawingml.diagramDrawing+xml"/>
  <Override PartName="/ppt/diagrams/data35.xml" ContentType="application/vnd.openxmlformats-officedocument.drawingml.diagramData+xml"/>
  <Override PartName="/ppt/diagrams/layout35.xml" ContentType="application/vnd.openxmlformats-officedocument.drawingml.diagramLayout+xml"/>
  <Override PartName="/ppt/diagrams/quickStyle35.xml" ContentType="application/vnd.openxmlformats-officedocument.drawingml.diagramStyle+xml"/>
  <Override PartName="/ppt/diagrams/colors35.xml" ContentType="application/vnd.openxmlformats-officedocument.drawingml.diagramColors+xml"/>
  <Override PartName="/ppt/diagrams/drawing35.xml" ContentType="application/vnd.ms-office.drawingml.diagramDrawing+xml"/>
  <Override PartName="/ppt/diagrams/data36.xml" ContentType="application/vnd.openxmlformats-officedocument.drawingml.diagramData+xml"/>
  <Override PartName="/ppt/diagrams/layout36.xml" ContentType="application/vnd.openxmlformats-officedocument.drawingml.diagramLayout+xml"/>
  <Override PartName="/ppt/diagrams/quickStyle36.xml" ContentType="application/vnd.openxmlformats-officedocument.drawingml.diagramStyle+xml"/>
  <Override PartName="/ppt/diagrams/colors36.xml" ContentType="application/vnd.openxmlformats-officedocument.drawingml.diagramColors+xml"/>
  <Override PartName="/ppt/diagrams/drawing36.xml" ContentType="application/vnd.ms-office.drawingml.diagramDrawing+xml"/>
  <Override PartName="/ppt/diagrams/data37.xml" ContentType="application/vnd.openxmlformats-officedocument.drawingml.diagramData+xml"/>
  <Override PartName="/ppt/diagrams/layout37.xml" ContentType="application/vnd.openxmlformats-officedocument.drawingml.diagramLayout+xml"/>
  <Override PartName="/ppt/diagrams/quickStyle37.xml" ContentType="application/vnd.openxmlformats-officedocument.drawingml.diagramStyle+xml"/>
  <Override PartName="/ppt/diagrams/colors37.xml" ContentType="application/vnd.openxmlformats-officedocument.drawingml.diagramColors+xml"/>
  <Override PartName="/ppt/diagrams/drawing37.xml" ContentType="application/vnd.ms-office.drawingml.diagramDrawing+xml"/>
  <Override PartName="/ppt/diagrams/data38.xml" ContentType="application/vnd.openxmlformats-officedocument.drawingml.diagramData+xml"/>
  <Override PartName="/ppt/diagrams/layout38.xml" ContentType="application/vnd.openxmlformats-officedocument.drawingml.diagramLayout+xml"/>
  <Override PartName="/ppt/diagrams/quickStyle38.xml" ContentType="application/vnd.openxmlformats-officedocument.drawingml.diagramStyle+xml"/>
  <Override PartName="/ppt/diagrams/colors38.xml" ContentType="application/vnd.openxmlformats-officedocument.drawingml.diagramColors+xml"/>
  <Override PartName="/ppt/diagrams/drawing38.xml" ContentType="application/vnd.ms-office.drawingml.diagramDrawing+xml"/>
  <Override PartName="/ppt/diagrams/data39.xml" ContentType="application/vnd.openxmlformats-officedocument.drawingml.diagramData+xml"/>
  <Override PartName="/ppt/diagrams/layout39.xml" ContentType="application/vnd.openxmlformats-officedocument.drawingml.diagramLayout+xml"/>
  <Override PartName="/ppt/diagrams/quickStyle39.xml" ContentType="application/vnd.openxmlformats-officedocument.drawingml.diagramStyle+xml"/>
  <Override PartName="/ppt/diagrams/colors39.xml" ContentType="application/vnd.openxmlformats-officedocument.drawingml.diagramColors+xml"/>
  <Override PartName="/ppt/diagrams/drawing39.xml" ContentType="application/vnd.ms-office.drawingml.diagramDrawing+xml"/>
  <Override PartName="/ppt/diagrams/data40.xml" ContentType="application/vnd.openxmlformats-officedocument.drawingml.diagramData+xml"/>
  <Override PartName="/ppt/diagrams/layout40.xml" ContentType="application/vnd.openxmlformats-officedocument.drawingml.diagramLayout+xml"/>
  <Override PartName="/ppt/diagrams/quickStyle40.xml" ContentType="application/vnd.openxmlformats-officedocument.drawingml.diagramStyle+xml"/>
  <Override PartName="/ppt/diagrams/colors40.xml" ContentType="application/vnd.openxmlformats-officedocument.drawingml.diagramColors+xml"/>
  <Override PartName="/ppt/diagrams/drawing40.xml" ContentType="application/vnd.ms-office.drawingml.diagramDrawing+xml"/>
  <Override PartName="/ppt/diagrams/data41.xml" ContentType="application/vnd.openxmlformats-officedocument.drawingml.diagramData+xml"/>
  <Override PartName="/ppt/diagrams/layout41.xml" ContentType="application/vnd.openxmlformats-officedocument.drawingml.diagramLayout+xml"/>
  <Override PartName="/ppt/diagrams/quickStyle41.xml" ContentType="application/vnd.openxmlformats-officedocument.drawingml.diagramStyle+xml"/>
  <Override PartName="/ppt/diagrams/colors41.xml" ContentType="application/vnd.openxmlformats-officedocument.drawingml.diagramColors+xml"/>
  <Override PartName="/ppt/diagrams/drawing41.xml" ContentType="application/vnd.ms-office.drawingml.diagramDrawing+xml"/>
  <Override PartName="/ppt/diagrams/data42.xml" ContentType="application/vnd.openxmlformats-officedocument.drawingml.diagramData+xml"/>
  <Override PartName="/ppt/diagrams/layout42.xml" ContentType="application/vnd.openxmlformats-officedocument.drawingml.diagramLayout+xml"/>
  <Override PartName="/ppt/diagrams/quickStyle42.xml" ContentType="application/vnd.openxmlformats-officedocument.drawingml.diagramStyle+xml"/>
  <Override PartName="/ppt/diagrams/colors42.xml" ContentType="application/vnd.openxmlformats-officedocument.drawingml.diagramColors+xml"/>
  <Override PartName="/ppt/diagrams/drawing42.xml" ContentType="application/vnd.ms-office.drawingml.diagramDrawing+xml"/>
  <Override PartName="/ppt/diagrams/data43.xml" ContentType="application/vnd.openxmlformats-officedocument.drawingml.diagramData+xml"/>
  <Override PartName="/ppt/diagrams/layout43.xml" ContentType="application/vnd.openxmlformats-officedocument.drawingml.diagramLayout+xml"/>
  <Override PartName="/ppt/diagrams/quickStyle43.xml" ContentType="application/vnd.openxmlformats-officedocument.drawingml.diagramStyle+xml"/>
  <Override PartName="/ppt/diagrams/colors43.xml" ContentType="application/vnd.openxmlformats-officedocument.drawingml.diagramColors+xml"/>
  <Override PartName="/ppt/diagrams/drawing43.xml" ContentType="application/vnd.ms-office.drawingml.diagramDrawing+xml"/>
  <Override PartName="/ppt/diagrams/data44.xml" ContentType="application/vnd.openxmlformats-officedocument.drawingml.diagramData+xml"/>
  <Override PartName="/ppt/diagrams/layout44.xml" ContentType="application/vnd.openxmlformats-officedocument.drawingml.diagramLayout+xml"/>
  <Override PartName="/ppt/diagrams/quickStyle44.xml" ContentType="application/vnd.openxmlformats-officedocument.drawingml.diagramStyle+xml"/>
  <Override PartName="/ppt/diagrams/colors44.xml" ContentType="application/vnd.openxmlformats-officedocument.drawingml.diagramColors+xml"/>
  <Override PartName="/ppt/diagrams/drawing44.xml" ContentType="application/vnd.ms-office.drawingml.diagramDrawing+xml"/>
  <Override PartName="/ppt/diagrams/data45.xml" ContentType="application/vnd.openxmlformats-officedocument.drawingml.diagramData+xml"/>
  <Override PartName="/ppt/diagrams/layout45.xml" ContentType="application/vnd.openxmlformats-officedocument.drawingml.diagramLayout+xml"/>
  <Override PartName="/ppt/diagrams/quickStyle45.xml" ContentType="application/vnd.openxmlformats-officedocument.drawingml.diagramStyle+xml"/>
  <Override PartName="/ppt/diagrams/colors45.xml" ContentType="application/vnd.openxmlformats-officedocument.drawingml.diagramColors+xml"/>
  <Override PartName="/ppt/diagrams/drawing45.xml" ContentType="application/vnd.ms-office.drawingml.diagramDrawing+xml"/>
  <Override PartName="/ppt/diagrams/data46.xml" ContentType="application/vnd.openxmlformats-officedocument.drawingml.diagramData+xml"/>
  <Override PartName="/ppt/diagrams/layout46.xml" ContentType="application/vnd.openxmlformats-officedocument.drawingml.diagramLayout+xml"/>
  <Override PartName="/ppt/diagrams/quickStyle46.xml" ContentType="application/vnd.openxmlformats-officedocument.drawingml.diagramStyle+xml"/>
  <Override PartName="/ppt/diagrams/colors46.xml" ContentType="application/vnd.openxmlformats-officedocument.drawingml.diagramColors+xml"/>
  <Override PartName="/ppt/diagrams/drawing46.xml" ContentType="application/vnd.ms-office.drawingml.diagramDrawing+xml"/>
  <Override PartName="/ppt/diagrams/data47.xml" ContentType="application/vnd.openxmlformats-officedocument.drawingml.diagramData+xml"/>
  <Override PartName="/ppt/diagrams/layout47.xml" ContentType="application/vnd.openxmlformats-officedocument.drawingml.diagramLayout+xml"/>
  <Override PartName="/ppt/diagrams/quickStyle47.xml" ContentType="application/vnd.openxmlformats-officedocument.drawingml.diagramStyle+xml"/>
  <Override PartName="/ppt/diagrams/colors47.xml" ContentType="application/vnd.openxmlformats-officedocument.drawingml.diagramColors+xml"/>
  <Override PartName="/ppt/diagrams/drawing47.xml" ContentType="application/vnd.ms-office.drawingml.diagramDrawing+xml"/>
  <Override PartName="/ppt/diagrams/data48.xml" ContentType="application/vnd.openxmlformats-officedocument.drawingml.diagramData+xml"/>
  <Override PartName="/ppt/diagrams/layout48.xml" ContentType="application/vnd.openxmlformats-officedocument.drawingml.diagramLayout+xml"/>
  <Override PartName="/ppt/diagrams/quickStyle48.xml" ContentType="application/vnd.openxmlformats-officedocument.drawingml.diagramStyle+xml"/>
  <Override PartName="/ppt/diagrams/colors48.xml" ContentType="application/vnd.openxmlformats-officedocument.drawingml.diagramColors+xml"/>
  <Override PartName="/ppt/diagrams/drawing48.xml" ContentType="application/vnd.ms-office.drawingml.diagramDrawing+xml"/>
  <Override PartName="/ppt/diagrams/data49.xml" ContentType="application/vnd.openxmlformats-officedocument.drawingml.diagramData+xml"/>
  <Override PartName="/ppt/diagrams/layout49.xml" ContentType="application/vnd.openxmlformats-officedocument.drawingml.diagramLayout+xml"/>
  <Override PartName="/ppt/diagrams/quickStyle49.xml" ContentType="application/vnd.openxmlformats-officedocument.drawingml.diagramStyle+xml"/>
  <Override PartName="/ppt/diagrams/colors49.xml" ContentType="application/vnd.openxmlformats-officedocument.drawingml.diagramColors+xml"/>
  <Override PartName="/ppt/diagrams/drawing49.xml" ContentType="application/vnd.ms-office.drawingml.diagramDrawing+xml"/>
  <Override PartName="/ppt/diagrams/data50.xml" ContentType="application/vnd.openxmlformats-officedocument.drawingml.diagramData+xml"/>
  <Override PartName="/ppt/diagrams/layout50.xml" ContentType="application/vnd.openxmlformats-officedocument.drawingml.diagramLayout+xml"/>
  <Override PartName="/ppt/diagrams/quickStyle50.xml" ContentType="application/vnd.openxmlformats-officedocument.drawingml.diagramStyle+xml"/>
  <Override PartName="/ppt/diagrams/colors50.xml" ContentType="application/vnd.openxmlformats-officedocument.drawingml.diagramColors+xml"/>
  <Override PartName="/ppt/diagrams/drawing50.xml" ContentType="application/vnd.ms-office.drawingml.diagramDrawing+xml"/>
  <Override PartName="/ppt/diagrams/data51.xml" ContentType="application/vnd.openxmlformats-officedocument.drawingml.diagramData+xml"/>
  <Override PartName="/ppt/diagrams/layout51.xml" ContentType="application/vnd.openxmlformats-officedocument.drawingml.diagramLayout+xml"/>
  <Override PartName="/ppt/diagrams/quickStyle51.xml" ContentType="application/vnd.openxmlformats-officedocument.drawingml.diagramStyle+xml"/>
  <Override PartName="/ppt/diagrams/colors51.xml" ContentType="application/vnd.openxmlformats-officedocument.drawingml.diagramColors+xml"/>
  <Override PartName="/ppt/diagrams/drawing51.xml" ContentType="application/vnd.ms-office.drawingml.diagramDrawing+xml"/>
  <Override PartName="/ppt/diagrams/data52.xml" ContentType="application/vnd.openxmlformats-officedocument.drawingml.diagramData+xml"/>
  <Override PartName="/ppt/diagrams/layout52.xml" ContentType="application/vnd.openxmlformats-officedocument.drawingml.diagramLayout+xml"/>
  <Override PartName="/ppt/diagrams/quickStyle52.xml" ContentType="application/vnd.openxmlformats-officedocument.drawingml.diagramStyle+xml"/>
  <Override PartName="/ppt/diagrams/colors52.xml" ContentType="application/vnd.openxmlformats-officedocument.drawingml.diagramColors+xml"/>
  <Override PartName="/ppt/diagrams/drawing52.xml" ContentType="application/vnd.ms-office.drawingml.diagramDrawing+xml"/>
  <Override PartName="/ppt/diagrams/data53.xml" ContentType="application/vnd.openxmlformats-officedocument.drawingml.diagramData+xml"/>
  <Override PartName="/ppt/diagrams/layout53.xml" ContentType="application/vnd.openxmlformats-officedocument.drawingml.diagramLayout+xml"/>
  <Override PartName="/ppt/diagrams/quickStyle53.xml" ContentType="application/vnd.openxmlformats-officedocument.drawingml.diagramStyle+xml"/>
  <Override PartName="/ppt/diagrams/colors53.xml" ContentType="application/vnd.openxmlformats-officedocument.drawingml.diagramColors+xml"/>
  <Override PartName="/ppt/diagrams/drawing53.xml" ContentType="application/vnd.ms-office.drawingml.diagramDrawing+xml"/>
  <Override PartName="/ppt/diagrams/data54.xml" ContentType="application/vnd.openxmlformats-officedocument.drawingml.diagramData+xml"/>
  <Override PartName="/ppt/diagrams/layout54.xml" ContentType="application/vnd.openxmlformats-officedocument.drawingml.diagramLayout+xml"/>
  <Override PartName="/ppt/diagrams/quickStyle54.xml" ContentType="application/vnd.openxmlformats-officedocument.drawingml.diagramStyle+xml"/>
  <Override PartName="/ppt/diagrams/colors54.xml" ContentType="application/vnd.openxmlformats-officedocument.drawingml.diagramColors+xml"/>
  <Override PartName="/ppt/diagrams/drawing54.xml" ContentType="application/vnd.ms-office.drawingml.diagramDrawing+xml"/>
  <Override PartName="/ppt/diagrams/data55.xml" ContentType="application/vnd.openxmlformats-officedocument.drawingml.diagramData+xml"/>
  <Override PartName="/ppt/diagrams/layout55.xml" ContentType="application/vnd.openxmlformats-officedocument.drawingml.diagramLayout+xml"/>
  <Override PartName="/ppt/diagrams/quickStyle55.xml" ContentType="application/vnd.openxmlformats-officedocument.drawingml.diagramStyle+xml"/>
  <Override PartName="/ppt/diagrams/colors55.xml" ContentType="application/vnd.openxmlformats-officedocument.drawingml.diagramColors+xml"/>
  <Override PartName="/ppt/diagrams/drawing55.xml" ContentType="application/vnd.ms-office.drawingml.diagramDrawing+xml"/>
  <Override PartName="/ppt/diagrams/data56.xml" ContentType="application/vnd.openxmlformats-officedocument.drawingml.diagramData+xml"/>
  <Override PartName="/ppt/diagrams/layout56.xml" ContentType="application/vnd.openxmlformats-officedocument.drawingml.diagramLayout+xml"/>
  <Override PartName="/ppt/diagrams/quickStyle56.xml" ContentType="application/vnd.openxmlformats-officedocument.drawingml.diagramStyle+xml"/>
  <Override PartName="/ppt/diagrams/colors56.xml" ContentType="application/vnd.openxmlformats-officedocument.drawingml.diagramColors+xml"/>
  <Override PartName="/ppt/diagrams/drawing56.xml" ContentType="application/vnd.ms-office.drawingml.diagramDrawing+xml"/>
  <Override PartName="/ppt/diagrams/data57.xml" ContentType="application/vnd.openxmlformats-officedocument.drawingml.diagramData+xml"/>
  <Override PartName="/ppt/diagrams/layout57.xml" ContentType="application/vnd.openxmlformats-officedocument.drawingml.diagramLayout+xml"/>
  <Override PartName="/ppt/diagrams/quickStyle57.xml" ContentType="application/vnd.openxmlformats-officedocument.drawingml.diagramStyle+xml"/>
  <Override PartName="/ppt/diagrams/colors57.xml" ContentType="application/vnd.openxmlformats-officedocument.drawingml.diagramColors+xml"/>
  <Override PartName="/ppt/diagrams/drawing57.xml" ContentType="application/vnd.ms-office.drawingml.diagramDrawing+xml"/>
  <Override PartName="/ppt/diagrams/data58.xml" ContentType="application/vnd.openxmlformats-officedocument.drawingml.diagramData+xml"/>
  <Override PartName="/ppt/diagrams/layout58.xml" ContentType="application/vnd.openxmlformats-officedocument.drawingml.diagramLayout+xml"/>
  <Override PartName="/ppt/diagrams/quickStyle58.xml" ContentType="application/vnd.openxmlformats-officedocument.drawingml.diagramStyle+xml"/>
  <Override PartName="/ppt/diagrams/colors58.xml" ContentType="application/vnd.openxmlformats-officedocument.drawingml.diagramColors+xml"/>
  <Override PartName="/ppt/diagrams/drawing58.xml" ContentType="application/vnd.ms-office.drawingml.diagramDrawing+xml"/>
  <Override PartName="/ppt/diagrams/data59.xml" ContentType="application/vnd.openxmlformats-officedocument.drawingml.diagramData+xml"/>
  <Override PartName="/ppt/diagrams/layout59.xml" ContentType="application/vnd.openxmlformats-officedocument.drawingml.diagramLayout+xml"/>
  <Override PartName="/ppt/diagrams/quickStyle59.xml" ContentType="application/vnd.openxmlformats-officedocument.drawingml.diagramStyle+xml"/>
  <Override PartName="/ppt/diagrams/colors59.xml" ContentType="application/vnd.openxmlformats-officedocument.drawingml.diagramColors+xml"/>
  <Override PartName="/ppt/diagrams/drawing59.xml" ContentType="application/vnd.ms-office.drawingml.diagramDrawing+xml"/>
  <Override PartName="/ppt/diagrams/data60.xml" ContentType="application/vnd.openxmlformats-officedocument.drawingml.diagramData+xml"/>
  <Override PartName="/ppt/diagrams/layout60.xml" ContentType="application/vnd.openxmlformats-officedocument.drawingml.diagramLayout+xml"/>
  <Override PartName="/ppt/diagrams/quickStyle60.xml" ContentType="application/vnd.openxmlformats-officedocument.drawingml.diagramStyle+xml"/>
  <Override PartName="/ppt/diagrams/colors60.xml" ContentType="application/vnd.openxmlformats-officedocument.drawingml.diagramColors+xml"/>
  <Override PartName="/ppt/diagrams/drawing60.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diagrams/data61.xml" ContentType="application/vnd.openxmlformats-officedocument.drawingml.diagramData+xml"/>
  <Override PartName="/ppt/diagrams/layout61.xml" ContentType="application/vnd.openxmlformats-officedocument.drawingml.diagramLayout+xml"/>
  <Override PartName="/ppt/diagrams/quickStyle61.xml" ContentType="application/vnd.openxmlformats-officedocument.drawingml.diagramStyle+xml"/>
  <Override PartName="/ppt/diagrams/colors61.xml" ContentType="application/vnd.openxmlformats-officedocument.drawingml.diagramColors+xml"/>
  <Override PartName="/ppt/diagrams/drawing61.xml" ContentType="application/vnd.ms-office.drawingml.diagramDrawing+xml"/>
  <Override PartName="/ppt/diagrams/data62.xml" ContentType="application/vnd.openxmlformats-officedocument.drawingml.diagramData+xml"/>
  <Override PartName="/ppt/diagrams/layout62.xml" ContentType="application/vnd.openxmlformats-officedocument.drawingml.diagramLayout+xml"/>
  <Override PartName="/ppt/diagrams/quickStyle62.xml" ContentType="application/vnd.openxmlformats-officedocument.drawingml.diagramStyle+xml"/>
  <Override PartName="/ppt/diagrams/colors62.xml" ContentType="application/vnd.openxmlformats-officedocument.drawingml.diagramColors+xml"/>
  <Override PartName="/ppt/diagrams/drawing62.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4924" r:id="rId2"/>
    <p:sldMasterId id="2147484938" r:id="rId3"/>
    <p:sldMasterId id="2147484974" r:id="rId4"/>
    <p:sldMasterId id="2147484986" r:id="rId5"/>
    <p:sldMasterId id="2147485018" r:id="rId6"/>
    <p:sldMasterId id="2147485035" r:id="rId7"/>
    <p:sldMasterId id="2147485059" r:id="rId8"/>
    <p:sldMasterId id="2147485071" r:id="rId9"/>
    <p:sldMasterId id="2147485083" r:id="rId10"/>
    <p:sldMasterId id="2147485095" r:id="rId11"/>
    <p:sldMasterId id="2147485108" r:id="rId12"/>
    <p:sldMasterId id="2147485129" r:id="rId13"/>
    <p:sldMasterId id="2147485155" r:id="rId14"/>
    <p:sldMasterId id="2147485167" r:id="rId15"/>
    <p:sldMasterId id="2147485179" r:id="rId16"/>
    <p:sldMasterId id="2147485191" r:id="rId17"/>
    <p:sldMasterId id="2147485208" r:id="rId18"/>
    <p:sldMasterId id="2147485222" r:id="rId19"/>
    <p:sldMasterId id="2147485247" r:id="rId20"/>
    <p:sldMasterId id="2147485305" r:id="rId21"/>
    <p:sldMasterId id="2147485340" r:id="rId22"/>
    <p:sldMasterId id="2147485400" r:id="rId23"/>
    <p:sldMasterId id="2147485412" r:id="rId24"/>
    <p:sldMasterId id="2147485424" r:id="rId25"/>
    <p:sldMasterId id="2147485488" r:id="rId26"/>
    <p:sldMasterId id="2147485560" r:id="rId27"/>
    <p:sldMasterId id="2147485572" r:id="rId28"/>
    <p:sldMasterId id="2147485584" r:id="rId29"/>
    <p:sldMasterId id="2147485596" r:id="rId30"/>
    <p:sldMasterId id="2147485608" r:id="rId31"/>
    <p:sldMasterId id="2147485648" r:id="rId32"/>
    <p:sldMasterId id="2147485677" r:id="rId33"/>
    <p:sldMasterId id="2147485693" r:id="rId34"/>
    <p:sldMasterId id="2147485706" r:id="rId35"/>
    <p:sldMasterId id="2147485718" r:id="rId36"/>
    <p:sldMasterId id="2147485766" r:id="rId37"/>
    <p:sldMasterId id="2147485781" r:id="rId38"/>
    <p:sldMasterId id="2147485793" r:id="rId39"/>
    <p:sldMasterId id="2147485805" r:id="rId40"/>
    <p:sldMasterId id="2147485820" r:id="rId41"/>
    <p:sldMasterId id="2147485832" r:id="rId42"/>
    <p:sldMasterId id="2147485844" r:id="rId43"/>
    <p:sldMasterId id="2147485858" r:id="rId44"/>
    <p:sldMasterId id="2147485871" r:id="rId45"/>
    <p:sldMasterId id="2147485908" r:id="rId46"/>
    <p:sldMasterId id="2147485944" r:id="rId47"/>
    <p:sldMasterId id="2147485982" r:id="rId48"/>
    <p:sldMasterId id="2147486000" r:id="rId49"/>
    <p:sldMasterId id="2147486020" r:id="rId50"/>
    <p:sldMasterId id="2147486046" r:id="rId51"/>
    <p:sldMasterId id="2147486058" r:id="rId52"/>
  </p:sldMasterIdLst>
  <p:notesMasterIdLst>
    <p:notesMasterId r:id="rId273"/>
  </p:notesMasterIdLst>
  <p:sldIdLst>
    <p:sldId id="1013" r:id="rId53"/>
    <p:sldId id="1015" r:id="rId54"/>
    <p:sldId id="1016" r:id="rId55"/>
    <p:sldId id="1017" r:id="rId56"/>
    <p:sldId id="1018" r:id="rId57"/>
    <p:sldId id="1019" r:id="rId58"/>
    <p:sldId id="639" r:id="rId59"/>
    <p:sldId id="897" r:id="rId60"/>
    <p:sldId id="1022" r:id="rId61"/>
    <p:sldId id="1025" r:id="rId62"/>
    <p:sldId id="1023" r:id="rId63"/>
    <p:sldId id="1026" r:id="rId64"/>
    <p:sldId id="1027" r:id="rId65"/>
    <p:sldId id="1028" r:id="rId66"/>
    <p:sldId id="1030" r:id="rId67"/>
    <p:sldId id="1031" r:id="rId68"/>
    <p:sldId id="1032" r:id="rId69"/>
    <p:sldId id="919" r:id="rId70"/>
    <p:sldId id="1034" r:id="rId71"/>
    <p:sldId id="1035" r:id="rId72"/>
    <p:sldId id="1036" r:id="rId73"/>
    <p:sldId id="1037" r:id="rId74"/>
    <p:sldId id="1038" r:id="rId75"/>
    <p:sldId id="1039" r:id="rId76"/>
    <p:sldId id="1040" r:id="rId77"/>
    <p:sldId id="1041" r:id="rId78"/>
    <p:sldId id="1042" r:id="rId79"/>
    <p:sldId id="1043" r:id="rId80"/>
    <p:sldId id="1044" r:id="rId81"/>
    <p:sldId id="1045" r:id="rId82"/>
    <p:sldId id="1047" r:id="rId83"/>
    <p:sldId id="1048" r:id="rId84"/>
    <p:sldId id="1049" r:id="rId85"/>
    <p:sldId id="1050" r:id="rId86"/>
    <p:sldId id="1051" r:id="rId87"/>
    <p:sldId id="1052" r:id="rId88"/>
    <p:sldId id="1053" r:id="rId89"/>
    <p:sldId id="1054" r:id="rId90"/>
    <p:sldId id="1056" r:id="rId91"/>
    <p:sldId id="1057" r:id="rId92"/>
    <p:sldId id="1060" r:id="rId93"/>
    <p:sldId id="1064" r:id="rId94"/>
    <p:sldId id="1063" r:id="rId95"/>
    <p:sldId id="1343" r:id="rId96"/>
    <p:sldId id="1065" r:id="rId97"/>
    <p:sldId id="1344" r:id="rId98"/>
    <p:sldId id="1345" r:id="rId99"/>
    <p:sldId id="1347" r:id="rId100"/>
    <p:sldId id="1346" r:id="rId101"/>
    <p:sldId id="1384" r:id="rId102"/>
    <p:sldId id="1389" r:id="rId103"/>
    <p:sldId id="1385" r:id="rId104"/>
    <p:sldId id="1387" r:id="rId105"/>
    <p:sldId id="1348" r:id="rId106"/>
    <p:sldId id="1390" r:id="rId107"/>
    <p:sldId id="1391" r:id="rId108"/>
    <p:sldId id="1392" r:id="rId109"/>
    <p:sldId id="1393" r:id="rId110"/>
    <p:sldId id="1352" r:id="rId111"/>
    <p:sldId id="1353" r:id="rId112"/>
    <p:sldId id="1349" r:id="rId113"/>
    <p:sldId id="1068" r:id="rId114"/>
    <p:sldId id="1067" r:id="rId115"/>
    <p:sldId id="1093" r:id="rId116"/>
    <p:sldId id="1071" r:id="rId117"/>
    <p:sldId id="1072" r:id="rId118"/>
    <p:sldId id="1081" r:id="rId119"/>
    <p:sldId id="1082" r:id="rId120"/>
    <p:sldId id="1084" r:id="rId121"/>
    <p:sldId id="1086" r:id="rId122"/>
    <p:sldId id="1087" r:id="rId123"/>
    <p:sldId id="1088" r:id="rId124"/>
    <p:sldId id="1089" r:id="rId125"/>
    <p:sldId id="1090" r:id="rId126"/>
    <p:sldId id="1091" r:id="rId127"/>
    <p:sldId id="1092" r:id="rId128"/>
    <p:sldId id="1354" r:id="rId129"/>
    <p:sldId id="1095" r:id="rId130"/>
    <p:sldId id="1096" r:id="rId131"/>
    <p:sldId id="1098" r:id="rId132"/>
    <p:sldId id="1099" r:id="rId133"/>
    <p:sldId id="1102" r:id="rId134"/>
    <p:sldId id="1103" r:id="rId135"/>
    <p:sldId id="1105" r:id="rId136"/>
    <p:sldId id="1355" r:id="rId137"/>
    <p:sldId id="1108" r:id="rId138"/>
    <p:sldId id="1109" r:id="rId139"/>
    <p:sldId id="1110" r:id="rId140"/>
    <p:sldId id="1111" r:id="rId141"/>
    <p:sldId id="1112" r:id="rId142"/>
    <p:sldId id="1113" r:id="rId143"/>
    <p:sldId id="1114" r:id="rId144"/>
    <p:sldId id="1271" r:id="rId145"/>
    <p:sldId id="1272" r:id="rId146"/>
    <p:sldId id="1273" r:id="rId147"/>
    <p:sldId id="1274" r:id="rId148"/>
    <p:sldId id="1275" r:id="rId149"/>
    <p:sldId id="1276" r:id="rId150"/>
    <p:sldId id="1280" r:id="rId151"/>
    <p:sldId id="1282" r:id="rId152"/>
    <p:sldId id="1283" r:id="rId153"/>
    <p:sldId id="1284" r:id="rId154"/>
    <p:sldId id="1285" r:id="rId155"/>
    <p:sldId id="1286" r:id="rId156"/>
    <p:sldId id="1287" r:id="rId157"/>
    <p:sldId id="1381" r:id="rId158"/>
    <p:sldId id="1292" r:id="rId159"/>
    <p:sldId id="1311" r:id="rId160"/>
    <p:sldId id="732" r:id="rId161"/>
    <p:sldId id="1313" r:id="rId162"/>
    <p:sldId id="1314" r:id="rId163"/>
    <p:sldId id="1320" r:id="rId164"/>
    <p:sldId id="714" r:id="rId165"/>
    <p:sldId id="1321" r:id="rId166"/>
    <p:sldId id="1322" r:id="rId167"/>
    <p:sldId id="1323" r:id="rId168"/>
    <p:sldId id="1325" r:id="rId169"/>
    <p:sldId id="1319" r:id="rId170"/>
    <p:sldId id="1315" r:id="rId171"/>
    <p:sldId id="1380" r:id="rId172"/>
    <p:sldId id="1317" r:id="rId173"/>
    <p:sldId id="1332" r:id="rId174"/>
    <p:sldId id="1333" r:id="rId175"/>
    <p:sldId id="1334" r:id="rId176"/>
    <p:sldId id="1335" r:id="rId177"/>
    <p:sldId id="1337" r:id="rId178"/>
    <p:sldId id="1338" r:id="rId179"/>
    <p:sldId id="1339" r:id="rId180"/>
    <p:sldId id="1340" r:id="rId181"/>
    <p:sldId id="1341" r:id="rId182"/>
    <p:sldId id="1342" r:id="rId183"/>
    <p:sldId id="1300" r:id="rId184"/>
    <p:sldId id="1305" r:id="rId185"/>
    <p:sldId id="1310" r:id="rId186"/>
    <p:sldId id="1309" r:id="rId187"/>
    <p:sldId id="778" r:id="rId188"/>
    <p:sldId id="1307" r:id="rId189"/>
    <p:sldId id="1306" r:id="rId190"/>
    <p:sldId id="1293" r:id="rId191"/>
    <p:sldId id="1298" r:id="rId192"/>
    <p:sldId id="1299" r:id="rId193"/>
    <p:sldId id="1296" r:id="rId194"/>
    <p:sldId id="1297" r:id="rId195"/>
    <p:sldId id="1295" r:id="rId196"/>
    <p:sldId id="1294" r:id="rId197"/>
    <p:sldId id="1116" r:id="rId198"/>
    <p:sldId id="1117" r:id="rId199"/>
    <p:sldId id="1118" r:id="rId200"/>
    <p:sldId id="1119" r:id="rId201"/>
    <p:sldId id="1356" r:id="rId202"/>
    <p:sldId id="1145" r:id="rId203"/>
    <p:sldId id="1357" r:id="rId204"/>
    <p:sldId id="1147" r:id="rId205"/>
    <p:sldId id="1150" r:id="rId206"/>
    <p:sldId id="1368" r:id="rId207"/>
    <p:sldId id="1358" r:id="rId208"/>
    <p:sldId id="1159" r:id="rId209"/>
    <p:sldId id="1160" r:id="rId210"/>
    <p:sldId id="1162" r:id="rId211"/>
    <p:sldId id="1370" r:id="rId212"/>
    <p:sldId id="1371" r:id="rId213"/>
    <p:sldId id="1120" r:id="rId214"/>
    <p:sldId id="1121" r:id="rId215"/>
    <p:sldId id="1255" r:id="rId216"/>
    <p:sldId id="1256" r:id="rId217"/>
    <p:sldId id="1257" r:id="rId218"/>
    <p:sldId id="1258" r:id="rId219"/>
    <p:sldId id="1359" r:id="rId220"/>
    <p:sldId id="1124" r:id="rId221"/>
    <p:sldId id="1217" r:id="rId222"/>
    <p:sldId id="1220" r:id="rId223"/>
    <p:sldId id="1360" r:id="rId224"/>
    <p:sldId id="1361" r:id="rId225"/>
    <p:sldId id="1221" r:id="rId226"/>
    <p:sldId id="1226" r:id="rId227"/>
    <p:sldId id="1227" r:id="rId228"/>
    <p:sldId id="632" r:id="rId229"/>
    <p:sldId id="1362" r:id="rId230"/>
    <p:sldId id="1245" r:id="rId231"/>
    <p:sldId id="1246" r:id="rId232"/>
    <p:sldId id="1247" r:id="rId233"/>
    <p:sldId id="1363" r:id="rId234"/>
    <p:sldId id="1364" r:id="rId235"/>
    <p:sldId id="1254" r:id="rId236"/>
    <p:sldId id="1365" r:id="rId237"/>
    <p:sldId id="1253" r:id="rId238"/>
    <p:sldId id="1373" r:id="rId239"/>
    <p:sldId id="1372" r:id="rId240"/>
    <p:sldId id="1202" r:id="rId241"/>
    <p:sldId id="1209" r:id="rId242"/>
    <p:sldId id="1211" r:id="rId243"/>
    <p:sldId id="1210" r:id="rId244"/>
    <p:sldId id="1212" r:id="rId245"/>
    <p:sldId id="1214" r:id="rId246"/>
    <p:sldId id="1215" r:id="rId247"/>
    <p:sldId id="1216" r:id="rId248"/>
    <p:sldId id="1204" r:id="rId249"/>
    <p:sldId id="1205" r:id="rId250"/>
    <p:sldId id="1207" r:id="rId251"/>
    <p:sldId id="1208" r:id="rId252"/>
    <p:sldId id="1183" r:id="rId253"/>
    <p:sldId id="1184" r:id="rId254"/>
    <p:sldId id="1188" r:id="rId255"/>
    <p:sldId id="1366" r:id="rId256"/>
    <p:sldId id="1197" r:id="rId257"/>
    <p:sldId id="1199" r:id="rId258"/>
    <p:sldId id="1200" r:id="rId259"/>
    <p:sldId id="1201" r:id="rId260"/>
    <p:sldId id="1374" r:id="rId261"/>
    <p:sldId id="1180" r:id="rId262"/>
    <p:sldId id="1179" r:id="rId263"/>
    <p:sldId id="1375" r:id="rId264"/>
    <p:sldId id="1376" r:id="rId265"/>
    <p:sldId id="1168" r:id="rId266"/>
    <p:sldId id="1167" r:id="rId267"/>
    <p:sldId id="1185" r:id="rId268"/>
    <p:sldId id="1165" r:id="rId269"/>
    <p:sldId id="1377" r:id="rId270"/>
    <p:sldId id="1166" r:id="rId271"/>
    <p:sldId id="1173" r:id="rId272"/>
  </p:sldIdLst>
  <p:sldSz cx="12192000" cy="6858000"/>
  <p:notesSz cx="6858000" cy="9144000"/>
  <p:custDataLst>
    <p:tags r:id="rId274"/>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0000CC"/>
    <a:srgbClr val="FF0066"/>
    <a:srgbClr val="3333CC"/>
    <a:srgbClr val="660066"/>
    <a:srgbClr val="9900CC"/>
    <a:srgbClr val="008000"/>
    <a:srgbClr val="CC0066"/>
    <a:srgbClr val="993300"/>
    <a:srgbClr val="99663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0028" autoAdjust="0"/>
    <p:restoredTop sz="88689" autoAdjust="0"/>
  </p:normalViewPr>
  <p:slideViewPr>
    <p:cSldViewPr>
      <p:cViewPr varScale="1">
        <p:scale>
          <a:sx n="68" d="100"/>
          <a:sy n="68" d="100"/>
        </p:scale>
        <p:origin x="424" y="48"/>
      </p:cViewPr>
      <p:guideLst/>
    </p:cSldViewPr>
  </p:slideViewPr>
  <p:notesTextViewPr>
    <p:cViewPr>
      <p:scale>
        <a:sx n="1" d="1"/>
        <a:sy n="1" d="1"/>
      </p:scale>
      <p:origin x="0" y="0"/>
    </p:cViewPr>
  </p:notesTextViewPr>
  <p:sorterViewPr>
    <p:cViewPr>
      <p:scale>
        <a:sx n="25" d="100"/>
        <a:sy n="25" d="100"/>
      </p:scale>
      <p:origin x="0" y="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65.xml"/><Relationship Id="rId21" Type="http://schemas.openxmlformats.org/officeDocument/2006/relationships/slideMaster" Target="slideMasters/slideMaster21.xml"/><Relationship Id="rId63" Type="http://schemas.openxmlformats.org/officeDocument/2006/relationships/slide" Target="slides/slide11.xml"/><Relationship Id="rId159" Type="http://schemas.openxmlformats.org/officeDocument/2006/relationships/slide" Target="slides/slide107.xml"/><Relationship Id="rId170" Type="http://schemas.openxmlformats.org/officeDocument/2006/relationships/slide" Target="slides/slide118.xml"/><Relationship Id="rId226" Type="http://schemas.openxmlformats.org/officeDocument/2006/relationships/slide" Target="slides/slide174.xml"/><Relationship Id="rId268" Type="http://schemas.openxmlformats.org/officeDocument/2006/relationships/slide" Target="slides/slide216.xml"/><Relationship Id="rId32" Type="http://schemas.openxmlformats.org/officeDocument/2006/relationships/slideMaster" Target="slideMasters/slideMaster32.xml"/><Relationship Id="rId74" Type="http://schemas.openxmlformats.org/officeDocument/2006/relationships/slide" Target="slides/slide22.xml"/><Relationship Id="rId128" Type="http://schemas.openxmlformats.org/officeDocument/2006/relationships/slide" Target="slides/slide76.xml"/><Relationship Id="rId5" Type="http://schemas.openxmlformats.org/officeDocument/2006/relationships/slideMaster" Target="slideMasters/slideMaster5.xml"/><Relationship Id="rId181" Type="http://schemas.openxmlformats.org/officeDocument/2006/relationships/slide" Target="slides/slide129.xml"/><Relationship Id="rId237" Type="http://schemas.openxmlformats.org/officeDocument/2006/relationships/slide" Target="slides/slide185.xml"/><Relationship Id="rId258" Type="http://schemas.openxmlformats.org/officeDocument/2006/relationships/slide" Target="slides/slide206.xml"/><Relationship Id="rId22" Type="http://schemas.openxmlformats.org/officeDocument/2006/relationships/slideMaster" Target="slideMasters/slideMaster22.xml"/><Relationship Id="rId43" Type="http://schemas.openxmlformats.org/officeDocument/2006/relationships/slideMaster" Target="slideMasters/slideMaster43.xml"/><Relationship Id="rId64" Type="http://schemas.openxmlformats.org/officeDocument/2006/relationships/slide" Target="slides/slide12.xml"/><Relationship Id="rId118" Type="http://schemas.openxmlformats.org/officeDocument/2006/relationships/slide" Target="slides/slide66.xml"/><Relationship Id="rId139" Type="http://schemas.openxmlformats.org/officeDocument/2006/relationships/slide" Target="slides/slide87.xml"/><Relationship Id="rId85" Type="http://schemas.openxmlformats.org/officeDocument/2006/relationships/slide" Target="slides/slide33.xml"/><Relationship Id="rId150" Type="http://schemas.openxmlformats.org/officeDocument/2006/relationships/slide" Target="slides/slide98.xml"/><Relationship Id="rId171" Type="http://schemas.openxmlformats.org/officeDocument/2006/relationships/slide" Target="slides/slide119.xml"/><Relationship Id="rId192" Type="http://schemas.openxmlformats.org/officeDocument/2006/relationships/slide" Target="slides/slide140.xml"/><Relationship Id="rId206" Type="http://schemas.openxmlformats.org/officeDocument/2006/relationships/slide" Target="slides/slide154.xml"/><Relationship Id="rId227" Type="http://schemas.openxmlformats.org/officeDocument/2006/relationships/slide" Target="slides/slide175.xml"/><Relationship Id="rId248" Type="http://schemas.openxmlformats.org/officeDocument/2006/relationships/slide" Target="slides/slide196.xml"/><Relationship Id="rId269" Type="http://schemas.openxmlformats.org/officeDocument/2006/relationships/slide" Target="slides/slide217.xml"/><Relationship Id="rId12" Type="http://schemas.openxmlformats.org/officeDocument/2006/relationships/slideMaster" Target="slideMasters/slideMaster12.xml"/><Relationship Id="rId33" Type="http://schemas.openxmlformats.org/officeDocument/2006/relationships/slideMaster" Target="slideMasters/slideMaster33.xml"/><Relationship Id="rId108" Type="http://schemas.openxmlformats.org/officeDocument/2006/relationships/slide" Target="slides/slide56.xml"/><Relationship Id="rId129" Type="http://schemas.openxmlformats.org/officeDocument/2006/relationships/slide" Target="slides/slide77.xml"/><Relationship Id="rId54" Type="http://schemas.openxmlformats.org/officeDocument/2006/relationships/slide" Target="slides/slide2.xml"/><Relationship Id="rId75" Type="http://schemas.openxmlformats.org/officeDocument/2006/relationships/slide" Target="slides/slide23.xml"/><Relationship Id="rId96" Type="http://schemas.openxmlformats.org/officeDocument/2006/relationships/slide" Target="slides/slide44.xml"/><Relationship Id="rId140" Type="http://schemas.openxmlformats.org/officeDocument/2006/relationships/slide" Target="slides/slide88.xml"/><Relationship Id="rId161" Type="http://schemas.openxmlformats.org/officeDocument/2006/relationships/slide" Target="slides/slide109.xml"/><Relationship Id="rId182" Type="http://schemas.openxmlformats.org/officeDocument/2006/relationships/slide" Target="slides/slide130.xml"/><Relationship Id="rId217" Type="http://schemas.openxmlformats.org/officeDocument/2006/relationships/slide" Target="slides/slide165.xml"/><Relationship Id="rId6" Type="http://schemas.openxmlformats.org/officeDocument/2006/relationships/slideMaster" Target="slideMasters/slideMaster6.xml"/><Relationship Id="rId238" Type="http://schemas.openxmlformats.org/officeDocument/2006/relationships/slide" Target="slides/slide186.xml"/><Relationship Id="rId259" Type="http://schemas.openxmlformats.org/officeDocument/2006/relationships/slide" Target="slides/slide207.xml"/><Relationship Id="rId23" Type="http://schemas.openxmlformats.org/officeDocument/2006/relationships/slideMaster" Target="slideMasters/slideMaster23.xml"/><Relationship Id="rId119" Type="http://schemas.openxmlformats.org/officeDocument/2006/relationships/slide" Target="slides/slide67.xml"/><Relationship Id="rId270" Type="http://schemas.openxmlformats.org/officeDocument/2006/relationships/slide" Target="slides/slide218.xml"/><Relationship Id="rId44" Type="http://schemas.openxmlformats.org/officeDocument/2006/relationships/slideMaster" Target="slideMasters/slideMaster44.xml"/><Relationship Id="rId65" Type="http://schemas.openxmlformats.org/officeDocument/2006/relationships/slide" Target="slides/slide13.xml"/><Relationship Id="rId86" Type="http://schemas.openxmlformats.org/officeDocument/2006/relationships/slide" Target="slides/slide34.xml"/><Relationship Id="rId130" Type="http://schemas.openxmlformats.org/officeDocument/2006/relationships/slide" Target="slides/slide78.xml"/><Relationship Id="rId151" Type="http://schemas.openxmlformats.org/officeDocument/2006/relationships/slide" Target="slides/slide99.xml"/><Relationship Id="rId172" Type="http://schemas.openxmlformats.org/officeDocument/2006/relationships/slide" Target="slides/slide120.xml"/><Relationship Id="rId193" Type="http://schemas.openxmlformats.org/officeDocument/2006/relationships/slide" Target="slides/slide141.xml"/><Relationship Id="rId207" Type="http://schemas.openxmlformats.org/officeDocument/2006/relationships/slide" Target="slides/slide155.xml"/><Relationship Id="rId228" Type="http://schemas.openxmlformats.org/officeDocument/2006/relationships/slide" Target="slides/slide176.xml"/><Relationship Id="rId249" Type="http://schemas.openxmlformats.org/officeDocument/2006/relationships/slide" Target="slides/slide197.xml"/><Relationship Id="rId13" Type="http://schemas.openxmlformats.org/officeDocument/2006/relationships/slideMaster" Target="slideMasters/slideMaster13.xml"/><Relationship Id="rId109" Type="http://schemas.openxmlformats.org/officeDocument/2006/relationships/slide" Target="slides/slide57.xml"/><Relationship Id="rId260" Type="http://schemas.openxmlformats.org/officeDocument/2006/relationships/slide" Target="slides/slide208.xml"/><Relationship Id="rId34" Type="http://schemas.openxmlformats.org/officeDocument/2006/relationships/slideMaster" Target="slideMasters/slideMaster34.xml"/><Relationship Id="rId55" Type="http://schemas.openxmlformats.org/officeDocument/2006/relationships/slide" Target="slides/slide3.xml"/><Relationship Id="rId76" Type="http://schemas.openxmlformats.org/officeDocument/2006/relationships/slide" Target="slides/slide24.xml"/><Relationship Id="rId97" Type="http://schemas.openxmlformats.org/officeDocument/2006/relationships/slide" Target="slides/slide45.xml"/><Relationship Id="rId120" Type="http://schemas.openxmlformats.org/officeDocument/2006/relationships/slide" Target="slides/slide68.xml"/><Relationship Id="rId141" Type="http://schemas.openxmlformats.org/officeDocument/2006/relationships/slide" Target="slides/slide89.xml"/><Relationship Id="rId7" Type="http://schemas.openxmlformats.org/officeDocument/2006/relationships/slideMaster" Target="slideMasters/slideMaster7.xml"/><Relationship Id="rId162" Type="http://schemas.openxmlformats.org/officeDocument/2006/relationships/slide" Target="slides/slide110.xml"/><Relationship Id="rId183" Type="http://schemas.openxmlformats.org/officeDocument/2006/relationships/slide" Target="slides/slide131.xml"/><Relationship Id="rId218" Type="http://schemas.openxmlformats.org/officeDocument/2006/relationships/slide" Target="slides/slide166.xml"/><Relationship Id="rId239" Type="http://schemas.openxmlformats.org/officeDocument/2006/relationships/slide" Target="slides/slide187.xml"/><Relationship Id="rId250" Type="http://schemas.openxmlformats.org/officeDocument/2006/relationships/slide" Target="slides/slide198.xml"/><Relationship Id="rId271" Type="http://schemas.openxmlformats.org/officeDocument/2006/relationships/slide" Target="slides/slide219.xml"/><Relationship Id="rId24" Type="http://schemas.openxmlformats.org/officeDocument/2006/relationships/slideMaster" Target="slideMasters/slideMaster24.xml"/><Relationship Id="rId45" Type="http://schemas.openxmlformats.org/officeDocument/2006/relationships/slideMaster" Target="slideMasters/slideMaster45.xml"/><Relationship Id="rId66" Type="http://schemas.openxmlformats.org/officeDocument/2006/relationships/slide" Target="slides/slide14.xml"/><Relationship Id="rId87" Type="http://schemas.openxmlformats.org/officeDocument/2006/relationships/slide" Target="slides/slide35.xml"/><Relationship Id="rId110" Type="http://schemas.openxmlformats.org/officeDocument/2006/relationships/slide" Target="slides/slide58.xml"/><Relationship Id="rId131" Type="http://schemas.openxmlformats.org/officeDocument/2006/relationships/slide" Target="slides/slide79.xml"/><Relationship Id="rId152" Type="http://schemas.openxmlformats.org/officeDocument/2006/relationships/slide" Target="slides/slide100.xml"/><Relationship Id="rId173" Type="http://schemas.openxmlformats.org/officeDocument/2006/relationships/slide" Target="slides/slide121.xml"/><Relationship Id="rId194" Type="http://schemas.openxmlformats.org/officeDocument/2006/relationships/slide" Target="slides/slide142.xml"/><Relationship Id="rId208" Type="http://schemas.openxmlformats.org/officeDocument/2006/relationships/slide" Target="slides/slide156.xml"/><Relationship Id="rId229" Type="http://schemas.openxmlformats.org/officeDocument/2006/relationships/slide" Target="slides/slide177.xml"/><Relationship Id="rId240" Type="http://schemas.openxmlformats.org/officeDocument/2006/relationships/slide" Target="slides/slide188.xml"/><Relationship Id="rId261" Type="http://schemas.openxmlformats.org/officeDocument/2006/relationships/slide" Target="slides/slide209.xml"/><Relationship Id="rId14" Type="http://schemas.openxmlformats.org/officeDocument/2006/relationships/slideMaster" Target="slideMasters/slideMaster14.xml"/><Relationship Id="rId35" Type="http://schemas.openxmlformats.org/officeDocument/2006/relationships/slideMaster" Target="slideMasters/slideMaster35.xml"/><Relationship Id="rId56" Type="http://schemas.openxmlformats.org/officeDocument/2006/relationships/slide" Target="slides/slide4.xml"/><Relationship Id="rId77" Type="http://schemas.openxmlformats.org/officeDocument/2006/relationships/slide" Target="slides/slide25.xml"/><Relationship Id="rId100" Type="http://schemas.openxmlformats.org/officeDocument/2006/relationships/slide" Target="slides/slide48.xml"/><Relationship Id="rId8" Type="http://schemas.openxmlformats.org/officeDocument/2006/relationships/slideMaster" Target="slideMasters/slideMaster8.xml"/><Relationship Id="rId98" Type="http://schemas.openxmlformats.org/officeDocument/2006/relationships/slide" Target="slides/slide46.xml"/><Relationship Id="rId121" Type="http://schemas.openxmlformats.org/officeDocument/2006/relationships/slide" Target="slides/slide69.xml"/><Relationship Id="rId142" Type="http://schemas.openxmlformats.org/officeDocument/2006/relationships/slide" Target="slides/slide90.xml"/><Relationship Id="rId163" Type="http://schemas.openxmlformats.org/officeDocument/2006/relationships/slide" Target="slides/slide111.xml"/><Relationship Id="rId184" Type="http://schemas.openxmlformats.org/officeDocument/2006/relationships/slide" Target="slides/slide132.xml"/><Relationship Id="rId219" Type="http://schemas.openxmlformats.org/officeDocument/2006/relationships/slide" Target="slides/slide167.xml"/><Relationship Id="rId230" Type="http://schemas.openxmlformats.org/officeDocument/2006/relationships/slide" Target="slides/slide178.xml"/><Relationship Id="rId251" Type="http://schemas.openxmlformats.org/officeDocument/2006/relationships/slide" Target="slides/slide199.xml"/><Relationship Id="rId25" Type="http://schemas.openxmlformats.org/officeDocument/2006/relationships/slideMaster" Target="slideMasters/slideMaster25.xml"/><Relationship Id="rId46" Type="http://schemas.openxmlformats.org/officeDocument/2006/relationships/slideMaster" Target="slideMasters/slideMaster46.xml"/><Relationship Id="rId67" Type="http://schemas.openxmlformats.org/officeDocument/2006/relationships/slide" Target="slides/slide15.xml"/><Relationship Id="rId272" Type="http://schemas.openxmlformats.org/officeDocument/2006/relationships/slide" Target="slides/slide220.xml"/><Relationship Id="rId88" Type="http://schemas.openxmlformats.org/officeDocument/2006/relationships/slide" Target="slides/slide36.xml"/><Relationship Id="rId111" Type="http://schemas.openxmlformats.org/officeDocument/2006/relationships/slide" Target="slides/slide59.xml"/><Relationship Id="rId132" Type="http://schemas.openxmlformats.org/officeDocument/2006/relationships/slide" Target="slides/slide80.xml"/><Relationship Id="rId153" Type="http://schemas.openxmlformats.org/officeDocument/2006/relationships/slide" Target="slides/slide101.xml"/><Relationship Id="rId174" Type="http://schemas.openxmlformats.org/officeDocument/2006/relationships/slide" Target="slides/slide122.xml"/><Relationship Id="rId195" Type="http://schemas.openxmlformats.org/officeDocument/2006/relationships/slide" Target="slides/slide143.xml"/><Relationship Id="rId209" Type="http://schemas.openxmlformats.org/officeDocument/2006/relationships/slide" Target="slides/slide157.xml"/><Relationship Id="rId220" Type="http://schemas.openxmlformats.org/officeDocument/2006/relationships/slide" Target="slides/slide168.xml"/><Relationship Id="rId241" Type="http://schemas.openxmlformats.org/officeDocument/2006/relationships/slide" Target="slides/slide189.xml"/><Relationship Id="rId15" Type="http://schemas.openxmlformats.org/officeDocument/2006/relationships/slideMaster" Target="slideMasters/slideMaster15.xml"/><Relationship Id="rId36" Type="http://schemas.openxmlformats.org/officeDocument/2006/relationships/slideMaster" Target="slideMasters/slideMaster36.xml"/><Relationship Id="rId57" Type="http://schemas.openxmlformats.org/officeDocument/2006/relationships/slide" Target="slides/slide5.xml"/><Relationship Id="rId262" Type="http://schemas.openxmlformats.org/officeDocument/2006/relationships/slide" Target="slides/slide210.xml"/><Relationship Id="rId78" Type="http://schemas.openxmlformats.org/officeDocument/2006/relationships/slide" Target="slides/slide26.xml"/><Relationship Id="rId99" Type="http://schemas.openxmlformats.org/officeDocument/2006/relationships/slide" Target="slides/slide47.xml"/><Relationship Id="rId101" Type="http://schemas.openxmlformats.org/officeDocument/2006/relationships/slide" Target="slides/slide49.xml"/><Relationship Id="rId122" Type="http://schemas.openxmlformats.org/officeDocument/2006/relationships/slide" Target="slides/slide70.xml"/><Relationship Id="rId143" Type="http://schemas.openxmlformats.org/officeDocument/2006/relationships/slide" Target="slides/slide91.xml"/><Relationship Id="rId164" Type="http://schemas.openxmlformats.org/officeDocument/2006/relationships/slide" Target="slides/slide112.xml"/><Relationship Id="rId185" Type="http://schemas.openxmlformats.org/officeDocument/2006/relationships/slide" Target="slides/slide133.xml"/><Relationship Id="rId9" Type="http://schemas.openxmlformats.org/officeDocument/2006/relationships/slideMaster" Target="slideMasters/slideMaster9.xml"/><Relationship Id="rId210" Type="http://schemas.openxmlformats.org/officeDocument/2006/relationships/slide" Target="slides/slide158.xml"/><Relationship Id="rId26" Type="http://schemas.openxmlformats.org/officeDocument/2006/relationships/slideMaster" Target="slideMasters/slideMaster26.xml"/><Relationship Id="rId231" Type="http://schemas.openxmlformats.org/officeDocument/2006/relationships/slide" Target="slides/slide179.xml"/><Relationship Id="rId252" Type="http://schemas.openxmlformats.org/officeDocument/2006/relationships/slide" Target="slides/slide200.xml"/><Relationship Id="rId273" Type="http://schemas.openxmlformats.org/officeDocument/2006/relationships/notesMaster" Target="notesMasters/notesMaster1.xml"/><Relationship Id="rId47" Type="http://schemas.openxmlformats.org/officeDocument/2006/relationships/slideMaster" Target="slideMasters/slideMaster47.xml"/><Relationship Id="rId68" Type="http://schemas.openxmlformats.org/officeDocument/2006/relationships/slide" Target="slides/slide16.xml"/><Relationship Id="rId89" Type="http://schemas.openxmlformats.org/officeDocument/2006/relationships/slide" Target="slides/slide37.xml"/><Relationship Id="rId112" Type="http://schemas.openxmlformats.org/officeDocument/2006/relationships/slide" Target="slides/slide60.xml"/><Relationship Id="rId133" Type="http://schemas.openxmlformats.org/officeDocument/2006/relationships/slide" Target="slides/slide81.xml"/><Relationship Id="rId154" Type="http://schemas.openxmlformats.org/officeDocument/2006/relationships/slide" Target="slides/slide102.xml"/><Relationship Id="rId175" Type="http://schemas.openxmlformats.org/officeDocument/2006/relationships/slide" Target="slides/slide123.xml"/><Relationship Id="rId196" Type="http://schemas.openxmlformats.org/officeDocument/2006/relationships/slide" Target="slides/slide144.xml"/><Relationship Id="rId200" Type="http://schemas.openxmlformats.org/officeDocument/2006/relationships/slide" Target="slides/slide148.xml"/><Relationship Id="rId16" Type="http://schemas.openxmlformats.org/officeDocument/2006/relationships/slideMaster" Target="slideMasters/slideMaster16.xml"/><Relationship Id="rId221" Type="http://schemas.openxmlformats.org/officeDocument/2006/relationships/slide" Target="slides/slide169.xml"/><Relationship Id="rId242" Type="http://schemas.openxmlformats.org/officeDocument/2006/relationships/slide" Target="slides/slide190.xml"/><Relationship Id="rId263" Type="http://schemas.openxmlformats.org/officeDocument/2006/relationships/slide" Target="slides/slide211.xml"/><Relationship Id="rId37" Type="http://schemas.openxmlformats.org/officeDocument/2006/relationships/slideMaster" Target="slideMasters/slideMaster37.xml"/><Relationship Id="rId58" Type="http://schemas.openxmlformats.org/officeDocument/2006/relationships/slide" Target="slides/slide6.xml"/><Relationship Id="rId79" Type="http://schemas.openxmlformats.org/officeDocument/2006/relationships/slide" Target="slides/slide27.xml"/><Relationship Id="rId102" Type="http://schemas.openxmlformats.org/officeDocument/2006/relationships/slide" Target="slides/slide50.xml"/><Relationship Id="rId123" Type="http://schemas.openxmlformats.org/officeDocument/2006/relationships/slide" Target="slides/slide71.xml"/><Relationship Id="rId144" Type="http://schemas.openxmlformats.org/officeDocument/2006/relationships/slide" Target="slides/slide92.xml"/><Relationship Id="rId90" Type="http://schemas.openxmlformats.org/officeDocument/2006/relationships/slide" Target="slides/slide38.xml"/><Relationship Id="rId165" Type="http://schemas.openxmlformats.org/officeDocument/2006/relationships/slide" Target="slides/slide113.xml"/><Relationship Id="rId186" Type="http://schemas.openxmlformats.org/officeDocument/2006/relationships/slide" Target="slides/slide134.xml"/><Relationship Id="rId211" Type="http://schemas.openxmlformats.org/officeDocument/2006/relationships/slide" Target="slides/slide159.xml"/><Relationship Id="rId232" Type="http://schemas.openxmlformats.org/officeDocument/2006/relationships/slide" Target="slides/slide180.xml"/><Relationship Id="rId253" Type="http://schemas.openxmlformats.org/officeDocument/2006/relationships/slide" Target="slides/slide201.xml"/><Relationship Id="rId274" Type="http://schemas.openxmlformats.org/officeDocument/2006/relationships/tags" Target="tags/tag1.xml"/><Relationship Id="rId27" Type="http://schemas.openxmlformats.org/officeDocument/2006/relationships/slideMaster" Target="slideMasters/slideMaster27.xml"/><Relationship Id="rId48" Type="http://schemas.openxmlformats.org/officeDocument/2006/relationships/slideMaster" Target="slideMasters/slideMaster48.xml"/><Relationship Id="rId69" Type="http://schemas.openxmlformats.org/officeDocument/2006/relationships/slide" Target="slides/slide17.xml"/><Relationship Id="rId113" Type="http://schemas.openxmlformats.org/officeDocument/2006/relationships/slide" Target="slides/slide61.xml"/><Relationship Id="rId134" Type="http://schemas.openxmlformats.org/officeDocument/2006/relationships/slide" Target="slides/slide82.xml"/><Relationship Id="rId80" Type="http://schemas.openxmlformats.org/officeDocument/2006/relationships/slide" Target="slides/slide28.xml"/><Relationship Id="rId155" Type="http://schemas.openxmlformats.org/officeDocument/2006/relationships/slide" Target="slides/slide103.xml"/><Relationship Id="rId176" Type="http://schemas.openxmlformats.org/officeDocument/2006/relationships/slide" Target="slides/slide124.xml"/><Relationship Id="rId197" Type="http://schemas.openxmlformats.org/officeDocument/2006/relationships/slide" Target="slides/slide145.xml"/><Relationship Id="rId201" Type="http://schemas.openxmlformats.org/officeDocument/2006/relationships/slide" Target="slides/slide149.xml"/><Relationship Id="rId222" Type="http://schemas.openxmlformats.org/officeDocument/2006/relationships/slide" Target="slides/slide170.xml"/><Relationship Id="rId243" Type="http://schemas.openxmlformats.org/officeDocument/2006/relationships/slide" Target="slides/slide191.xml"/><Relationship Id="rId264" Type="http://schemas.openxmlformats.org/officeDocument/2006/relationships/slide" Target="slides/slide212.xml"/><Relationship Id="rId17" Type="http://schemas.openxmlformats.org/officeDocument/2006/relationships/slideMaster" Target="slideMasters/slideMaster17.xml"/><Relationship Id="rId38" Type="http://schemas.openxmlformats.org/officeDocument/2006/relationships/slideMaster" Target="slideMasters/slideMaster38.xml"/><Relationship Id="rId59" Type="http://schemas.openxmlformats.org/officeDocument/2006/relationships/slide" Target="slides/slide7.xml"/><Relationship Id="rId103" Type="http://schemas.openxmlformats.org/officeDocument/2006/relationships/slide" Target="slides/slide51.xml"/><Relationship Id="rId124" Type="http://schemas.openxmlformats.org/officeDocument/2006/relationships/slide" Target="slides/slide72.xml"/><Relationship Id="rId70" Type="http://schemas.openxmlformats.org/officeDocument/2006/relationships/slide" Target="slides/slide18.xml"/><Relationship Id="rId91" Type="http://schemas.openxmlformats.org/officeDocument/2006/relationships/slide" Target="slides/slide39.xml"/><Relationship Id="rId145" Type="http://schemas.openxmlformats.org/officeDocument/2006/relationships/slide" Target="slides/slide93.xml"/><Relationship Id="rId166" Type="http://schemas.openxmlformats.org/officeDocument/2006/relationships/slide" Target="slides/slide114.xml"/><Relationship Id="rId187" Type="http://schemas.openxmlformats.org/officeDocument/2006/relationships/slide" Target="slides/slide135.xml"/><Relationship Id="rId1" Type="http://schemas.openxmlformats.org/officeDocument/2006/relationships/slideMaster" Target="slideMasters/slideMaster1.xml"/><Relationship Id="rId212" Type="http://schemas.openxmlformats.org/officeDocument/2006/relationships/slide" Target="slides/slide160.xml"/><Relationship Id="rId233" Type="http://schemas.openxmlformats.org/officeDocument/2006/relationships/slide" Target="slides/slide181.xml"/><Relationship Id="rId254" Type="http://schemas.openxmlformats.org/officeDocument/2006/relationships/slide" Target="slides/slide202.xml"/><Relationship Id="rId28" Type="http://schemas.openxmlformats.org/officeDocument/2006/relationships/slideMaster" Target="slideMasters/slideMaster28.xml"/><Relationship Id="rId49" Type="http://schemas.openxmlformats.org/officeDocument/2006/relationships/slideMaster" Target="slideMasters/slideMaster49.xml"/><Relationship Id="rId114" Type="http://schemas.openxmlformats.org/officeDocument/2006/relationships/slide" Target="slides/slide62.xml"/><Relationship Id="rId275" Type="http://schemas.openxmlformats.org/officeDocument/2006/relationships/presProps" Target="presProps.xml"/><Relationship Id="rId60" Type="http://schemas.openxmlformats.org/officeDocument/2006/relationships/slide" Target="slides/slide8.xml"/><Relationship Id="rId81" Type="http://schemas.openxmlformats.org/officeDocument/2006/relationships/slide" Target="slides/slide29.xml"/><Relationship Id="rId135" Type="http://schemas.openxmlformats.org/officeDocument/2006/relationships/slide" Target="slides/slide83.xml"/><Relationship Id="rId156" Type="http://schemas.openxmlformats.org/officeDocument/2006/relationships/slide" Target="slides/slide104.xml"/><Relationship Id="rId177" Type="http://schemas.openxmlformats.org/officeDocument/2006/relationships/slide" Target="slides/slide125.xml"/><Relationship Id="rId198" Type="http://schemas.openxmlformats.org/officeDocument/2006/relationships/slide" Target="slides/slide146.xml"/><Relationship Id="rId202" Type="http://schemas.openxmlformats.org/officeDocument/2006/relationships/slide" Target="slides/slide150.xml"/><Relationship Id="rId223" Type="http://schemas.openxmlformats.org/officeDocument/2006/relationships/slide" Target="slides/slide171.xml"/><Relationship Id="rId244" Type="http://schemas.openxmlformats.org/officeDocument/2006/relationships/slide" Target="slides/slide192.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265" Type="http://schemas.openxmlformats.org/officeDocument/2006/relationships/slide" Target="slides/slide213.xml"/><Relationship Id="rId50" Type="http://schemas.openxmlformats.org/officeDocument/2006/relationships/slideMaster" Target="slideMasters/slideMaster50.xml"/><Relationship Id="rId104" Type="http://schemas.openxmlformats.org/officeDocument/2006/relationships/slide" Target="slides/slide52.xml"/><Relationship Id="rId125" Type="http://schemas.openxmlformats.org/officeDocument/2006/relationships/slide" Target="slides/slide73.xml"/><Relationship Id="rId146" Type="http://schemas.openxmlformats.org/officeDocument/2006/relationships/slide" Target="slides/slide94.xml"/><Relationship Id="rId167" Type="http://schemas.openxmlformats.org/officeDocument/2006/relationships/slide" Target="slides/slide115.xml"/><Relationship Id="rId188" Type="http://schemas.openxmlformats.org/officeDocument/2006/relationships/slide" Target="slides/slide136.xml"/><Relationship Id="rId71" Type="http://schemas.openxmlformats.org/officeDocument/2006/relationships/slide" Target="slides/slide19.xml"/><Relationship Id="rId92" Type="http://schemas.openxmlformats.org/officeDocument/2006/relationships/slide" Target="slides/slide40.xml"/><Relationship Id="rId213" Type="http://schemas.openxmlformats.org/officeDocument/2006/relationships/slide" Target="slides/slide161.xml"/><Relationship Id="rId234" Type="http://schemas.openxmlformats.org/officeDocument/2006/relationships/slide" Target="slides/slide182.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55" Type="http://schemas.openxmlformats.org/officeDocument/2006/relationships/slide" Target="slides/slide203.xml"/><Relationship Id="rId276" Type="http://schemas.openxmlformats.org/officeDocument/2006/relationships/viewProps" Target="viewProps.xml"/><Relationship Id="rId40" Type="http://schemas.openxmlformats.org/officeDocument/2006/relationships/slideMaster" Target="slideMasters/slideMaster40.xml"/><Relationship Id="rId115" Type="http://schemas.openxmlformats.org/officeDocument/2006/relationships/slide" Target="slides/slide63.xml"/><Relationship Id="rId136" Type="http://schemas.openxmlformats.org/officeDocument/2006/relationships/slide" Target="slides/slide84.xml"/><Relationship Id="rId157" Type="http://schemas.openxmlformats.org/officeDocument/2006/relationships/slide" Target="slides/slide105.xml"/><Relationship Id="rId178" Type="http://schemas.openxmlformats.org/officeDocument/2006/relationships/slide" Target="slides/slide126.xml"/><Relationship Id="rId61" Type="http://schemas.openxmlformats.org/officeDocument/2006/relationships/slide" Target="slides/slide9.xml"/><Relationship Id="rId82" Type="http://schemas.openxmlformats.org/officeDocument/2006/relationships/slide" Target="slides/slide30.xml"/><Relationship Id="rId199" Type="http://schemas.openxmlformats.org/officeDocument/2006/relationships/slide" Target="slides/slide147.xml"/><Relationship Id="rId203" Type="http://schemas.openxmlformats.org/officeDocument/2006/relationships/slide" Target="slides/slide151.xml"/><Relationship Id="rId19" Type="http://schemas.openxmlformats.org/officeDocument/2006/relationships/slideMaster" Target="slideMasters/slideMaster19.xml"/><Relationship Id="rId224" Type="http://schemas.openxmlformats.org/officeDocument/2006/relationships/slide" Target="slides/slide172.xml"/><Relationship Id="rId245" Type="http://schemas.openxmlformats.org/officeDocument/2006/relationships/slide" Target="slides/slide193.xml"/><Relationship Id="rId266" Type="http://schemas.openxmlformats.org/officeDocument/2006/relationships/slide" Target="slides/slide214.xml"/><Relationship Id="rId30" Type="http://schemas.openxmlformats.org/officeDocument/2006/relationships/slideMaster" Target="slideMasters/slideMaster30.xml"/><Relationship Id="rId105" Type="http://schemas.openxmlformats.org/officeDocument/2006/relationships/slide" Target="slides/slide53.xml"/><Relationship Id="rId126" Type="http://schemas.openxmlformats.org/officeDocument/2006/relationships/slide" Target="slides/slide74.xml"/><Relationship Id="rId147" Type="http://schemas.openxmlformats.org/officeDocument/2006/relationships/slide" Target="slides/slide95.xml"/><Relationship Id="rId168" Type="http://schemas.openxmlformats.org/officeDocument/2006/relationships/slide" Target="slides/slide116.xml"/><Relationship Id="rId51" Type="http://schemas.openxmlformats.org/officeDocument/2006/relationships/slideMaster" Target="slideMasters/slideMaster51.xml"/><Relationship Id="rId72" Type="http://schemas.openxmlformats.org/officeDocument/2006/relationships/slide" Target="slides/slide20.xml"/><Relationship Id="rId93" Type="http://schemas.openxmlformats.org/officeDocument/2006/relationships/slide" Target="slides/slide41.xml"/><Relationship Id="rId189" Type="http://schemas.openxmlformats.org/officeDocument/2006/relationships/slide" Target="slides/slide137.xml"/><Relationship Id="rId3" Type="http://schemas.openxmlformats.org/officeDocument/2006/relationships/slideMaster" Target="slideMasters/slideMaster3.xml"/><Relationship Id="rId214" Type="http://schemas.openxmlformats.org/officeDocument/2006/relationships/slide" Target="slides/slide162.xml"/><Relationship Id="rId235" Type="http://schemas.openxmlformats.org/officeDocument/2006/relationships/slide" Target="slides/slide183.xml"/><Relationship Id="rId256" Type="http://schemas.openxmlformats.org/officeDocument/2006/relationships/slide" Target="slides/slide204.xml"/><Relationship Id="rId277" Type="http://schemas.openxmlformats.org/officeDocument/2006/relationships/theme" Target="theme/theme1.xml"/><Relationship Id="rId116" Type="http://schemas.openxmlformats.org/officeDocument/2006/relationships/slide" Target="slides/slide64.xml"/><Relationship Id="rId137" Type="http://schemas.openxmlformats.org/officeDocument/2006/relationships/slide" Target="slides/slide85.xml"/><Relationship Id="rId158" Type="http://schemas.openxmlformats.org/officeDocument/2006/relationships/slide" Target="slides/slide106.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 Target="slides/slide10.xml"/><Relationship Id="rId83" Type="http://schemas.openxmlformats.org/officeDocument/2006/relationships/slide" Target="slides/slide31.xml"/><Relationship Id="rId179" Type="http://schemas.openxmlformats.org/officeDocument/2006/relationships/slide" Target="slides/slide127.xml"/><Relationship Id="rId190" Type="http://schemas.openxmlformats.org/officeDocument/2006/relationships/slide" Target="slides/slide138.xml"/><Relationship Id="rId204" Type="http://schemas.openxmlformats.org/officeDocument/2006/relationships/slide" Target="slides/slide152.xml"/><Relationship Id="rId225" Type="http://schemas.openxmlformats.org/officeDocument/2006/relationships/slide" Target="slides/slide173.xml"/><Relationship Id="rId246" Type="http://schemas.openxmlformats.org/officeDocument/2006/relationships/slide" Target="slides/slide194.xml"/><Relationship Id="rId267" Type="http://schemas.openxmlformats.org/officeDocument/2006/relationships/slide" Target="slides/slide215.xml"/><Relationship Id="rId106" Type="http://schemas.openxmlformats.org/officeDocument/2006/relationships/slide" Target="slides/slide54.xml"/><Relationship Id="rId127" Type="http://schemas.openxmlformats.org/officeDocument/2006/relationships/slide" Target="slides/slide75.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Master" Target="slideMasters/slideMaster52.xml"/><Relationship Id="rId73" Type="http://schemas.openxmlformats.org/officeDocument/2006/relationships/slide" Target="slides/slide21.xml"/><Relationship Id="rId94" Type="http://schemas.openxmlformats.org/officeDocument/2006/relationships/slide" Target="slides/slide42.xml"/><Relationship Id="rId148" Type="http://schemas.openxmlformats.org/officeDocument/2006/relationships/slide" Target="slides/slide96.xml"/><Relationship Id="rId169" Type="http://schemas.openxmlformats.org/officeDocument/2006/relationships/slide" Target="slides/slide117.xml"/><Relationship Id="rId4" Type="http://schemas.openxmlformats.org/officeDocument/2006/relationships/slideMaster" Target="slideMasters/slideMaster4.xml"/><Relationship Id="rId180" Type="http://schemas.openxmlformats.org/officeDocument/2006/relationships/slide" Target="slides/slide128.xml"/><Relationship Id="rId215" Type="http://schemas.openxmlformats.org/officeDocument/2006/relationships/slide" Target="slides/slide163.xml"/><Relationship Id="rId236" Type="http://schemas.openxmlformats.org/officeDocument/2006/relationships/slide" Target="slides/slide184.xml"/><Relationship Id="rId257" Type="http://schemas.openxmlformats.org/officeDocument/2006/relationships/slide" Target="slides/slide205.xml"/><Relationship Id="rId278" Type="http://schemas.openxmlformats.org/officeDocument/2006/relationships/tableStyles" Target="tableStyles.xml"/><Relationship Id="rId42" Type="http://schemas.openxmlformats.org/officeDocument/2006/relationships/slideMaster" Target="slideMasters/slideMaster42.xml"/><Relationship Id="rId84" Type="http://schemas.openxmlformats.org/officeDocument/2006/relationships/slide" Target="slides/slide32.xml"/><Relationship Id="rId138" Type="http://schemas.openxmlformats.org/officeDocument/2006/relationships/slide" Target="slides/slide86.xml"/><Relationship Id="rId191" Type="http://schemas.openxmlformats.org/officeDocument/2006/relationships/slide" Target="slides/slide139.xml"/><Relationship Id="rId205" Type="http://schemas.openxmlformats.org/officeDocument/2006/relationships/slide" Target="slides/slide153.xml"/><Relationship Id="rId247" Type="http://schemas.openxmlformats.org/officeDocument/2006/relationships/slide" Target="slides/slide195.xml"/><Relationship Id="rId107" Type="http://schemas.openxmlformats.org/officeDocument/2006/relationships/slide" Target="slides/slide55.xml"/><Relationship Id="rId11" Type="http://schemas.openxmlformats.org/officeDocument/2006/relationships/slideMaster" Target="slideMasters/slideMaster11.xml"/><Relationship Id="rId53" Type="http://schemas.openxmlformats.org/officeDocument/2006/relationships/slide" Target="slides/slide1.xml"/><Relationship Id="rId149" Type="http://schemas.openxmlformats.org/officeDocument/2006/relationships/slide" Target="slides/slide97.xml"/><Relationship Id="rId95" Type="http://schemas.openxmlformats.org/officeDocument/2006/relationships/slide" Target="slides/slide43.xml"/><Relationship Id="rId160" Type="http://schemas.openxmlformats.org/officeDocument/2006/relationships/slide" Target="slides/slide108.xml"/><Relationship Id="rId216" Type="http://schemas.openxmlformats.org/officeDocument/2006/relationships/slide" Target="slides/slide164.xml"/></Relationships>
</file>

<file path=ppt/diagrams/_rels/data3.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137.png"/><Relationship Id="rId1" Type="http://schemas.openxmlformats.org/officeDocument/2006/relationships/image" Target="../media/image136.png"/></Relationships>
</file>

<file path=ppt/diagrams/_rels/drawing3.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137.png"/><Relationship Id="rId1" Type="http://schemas.openxmlformats.org/officeDocument/2006/relationships/image" Target="../media/image136.pn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3_4">
  <dgm:title val=""/>
  <dgm:desc val=""/>
  <dgm:catLst>
    <dgm:cat type="accent3" pri="11400"/>
  </dgm:catLst>
  <dgm:styleLbl name="node0">
    <dgm:fillClrLst meth="cycle">
      <a:schemeClr val="accent3">
        <a:shade val="60000"/>
      </a:schemeClr>
    </dgm:fillClrLst>
    <dgm:linClrLst meth="repeat">
      <a:schemeClr val="lt1"/>
    </dgm:linClrLst>
    <dgm:effectClrLst/>
    <dgm:txLinClrLst/>
    <dgm:txFillClrLst/>
    <dgm:txEffectClrLst/>
  </dgm:styleLbl>
  <dgm:styleLbl name="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alignNode1">
    <dgm:fillClrLst meth="cycle">
      <a:schemeClr val="accent3">
        <a:shade val="50000"/>
      </a:schemeClr>
      <a:schemeClr val="accent3">
        <a:tint val="55000"/>
      </a:schemeClr>
    </dgm:fillClrLst>
    <dgm:linClrLst meth="cycle">
      <a:schemeClr val="accent3">
        <a:shade val="50000"/>
      </a:schemeClr>
      <a:schemeClr val="accent3">
        <a:tint val="55000"/>
      </a:schemeClr>
    </dgm:linClrLst>
    <dgm:effectClrLst/>
    <dgm:txLinClrLst/>
    <dgm:txFillClrLst/>
    <dgm:txEffectClrLst/>
  </dgm:styleLbl>
  <dgm:styleLbl name="ln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vennNode1">
    <dgm:fillClrLst meth="cycle">
      <a:schemeClr val="accent3">
        <a:shade val="80000"/>
        <a:alpha val="50000"/>
      </a:schemeClr>
      <a:schemeClr val="accent3">
        <a:tint val="50000"/>
        <a:alpha val="50000"/>
      </a:schemeClr>
    </dgm:fillClrLst>
    <dgm:linClrLst meth="repeat">
      <a:schemeClr val="lt1"/>
    </dgm:linClrLst>
    <dgm:effectClrLst/>
    <dgm:txLinClrLst/>
    <dgm:txFillClrLst/>
    <dgm:txEffectClrLst/>
  </dgm:styleLbl>
  <dgm:styleLbl name="node2">
    <dgm:fillClrLst>
      <a:schemeClr val="accent3">
        <a:shade val="80000"/>
      </a:schemeClr>
    </dgm:fillClrLst>
    <dgm:linClrLst meth="repeat">
      <a:schemeClr val="lt1"/>
    </dgm:linClrLst>
    <dgm:effectClrLst/>
    <dgm:txLinClrLst/>
    <dgm:txFillClrLst/>
    <dgm:txEffectClrLst/>
  </dgm:styleLbl>
  <dgm:styleLbl name="node3">
    <dgm:fillClrLst>
      <a:schemeClr val="accent3">
        <a:tint val="99000"/>
      </a:schemeClr>
    </dgm:fillClrLst>
    <dgm:linClrLst meth="repeat">
      <a:schemeClr val="lt1"/>
    </dgm:linClrLst>
    <dgm:effectClrLst/>
    <dgm:txLinClrLst/>
    <dgm:txFillClrLst/>
    <dgm:txEffectClrLst/>
  </dgm:styleLbl>
  <dgm:styleLbl name="node4">
    <dgm:fillClrLst>
      <a:schemeClr val="accent3">
        <a:tint val="70000"/>
      </a:schemeClr>
    </dgm:fillClrLst>
    <dgm:linClrLst meth="repeat">
      <a:schemeClr val="lt1"/>
    </dgm:linClrLst>
    <dgm:effectClrLst/>
    <dgm:txLinClrLst/>
    <dgm:txFillClrLst/>
    <dgm:txEffectClrLst/>
  </dgm:styleLbl>
  <dgm:styleLbl name="f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f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b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sibTrans1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shade val="80000"/>
      </a:schemeClr>
    </dgm:fillClrLst>
    <dgm:linClrLst meth="repeat">
      <a:schemeClr val="lt1"/>
    </dgm:linClrLst>
    <dgm:effectClrLst/>
    <dgm:txLinClrLst/>
    <dgm:txFillClrLst/>
    <dgm:txEffectClrLst/>
  </dgm:styleLbl>
  <dgm:styleLbl name="asst1">
    <dgm:fillClrLst meth="repeat">
      <a:schemeClr val="accent3">
        <a:shade val="80000"/>
      </a:schemeClr>
    </dgm:fillClrLst>
    <dgm:linClrLst meth="repeat">
      <a:schemeClr val="lt1"/>
    </dgm:linClrLst>
    <dgm:effectClrLst/>
    <dgm:txLinClrLst/>
    <dgm:txFillClrLst/>
    <dgm:txEffectClrLst/>
  </dgm:styleLbl>
  <dgm:styleLbl name="asst2">
    <dgm:fillClrLst>
      <a:schemeClr val="accent3">
        <a:tint val="90000"/>
      </a:schemeClr>
    </dgm:fillClrLst>
    <dgm:linClrLst meth="repeat">
      <a:schemeClr val="lt1"/>
    </dgm:linClrLst>
    <dgm:effectClrLst/>
    <dgm:txLinClrLst/>
    <dgm:txFillClrLst/>
    <dgm:txEffectClrLst/>
  </dgm:styleLbl>
  <dgm:styleLbl name="asst3">
    <dgm:fillClrLst>
      <a:schemeClr val="accent3">
        <a:tint val="70000"/>
      </a:schemeClr>
    </dgm:fillClrLst>
    <dgm:linClrLst meth="repeat">
      <a:schemeClr val="lt1"/>
    </dgm:linClrLst>
    <dgm:effectClrLst/>
    <dgm:txLinClrLst/>
    <dgm:txFillClrLst/>
    <dgm:txEffectClrLst/>
  </dgm:styleLbl>
  <dgm:styleLbl name="asst4">
    <dgm:fillClrLst>
      <a:schemeClr val="accent3">
        <a:tint val="50000"/>
      </a:schemeClr>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shade val="80000"/>
      </a:schemeClr>
    </dgm:linClrLst>
    <dgm:effectClrLst/>
    <dgm:txLinClrLst/>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dk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3">
        <a:tint val="90000"/>
      </a:schemeClr>
    </dgm:linClrLst>
    <dgm:effectClrLst/>
    <dgm:txLinClrLst/>
    <dgm:txFillClrLst meth="repeat">
      <a:schemeClr val="tx1"/>
    </dgm:txFillClrLst>
    <dgm:txEffectClrLst/>
  </dgm:styleLbl>
  <dgm:styleLbl name="parChTrans1D3">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parChTrans1D4">
    <dgm:fillClrLst meth="repeat">
      <a:schemeClr val="accent3">
        <a:tint val="50000"/>
      </a:schemeClr>
    </dgm:fillClrLst>
    <dgm:linClrLst meth="repeat">
      <a:schemeClr val="accent3">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align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bgAccFollowNode1">
    <dgm:fillClrLst meth="repeat">
      <a:schemeClr val="accent3">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50000"/>
      </a:schemeClr>
    </dgm:linClrLst>
    <dgm:effectClrLst/>
    <dgm:txLinClrLst/>
    <dgm:txFillClrLst meth="repeat">
      <a:schemeClr val="dk1"/>
    </dgm:txFillClrLst>
    <dgm:txEffectClrLst/>
  </dgm:styleLbl>
  <dgm:styleLbl name="bgShp">
    <dgm:fillClrLst meth="repeat">
      <a:schemeClr val="accent3">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55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accent2_3">
  <dgm:title val=""/>
  <dgm:desc val=""/>
  <dgm:catLst>
    <dgm:cat type="accent2" pri="11300"/>
  </dgm:catLst>
  <dgm:styleLbl name="node0">
    <dgm:fillClrLst meth="repeat">
      <a:schemeClr val="accent2">
        <a:shade val="80000"/>
      </a:schemeClr>
    </dgm:fillClrLst>
    <dgm:linClrLst meth="repeat">
      <a:schemeClr val="lt1"/>
    </dgm:linClrLst>
    <dgm:effectClrLst/>
    <dgm:txLinClrLst/>
    <dgm:txFillClrLst/>
    <dgm:txEffectClrLst/>
  </dgm:styleLbl>
  <dgm:styleLbl name="node1">
    <dgm:fillClrLst>
      <a:schemeClr val="accent2">
        <a:shade val="80000"/>
      </a:schemeClr>
      <a:schemeClr val="accent2">
        <a:tint val="70000"/>
      </a:schemeClr>
    </dgm:fillClrLst>
    <dgm:linClrLst meth="repeat">
      <a:schemeClr val="lt1"/>
    </dgm:linClrLst>
    <dgm:effectClrLst/>
    <dgm:txLinClrLst/>
    <dgm:txFillClrLst/>
    <dgm:txEffectClrLst/>
  </dgm:styleLbl>
  <dgm:styleLbl name="alignNode1">
    <dgm:fillClrLst>
      <a:schemeClr val="accent2">
        <a:shade val="80000"/>
      </a:schemeClr>
      <a:schemeClr val="accent2">
        <a:tint val="70000"/>
      </a:schemeClr>
    </dgm:fillClrLst>
    <dgm:linClrLst>
      <a:schemeClr val="accent2">
        <a:shade val="80000"/>
      </a:schemeClr>
      <a:schemeClr val="accent2">
        <a:tint val="70000"/>
      </a:schemeClr>
    </dgm:linClrLst>
    <dgm:effectClrLst/>
    <dgm:txLinClrLst/>
    <dgm:txFillClrLst/>
    <dgm:txEffectClrLst/>
  </dgm:styleLbl>
  <dgm:styleLbl name="lnNode1">
    <dgm:fillClrLst>
      <a:schemeClr val="accent2">
        <a:shade val="80000"/>
      </a:schemeClr>
      <a:schemeClr val="accent2">
        <a:tint val="7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tint val="70000"/>
        <a:alpha val="50000"/>
      </a:schemeClr>
    </dgm:fillClrLst>
    <dgm:linClrLst meth="repeat">
      <a:schemeClr val="lt1"/>
    </dgm:linClrLst>
    <dgm:effectClrLst/>
    <dgm:txLinClrLst/>
    <dgm:txFillClrLst/>
    <dgm:txEffectClrLst/>
  </dgm:styleLbl>
  <dgm:styleLbl name="node2">
    <dgm:fillClrLst>
      <a:schemeClr val="accent2">
        <a:tint val="99000"/>
      </a:schemeClr>
    </dgm:fillClrLst>
    <dgm:linClrLst meth="repeat">
      <a:schemeClr val="lt1"/>
    </dgm:linClrLst>
    <dgm:effectClrLst/>
    <dgm:txLinClrLst/>
    <dgm:txFillClrLst/>
    <dgm:txEffectClrLst/>
  </dgm:styleLbl>
  <dgm:styleLbl name="node3">
    <dgm:fillClrLst>
      <a:schemeClr val="accent2">
        <a:tint val="80000"/>
      </a:schemeClr>
    </dgm:fillClrLst>
    <dgm:linClrLst meth="repeat">
      <a:schemeClr val="lt1"/>
    </dgm:linClrLst>
    <dgm:effectClrLst/>
    <dgm:txLinClrLst/>
    <dgm:txFillClrLst/>
    <dgm:txEffectClrLst/>
  </dgm:styleLbl>
  <dgm:styleLbl name="node4">
    <dgm:fillClrLst>
      <a:schemeClr val="accent2">
        <a:tint val="70000"/>
      </a:schemeClr>
    </dgm:fillClrLst>
    <dgm:linClrLst meth="repeat">
      <a:schemeClr val="lt1"/>
    </dgm:linClrLst>
    <dgm:effectClrLst/>
    <dgm:txLinClrLst/>
    <dgm:txFillClrLst/>
    <dgm:txEffectClrLst/>
  </dgm:styleLbl>
  <dgm:styleLbl name="f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70000"/>
      </a:schemeClr>
    </dgm:fillClrLst>
    <dgm:linClrLst>
      <a:schemeClr val="accent2">
        <a:shade val="90000"/>
      </a:schemeClr>
      <a:schemeClr val="accent2">
        <a:tint val="70000"/>
      </a:schemeClr>
    </dgm:linClrLst>
    <dgm:effectClrLst/>
    <dgm:txLinClrLst/>
    <dgm:txFillClrLst/>
    <dgm:txEffectClrLst/>
  </dgm:styleLbl>
  <dgm:styleLbl name="fgSibTrans2D1">
    <dgm:fillClrLst>
      <a:schemeClr val="accent2">
        <a:shade val="90000"/>
      </a:schemeClr>
      <a:schemeClr val="accent2">
        <a:tint val="70000"/>
      </a:schemeClr>
    </dgm:fillClrLst>
    <dgm:linClrLst>
      <a:schemeClr val="accent2">
        <a:shade val="90000"/>
      </a:schemeClr>
      <a:schemeClr val="accent2">
        <a:tint val="70000"/>
      </a:schemeClr>
    </dgm:linClrLst>
    <dgm:effectClrLst/>
    <dgm:txLinClrLst/>
    <dgm:txFillClrLst meth="repeat">
      <a:schemeClr val="lt1"/>
    </dgm:txFillClrLst>
    <dgm:txEffectClrLst/>
  </dgm:styleLbl>
  <dgm:styleLbl name="bgSibTrans2D1">
    <dgm:fillClrLst>
      <a:schemeClr val="accent2">
        <a:shade val="90000"/>
      </a:schemeClr>
      <a:schemeClr val="accent2">
        <a:tint val="70000"/>
      </a:schemeClr>
    </dgm:fillClrLst>
    <dgm:linClrLst>
      <a:schemeClr val="accent2">
        <a:shade val="90000"/>
      </a:schemeClr>
      <a:schemeClr val="accent2">
        <a:tint val="70000"/>
      </a:schemeClr>
    </dgm:linClrLst>
    <dgm:effectClrLst/>
    <dgm:txLinClrLst/>
    <dgm:txFillClrLst meth="repeat">
      <a:schemeClr val="lt1"/>
    </dgm:txFillClrLst>
    <dgm:txEffectClrLst/>
  </dgm:styleLbl>
  <dgm:styleLbl name="sibTrans1D1">
    <dgm:fillClrLst>
      <a:schemeClr val="accent2">
        <a:shade val="90000"/>
      </a:schemeClr>
      <a:schemeClr val="accent2">
        <a:tint val="70000"/>
      </a:schemeClr>
    </dgm:fillClrLst>
    <dgm:linClrLst>
      <a:schemeClr val="accent2">
        <a:shade val="90000"/>
      </a:schemeClr>
      <a:schemeClr val="accent2">
        <a:tint val="7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shade val="80000"/>
      </a:schemeClr>
    </dgm:fillClrLst>
    <dgm:linClrLst meth="repeat">
      <a:schemeClr val="lt1"/>
    </dgm:linClrLst>
    <dgm:effectClrLst/>
    <dgm:txLinClrLst/>
    <dgm:txFillClrLst/>
    <dgm:txEffectClrLst/>
  </dgm:styleLbl>
  <dgm:styleLbl name="asst1">
    <dgm:fillClrLst meth="repeat">
      <a:schemeClr val="accent2">
        <a:shade val="80000"/>
      </a:schemeClr>
    </dgm:fillClrLst>
    <dgm:linClrLst meth="repeat">
      <a:schemeClr val="lt1"/>
    </dgm:linClrLst>
    <dgm:effectClrLst/>
    <dgm:txLinClrLst/>
    <dgm:txFillClrLst/>
    <dgm:txEffectClrLst/>
  </dgm:styleLbl>
  <dgm:styleLbl name="asst2">
    <dgm:fillClrLst>
      <a:schemeClr val="accent2">
        <a:tint val="99000"/>
      </a:schemeClr>
    </dgm:fillClrLst>
    <dgm:linClrLst meth="repeat">
      <a:schemeClr val="lt1"/>
    </dgm:linClrLst>
    <dgm:effectClrLst/>
    <dgm:txLinClrLst/>
    <dgm:txFillClrLst/>
    <dgm:txEffectClrLst/>
  </dgm:styleLbl>
  <dgm:styleLbl name="asst3">
    <dgm:fillClrLst>
      <a:schemeClr val="accent2">
        <a:tint val="80000"/>
      </a:schemeClr>
    </dgm:fillClrLst>
    <dgm:linClrLst meth="repeat">
      <a:schemeClr val="lt1"/>
    </dgm:linClrLst>
    <dgm:effectClrLst/>
    <dgm:txLinClrLst/>
    <dgm:txFillClrLst/>
    <dgm:txEffectClrLst/>
  </dgm:styleLbl>
  <dgm:styleLbl name="asst4">
    <dgm:fillClrLst>
      <a:schemeClr val="accent2">
        <a:tint val="70000"/>
      </a:schemeClr>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lt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9000"/>
      </a:schemeClr>
    </dgm:fillClrLst>
    <dgm:linClrLst meth="repeat">
      <a:schemeClr val="accent2">
        <a:tint val="99000"/>
      </a:schemeClr>
    </dgm:linClrLst>
    <dgm:effectClrLst/>
    <dgm:txLinClrLst/>
    <dgm:txFillClrLst meth="repeat">
      <a:schemeClr val="tx1"/>
    </dgm:txFillClrLst>
    <dgm:txEffectClrLst/>
  </dgm:styleLbl>
  <dgm:styleLbl name="parChTrans1D3">
    <dgm:fillClrLst meth="repeat">
      <a:schemeClr val="accent2">
        <a:tint val="80000"/>
      </a:schemeClr>
    </dgm:fillClrLst>
    <dgm:linClrLst meth="repeat">
      <a:schemeClr val="accent2">
        <a:tint val="80000"/>
      </a:schemeClr>
    </dgm:linClrLst>
    <dgm:effectClrLst/>
    <dgm:txLinClrLst/>
    <dgm:txFillClrLst meth="repeat">
      <a:schemeClr val="tx1"/>
    </dgm:txFillClrLst>
    <dgm:txEffectClrLst/>
  </dgm:styleLbl>
  <dgm:styleLbl name="parChTrans1D4">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hade val="80000"/>
      </a:schemeClr>
      <a:schemeClr val="accent2">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hade val="80000"/>
      </a:schemeClr>
      <a:schemeClr val="accent2">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hade val="80000"/>
      </a:schemeClr>
      <a:schemeClr val="accent2">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hade val="80000"/>
      </a:schemeClr>
      <a:schemeClr val="accent2">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2">
        <a:shade val="80000"/>
      </a:schemeClr>
      <a:schemeClr val="accent2">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C2443E5-F515-4501-B201-3A434B26FCF1}"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en-US"/>
        </a:p>
      </dgm:t>
    </dgm:pt>
    <dgm:pt modelId="{27968FC7-6CAE-4084-8D5A-9513D4D7D848}">
      <dgm:prSet phldrT="[Text]" custT="1">
        <dgm:style>
          <a:lnRef idx="2">
            <a:schemeClr val="accent2"/>
          </a:lnRef>
          <a:fillRef idx="1">
            <a:schemeClr val="lt1"/>
          </a:fillRef>
          <a:effectRef idx="0">
            <a:schemeClr val="accent2"/>
          </a:effectRef>
          <a:fontRef idx="minor">
            <a:schemeClr val="dk1"/>
          </a:fontRef>
        </dgm:style>
      </dgm:prSet>
      <dgm:spPr/>
      <dgm:t>
        <a:bodyPr/>
        <a:lstStyle/>
        <a:p>
          <a:pPr algn="l"/>
          <a:r>
            <a:rPr lang="en-US" sz="2400" b="1" dirty="0">
              <a:solidFill>
                <a:srgbClr val="C00000"/>
              </a:solidFill>
              <a:latin typeface="+mn-lt"/>
              <a:cs typeface="Times New Roman" panose="02020603050405020304" pitchFamily="18" charset="0"/>
            </a:rPr>
            <a:t>VẬT CHẤT VÀ Ý THỨC</a:t>
          </a:r>
        </a:p>
      </dgm:t>
    </dgm:pt>
    <dgm:pt modelId="{E8762775-0A93-4E03-9CBC-7A8C7842CAE0}" type="parTrans" cxnId="{5CE7B879-DFBD-4EFD-80B6-452C13AC7EB6}">
      <dgm:prSet/>
      <dgm:spPr/>
      <dgm:t>
        <a:bodyPr/>
        <a:lstStyle/>
        <a:p>
          <a:endParaRPr lang="en-US" sz="2400"/>
        </a:p>
      </dgm:t>
    </dgm:pt>
    <dgm:pt modelId="{0F360431-8F7D-4257-85DA-79E09AAE1898}" type="sibTrans" cxnId="{5CE7B879-DFBD-4EFD-80B6-452C13AC7EB6}">
      <dgm:prSet/>
      <dgm:spPr/>
      <dgm:t>
        <a:bodyPr/>
        <a:lstStyle/>
        <a:p>
          <a:endParaRPr lang="en-US" sz="2400"/>
        </a:p>
      </dgm:t>
    </dgm:pt>
    <dgm:pt modelId="{43EF27E7-3554-44C9-904F-FC29F9329E0A}">
      <dgm:prSet phldrT="[Text]" custT="1">
        <dgm:style>
          <a:lnRef idx="2">
            <a:schemeClr val="accent2"/>
          </a:lnRef>
          <a:fillRef idx="1">
            <a:schemeClr val="lt1"/>
          </a:fillRef>
          <a:effectRef idx="0">
            <a:schemeClr val="accent2"/>
          </a:effectRef>
          <a:fontRef idx="minor">
            <a:schemeClr val="dk1"/>
          </a:fontRef>
        </dgm:style>
      </dgm:prSet>
      <dgm:spPr/>
      <dgm:t>
        <a:bodyPr/>
        <a:lstStyle/>
        <a:p>
          <a:r>
            <a:rPr lang="en-US" sz="2400" b="1" dirty="0">
              <a:solidFill>
                <a:srgbClr val="0000CC"/>
              </a:solidFill>
              <a:latin typeface="+mn-lt"/>
              <a:cs typeface="Times New Roman" panose="02020603050405020304" pitchFamily="18" charset="0"/>
            </a:rPr>
            <a:t>PHÉP BIỆN CHỨNG DUY VẬT</a:t>
          </a:r>
        </a:p>
      </dgm:t>
    </dgm:pt>
    <dgm:pt modelId="{8AA01F3B-0EE5-45EF-A2E1-35004A9C5C54}" type="parTrans" cxnId="{271E4DC0-8CE4-49CF-907C-185013C64345}">
      <dgm:prSet/>
      <dgm:spPr/>
      <dgm:t>
        <a:bodyPr/>
        <a:lstStyle/>
        <a:p>
          <a:endParaRPr lang="en-US" sz="2400"/>
        </a:p>
      </dgm:t>
    </dgm:pt>
    <dgm:pt modelId="{7B2C1246-D560-4997-9EE6-32A618F20961}" type="sibTrans" cxnId="{271E4DC0-8CE4-49CF-907C-185013C64345}">
      <dgm:prSet/>
      <dgm:spPr/>
      <dgm:t>
        <a:bodyPr/>
        <a:lstStyle/>
        <a:p>
          <a:endParaRPr lang="en-US" sz="2400"/>
        </a:p>
      </dgm:t>
    </dgm:pt>
    <dgm:pt modelId="{001CD87D-E4A2-4E67-B7A7-1540EA954651}">
      <dgm:prSet phldrT="[Text]" custT="1">
        <dgm:style>
          <a:lnRef idx="2">
            <a:schemeClr val="accent2"/>
          </a:lnRef>
          <a:fillRef idx="1">
            <a:schemeClr val="lt1"/>
          </a:fillRef>
          <a:effectRef idx="0">
            <a:schemeClr val="accent2"/>
          </a:effectRef>
          <a:fontRef idx="minor">
            <a:schemeClr val="dk1"/>
          </a:fontRef>
        </dgm:style>
      </dgm:prSet>
      <dgm:spPr/>
      <dgm:t>
        <a:bodyPr/>
        <a:lstStyle/>
        <a:p>
          <a:pPr algn="ctr">
            <a:lnSpc>
              <a:spcPct val="100000"/>
            </a:lnSpc>
            <a:spcAft>
              <a:spcPts val="0"/>
            </a:spcAft>
          </a:pPr>
          <a:r>
            <a:rPr lang="en-US" sz="2400" b="1" dirty="0">
              <a:solidFill>
                <a:srgbClr val="7030A0"/>
              </a:solidFill>
              <a:latin typeface="+mn-lt"/>
              <a:cs typeface="Times New Roman" panose="02020603050405020304" pitchFamily="18" charset="0"/>
            </a:rPr>
            <a:t>LÝ LUẬN NHẬN THỨC CỦA CHỦ NGHĨA DUY VẬT BIỆN CHỨNG </a:t>
          </a:r>
        </a:p>
      </dgm:t>
    </dgm:pt>
    <dgm:pt modelId="{3621FA06-BDD8-4473-99ED-B062164254E9}" type="parTrans" cxnId="{8D6CD2D3-AC2D-41F5-8E9A-0AC3E7ED571C}">
      <dgm:prSet/>
      <dgm:spPr/>
      <dgm:t>
        <a:bodyPr/>
        <a:lstStyle/>
        <a:p>
          <a:endParaRPr lang="en-US" sz="2400"/>
        </a:p>
      </dgm:t>
    </dgm:pt>
    <dgm:pt modelId="{C444D993-B122-4597-8A3B-A37C4B7BD504}" type="sibTrans" cxnId="{8D6CD2D3-AC2D-41F5-8E9A-0AC3E7ED571C}">
      <dgm:prSet/>
      <dgm:spPr/>
      <dgm:t>
        <a:bodyPr/>
        <a:lstStyle/>
        <a:p>
          <a:endParaRPr lang="en-US" sz="2400"/>
        </a:p>
      </dgm:t>
    </dgm:pt>
    <dgm:pt modelId="{E58B3043-4CAE-4803-AC3B-64E8BA6D427B}" type="pres">
      <dgm:prSet presAssocID="{9C2443E5-F515-4501-B201-3A434B26FCF1}" presName="Name0" presStyleCnt="0">
        <dgm:presLayoutVars>
          <dgm:chMax val="7"/>
          <dgm:chPref val="7"/>
          <dgm:dir/>
        </dgm:presLayoutVars>
      </dgm:prSet>
      <dgm:spPr/>
      <dgm:t>
        <a:bodyPr/>
        <a:lstStyle/>
        <a:p>
          <a:endParaRPr lang="en-US"/>
        </a:p>
      </dgm:t>
    </dgm:pt>
    <dgm:pt modelId="{2B586D0E-C993-4F97-AEAB-40027A2B6B57}" type="pres">
      <dgm:prSet presAssocID="{9C2443E5-F515-4501-B201-3A434B26FCF1}" presName="Name1" presStyleCnt="0"/>
      <dgm:spPr/>
    </dgm:pt>
    <dgm:pt modelId="{2087BD71-B953-46EB-8440-3EACAB4E8BE1}" type="pres">
      <dgm:prSet presAssocID="{9C2443E5-F515-4501-B201-3A434B26FCF1}" presName="cycle" presStyleCnt="0"/>
      <dgm:spPr/>
    </dgm:pt>
    <dgm:pt modelId="{47E3CCCD-3D0D-4205-8996-8FB4F0B625A3}" type="pres">
      <dgm:prSet presAssocID="{9C2443E5-F515-4501-B201-3A434B26FCF1}" presName="srcNode" presStyleLbl="node1" presStyleIdx="0" presStyleCnt="3"/>
      <dgm:spPr/>
    </dgm:pt>
    <dgm:pt modelId="{347BFC91-1736-4F27-B261-EC74F6A8C976}" type="pres">
      <dgm:prSet presAssocID="{9C2443E5-F515-4501-B201-3A434B26FCF1}" presName="conn" presStyleLbl="parChTrans1D2" presStyleIdx="0" presStyleCnt="1"/>
      <dgm:spPr/>
      <dgm:t>
        <a:bodyPr/>
        <a:lstStyle/>
        <a:p>
          <a:endParaRPr lang="en-US"/>
        </a:p>
      </dgm:t>
    </dgm:pt>
    <dgm:pt modelId="{C214DE82-8876-4BD9-BDC7-B734B36DF906}" type="pres">
      <dgm:prSet presAssocID="{9C2443E5-F515-4501-B201-3A434B26FCF1}" presName="extraNode" presStyleLbl="node1" presStyleIdx="0" presStyleCnt="3"/>
      <dgm:spPr/>
    </dgm:pt>
    <dgm:pt modelId="{DCD02F95-7C6E-4484-8782-C37D932915F2}" type="pres">
      <dgm:prSet presAssocID="{9C2443E5-F515-4501-B201-3A434B26FCF1}" presName="dstNode" presStyleLbl="node1" presStyleIdx="0" presStyleCnt="3"/>
      <dgm:spPr/>
    </dgm:pt>
    <dgm:pt modelId="{68B1C590-FA4C-4521-BA21-CDBA602483C1}" type="pres">
      <dgm:prSet presAssocID="{27968FC7-6CAE-4084-8D5A-9513D4D7D848}" presName="text_1" presStyleLbl="node1" presStyleIdx="0" presStyleCnt="3">
        <dgm:presLayoutVars>
          <dgm:bulletEnabled val="1"/>
        </dgm:presLayoutVars>
      </dgm:prSet>
      <dgm:spPr/>
      <dgm:t>
        <a:bodyPr/>
        <a:lstStyle/>
        <a:p>
          <a:endParaRPr lang="en-US"/>
        </a:p>
      </dgm:t>
    </dgm:pt>
    <dgm:pt modelId="{E92C7AA3-FD03-48AE-A429-C87CB62EA195}" type="pres">
      <dgm:prSet presAssocID="{27968FC7-6CAE-4084-8D5A-9513D4D7D848}" presName="accent_1" presStyleCnt="0"/>
      <dgm:spPr/>
    </dgm:pt>
    <dgm:pt modelId="{7BCC4E72-2343-4576-9F52-53C9BDC6C950}" type="pres">
      <dgm:prSet presAssocID="{27968FC7-6CAE-4084-8D5A-9513D4D7D848}" presName="accentRepeatNode" presStyleLbl="solidFgAcc1" presStyleIdx="0" presStyleCnt="3"/>
      <dgm:spPr>
        <a:solidFill>
          <a:srgbClr val="C00000"/>
        </a:solidFill>
        <a:ln>
          <a:solidFill>
            <a:schemeClr val="bg1"/>
          </a:solidFill>
        </a:ln>
      </dgm:spPr>
    </dgm:pt>
    <dgm:pt modelId="{BEA5D8E4-C348-4056-86BD-D367D7260C0D}" type="pres">
      <dgm:prSet presAssocID="{43EF27E7-3554-44C9-904F-FC29F9329E0A}" presName="text_2" presStyleLbl="node1" presStyleIdx="1" presStyleCnt="3">
        <dgm:presLayoutVars>
          <dgm:bulletEnabled val="1"/>
        </dgm:presLayoutVars>
      </dgm:prSet>
      <dgm:spPr/>
      <dgm:t>
        <a:bodyPr/>
        <a:lstStyle/>
        <a:p>
          <a:endParaRPr lang="en-US"/>
        </a:p>
      </dgm:t>
    </dgm:pt>
    <dgm:pt modelId="{B8792A63-59FA-44F6-BD9F-16E50993FB4F}" type="pres">
      <dgm:prSet presAssocID="{43EF27E7-3554-44C9-904F-FC29F9329E0A}" presName="accent_2" presStyleCnt="0"/>
      <dgm:spPr/>
    </dgm:pt>
    <dgm:pt modelId="{65E977BA-81D1-4B94-A176-DF1D02B96AAB}" type="pres">
      <dgm:prSet presAssocID="{43EF27E7-3554-44C9-904F-FC29F9329E0A}" presName="accentRepeatNode" presStyleLbl="solidFgAcc1" presStyleIdx="1" presStyleCnt="3" custLinFactNeighborX="3201" custLinFactNeighborY="-4203"/>
      <dgm:spPr>
        <a:solidFill>
          <a:srgbClr val="3333FF"/>
        </a:solidFill>
        <a:ln>
          <a:solidFill>
            <a:schemeClr val="bg1"/>
          </a:solidFill>
        </a:ln>
      </dgm:spPr>
    </dgm:pt>
    <dgm:pt modelId="{232DCDAE-9652-47F3-87D5-FE959617E109}" type="pres">
      <dgm:prSet presAssocID="{001CD87D-E4A2-4E67-B7A7-1540EA954651}" presName="text_3" presStyleLbl="node1" presStyleIdx="2" presStyleCnt="3">
        <dgm:presLayoutVars>
          <dgm:bulletEnabled val="1"/>
        </dgm:presLayoutVars>
      </dgm:prSet>
      <dgm:spPr/>
      <dgm:t>
        <a:bodyPr/>
        <a:lstStyle/>
        <a:p>
          <a:endParaRPr lang="en-US"/>
        </a:p>
      </dgm:t>
    </dgm:pt>
    <dgm:pt modelId="{B44F0C59-D177-4D37-8725-483953B63634}" type="pres">
      <dgm:prSet presAssocID="{001CD87D-E4A2-4E67-B7A7-1540EA954651}" presName="accent_3" presStyleCnt="0"/>
      <dgm:spPr/>
    </dgm:pt>
    <dgm:pt modelId="{FA23EBF7-5B36-4C57-AC18-445771A5E882}" type="pres">
      <dgm:prSet presAssocID="{001CD87D-E4A2-4E67-B7A7-1540EA954651}" presName="accentRepeatNode" presStyleLbl="solidFgAcc1" presStyleIdx="2" presStyleCnt="3"/>
      <dgm:spPr>
        <a:solidFill>
          <a:srgbClr val="7030A0"/>
        </a:solidFill>
        <a:ln>
          <a:solidFill>
            <a:schemeClr val="bg1"/>
          </a:solidFill>
        </a:ln>
      </dgm:spPr>
    </dgm:pt>
  </dgm:ptLst>
  <dgm:cxnLst>
    <dgm:cxn modelId="{F5A12168-0ADF-46C8-A42A-DBDF7F826EA9}" type="presOf" srcId="{0F360431-8F7D-4257-85DA-79E09AAE1898}" destId="{347BFC91-1736-4F27-B261-EC74F6A8C976}" srcOrd="0" destOrd="0" presId="urn:microsoft.com/office/officeart/2008/layout/VerticalCurvedList"/>
    <dgm:cxn modelId="{3F875393-0776-4878-A484-4617DC4983E9}" type="presOf" srcId="{001CD87D-E4A2-4E67-B7A7-1540EA954651}" destId="{232DCDAE-9652-47F3-87D5-FE959617E109}" srcOrd="0" destOrd="0" presId="urn:microsoft.com/office/officeart/2008/layout/VerticalCurvedList"/>
    <dgm:cxn modelId="{271E4DC0-8CE4-49CF-907C-185013C64345}" srcId="{9C2443E5-F515-4501-B201-3A434B26FCF1}" destId="{43EF27E7-3554-44C9-904F-FC29F9329E0A}" srcOrd="1" destOrd="0" parTransId="{8AA01F3B-0EE5-45EF-A2E1-35004A9C5C54}" sibTransId="{7B2C1246-D560-4997-9EE6-32A618F20961}"/>
    <dgm:cxn modelId="{DDB8772C-3BFF-4DA5-B9D8-811C648F7092}" type="presOf" srcId="{43EF27E7-3554-44C9-904F-FC29F9329E0A}" destId="{BEA5D8E4-C348-4056-86BD-D367D7260C0D}" srcOrd="0" destOrd="0" presId="urn:microsoft.com/office/officeart/2008/layout/VerticalCurvedList"/>
    <dgm:cxn modelId="{171D89ED-1679-4335-BE4A-2EABE1860061}" type="presOf" srcId="{9C2443E5-F515-4501-B201-3A434B26FCF1}" destId="{E58B3043-4CAE-4803-AC3B-64E8BA6D427B}" srcOrd="0" destOrd="0" presId="urn:microsoft.com/office/officeart/2008/layout/VerticalCurvedList"/>
    <dgm:cxn modelId="{D3B96BF0-DD68-4BAF-A0BE-C422C0E298E6}" type="presOf" srcId="{27968FC7-6CAE-4084-8D5A-9513D4D7D848}" destId="{68B1C590-FA4C-4521-BA21-CDBA602483C1}" srcOrd="0" destOrd="0" presId="urn:microsoft.com/office/officeart/2008/layout/VerticalCurvedList"/>
    <dgm:cxn modelId="{5CE7B879-DFBD-4EFD-80B6-452C13AC7EB6}" srcId="{9C2443E5-F515-4501-B201-3A434B26FCF1}" destId="{27968FC7-6CAE-4084-8D5A-9513D4D7D848}" srcOrd="0" destOrd="0" parTransId="{E8762775-0A93-4E03-9CBC-7A8C7842CAE0}" sibTransId="{0F360431-8F7D-4257-85DA-79E09AAE1898}"/>
    <dgm:cxn modelId="{8D6CD2D3-AC2D-41F5-8E9A-0AC3E7ED571C}" srcId="{9C2443E5-F515-4501-B201-3A434B26FCF1}" destId="{001CD87D-E4A2-4E67-B7A7-1540EA954651}" srcOrd="2" destOrd="0" parTransId="{3621FA06-BDD8-4473-99ED-B062164254E9}" sibTransId="{C444D993-B122-4597-8A3B-A37C4B7BD504}"/>
    <dgm:cxn modelId="{BB4F38D4-02DE-4CE5-A4A4-0F67B5A43223}" type="presParOf" srcId="{E58B3043-4CAE-4803-AC3B-64E8BA6D427B}" destId="{2B586D0E-C993-4F97-AEAB-40027A2B6B57}" srcOrd="0" destOrd="0" presId="urn:microsoft.com/office/officeart/2008/layout/VerticalCurvedList"/>
    <dgm:cxn modelId="{B05030DD-E50E-4F0B-9724-D39156AF7E1A}" type="presParOf" srcId="{2B586D0E-C993-4F97-AEAB-40027A2B6B57}" destId="{2087BD71-B953-46EB-8440-3EACAB4E8BE1}" srcOrd="0" destOrd="0" presId="urn:microsoft.com/office/officeart/2008/layout/VerticalCurvedList"/>
    <dgm:cxn modelId="{19554C4A-D07B-4E51-A5DA-3800DEFF103F}" type="presParOf" srcId="{2087BD71-B953-46EB-8440-3EACAB4E8BE1}" destId="{47E3CCCD-3D0D-4205-8996-8FB4F0B625A3}" srcOrd="0" destOrd="0" presId="urn:microsoft.com/office/officeart/2008/layout/VerticalCurvedList"/>
    <dgm:cxn modelId="{0740C952-CEB4-4266-890B-0E3D17A4689C}" type="presParOf" srcId="{2087BD71-B953-46EB-8440-3EACAB4E8BE1}" destId="{347BFC91-1736-4F27-B261-EC74F6A8C976}" srcOrd="1" destOrd="0" presId="urn:microsoft.com/office/officeart/2008/layout/VerticalCurvedList"/>
    <dgm:cxn modelId="{27B79EBD-9052-4061-97ED-6E268F3D3BB4}" type="presParOf" srcId="{2087BD71-B953-46EB-8440-3EACAB4E8BE1}" destId="{C214DE82-8876-4BD9-BDC7-B734B36DF906}" srcOrd="2" destOrd="0" presId="urn:microsoft.com/office/officeart/2008/layout/VerticalCurvedList"/>
    <dgm:cxn modelId="{8A6F6CF6-AF84-426B-8AF3-320FE9A56190}" type="presParOf" srcId="{2087BD71-B953-46EB-8440-3EACAB4E8BE1}" destId="{DCD02F95-7C6E-4484-8782-C37D932915F2}" srcOrd="3" destOrd="0" presId="urn:microsoft.com/office/officeart/2008/layout/VerticalCurvedList"/>
    <dgm:cxn modelId="{ED92BE5D-F66C-4BCC-9ABB-279ADC8B0675}" type="presParOf" srcId="{2B586D0E-C993-4F97-AEAB-40027A2B6B57}" destId="{68B1C590-FA4C-4521-BA21-CDBA602483C1}" srcOrd="1" destOrd="0" presId="urn:microsoft.com/office/officeart/2008/layout/VerticalCurvedList"/>
    <dgm:cxn modelId="{256B4406-1A2F-415F-83C0-30C5E6283E62}" type="presParOf" srcId="{2B586D0E-C993-4F97-AEAB-40027A2B6B57}" destId="{E92C7AA3-FD03-48AE-A429-C87CB62EA195}" srcOrd="2" destOrd="0" presId="urn:microsoft.com/office/officeart/2008/layout/VerticalCurvedList"/>
    <dgm:cxn modelId="{D81BA11B-410C-4421-9B63-383E0E32F8D6}" type="presParOf" srcId="{E92C7AA3-FD03-48AE-A429-C87CB62EA195}" destId="{7BCC4E72-2343-4576-9F52-53C9BDC6C950}" srcOrd="0" destOrd="0" presId="urn:microsoft.com/office/officeart/2008/layout/VerticalCurvedList"/>
    <dgm:cxn modelId="{CCE1FE3F-B5EC-4051-B95B-181A12C1DB72}" type="presParOf" srcId="{2B586D0E-C993-4F97-AEAB-40027A2B6B57}" destId="{BEA5D8E4-C348-4056-86BD-D367D7260C0D}" srcOrd="3" destOrd="0" presId="urn:microsoft.com/office/officeart/2008/layout/VerticalCurvedList"/>
    <dgm:cxn modelId="{63FF6207-958B-4FCA-A42D-601BFBEA895C}" type="presParOf" srcId="{2B586D0E-C993-4F97-AEAB-40027A2B6B57}" destId="{B8792A63-59FA-44F6-BD9F-16E50993FB4F}" srcOrd="4" destOrd="0" presId="urn:microsoft.com/office/officeart/2008/layout/VerticalCurvedList"/>
    <dgm:cxn modelId="{0BACF2EC-22BE-4AA7-8AD2-017E64B2654A}" type="presParOf" srcId="{B8792A63-59FA-44F6-BD9F-16E50993FB4F}" destId="{65E977BA-81D1-4B94-A176-DF1D02B96AAB}" srcOrd="0" destOrd="0" presId="urn:microsoft.com/office/officeart/2008/layout/VerticalCurvedList"/>
    <dgm:cxn modelId="{261CD17A-4BC2-4330-958A-6E2B5929F8EC}" type="presParOf" srcId="{2B586D0E-C993-4F97-AEAB-40027A2B6B57}" destId="{232DCDAE-9652-47F3-87D5-FE959617E109}" srcOrd="5" destOrd="0" presId="urn:microsoft.com/office/officeart/2008/layout/VerticalCurvedList"/>
    <dgm:cxn modelId="{D10BA2D0-2001-401D-9A69-95B09872796F}" type="presParOf" srcId="{2B586D0E-C993-4F97-AEAB-40027A2B6B57}" destId="{B44F0C59-D177-4D37-8725-483953B63634}" srcOrd="6" destOrd="0" presId="urn:microsoft.com/office/officeart/2008/layout/VerticalCurvedList"/>
    <dgm:cxn modelId="{F45ABB8B-8E82-42AA-A41D-4104B3638DF7}" type="presParOf" srcId="{B44F0C59-D177-4D37-8725-483953B63634}" destId="{FA23EBF7-5B36-4C57-AC18-445771A5E882}"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1D3F762B-C24B-4AED-81EC-C5404096EB3B}">
      <dgm:prSet phldrT="[Text]" custT="1"/>
      <dgm:spPr/>
      <dgm:t>
        <a:bodyPr/>
        <a:lstStyle/>
        <a:p>
          <a:pPr algn="just">
            <a:lnSpc>
              <a:spcPct val="100000"/>
            </a:lnSpc>
          </a:pPr>
          <a:r>
            <a:rPr lang="en-US" sz="2200" b="0" dirty="0" err="1">
              <a:solidFill>
                <a:srgbClr val="006600"/>
              </a:solidFill>
              <a:latin typeface="Arial" panose="020B0604020202020204" pitchFamily="34" charset="0"/>
              <a:cs typeface="Arial" panose="020B0604020202020204" pitchFamily="34" charset="0"/>
            </a:rPr>
            <a:t>Quan</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niệm</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của</a:t>
          </a:r>
          <a:r>
            <a:rPr lang="en-US" sz="2200" b="0" dirty="0">
              <a:solidFill>
                <a:srgbClr val="006600"/>
              </a:solidFill>
              <a:latin typeface="Arial" panose="020B0604020202020204" pitchFamily="34" charset="0"/>
              <a:cs typeface="Arial" panose="020B0604020202020204" pitchFamily="34" charset="0"/>
            </a:rPr>
            <a:t> CNDT </a:t>
          </a:r>
          <a:r>
            <a:rPr lang="en-US" sz="2200" b="0" dirty="0" err="1">
              <a:solidFill>
                <a:srgbClr val="006600"/>
              </a:solidFill>
              <a:latin typeface="Arial" panose="020B0604020202020204" pitchFamily="34" charset="0"/>
              <a:cs typeface="Arial" panose="020B0604020202020204" pitchFamily="34" charset="0"/>
            </a:rPr>
            <a:t>và</a:t>
          </a:r>
          <a:r>
            <a:rPr lang="en-US" sz="2200" b="0" dirty="0">
              <a:solidFill>
                <a:srgbClr val="006600"/>
              </a:solidFill>
              <a:latin typeface="Arial" panose="020B0604020202020204" pitchFamily="34" charset="0"/>
              <a:cs typeface="Arial" panose="020B0604020202020204" pitchFamily="34" charset="0"/>
            </a:rPr>
            <a:t> CNDV </a:t>
          </a:r>
          <a:r>
            <a:rPr lang="en-US" sz="2200" b="0" dirty="0" err="1">
              <a:solidFill>
                <a:srgbClr val="006600"/>
              </a:solidFill>
              <a:latin typeface="Arial" panose="020B0604020202020204" pitchFamily="34" charset="0"/>
              <a:cs typeface="Arial" panose="020B0604020202020204" pitchFamily="34" charset="0"/>
            </a:rPr>
            <a:t>trước</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C.Mác</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về</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phạm</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trù</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vật</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chất</a:t>
          </a:r>
          <a:endParaRPr lang="en-US" sz="2200" b="0" dirty="0">
            <a:solidFill>
              <a:srgbClr val="006600"/>
            </a:solidFill>
            <a:latin typeface="Arial" panose="020B0604020202020204" pitchFamily="34" charset="0"/>
            <a:cs typeface="Arial" panose="020B0604020202020204" pitchFamily="34" charset="0"/>
          </a:endParaRPr>
        </a:p>
      </dgm:t>
    </dgm:pt>
    <dgm:pt modelId="{6F0FD763-3F2C-43E6-AD4D-3C962D1AB9CC}" type="parTrans" cxnId="{55561BE6-CC2E-40E9-AEBE-1D8FB12620F1}">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111959EF-A31F-4484-878B-BF0B08273C13}" type="sibTrans" cxnId="{55561BE6-CC2E-40E9-AEBE-1D8FB12620F1}">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9FF8373A-6519-49BB-9B1C-267FE05AD0D1}">
      <dgm:prSet phldrT="[Text]" custT="1"/>
      <dgm:spPr>
        <a:solidFill>
          <a:srgbClr val="3333FF"/>
        </a:solidFill>
      </dgm:spPr>
      <dgm:t>
        <a:bodyPr/>
        <a:lstStyle/>
        <a:p>
          <a:pPr algn="ctr">
            <a:lnSpc>
              <a:spcPct val="100000"/>
            </a:lnSpc>
          </a:pPr>
          <a:r>
            <a:rPr lang="en-US" sz="2200" b="0" dirty="0">
              <a:solidFill>
                <a:schemeClr val="bg1"/>
              </a:solidFill>
              <a:latin typeface="Arial" panose="020B0604020202020204" pitchFamily="34" charset="0"/>
              <a:cs typeface="Arial" panose="020B0604020202020204" pitchFamily="34" charset="0"/>
            </a:rPr>
            <a:t>b</a:t>
          </a:r>
        </a:p>
      </dgm:t>
    </dgm:pt>
    <dgm:pt modelId="{612F8D83-B44F-4931-95F9-3204CC9E1198}" type="parTrans" cxnId="{94A8D32D-9245-4598-BFC4-41535380054B}">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B3DA407D-0D72-4CE5-B3EF-8307CA7052B0}" type="sibTrans" cxnId="{94A8D32D-9245-4598-BFC4-41535380054B}">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EE87098A-61D7-40D5-AB9C-74ADF2D7BC2A}">
      <dgm:prSet phldrT="[Text]" custT="1"/>
      <dgm:spPr/>
      <dgm:t>
        <a:bodyPr/>
        <a:lstStyle/>
        <a:p>
          <a:pPr algn="just">
            <a:lnSpc>
              <a:spcPct val="100000"/>
            </a:lnSpc>
          </a:pPr>
          <a:r>
            <a:rPr lang="en-US" sz="2200" b="0" dirty="0" err="1">
              <a:solidFill>
                <a:srgbClr val="0000CC"/>
              </a:solidFill>
              <a:latin typeface="Arial" panose="020B0604020202020204" pitchFamily="34" charset="0"/>
              <a:cs typeface="Arial" panose="020B0604020202020204" pitchFamily="34" charset="0"/>
            </a:rPr>
            <a:t>Cuộc</a:t>
          </a:r>
          <a:r>
            <a:rPr lang="en-US" sz="2200" b="0" dirty="0">
              <a:solidFill>
                <a:srgbClr val="0000CC"/>
              </a:solidFill>
              <a:latin typeface="Arial" panose="020B0604020202020204" pitchFamily="34" charset="0"/>
              <a:cs typeface="Arial" panose="020B0604020202020204" pitchFamily="34" charset="0"/>
            </a:rPr>
            <a:t> CM </a:t>
          </a:r>
          <a:r>
            <a:rPr lang="en-US" sz="2200" b="0" dirty="0" err="1">
              <a:solidFill>
                <a:srgbClr val="0000CC"/>
              </a:solidFill>
              <a:latin typeface="Arial" panose="020B0604020202020204" pitchFamily="34" charset="0"/>
              <a:cs typeface="Arial" panose="020B0604020202020204" pitchFamily="34" charset="0"/>
            </a:rPr>
            <a:t>trong</a:t>
          </a:r>
          <a:r>
            <a:rPr lang="en-US" sz="2200" b="0" dirty="0">
              <a:solidFill>
                <a:srgbClr val="0000CC"/>
              </a:solidFill>
              <a:latin typeface="Arial" panose="020B0604020202020204" pitchFamily="34" charset="0"/>
              <a:cs typeface="Arial" panose="020B0604020202020204" pitchFamily="34" charset="0"/>
            </a:rPr>
            <a:t> KHTN </a:t>
          </a:r>
          <a:r>
            <a:rPr lang="en-US" sz="2200" b="0" dirty="0" err="1">
              <a:solidFill>
                <a:srgbClr val="0000CC"/>
              </a:solidFill>
              <a:latin typeface="Arial" panose="020B0604020202020204" pitchFamily="34" charset="0"/>
              <a:cs typeface="Arial" panose="020B0604020202020204" pitchFamily="34" charset="0"/>
            </a:rPr>
            <a:t>cuối</a:t>
          </a:r>
          <a:r>
            <a:rPr lang="en-US" sz="2200" b="0" dirty="0">
              <a:solidFill>
                <a:srgbClr val="0000CC"/>
              </a:solidFill>
              <a:latin typeface="Arial" panose="020B0604020202020204" pitchFamily="34" charset="0"/>
              <a:cs typeface="Arial" panose="020B0604020202020204" pitchFamily="34" charset="0"/>
            </a:rPr>
            <a:t> TKXIX </a:t>
          </a:r>
          <a:r>
            <a:rPr lang="en-US" sz="2200" b="0" dirty="0" err="1">
              <a:solidFill>
                <a:srgbClr val="0000CC"/>
              </a:solidFill>
              <a:latin typeface="Arial" panose="020B0604020202020204" pitchFamily="34" charset="0"/>
              <a:cs typeface="Arial" panose="020B0604020202020204" pitchFamily="34" charset="0"/>
            </a:rPr>
            <a:t>đầu</a:t>
          </a:r>
          <a:r>
            <a:rPr lang="en-US" sz="2200" b="0" dirty="0">
              <a:solidFill>
                <a:srgbClr val="0000CC"/>
              </a:solidFill>
              <a:latin typeface="Arial" panose="020B0604020202020204" pitchFamily="34" charset="0"/>
              <a:cs typeface="Arial" panose="020B0604020202020204" pitchFamily="34" charset="0"/>
            </a:rPr>
            <a:t> TKXX </a:t>
          </a:r>
          <a:r>
            <a:rPr lang="en-US" sz="2200" b="0" dirty="0" err="1">
              <a:solidFill>
                <a:srgbClr val="0000CC"/>
              </a:solidFill>
              <a:latin typeface="Arial" panose="020B0604020202020204" pitchFamily="34" charset="0"/>
              <a:cs typeface="Arial" panose="020B0604020202020204" pitchFamily="34" charset="0"/>
            </a:rPr>
            <a:t>và</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sự</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phá</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sản</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của</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các</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quan</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điểm</a:t>
          </a:r>
          <a:r>
            <a:rPr lang="en-US" sz="2200" b="0" dirty="0">
              <a:solidFill>
                <a:srgbClr val="0000CC"/>
              </a:solidFill>
              <a:latin typeface="Arial" panose="020B0604020202020204" pitchFamily="34" charset="0"/>
              <a:cs typeface="Arial" panose="020B0604020202020204" pitchFamily="34" charset="0"/>
            </a:rPr>
            <a:t> DVSH </a:t>
          </a:r>
          <a:r>
            <a:rPr lang="en-US" sz="2200" b="0" dirty="0" err="1">
              <a:solidFill>
                <a:srgbClr val="0000CC"/>
              </a:solidFill>
              <a:latin typeface="Arial" panose="020B0604020202020204" pitchFamily="34" charset="0"/>
              <a:cs typeface="Arial" panose="020B0604020202020204" pitchFamily="34" charset="0"/>
            </a:rPr>
            <a:t>về</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vật</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chất</a:t>
          </a:r>
          <a:endParaRPr lang="en-US" sz="2200" b="0" dirty="0">
            <a:solidFill>
              <a:srgbClr val="0000CC"/>
            </a:solidFill>
            <a:latin typeface="Arial" panose="020B0604020202020204" pitchFamily="34" charset="0"/>
            <a:cs typeface="Arial" panose="020B0604020202020204" pitchFamily="34" charset="0"/>
          </a:endParaRPr>
        </a:p>
      </dgm:t>
    </dgm:pt>
    <dgm:pt modelId="{2805ECA1-21A3-4F8F-AA97-A9F008951F86}" type="parTrans" cxnId="{BE7ACB66-DCD4-47DF-992F-D151188EC994}">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185FB2E3-4F8B-4609-ACC4-0782EEF88E18}" type="sibTrans" cxnId="{BE7ACB66-DCD4-47DF-992F-D151188EC994}">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74AA2FE8-A2BD-419C-85C9-E1E6865917A0}">
      <dgm:prSet custT="1"/>
      <dgm:spPr>
        <a:solidFill>
          <a:srgbClr val="FF6600"/>
        </a:solidFill>
      </dgm:spPr>
      <dgm:t>
        <a:bodyPr/>
        <a:lstStyle/>
        <a:p>
          <a:pPr>
            <a:lnSpc>
              <a:spcPct val="100000"/>
            </a:lnSpc>
          </a:pPr>
          <a:r>
            <a:rPr lang="en-US" sz="2200" b="0" dirty="0">
              <a:solidFill>
                <a:schemeClr val="bg1"/>
              </a:solidFill>
              <a:latin typeface="Arial" panose="020B0604020202020204" pitchFamily="34" charset="0"/>
              <a:cs typeface="Arial" panose="020B0604020202020204" pitchFamily="34" charset="0"/>
            </a:rPr>
            <a:t>c</a:t>
          </a:r>
        </a:p>
      </dgm:t>
    </dgm:pt>
    <dgm:pt modelId="{60E0169B-68F1-40D9-B806-7BB15780C9D9}" type="parTrans" cxnId="{0F93F87A-0C18-48EB-8B77-C1B2C7986B5B}">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03DB28A5-185A-48CB-AFF6-29B22EBB5368}" type="sibTrans" cxnId="{0F93F87A-0C18-48EB-8B77-C1B2C7986B5B}">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B96620C5-B12C-4B2A-B9AF-51F546A095D7}">
      <dgm:prSet custT="1"/>
      <dgm:spPr/>
      <dgm:t>
        <a:bodyPr/>
        <a:lstStyle/>
        <a:p>
          <a:pPr algn="just">
            <a:lnSpc>
              <a:spcPct val="100000"/>
            </a:lnSpc>
          </a:pPr>
          <a:r>
            <a:rPr lang="en-US" sz="2200" b="0" dirty="0">
              <a:solidFill>
                <a:srgbClr val="FF5050"/>
              </a:solidFill>
              <a:latin typeface="Arial" panose="020B0604020202020204" pitchFamily="34" charset="0"/>
              <a:cs typeface="Arial" panose="020B0604020202020204" pitchFamily="34" charset="0"/>
            </a:rPr>
            <a:t>Quan </a:t>
          </a:r>
          <a:r>
            <a:rPr lang="en-US" sz="2200" b="0" dirty="0" err="1">
              <a:solidFill>
                <a:srgbClr val="FF5050"/>
              </a:solidFill>
              <a:latin typeface="Arial" panose="020B0604020202020204" pitchFamily="34" charset="0"/>
              <a:cs typeface="Arial" panose="020B0604020202020204" pitchFamily="34" charset="0"/>
            </a:rPr>
            <a:t>niệm</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của</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triết</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học</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Mác</a:t>
          </a:r>
          <a:r>
            <a:rPr lang="en-US" sz="2200" b="0" dirty="0">
              <a:solidFill>
                <a:srgbClr val="FF5050"/>
              </a:solidFill>
              <a:latin typeface="Arial" panose="020B0604020202020204" pitchFamily="34" charset="0"/>
              <a:cs typeface="Arial" panose="020B0604020202020204" pitchFamily="34" charset="0"/>
            </a:rPr>
            <a:t> - </a:t>
          </a:r>
          <a:r>
            <a:rPr lang="en-US" sz="2200" b="0" dirty="0" err="1">
              <a:solidFill>
                <a:srgbClr val="FF5050"/>
              </a:solidFill>
              <a:latin typeface="Arial" panose="020B0604020202020204" pitchFamily="34" charset="0"/>
              <a:cs typeface="Arial" panose="020B0604020202020204" pitchFamily="34" charset="0"/>
            </a:rPr>
            <a:t>Lênin</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về</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vật</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chất</a:t>
          </a:r>
          <a:endParaRPr lang="en-US" sz="2200" b="0" dirty="0">
            <a:solidFill>
              <a:srgbClr val="FF5050"/>
            </a:solidFill>
            <a:latin typeface="Arial" panose="020B0604020202020204" pitchFamily="34" charset="0"/>
            <a:cs typeface="Arial" panose="020B0604020202020204" pitchFamily="34" charset="0"/>
          </a:endParaRPr>
        </a:p>
      </dgm:t>
    </dgm:pt>
    <dgm:pt modelId="{83EB246F-1A94-4B48-8FE8-B81A895F3EC6}" type="parTrans" cxnId="{D9EE0E9C-4E2F-429E-8DA0-89DAD150B0FD}">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7C9C7B83-0F4D-4CFC-B457-0B318D2EFEF1}" type="sibTrans" cxnId="{D9EE0E9C-4E2F-429E-8DA0-89DAD150B0FD}">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0B17514B-3180-475C-83D3-B2468EF164FC}">
      <dgm:prSet custT="1"/>
      <dgm:spPr>
        <a:solidFill>
          <a:srgbClr val="7030A0"/>
        </a:solidFill>
      </dgm:spPr>
      <dgm:t>
        <a:bodyPr/>
        <a:lstStyle/>
        <a:p>
          <a:pPr>
            <a:lnSpc>
              <a:spcPct val="100000"/>
            </a:lnSpc>
          </a:pPr>
          <a:r>
            <a:rPr lang="en-US" sz="2200" b="0" dirty="0">
              <a:solidFill>
                <a:schemeClr val="bg1"/>
              </a:solidFill>
              <a:latin typeface="Arial" panose="020B0604020202020204" pitchFamily="34" charset="0"/>
              <a:cs typeface="Arial" panose="020B0604020202020204" pitchFamily="34" charset="0"/>
            </a:rPr>
            <a:t>d</a:t>
          </a:r>
        </a:p>
      </dgm:t>
    </dgm:pt>
    <dgm:pt modelId="{E9EB2691-AF8C-4458-922D-CE2FB7B71734}" type="parTrans" cxnId="{81FD0EAE-1A5A-45B7-93D6-7E709EE969F6}">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5F2A61D8-7A56-44FE-8DB8-8272676935E9}" type="sibTrans" cxnId="{81FD0EAE-1A5A-45B7-93D6-7E709EE969F6}">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14AB3F66-077B-4436-BE2F-3BE773B6C85C}">
      <dgm:prSet custT="1"/>
      <dgm:spPr>
        <a:solidFill>
          <a:schemeClr val="tx1"/>
        </a:solidFill>
      </dgm:spPr>
      <dgm:t>
        <a:bodyPr/>
        <a:lstStyle/>
        <a:p>
          <a:pPr>
            <a:lnSpc>
              <a:spcPct val="100000"/>
            </a:lnSpc>
          </a:pPr>
          <a:r>
            <a:rPr lang="en-US" sz="2200" b="0" dirty="0">
              <a:solidFill>
                <a:schemeClr val="bg1"/>
              </a:solidFill>
              <a:latin typeface="Arial" panose="020B0604020202020204" pitchFamily="34" charset="0"/>
              <a:cs typeface="Arial" panose="020B0604020202020204" pitchFamily="34" charset="0"/>
            </a:rPr>
            <a:t>e</a:t>
          </a:r>
        </a:p>
      </dgm:t>
    </dgm:pt>
    <dgm:pt modelId="{B5E31333-EE1D-470E-B3E1-AA1993E19D36}" type="parTrans" cxnId="{EF29CCE8-2943-42AF-B133-18A0829E4DC0}">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5258CFE8-233A-40FE-AF1E-9D8B500C2378}" type="sibTrans" cxnId="{EF29CCE8-2943-42AF-B133-18A0829E4DC0}">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E879D5A3-A903-46F8-A089-3720BB50DA5A}">
      <dgm:prSet custT="1"/>
      <dgm:spPr/>
      <dgm:t>
        <a:bodyPr/>
        <a:lstStyle/>
        <a:p>
          <a:pPr algn="just">
            <a:lnSpc>
              <a:spcPct val="100000"/>
            </a:lnSpc>
          </a:pPr>
          <a:r>
            <a:rPr lang="en-US" sz="2200" b="0" dirty="0" err="1">
              <a:solidFill>
                <a:schemeClr val="tx1"/>
              </a:solidFill>
              <a:latin typeface="Arial" panose="020B0604020202020204" pitchFamily="34" charset="0"/>
              <a:cs typeface="Arial" panose="020B0604020202020204" pitchFamily="34" charset="0"/>
            </a:rPr>
            <a:t>Tính</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thống</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nhất</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vật</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chất</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của</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thế</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giới</a:t>
          </a:r>
          <a:endParaRPr lang="en-US" sz="2200" b="0" dirty="0">
            <a:solidFill>
              <a:schemeClr val="tx1"/>
            </a:solidFill>
            <a:latin typeface="Arial" panose="020B0604020202020204" pitchFamily="34" charset="0"/>
            <a:cs typeface="Arial" panose="020B0604020202020204" pitchFamily="34" charset="0"/>
          </a:endParaRPr>
        </a:p>
      </dgm:t>
    </dgm:pt>
    <dgm:pt modelId="{FC1A1347-C977-43A9-BA38-03BD2E3DB3E4}" type="parTrans" cxnId="{A7613AA5-47AB-4706-8E0F-B58596EDAADF}">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89F0E2B9-A7EC-4BA4-9729-A870BD872051}" type="sibTrans" cxnId="{A7613AA5-47AB-4706-8E0F-B58596EDAADF}">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B1636257-93F7-4D60-9BF4-3D5D2A915953}">
      <dgm:prSet custT="1"/>
      <dgm:spPr/>
      <dgm:t>
        <a:bodyPr/>
        <a:lstStyle/>
        <a:p>
          <a:pPr algn="just">
            <a:lnSpc>
              <a:spcPct val="100000"/>
            </a:lnSpc>
          </a:pPr>
          <a:r>
            <a:rPr lang="en-US" sz="2200" b="0" dirty="0" err="1">
              <a:solidFill>
                <a:srgbClr val="660066"/>
              </a:solidFill>
              <a:latin typeface="Arial" panose="020B0604020202020204" pitchFamily="34" charset="0"/>
              <a:cs typeface="Arial" panose="020B0604020202020204" pitchFamily="34" charset="0"/>
            </a:rPr>
            <a:t>Phương</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thức</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tồn</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tại</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của</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vật</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chất</a:t>
          </a:r>
          <a:endParaRPr lang="en-US" sz="2200" b="0" dirty="0">
            <a:solidFill>
              <a:srgbClr val="660066"/>
            </a:solidFill>
            <a:latin typeface="Arial" panose="020B0604020202020204" pitchFamily="34" charset="0"/>
            <a:cs typeface="Arial" panose="020B0604020202020204" pitchFamily="34" charset="0"/>
          </a:endParaRPr>
        </a:p>
      </dgm:t>
    </dgm:pt>
    <dgm:pt modelId="{0257564D-65E5-4944-BE63-B0BC15E7FDE4}" type="parTrans" cxnId="{C4C9C7F4-DB75-49C6-A8B0-4146110468E2}">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C6BAD127-594A-4C01-9CCA-FA1D44015454}" type="sibTrans" cxnId="{C4C9C7F4-DB75-49C6-A8B0-4146110468E2}">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6D78E838-C40B-4A2D-96AB-3C36A2D0DC16}">
      <dgm:prSet phldrT="[Text]" custT="1"/>
      <dgm:spPr>
        <a:solidFill>
          <a:srgbClr val="006600"/>
        </a:solidFill>
      </dgm:spPr>
      <dgm:t>
        <a:bodyPr/>
        <a:lstStyle/>
        <a:p>
          <a:pPr>
            <a:lnSpc>
              <a:spcPct val="100000"/>
            </a:lnSpc>
          </a:pPr>
          <a:r>
            <a:rPr lang="en-US" sz="2200" b="0" dirty="0">
              <a:solidFill>
                <a:schemeClr val="bg1"/>
              </a:solidFill>
              <a:latin typeface="Arial" panose="020B0604020202020204" pitchFamily="34" charset="0"/>
              <a:cs typeface="Arial" panose="020B0604020202020204" pitchFamily="34" charset="0"/>
            </a:rPr>
            <a:t>a</a:t>
          </a:r>
        </a:p>
      </dgm:t>
    </dgm:pt>
    <dgm:pt modelId="{4CC4098A-8FBF-41BF-B760-909AFAE0B4B5}" type="sibTrans" cxnId="{9AB38DAF-B29F-4F19-994F-3826BB11E119}">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81DF2ED5-9575-42AD-9EB5-4110B8498BE5}" type="parTrans" cxnId="{9AB38DAF-B29F-4F19-994F-3826BB11E119}">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5">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5">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5">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5">
        <dgm:presLayoutVars>
          <dgm:bulletEnabled val="1"/>
        </dgm:presLayoutVars>
      </dgm:prSet>
      <dgm:spPr/>
      <dgm:t>
        <a:bodyPr/>
        <a:lstStyle/>
        <a:p>
          <a:endParaRPr lang="en-US"/>
        </a:p>
      </dgm:t>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5">
        <dgm:presLayoutVars>
          <dgm:chMax val="1"/>
          <dgm:bulletEnabled val="1"/>
        </dgm:presLayoutVars>
      </dgm:prSet>
      <dgm:spPr/>
      <dgm:t>
        <a:bodyPr/>
        <a:lstStyle/>
        <a:p>
          <a:endParaRPr lang="en-US"/>
        </a:p>
      </dgm:t>
    </dgm:pt>
    <dgm:pt modelId="{4B2AED02-D5BC-40AD-B501-D2D53907E6A6}" type="pres">
      <dgm:prSet presAssocID="{74AA2FE8-A2BD-419C-85C9-E1E6865917A0}" presName="descendantText" presStyleLbl="alignAcc1" presStyleIdx="2" presStyleCnt="5">
        <dgm:presLayoutVars>
          <dgm:bulletEnabled val="1"/>
        </dgm:presLayoutVars>
      </dgm:prSet>
      <dgm:spPr/>
      <dgm:t>
        <a:bodyPr/>
        <a:lstStyle/>
        <a:p>
          <a:endParaRPr lang="en-US"/>
        </a:p>
      </dgm:t>
    </dgm:pt>
    <dgm:pt modelId="{F6F46C16-4F0E-433C-A7DE-5BD074717274}" type="pres">
      <dgm:prSet presAssocID="{03DB28A5-185A-48CB-AFF6-29B22EBB5368}" presName="sp" presStyleCnt="0"/>
      <dgm:spPr/>
    </dgm:pt>
    <dgm:pt modelId="{FC2F1364-4ECC-4671-AF7B-A7FBF5628F00}" type="pres">
      <dgm:prSet presAssocID="{0B17514B-3180-475C-83D3-B2468EF164FC}" presName="composite" presStyleCnt="0"/>
      <dgm:spPr/>
    </dgm:pt>
    <dgm:pt modelId="{AFC4631B-6313-4AB7-8A2F-0D66BA62D014}" type="pres">
      <dgm:prSet presAssocID="{0B17514B-3180-475C-83D3-B2468EF164FC}" presName="parentText" presStyleLbl="alignNode1" presStyleIdx="3" presStyleCnt="5">
        <dgm:presLayoutVars>
          <dgm:chMax val="1"/>
          <dgm:bulletEnabled val="1"/>
        </dgm:presLayoutVars>
      </dgm:prSet>
      <dgm:spPr/>
      <dgm:t>
        <a:bodyPr/>
        <a:lstStyle/>
        <a:p>
          <a:endParaRPr lang="en-US"/>
        </a:p>
      </dgm:t>
    </dgm:pt>
    <dgm:pt modelId="{794ED453-5941-44C1-8F8A-5BB5B6875D3A}" type="pres">
      <dgm:prSet presAssocID="{0B17514B-3180-475C-83D3-B2468EF164FC}" presName="descendantText" presStyleLbl="alignAcc1" presStyleIdx="3" presStyleCnt="5" custLinFactNeighborX="599" custLinFactNeighborY="-5633">
        <dgm:presLayoutVars>
          <dgm:bulletEnabled val="1"/>
        </dgm:presLayoutVars>
      </dgm:prSet>
      <dgm:spPr/>
      <dgm:t>
        <a:bodyPr/>
        <a:lstStyle/>
        <a:p>
          <a:endParaRPr lang="en-US"/>
        </a:p>
      </dgm:t>
    </dgm:pt>
    <dgm:pt modelId="{5AE8CE7E-74CA-4BCC-B3D0-EC8C081B35AC}" type="pres">
      <dgm:prSet presAssocID="{5F2A61D8-7A56-44FE-8DB8-8272676935E9}" presName="sp" presStyleCnt="0"/>
      <dgm:spPr/>
    </dgm:pt>
    <dgm:pt modelId="{E6F4BBCD-468A-4CD8-B365-127F1F99CEBA}" type="pres">
      <dgm:prSet presAssocID="{14AB3F66-077B-4436-BE2F-3BE773B6C85C}" presName="composite" presStyleCnt="0"/>
      <dgm:spPr/>
    </dgm:pt>
    <dgm:pt modelId="{7669F1D9-1D59-42C1-B748-C9E1209DCB2A}" type="pres">
      <dgm:prSet presAssocID="{14AB3F66-077B-4436-BE2F-3BE773B6C85C}" presName="parentText" presStyleLbl="alignNode1" presStyleIdx="4" presStyleCnt="5" custLinFactX="-88628" custLinFactNeighborX="-100000" custLinFactNeighborY="33369">
        <dgm:presLayoutVars>
          <dgm:chMax val="1"/>
          <dgm:bulletEnabled val="1"/>
        </dgm:presLayoutVars>
      </dgm:prSet>
      <dgm:spPr/>
      <dgm:t>
        <a:bodyPr/>
        <a:lstStyle/>
        <a:p>
          <a:endParaRPr lang="en-US"/>
        </a:p>
      </dgm:t>
    </dgm:pt>
    <dgm:pt modelId="{F8D2C366-F10E-476B-8EDE-7066676EA04D}" type="pres">
      <dgm:prSet presAssocID="{14AB3F66-077B-4436-BE2F-3BE773B6C85C}" presName="descendantText" presStyleLbl="alignAcc1" presStyleIdx="4" presStyleCnt="5">
        <dgm:presLayoutVars>
          <dgm:bulletEnabled val="1"/>
        </dgm:presLayoutVars>
      </dgm:prSet>
      <dgm:spPr/>
      <dgm:t>
        <a:bodyPr/>
        <a:lstStyle/>
        <a:p>
          <a:endParaRPr lang="en-US"/>
        </a:p>
      </dgm:t>
    </dgm:pt>
  </dgm:ptLst>
  <dgm:cxnLst>
    <dgm:cxn modelId="{C91A5BE1-FC4A-4689-9B37-E790EB2D50D6}" type="presOf" srcId="{14AB3F66-077B-4436-BE2F-3BE773B6C85C}" destId="{7669F1D9-1D59-42C1-B748-C9E1209DCB2A}" srcOrd="0" destOrd="0" presId="urn:microsoft.com/office/officeart/2005/8/layout/chevron2"/>
    <dgm:cxn modelId="{A7613AA5-47AB-4706-8E0F-B58596EDAADF}" srcId="{14AB3F66-077B-4436-BE2F-3BE773B6C85C}" destId="{E879D5A3-A903-46F8-A089-3720BB50DA5A}" srcOrd="0" destOrd="0" parTransId="{FC1A1347-C977-43A9-BA38-03BD2E3DB3E4}" sibTransId="{89F0E2B9-A7EC-4BA4-9729-A870BD872051}"/>
    <dgm:cxn modelId="{61E85F2C-2372-43C8-B507-EE7C8DB0F497}" type="presOf" srcId="{06499D92-1B58-4ABB-B177-83C497903464}" destId="{A8385CC5-9E3D-4630-8A14-80529E56AA25}" srcOrd="0" destOrd="0" presId="urn:microsoft.com/office/officeart/2005/8/layout/chevron2"/>
    <dgm:cxn modelId="{0F93F87A-0C18-48EB-8B77-C1B2C7986B5B}" srcId="{06499D92-1B58-4ABB-B177-83C497903464}" destId="{74AA2FE8-A2BD-419C-85C9-E1E6865917A0}" srcOrd="2" destOrd="0" parTransId="{60E0169B-68F1-40D9-B806-7BB15780C9D9}" sibTransId="{03DB28A5-185A-48CB-AFF6-29B22EBB5368}"/>
    <dgm:cxn modelId="{E4905180-A1E0-4064-93D7-EF1F800A911C}" type="presOf" srcId="{9FF8373A-6519-49BB-9B1C-267FE05AD0D1}" destId="{D2E498E5-5D32-477C-AD89-F3DFDEA2421E}" srcOrd="0" destOrd="0" presId="urn:microsoft.com/office/officeart/2005/8/layout/chevron2"/>
    <dgm:cxn modelId="{EF29CCE8-2943-42AF-B133-18A0829E4DC0}" srcId="{06499D92-1B58-4ABB-B177-83C497903464}" destId="{14AB3F66-077B-4436-BE2F-3BE773B6C85C}" srcOrd="4" destOrd="0" parTransId="{B5E31333-EE1D-470E-B3E1-AA1993E19D36}" sibTransId="{5258CFE8-233A-40FE-AF1E-9D8B500C2378}"/>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739B44C4-5C60-490F-A6FC-34BAF1325363}" type="presOf" srcId="{1D3F762B-C24B-4AED-81EC-C5404096EB3B}" destId="{0DAB1469-03E9-4D9F-BEEA-7BAD8D0AC49F}" srcOrd="0" destOrd="0" presId="urn:microsoft.com/office/officeart/2005/8/layout/chevron2"/>
    <dgm:cxn modelId="{EC756507-E5EA-404A-9567-A50B021827A4}" type="presOf" srcId="{EE87098A-61D7-40D5-AB9C-74ADF2D7BC2A}" destId="{66EE8A80-F4D4-4B0E-81C4-C67A772FA914}"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8FA4ADA9-93C6-4150-B705-6B51E6AEF69E}" type="presOf" srcId="{74AA2FE8-A2BD-419C-85C9-E1E6865917A0}" destId="{D0A976F6-7E08-4F35-87C1-B13E36AF9C4D}" srcOrd="0" destOrd="0" presId="urn:microsoft.com/office/officeart/2005/8/layout/chevron2"/>
    <dgm:cxn modelId="{CC00120F-3487-43C8-84DD-CCD7C3ED1E6B}" type="presOf" srcId="{B1636257-93F7-4D60-9BF4-3D5D2A915953}" destId="{794ED453-5941-44C1-8F8A-5BB5B6875D3A}" srcOrd="0" destOrd="0" presId="urn:microsoft.com/office/officeart/2005/8/layout/chevron2"/>
    <dgm:cxn modelId="{564BBC90-4117-429B-9D97-67DD77AD2BDC}" type="presOf" srcId="{0B17514B-3180-475C-83D3-B2468EF164FC}" destId="{AFC4631B-6313-4AB7-8A2F-0D66BA62D014}" srcOrd="0" destOrd="0" presId="urn:microsoft.com/office/officeart/2005/8/layout/chevron2"/>
    <dgm:cxn modelId="{C4C9C7F4-DB75-49C6-A8B0-4146110468E2}" srcId="{0B17514B-3180-475C-83D3-B2468EF164FC}" destId="{B1636257-93F7-4D60-9BF4-3D5D2A915953}" srcOrd="0" destOrd="0" parTransId="{0257564D-65E5-4944-BE63-B0BC15E7FDE4}" sibTransId="{C6BAD127-594A-4C01-9CCA-FA1D44015454}"/>
    <dgm:cxn modelId="{06D5F3BA-C220-4481-B596-16829977BCB6}" type="presOf" srcId="{6D78E838-C40B-4A2D-96AB-3C36A2D0DC16}" destId="{A7A3CE45-31EC-4F1E-B460-AE5C11441564}" srcOrd="0" destOrd="0" presId="urn:microsoft.com/office/officeart/2005/8/layout/chevron2"/>
    <dgm:cxn modelId="{D9EE0E9C-4E2F-429E-8DA0-89DAD150B0FD}" srcId="{74AA2FE8-A2BD-419C-85C9-E1E6865917A0}" destId="{B96620C5-B12C-4B2A-B9AF-51F546A095D7}" srcOrd="0" destOrd="0" parTransId="{83EB246F-1A94-4B48-8FE8-B81A895F3EC6}" sibTransId="{7C9C7B83-0F4D-4CFC-B457-0B318D2EFEF1}"/>
    <dgm:cxn modelId="{1CE98F00-D4EE-4D00-871F-8C1A7F8F9434}" type="presOf" srcId="{E879D5A3-A903-46F8-A089-3720BB50DA5A}" destId="{F8D2C366-F10E-476B-8EDE-7066676EA04D}" srcOrd="0" destOrd="0" presId="urn:microsoft.com/office/officeart/2005/8/layout/chevron2"/>
    <dgm:cxn modelId="{B8BFA224-14C2-410D-B015-CE1F1232D393}" type="presOf" srcId="{B96620C5-B12C-4B2A-B9AF-51F546A095D7}" destId="{4B2AED02-D5BC-40AD-B501-D2D53907E6A6}" srcOrd="0" destOrd="0" presId="urn:microsoft.com/office/officeart/2005/8/layout/chevron2"/>
    <dgm:cxn modelId="{81FD0EAE-1A5A-45B7-93D6-7E709EE969F6}" srcId="{06499D92-1B58-4ABB-B177-83C497903464}" destId="{0B17514B-3180-475C-83D3-B2468EF164FC}" srcOrd="3" destOrd="0" parTransId="{E9EB2691-AF8C-4458-922D-CE2FB7B71734}" sibTransId="{5F2A61D8-7A56-44FE-8DB8-8272676935E9}"/>
    <dgm:cxn modelId="{BE7ACB66-DCD4-47DF-992F-D151188EC994}" srcId="{9FF8373A-6519-49BB-9B1C-267FE05AD0D1}" destId="{EE87098A-61D7-40D5-AB9C-74ADF2D7BC2A}" srcOrd="0" destOrd="0" parTransId="{2805ECA1-21A3-4F8F-AA97-A9F008951F86}" sibTransId="{185FB2E3-4F8B-4609-ACC4-0782EEF88E18}"/>
    <dgm:cxn modelId="{8583163A-CA19-4CE9-8D8A-1B4B90A8C5DB}" type="presParOf" srcId="{A8385CC5-9E3D-4630-8A14-80529E56AA25}" destId="{983C9849-91B6-45B4-BBE3-096EDDB9258B}" srcOrd="0" destOrd="0" presId="urn:microsoft.com/office/officeart/2005/8/layout/chevron2"/>
    <dgm:cxn modelId="{D27CDD31-BE7D-400E-A10E-FE7C06FCEF0B}" type="presParOf" srcId="{983C9849-91B6-45B4-BBE3-096EDDB9258B}" destId="{A7A3CE45-31EC-4F1E-B460-AE5C11441564}" srcOrd="0" destOrd="0" presId="urn:microsoft.com/office/officeart/2005/8/layout/chevron2"/>
    <dgm:cxn modelId="{1A4DFC7C-ACCE-4DF7-AA26-4520AD4AEAB8}" type="presParOf" srcId="{983C9849-91B6-45B4-BBE3-096EDDB9258B}" destId="{0DAB1469-03E9-4D9F-BEEA-7BAD8D0AC49F}" srcOrd="1" destOrd="0" presId="urn:microsoft.com/office/officeart/2005/8/layout/chevron2"/>
    <dgm:cxn modelId="{93939B03-9B53-4DB4-8111-DC8F83A3C38F}" type="presParOf" srcId="{A8385CC5-9E3D-4630-8A14-80529E56AA25}" destId="{263644C0-3AEF-472C-BC5B-C2E99FB885CD}" srcOrd="1" destOrd="0" presId="urn:microsoft.com/office/officeart/2005/8/layout/chevron2"/>
    <dgm:cxn modelId="{CF9F9B0E-A5C0-4F37-AE53-74A981FB2BDC}" type="presParOf" srcId="{A8385CC5-9E3D-4630-8A14-80529E56AA25}" destId="{0EC25FD6-90FD-4D80-8465-5C87A0822180}" srcOrd="2" destOrd="0" presId="urn:microsoft.com/office/officeart/2005/8/layout/chevron2"/>
    <dgm:cxn modelId="{F2968D74-8FDA-4B8B-96B9-BC9EF158F7EC}" type="presParOf" srcId="{0EC25FD6-90FD-4D80-8465-5C87A0822180}" destId="{D2E498E5-5D32-477C-AD89-F3DFDEA2421E}" srcOrd="0" destOrd="0" presId="urn:microsoft.com/office/officeart/2005/8/layout/chevron2"/>
    <dgm:cxn modelId="{DE567AC8-53A7-4276-8912-EA868B35F383}" type="presParOf" srcId="{0EC25FD6-90FD-4D80-8465-5C87A0822180}" destId="{66EE8A80-F4D4-4B0E-81C4-C67A772FA914}" srcOrd="1" destOrd="0" presId="urn:microsoft.com/office/officeart/2005/8/layout/chevron2"/>
    <dgm:cxn modelId="{14DB7137-992C-421C-91DA-FF1E19C14FB6}" type="presParOf" srcId="{A8385CC5-9E3D-4630-8A14-80529E56AA25}" destId="{86339035-AE5D-401C-9561-EFA785165AA0}" srcOrd="3" destOrd="0" presId="urn:microsoft.com/office/officeart/2005/8/layout/chevron2"/>
    <dgm:cxn modelId="{5EF933A1-9B87-492F-9E48-E9956AEC2088}" type="presParOf" srcId="{A8385CC5-9E3D-4630-8A14-80529E56AA25}" destId="{DD3FC643-C26B-4E01-8A18-AE496E9C57D8}" srcOrd="4" destOrd="0" presId="urn:microsoft.com/office/officeart/2005/8/layout/chevron2"/>
    <dgm:cxn modelId="{EDEF2359-766C-4DD4-9C36-1A3AA7013D99}" type="presParOf" srcId="{DD3FC643-C26B-4E01-8A18-AE496E9C57D8}" destId="{D0A976F6-7E08-4F35-87C1-B13E36AF9C4D}" srcOrd="0" destOrd="0" presId="urn:microsoft.com/office/officeart/2005/8/layout/chevron2"/>
    <dgm:cxn modelId="{90956030-D7BE-467A-B78F-51518812E86A}" type="presParOf" srcId="{DD3FC643-C26B-4E01-8A18-AE496E9C57D8}" destId="{4B2AED02-D5BC-40AD-B501-D2D53907E6A6}" srcOrd="1" destOrd="0" presId="urn:microsoft.com/office/officeart/2005/8/layout/chevron2"/>
    <dgm:cxn modelId="{493F68B1-8CA7-4C55-A563-0BACA0C2F0A6}" type="presParOf" srcId="{A8385CC5-9E3D-4630-8A14-80529E56AA25}" destId="{F6F46C16-4F0E-433C-A7DE-5BD074717274}" srcOrd="5" destOrd="0" presId="urn:microsoft.com/office/officeart/2005/8/layout/chevron2"/>
    <dgm:cxn modelId="{14A406D4-1401-4AE0-B21B-7C85D36B718F}" type="presParOf" srcId="{A8385CC5-9E3D-4630-8A14-80529E56AA25}" destId="{FC2F1364-4ECC-4671-AF7B-A7FBF5628F00}" srcOrd="6" destOrd="0" presId="urn:microsoft.com/office/officeart/2005/8/layout/chevron2"/>
    <dgm:cxn modelId="{244B94C5-5E9D-4F4F-94C0-F5BBB29FF2DB}" type="presParOf" srcId="{FC2F1364-4ECC-4671-AF7B-A7FBF5628F00}" destId="{AFC4631B-6313-4AB7-8A2F-0D66BA62D014}" srcOrd="0" destOrd="0" presId="urn:microsoft.com/office/officeart/2005/8/layout/chevron2"/>
    <dgm:cxn modelId="{6BB39646-2372-4DFA-B6AD-CA8E6F1D2061}" type="presParOf" srcId="{FC2F1364-4ECC-4671-AF7B-A7FBF5628F00}" destId="{794ED453-5941-44C1-8F8A-5BB5B6875D3A}" srcOrd="1" destOrd="0" presId="urn:microsoft.com/office/officeart/2005/8/layout/chevron2"/>
    <dgm:cxn modelId="{A0CF7AB7-BF52-425B-9BFD-D1BEC397D7ED}" type="presParOf" srcId="{A8385CC5-9E3D-4630-8A14-80529E56AA25}" destId="{5AE8CE7E-74CA-4BCC-B3D0-EC8C081B35AC}" srcOrd="7" destOrd="0" presId="urn:microsoft.com/office/officeart/2005/8/layout/chevron2"/>
    <dgm:cxn modelId="{773BF8BA-7CA0-4564-8FCC-3FDF27E4C9B2}" type="presParOf" srcId="{A8385CC5-9E3D-4630-8A14-80529E56AA25}" destId="{E6F4BBCD-468A-4CD8-B365-127F1F99CEBA}" srcOrd="8" destOrd="0" presId="urn:microsoft.com/office/officeart/2005/8/layout/chevron2"/>
    <dgm:cxn modelId="{3D9AE32D-F8EF-4146-A8E1-1604AB892B91}" type="presParOf" srcId="{E6F4BBCD-468A-4CD8-B365-127F1F99CEBA}" destId="{7669F1D9-1D59-42C1-B748-C9E1209DCB2A}" srcOrd="0" destOrd="0" presId="urn:microsoft.com/office/officeart/2005/8/layout/chevron2"/>
    <dgm:cxn modelId="{BA3EB331-C2B9-4645-924A-92526EA9D2C1}" type="presParOf" srcId="{E6F4BBCD-468A-4CD8-B365-127F1F99CEBA}" destId="{F8D2C366-F10E-476B-8EDE-7066676EA04D}"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46F8B44E-219B-4BDB-ACF5-B8AC51D7BEC3}" type="doc">
      <dgm:prSet loTypeId="urn:microsoft.com/office/officeart/2005/8/layout/vList4" loCatId="picture" qsTypeId="urn:microsoft.com/office/officeart/2005/8/quickstyle/simple1" qsCatId="simple" csTypeId="urn:microsoft.com/office/officeart/2005/8/colors/accent1_2" csCatId="accent1" phldr="1"/>
      <dgm:spPr/>
      <dgm:t>
        <a:bodyPr/>
        <a:lstStyle/>
        <a:p>
          <a:endParaRPr lang="en-US"/>
        </a:p>
      </dgm:t>
    </dgm:pt>
    <dgm:pt modelId="{2A3E11E8-74C7-4BFE-BED2-E1EF1638153B}">
      <dgm:prSet phldrT="[Text]" custT="1"/>
      <dgm:spPr>
        <a:solidFill>
          <a:schemeClr val="accent6">
            <a:lumMod val="75000"/>
          </a:schemeClr>
        </a:solidFill>
      </dgm:spPr>
      <dgm:t>
        <a:bodyPr/>
        <a:lstStyle/>
        <a:p>
          <a:pPr algn="just"/>
          <a:r>
            <a:rPr lang="en-US" sz="2400" b="1" dirty="0" err="1">
              <a:solidFill>
                <a:schemeClr val="bg1"/>
              </a:solidFill>
              <a:latin typeface="+mj-lt"/>
              <a:cs typeface="Times New Roman" panose="02020603050405020304" pitchFamily="18" charset="0"/>
            </a:rPr>
            <a:t>Kế</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thừa</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quan</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điểm</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của</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C.Mác</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Ph.Ăngghen</a:t>
          </a:r>
          <a:endParaRPr lang="en-US" sz="2400" b="1" dirty="0">
            <a:solidFill>
              <a:schemeClr val="bg1"/>
            </a:solidFill>
            <a:latin typeface="+mj-lt"/>
            <a:cs typeface="Times New Roman" panose="02020603050405020304" pitchFamily="18" charset="0"/>
          </a:endParaRPr>
        </a:p>
      </dgm:t>
    </dgm:pt>
    <dgm:pt modelId="{C66FAFA7-B6DB-4079-8E5A-B4106F2CF9E4}" type="parTrans" cxnId="{C7779D56-A07A-4F06-B90E-7EFCCEB29A6E}">
      <dgm:prSet/>
      <dgm:spPr/>
      <dgm:t>
        <a:bodyPr/>
        <a:lstStyle/>
        <a:p>
          <a:endParaRPr lang="en-US" b="1"/>
        </a:p>
      </dgm:t>
    </dgm:pt>
    <dgm:pt modelId="{28E79C8A-5A05-458F-8C87-7AC3519FABA8}" type="sibTrans" cxnId="{C7779D56-A07A-4F06-B90E-7EFCCEB29A6E}">
      <dgm:prSet/>
      <dgm:spPr/>
      <dgm:t>
        <a:bodyPr/>
        <a:lstStyle/>
        <a:p>
          <a:endParaRPr lang="en-US" b="1"/>
        </a:p>
      </dgm:t>
    </dgm:pt>
    <dgm:pt modelId="{1D3DBAE1-3F13-4138-AAB7-11DC30A18D8D}">
      <dgm:prSet phldrT="[Text]" custT="1"/>
      <dgm:spPr>
        <a:solidFill>
          <a:srgbClr val="3333CC"/>
        </a:solidFill>
      </dgm:spPr>
      <dgm:t>
        <a:bodyPr/>
        <a:lstStyle/>
        <a:p>
          <a:pPr algn="ctr"/>
          <a:r>
            <a:rPr lang="en-US" sz="2400" b="1" dirty="0" err="1">
              <a:solidFill>
                <a:schemeClr val="bg1"/>
              </a:solidFill>
              <a:latin typeface="+mj-lt"/>
              <a:cs typeface="Times New Roman" panose="02020603050405020304" pitchFamily="18" charset="0"/>
            </a:rPr>
            <a:t>Tổng</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kết</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toàn</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diện</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thành</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tựu</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mới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của</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khoa</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học</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đấu</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tranh</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chống</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mọi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biểu</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hiện</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xuyên</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tạc</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và</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bác</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bỏ</a:t>
          </a:r>
          <a:r>
            <a:rPr lang="en-US" sz="2400" b="1" dirty="0">
              <a:solidFill>
                <a:schemeClr val="bg1"/>
              </a:solidFill>
              <a:latin typeface="+mj-lt"/>
              <a:cs typeface="Times New Roman" panose="02020603050405020304" pitchFamily="18" charset="0"/>
            </a:rPr>
            <a:t> CNDV</a:t>
          </a:r>
        </a:p>
      </dgm:t>
    </dgm:pt>
    <dgm:pt modelId="{75B2F1EE-4AD4-4ACB-9218-AC36CBFF2F22}" type="parTrans" cxnId="{B6132C20-CB86-490F-880A-267D4A347E00}">
      <dgm:prSet/>
      <dgm:spPr/>
      <dgm:t>
        <a:bodyPr/>
        <a:lstStyle/>
        <a:p>
          <a:endParaRPr lang="en-US" b="1"/>
        </a:p>
      </dgm:t>
    </dgm:pt>
    <dgm:pt modelId="{AF533E15-EDD5-49FC-8FFE-0B380F9D188D}" type="sibTrans" cxnId="{B6132C20-CB86-490F-880A-267D4A347E00}">
      <dgm:prSet/>
      <dgm:spPr/>
      <dgm:t>
        <a:bodyPr/>
        <a:lstStyle/>
        <a:p>
          <a:endParaRPr lang="en-US" b="1"/>
        </a:p>
      </dgm:t>
    </dgm:pt>
    <dgm:pt modelId="{B2CCFC41-E17C-494C-82FD-92E655A9D55C}">
      <dgm:prSet phldrT="[Text]" custT="1"/>
      <dgm:spPr>
        <a:solidFill>
          <a:srgbClr val="CC9900"/>
        </a:solidFill>
      </dgm:spPr>
      <dgm:t>
        <a:bodyPr/>
        <a:lstStyle/>
        <a:p>
          <a:pPr algn="just"/>
          <a:r>
            <a:rPr lang="en-US" sz="2400" b="1" dirty="0" err="1">
              <a:solidFill>
                <a:schemeClr val="bg1"/>
              </a:solidFill>
              <a:latin typeface="+mj-lt"/>
              <a:cs typeface="Times New Roman" panose="02020603050405020304" pitchFamily="18" charset="0"/>
            </a:rPr>
            <a:t>Tìm</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kiếm</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một</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phương</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pháp</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định</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nghĩa</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mới</a:t>
          </a:r>
          <a:r>
            <a:rPr lang="en-US" sz="2400" b="1" dirty="0">
              <a:solidFill>
                <a:schemeClr val="bg1"/>
              </a:solidFill>
              <a:latin typeface="+mj-lt"/>
              <a:cs typeface="Times New Roman" panose="02020603050405020304" pitchFamily="18" charset="0"/>
            </a:rPr>
            <a:t> </a:t>
          </a:r>
        </a:p>
      </dgm:t>
    </dgm:pt>
    <dgm:pt modelId="{90AD4E85-1CDC-492A-9EFC-FCE3B92DA522}" type="parTrans" cxnId="{958E48D1-F68E-4AB1-A46F-0020D19B67FF}">
      <dgm:prSet/>
      <dgm:spPr/>
      <dgm:t>
        <a:bodyPr/>
        <a:lstStyle/>
        <a:p>
          <a:endParaRPr lang="en-US" b="1"/>
        </a:p>
      </dgm:t>
    </dgm:pt>
    <dgm:pt modelId="{E81405E7-6DF4-4A37-97BB-8A81568D6359}" type="sibTrans" cxnId="{958E48D1-F68E-4AB1-A46F-0020D19B67FF}">
      <dgm:prSet/>
      <dgm:spPr/>
      <dgm:t>
        <a:bodyPr/>
        <a:lstStyle/>
        <a:p>
          <a:endParaRPr lang="en-US" b="1"/>
        </a:p>
      </dgm:t>
    </dgm:pt>
    <dgm:pt modelId="{7988B079-F1A6-4B16-968B-CA45816F6347}" type="pres">
      <dgm:prSet presAssocID="{46F8B44E-219B-4BDB-ACF5-B8AC51D7BEC3}" presName="linear" presStyleCnt="0">
        <dgm:presLayoutVars>
          <dgm:dir/>
          <dgm:resizeHandles val="exact"/>
        </dgm:presLayoutVars>
      </dgm:prSet>
      <dgm:spPr/>
      <dgm:t>
        <a:bodyPr/>
        <a:lstStyle/>
        <a:p>
          <a:endParaRPr lang="en-US"/>
        </a:p>
      </dgm:t>
    </dgm:pt>
    <dgm:pt modelId="{933B1F36-57B6-493F-B58B-04CB45E0A7F8}" type="pres">
      <dgm:prSet presAssocID="{2A3E11E8-74C7-4BFE-BED2-E1EF1638153B}" presName="comp" presStyleCnt="0"/>
      <dgm:spPr/>
    </dgm:pt>
    <dgm:pt modelId="{3BFAFF05-8619-472C-8C3A-D7AB99DACFE1}" type="pres">
      <dgm:prSet presAssocID="{2A3E11E8-74C7-4BFE-BED2-E1EF1638153B}" presName="box" presStyleLbl="node1" presStyleIdx="0" presStyleCnt="3" custLinFactNeighborX="0" custLinFactNeighborY="6038"/>
      <dgm:spPr/>
      <dgm:t>
        <a:bodyPr/>
        <a:lstStyle/>
        <a:p>
          <a:endParaRPr lang="en-US"/>
        </a:p>
      </dgm:t>
    </dgm:pt>
    <dgm:pt modelId="{EDBBA5CA-8EDA-45BD-9A81-E8884FB369E2}" type="pres">
      <dgm:prSet presAssocID="{2A3E11E8-74C7-4BFE-BED2-E1EF1638153B}" presName="img" presStyleLbl="fgImgPlace1" presStyleIdx="0" presStyleCnt="3"/>
      <dgm:spPr>
        <a:blipFill rotWithShape="1">
          <a:blip xmlns:r="http://schemas.openxmlformats.org/officeDocument/2006/relationships" r:embed="rId1"/>
          <a:stretch>
            <a:fillRect/>
          </a:stretch>
        </a:blipFill>
      </dgm:spPr>
    </dgm:pt>
    <dgm:pt modelId="{39185AFC-EE5E-4718-B0F4-C87812631369}" type="pres">
      <dgm:prSet presAssocID="{2A3E11E8-74C7-4BFE-BED2-E1EF1638153B}" presName="text" presStyleLbl="node1" presStyleIdx="0" presStyleCnt="3">
        <dgm:presLayoutVars>
          <dgm:bulletEnabled val="1"/>
        </dgm:presLayoutVars>
      </dgm:prSet>
      <dgm:spPr/>
      <dgm:t>
        <a:bodyPr/>
        <a:lstStyle/>
        <a:p>
          <a:endParaRPr lang="en-US"/>
        </a:p>
      </dgm:t>
    </dgm:pt>
    <dgm:pt modelId="{06A77C79-308B-4B91-A68D-205D7CBBFC54}" type="pres">
      <dgm:prSet presAssocID="{28E79C8A-5A05-458F-8C87-7AC3519FABA8}" presName="spacer" presStyleCnt="0"/>
      <dgm:spPr/>
    </dgm:pt>
    <dgm:pt modelId="{E63161C2-81A1-49A4-B32A-35F917666E83}" type="pres">
      <dgm:prSet presAssocID="{1D3DBAE1-3F13-4138-AAB7-11DC30A18D8D}" presName="comp" presStyleCnt="0"/>
      <dgm:spPr/>
    </dgm:pt>
    <dgm:pt modelId="{4162F7C9-2C9B-4339-AC29-26766A049BB5}" type="pres">
      <dgm:prSet presAssocID="{1D3DBAE1-3F13-4138-AAB7-11DC30A18D8D}" presName="box" presStyleLbl="node1" presStyleIdx="1" presStyleCnt="3"/>
      <dgm:spPr/>
      <dgm:t>
        <a:bodyPr/>
        <a:lstStyle/>
        <a:p>
          <a:endParaRPr lang="en-US"/>
        </a:p>
      </dgm:t>
    </dgm:pt>
    <dgm:pt modelId="{1BCD2105-E82D-4684-A519-3D8C27DF960D}" type="pres">
      <dgm:prSet presAssocID="{1D3DBAE1-3F13-4138-AAB7-11DC30A18D8D}" presName="img" presStyleLbl="fgImgPlace1" presStyleIdx="1" presStyleCnt="3"/>
      <dgm:spPr>
        <a:blipFill rotWithShape="1">
          <a:blip xmlns:r="http://schemas.openxmlformats.org/officeDocument/2006/relationships" r:embed="rId2"/>
          <a:stretch>
            <a:fillRect/>
          </a:stretch>
        </a:blipFill>
      </dgm:spPr>
    </dgm:pt>
    <dgm:pt modelId="{C44765EC-AE54-4883-A952-B3047D52F7BC}" type="pres">
      <dgm:prSet presAssocID="{1D3DBAE1-3F13-4138-AAB7-11DC30A18D8D}" presName="text" presStyleLbl="node1" presStyleIdx="1" presStyleCnt="3">
        <dgm:presLayoutVars>
          <dgm:bulletEnabled val="1"/>
        </dgm:presLayoutVars>
      </dgm:prSet>
      <dgm:spPr/>
      <dgm:t>
        <a:bodyPr/>
        <a:lstStyle/>
        <a:p>
          <a:endParaRPr lang="en-US"/>
        </a:p>
      </dgm:t>
    </dgm:pt>
    <dgm:pt modelId="{C2BFD46D-3DFA-4B2D-9FB1-873A9949AA07}" type="pres">
      <dgm:prSet presAssocID="{AF533E15-EDD5-49FC-8FFE-0B380F9D188D}" presName="spacer" presStyleCnt="0"/>
      <dgm:spPr/>
    </dgm:pt>
    <dgm:pt modelId="{D62ECBDD-711B-4C07-BDF1-7E118F098501}" type="pres">
      <dgm:prSet presAssocID="{B2CCFC41-E17C-494C-82FD-92E655A9D55C}" presName="comp" presStyleCnt="0"/>
      <dgm:spPr/>
    </dgm:pt>
    <dgm:pt modelId="{C624CC78-0CCE-4AED-B26C-4AB0A8DF8C80}" type="pres">
      <dgm:prSet presAssocID="{B2CCFC41-E17C-494C-82FD-92E655A9D55C}" presName="box" presStyleLbl="node1" presStyleIdx="2" presStyleCnt="3"/>
      <dgm:spPr/>
      <dgm:t>
        <a:bodyPr/>
        <a:lstStyle/>
        <a:p>
          <a:endParaRPr lang="en-US"/>
        </a:p>
      </dgm:t>
    </dgm:pt>
    <dgm:pt modelId="{5B7805B4-BA76-493F-9F2D-A4DBBEE2F250}" type="pres">
      <dgm:prSet presAssocID="{B2CCFC41-E17C-494C-82FD-92E655A9D55C}" presName="img" presStyleLbl="fgImgPlace1" presStyleIdx="2" presStyleCnt="3"/>
      <dgm:spPr>
        <a:blipFill rotWithShape="1">
          <a:blip xmlns:r="http://schemas.openxmlformats.org/officeDocument/2006/relationships" r:embed="rId3"/>
          <a:stretch>
            <a:fillRect/>
          </a:stretch>
        </a:blipFill>
      </dgm:spPr>
    </dgm:pt>
    <dgm:pt modelId="{938F8EF4-B3C6-49AB-A337-781ADF3A07DA}" type="pres">
      <dgm:prSet presAssocID="{B2CCFC41-E17C-494C-82FD-92E655A9D55C}" presName="text" presStyleLbl="node1" presStyleIdx="2" presStyleCnt="3">
        <dgm:presLayoutVars>
          <dgm:bulletEnabled val="1"/>
        </dgm:presLayoutVars>
      </dgm:prSet>
      <dgm:spPr/>
      <dgm:t>
        <a:bodyPr/>
        <a:lstStyle/>
        <a:p>
          <a:endParaRPr lang="en-US"/>
        </a:p>
      </dgm:t>
    </dgm:pt>
  </dgm:ptLst>
  <dgm:cxnLst>
    <dgm:cxn modelId="{34182180-3F76-497A-AC51-5AC384B7CF08}" type="presOf" srcId="{2A3E11E8-74C7-4BFE-BED2-E1EF1638153B}" destId="{39185AFC-EE5E-4718-B0F4-C87812631369}" srcOrd="1" destOrd="0" presId="urn:microsoft.com/office/officeart/2005/8/layout/vList4"/>
    <dgm:cxn modelId="{958E48D1-F68E-4AB1-A46F-0020D19B67FF}" srcId="{46F8B44E-219B-4BDB-ACF5-B8AC51D7BEC3}" destId="{B2CCFC41-E17C-494C-82FD-92E655A9D55C}" srcOrd="2" destOrd="0" parTransId="{90AD4E85-1CDC-492A-9EFC-FCE3B92DA522}" sibTransId="{E81405E7-6DF4-4A37-97BB-8A81568D6359}"/>
    <dgm:cxn modelId="{02962407-F11B-4B08-B337-664BF7329596}" type="presOf" srcId="{2A3E11E8-74C7-4BFE-BED2-E1EF1638153B}" destId="{3BFAFF05-8619-472C-8C3A-D7AB99DACFE1}" srcOrd="0" destOrd="0" presId="urn:microsoft.com/office/officeart/2005/8/layout/vList4"/>
    <dgm:cxn modelId="{349E42C6-F7C3-486C-B670-D6E524360545}" type="presOf" srcId="{B2CCFC41-E17C-494C-82FD-92E655A9D55C}" destId="{C624CC78-0CCE-4AED-B26C-4AB0A8DF8C80}" srcOrd="0" destOrd="0" presId="urn:microsoft.com/office/officeart/2005/8/layout/vList4"/>
    <dgm:cxn modelId="{B6132C20-CB86-490F-880A-267D4A347E00}" srcId="{46F8B44E-219B-4BDB-ACF5-B8AC51D7BEC3}" destId="{1D3DBAE1-3F13-4138-AAB7-11DC30A18D8D}" srcOrd="1" destOrd="0" parTransId="{75B2F1EE-4AD4-4ACB-9218-AC36CBFF2F22}" sibTransId="{AF533E15-EDD5-49FC-8FFE-0B380F9D188D}"/>
    <dgm:cxn modelId="{146BC091-123F-4E53-8120-D906BD0FE330}" type="presOf" srcId="{46F8B44E-219B-4BDB-ACF5-B8AC51D7BEC3}" destId="{7988B079-F1A6-4B16-968B-CA45816F6347}" srcOrd="0" destOrd="0" presId="urn:microsoft.com/office/officeart/2005/8/layout/vList4"/>
    <dgm:cxn modelId="{CE101ED5-FB23-4974-A7D8-46B49B6E5288}" type="presOf" srcId="{1D3DBAE1-3F13-4138-AAB7-11DC30A18D8D}" destId="{4162F7C9-2C9B-4339-AC29-26766A049BB5}" srcOrd="0" destOrd="0" presId="urn:microsoft.com/office/officeart/2005/8/layout/vList4"/>
    <dgm:cxn modelId="{C7779D56-A07A-4F06-B90E-7EFCCEB29A6E}" srcId="{46F8B44E-219B-4BDB-ACF5-B8AC51D7BEC3}" destId="{2A3E11E8-74C7-4BFE-BED2-E1EF1638153B}" srcOrd="0" destOrd="0" parTransId="{C66FAFA7-B6DB-4079-8E5A-B4106F2CF9E4}" sibTransId="{28E79C8A-5A05-458F-8C87-7AC3519FABA8}"/>
    <dgm:cxn modelId="{AA081296-2639-46A4-BCB9-C25F4AD4D13E}" type="presOf" srcId="{B2CCFC41-E17C-494C-82FD-92E655A9D55C}" destId="{938F8EF4-B3C6-49AB-A337-781ADF3A07DA}" srcOrd="1" destOrd="0" presId="urn:microsoft.com/office/officeart/2005/8/layout/vList4"/>
    <dgm:cxn modelId="{75BA0C27-9B9F-4D77-8F3A-94D4C60E8FC9}" type="presOf" srcId="{1D3DBAE1-3F13-4138-AAB7-11DC30A18D8D}" destId="{C44765EC-AE54-4883-A952-B3047D52F7BC}" srcOrd="1" destOrd="0" presId="urn:microsoft.com/office/officeart/2005/8/layout/vList4"/>
    <dgm:cxn modelId="{CF9ACFA2-346C-49BD-9B32-72572402F7E9}" type="presParOf" srcId="{7988B079-F1A6-4B16-968B-CA45816F6347}" destId="{933B1F36-57B6-493F-B58B-04CB45E0A7F8}" srcOrd="0" destOrd="0" presId="urn:microsoft.com/office/officeart/2005/8/layout/vList4"/>
    <dgm:cxn modelId="{6D0C2937-7C35-4982-92ED-89273F50AF6E}" type="presParOf" srcId="{933B1F36-57B6-493F-B58B-04CB45E0A7F8}" destId="{3BFAFF05-8619-472C-8C3A-D7AB99DACFE1}" srcOrd="0" destOrd="0" presId="urn:microsoft.com/office/officeart/2005/8/layout/vList4"/>
    <dgm:cxn modelId="{4C03A561-1F79-49AA-AD25-7B2F4CAA9731}" type="presParOf" srcId="{933B1F36-57B6-493F-B58B-04CB45E0A7F8}" destId="{EDBBA5CA-8EDA-45BD-9A81-E8884FB369E2}" srcOrd="1" destOrd="0" presId="urn:microsoft.com/office/officeart/2005/8/layout/vList4"/>
    <dgm:cxn modelId="{08236889-AC91-4B10-ABE1-005763911CD2}" type="presParOf" srcId="{933B1F36-57B6-493F-B58B-04CB45E0A7F8}" destId="{39185AFC-EE5E-4718-B0F4-C87812631369}" srcOrd="2" destOrd="0" presId="urn:microsoft.com/office/officeart/2005/8/layout/vList4"/>
    <dgm:cxn modelId="{3B375072-2B04-41EA-8902-E73AD61E7E94}" type="presParOf" srcId="{7988B079-F1A6-4B16-968B-CA45816F6347}" destId="{06A77C79-308B-4B91-A68D-205D7CBBFC54}" srcOrd="1" destOrd="0" presId="urn:microsoft.com/office/officeart/2005/8/layout/vList4"/>
    <dgm:cxn modelId="{633C6B73-2EE4-43FF-92BA-8665EC11893A}" type="presParOf" srcId="{7988B079-F1A6-4B16-968B-CA45816F6347}" destId="{E63161C2-81A1-49A4-B32A-35F917666E83}" srcOrd="2" destOrd="0" presId="urn:microsoft.com/office/officeart/2005/8/layout/vList4"/>
    <dgm:cxn modelId="{FCAF5038-3D69-4865-9150-0C5A7AC69425}" type="presParOf" srcId="{E63161C2-81A1-49A4-B32A-35F917666E83}" destId="{4162F7C9-2C9B-4339-AC29-26766A049BB5}" srcOrd="0" destOrd="0" presId="urn:microsoft.com/office/officeart/2005/8/layout/vList4"/>
    <dgm:cxn modelId="{C93C1B25-CE15-4903-A935-DE67CE6CB970}" type="presParOf" srcId="{E63161C2-81A1-49A4-B32A-35F917666E83}" destId="{1BCD2105-E82D-4684-A519-3D8C27DF960D}" srcOrd="1" destOrd="0" presId="urn:microsoft.com/office/officeart/2005/8/layout/vList4"/>
    <dgm:cxn modelId="{211C46B0-2B54-45B8-9948-4E92F45984A4}" type="presParOf" srcId="{E63161C2-81A1-49A4-B32A-35F917666E83}" destId="{C44765EC-AE54-4883-A952-B3047D52F7BC}" srcOrd="2" destOrd="0" presId="urn:microsoft.com/office/officeart/2005/8/layout/vList4"/>
    <dgm:cxn modelId="{6CA18A5B-F928-4D3D-9A42-465D77E45269}" type="presParOf" srcId="{7988B079-F1A6-4B16-968B-CA45816F6347}" destId="{C2BFD46D-3DFA-4B2D-9FB1-873A9949AA07}" srcOrd="3" destOrd="0" presId="urn:microsoft.com/office/officeart/2005/8/layout/vList4"/>
    <dgm:cxn modelId="{1E6D70C4-9C1D-40CE-B77F-693FC3BD21FE}" type="presParOf" srcId="{7988B079-F1A6-4B16-968B-CA45816F6347}" destId="{D62ECBDD-711B-4C07-BDF1-7E118F098501}" srcOrd="4" destOrd="0" presId="urn:microsoft.com/office/officeart/2005/8/layout/vList4"/>
    <dgm:cxn modelId="{004F2769-A934-472F-AD49-E4A737204F58}" type="presParOf" srcId="{D62ECBDD-711B-4C07-BDF1-7E118F098501}" destId="{C624CC78-0CCE-4AED-B26C-4AB0A8DF8C80}" srcOrd="0" destOrd="0" presId="urn:microsoft.com/office/officeart/2005/8/layout/vList4"/>
    <dgm:cxn modelId="{1B170CBA-A486-47E5-9C8B-0B16F3DB07A8}" type="presParOf" srcId="{D62ECBDD-711B-4C07-BDF1-7E118F098501}" destId="{5B7805B4-BA76-493F-9F2D-A4DBBEE2F250}" srcOrd="1" destOrd="0" presId="urn:microsoft.com/office/officeart/2005/8/layout/vList4"/>
    <dgm:cxn modelId="{390E448B-8339-47E6-B8C0-3B7B95C4A26C}" type="presParOf" srcId="{D62ECBDD-711B-4C07-BDF1-7E118F098501}" destId="{938F8EF4-B3C6-49AB-A337-781ADF3A07DA}" srcOrd="2" destOrd="0" presId="urn:microsoft.com/office/officeart/2005/8/layout/vList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FD5F3D4-0ABE-4B65-929E-9B61CA75EFC8}" type="doc">
      <dgm:prSet loTypeId="urn:microsoft.com/office/officeart/2005/8/layout/radial6" loCatId="cycle" qsTypeId="urn:microsoft.com/office/officeart/2005/8/quickstyle/simple5" qsCatId="simple" csTypeId="urn:microsoft.com/office/officeart/2005/8/colors/accent3_4" csCatId="accent3" phldr="1"/>
      <dgm:spPr/>
      <dgm:t>
        <a:bodyPr/>
        <a:lstStyle/>
        <a:p>
          <a:endParaRPr lang="en-US"/>
        </a:p>
      </dgm:t>
    </dgm:pt>
    <dgm:pt modelId="{375F1BDB-33C3-4B9F-B160-A0A98F3AB536}">
      <dgm:prSet phldrT="[Text]" custT="1"/>
      <dgm:spPr>
        <a:solidFill>
          <a:srgbClr val="FF5050"/>
        </a:solidFill>
      </dgm:spPr>
      <dgm:t>
        <a:bodyPr/>
        <a:lstStyle/>
        <a:p>
          <a:r>
            <a:rPr lang="en-US" sz="2000" b="1" dirty="0" err="1">
              <a:solidFill>
                <a:schemeClr val="bg1"/>
              </a:solidFill>
              <a:latin typeface="Arial" panose="020B0604020202020204" pitchFamily="34" charset="0"/>
              <a:cs typeface="Arial" panose="020B0604020202020204" pitchFamily="34" charset="0"/>
            </a:rPr>
            <a:t>Vật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chất</a:t>
          </a:r>
          <a:endParaRPr lang="en-US" sz="2000" b="1" dirty="0">
            <a:solidFill>
              <a:schemeClr val="bg1"/>
            </a:solidFill>
            <a:latin typeface="Arial" panose="020B0604020202020204" pitchFamily="34" charset="0"/>
            <a:cs typeface="Arial" panose="020B0604020202020204" pitchFamily="34" charset="0"/>
          </a:endParaRPr>
        </a:p>
      </dgm:t>
    </dgm:pt>
    <dgm:pt modelId="{4C55D430-98FD-4F2E-ADD5-3E823CD3EE10}" type="parTrans" cxnId="{894FE9D8-A89C-4F4B-955E-DA9678B63D02}">
      <dgm:prSet/>
      <dgm:spPr/>
      <dgm:t>
        <a:bodyPr/>
        <a:lstStyle/>
        <a:p>
          <a:endParaRPr lang="en-US" sz="2000">
            <a:latin typeface="Arial" panose="020B0604020202020204" pitchFamily="34" charset="0"/>
            <a:cs typeface="Arial" panose="020B0604020202020204" pitchFamily="34" charset="0"/>
          </a:endParaRPr>
        </a:p>
      </dgm:t>
    </dgm:pt>
    <dgm:pt modelId="{456CDE16-D232-46F9-A0FE-12CD78801077}" type="sibTrans" cxnId="{894FE9D8-A89C-4F4B-955E-DA9678B63D02}">
      <dgm:prSet/>
      <dgm:spPr/>
      <dgm:t>
        <a:bodyPr/>
        <a:lstStyle/>
        <a:p>
          <a:endParaRPr lang="en-US" sz="2000">
            <a:latin typeface="Arial" panose="020B0604020202020204" pitchFamily="34" charset="0"/>
            <a:cs typeface="Arial" panose="020B0604020202020204" pitchFamily="34" charset="0"/>
          </a:endParaRPr>
        </a:p>
      </dgm:t>
    </dgm:pt>
    <dgm:pt modelId="{40448289-6983-4F21-9EA1-A80BE59AFBA9}">
      <dgm:prSet phldrT="[Text]" custT="1"/>
      <dgm:spPr>
        <a:solidFill>
          <a:srgbClr val="0000CC"/>
        </a:solidFill>
      </dgm:spPr>
      <dgm:t>
        <a:bodyPr/>
        <a:lstStyle/>
        <a:p>
          <a:r>
            <a:rPr lang="en-US" sz="2000" b="1" dirty="0" err="1">
              <a:solidFill>
                <a:schemeClr val="bg1"/>
              </a:solidFill>
              <a:latin typeface="Arial" panose="020B0604020202020204" pitchFamily="34" charset="0"/>
              <a:cs typeface="Arial" panose="020B0604020202020204" pitchFamily="34" charset="0"/>
            </a:rPr>
            <a:t>Vận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động</a:t>
          </a:r>
          <a:endParaRPr lang="en-US" sz="2000" b="1" dirty="0">
            <a:solidFill>
              <a:schemeClr val="bg1"/>
            </a:solidFill>
            <a:latin typeface="Arial" panose="020B0604020202020204" pitchFamily="34" charset="0"/>
            <a:cs typeface="Arial" panose="020B0604020202020204" pitchFamily="34" charset="0"/>
          </a:endParaRPr>
        </a:p>
      </dgm:t>
    </dgm:pt>
    <dgm:pt modelId="{C6F97E74-0A27-4B3D-8375-647239409D4E}" type="parTrans" cxnId="{DEE635E5-C9F6-46B9-A82B-6E2782BE1D4C}">
      <dgm:prSet/>
      <dgm:spPr/>
      <dgm:t>
        <a:bodyPr/>
        <a:lstStyle/>
        <a:p>
          <a:endParaRPr lang="en-US" sz="2000">
            <a:latin typeface="Arial" panose="020B0604020202020204" pitchFamily="34" charset="0"/>
            <a:cs typeface="Arial" panose="020B0604020202020204" pitchFamily="34" charset="0"/>
          </a:endParaRPr>
        </a:p>
      </dgm:t>
    </dgm:pt>
    <dgm:pt modelId="{6CFC2A85-C60A-4D0E-8D23-57BB203C3252}" type="sibTrans" cxnId="{DEE635E5-C9F6-46B9-A82B-6E2782BE1D4C}">
      <dgm:prSet/>
      <dgm:spPr/>
      <dgm:t>
        <a:bodyPr/>
        <a:lstStyle/>
        <a:p>
          <a:endParaRPr lang="en-US" sz="2000">
            <a:latin typeface="Arial" panose="020B0604020202020204" pitchFamily="34" charset="0"/>
            <a:cs typeface="Arial" panose="020B0604020202020204" pitchFamily="34" charset="0"/>
          </a:endParaRPr>
        </a:p>
      </dgm:t>
    </dgm:pt>
    <dgm:pt modelId="{72891BBF-75C4-4315-9A9F-AF29AA021486}">
      <dgm:prSet phldrT="[Text]" custT="1"/>
      <dgm:spPr>
        <a:solidFill>
          <a:srgbClr val="006600"/>
        </a:solidFill>
      </dgm:spPr>
      <dgm:t>
        <a:bodyPr/>
        <a:lstStyle/>
        <a:p>
          <a:r>
            <a:rPr lang="en-US" sz="2000" b="1" dirty="0" err="1">
              <a:solidFill>
                <a:schemeClr val="bg1"/>
              </a:solidFill>
              <a:latin typeface="Arial" panose="020B0604020202020204" pitchFamily="34" charset="0"/>
              <a:cs typeface="Arial" panose="020B0604020202020204" pitchFamily="34" charset="0"/>
            </a:rPr>
            <a:t>Thời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gian</a:t>
          </a:r>
          <a:endParaRPr lang="en-US" sz="2000" b="1" dirty="0">
            <a:solidFill>
              <a:schemeClr val="bg1"/>
            </a:solidFill>
            <a:latin typeface="Arial" panose="020B0604020202020204" pitchFamily="34" charset="0"/>
            <a:cs typeface="Arial" panose="020B0604020202020204" pitchFamily="34" charset="0"/>
          </a:endParaRPr>
        </a:p>
      </dgm:t>
    </dgm:pt>
    <dgm:pt modelId="{70B76CE7-53B9-43A9-84FF-27B5A7565CA9}" type="parTrans" cxnId="{54BA1483-8317-473C-943F-5B00E280AA78}">
      <dgm:prSet/>
      <dgm:spPr/>
      <dgm:t>
        <a:bodyPr/>
        <a:lstStyle/>
        <a:p>
          <a:endParaRPr lang="en-US" sz="2000">
            <a:latin typeface="Arial" panose="020B0604020202020204" pitchFamily="34" charset="0"/>
            <a:cs typeface="Arial" panose="020B0604020202020204" pitchFamily="34" charset="0"/>
          </a:endParaRPr>
        </a:p>
      </dgm:t>
    </dgm:pt>
    <dgm:pt modelId="{48035BAC-C99E-48C2-9FF8-2CB1D05253D1}" type="sibTrans" cxnId="{54BA1483-8317-473C-943F-5B00E280AA78}">
      <dgm:prSet/>
      <dgm:spPr/>
      <dgm:t>
        <a:bodyPr/>
        <a:lstStyle/>
        <a:p>
          <a:endParaRPr lang="en-US" sz="2000">
            <a:latin typeface="Arial" panose="020B0604020202020204" pitchFamily="34" charset="0"/>
            <a:cs typeface="Arial" panose="020B0604020202020204" pitchFamily="34" charset="0"/>
          </a:endParaRPr>
        </a:p>
      </dgm:t>
    </dgm:pt>
    <dgm:pt modelId="{62FDC2FC-CDA1-4E26-BABE-6B15AB7F0C80}">
      <dgm:prSet phldrT="[Text]" custT="1"/>
      <dgm:spPr>
        <a:solidFill>
          <a:srgbClr val="FF00FF"/>
        </a:solidFill>
      </dgm:spPr>
      <dgm:t>
        <a:bodyPr/>
        <a:lstStyle/>
        <a:p>
          <a:pPr algn="ctr"/>
          <a:r>
            <a:rPr lang="en-US" sz="2000" b="1" dirty="0" err="1">
              <a:solidFill>
                <a:schemeClr val="bg1"/>
              </a:solidFill>
              <a:latin typeface="Arial" panose="020B0604020202020204" pitchFamily="34" charset="0"/>
              <a:cs typeface="Arial" panose="020B0604020202020204" pitchFamily="34" charset="0"/>
            </a:rPr>
            <a:t>Không</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gian</a:t>
          </a:r>
          <a:endParaRPr lang="en-US" sz="2000" b="1" dirty="0">
            <a:solidFill>
              <a:schemeClr val="bg1"/>
            </a:solidFill>
            <a:latin typeface="Arial" panose="020B0604020202020204" pitchFamily="34" charset="0"/>
            <a:cs typeface="Arial" panose="020B0604020202020204" pitchFamily="34" charset="0"/>
          </a:endParaRPr>
        </a:p>
      </dgm:t>
    </dgm:pt>
    <dgm:pt modelId="{4CF4DA9E-ED71-40AF-B284-B349698A448E}" type="parTrans" cxnId="{CBD6929C-EABD-4EE8-B8B8-0B35C0517E5E}">
      <dgm:prSet/>
      <dgm:spPr/>
      <dgm:t>
        <a:bodyPr/>
        <a:lstStyle/>
        <a:p>
          <a:endParaRPr lang="en-US" sz="2000">
            <a:latin typeface="Arial" panose="020B0604020202020204" pitchFamily="34" charset="0"/>
            <a:cs typeface="Arial" panose="020B0604020202020204" pitchFamily="34" charset="0"/>
          </a:endParaRPr>
        </a:p>
      </dgm:t>
    </dgm:pt>
    <dgm:pt modelId="{772C971C-7B70-471C-88BF-1BA1953B0952}" type="sibTrans" cxnId="{CBD6929C-EABD-4EE8-B8B8-0B35C0517E5E}">
      <dgm:prSet/>
      <dgm:spPr/>
      <dgm:t>
        <a:bodyPr/>
        <a:lstStyle/>
        <a:p>
          <a:endParaRPr lang="en-US" sz="2000">
            <a:latin typeface="Arial" panose="020B0604020202020204" pitchFamily="34" charset="0"/>
            <a:cs typeface="Arial" panose="020B0604020202020204" pitchFamily="34" charset="0"/>
          </a:endParaRPr>
        </a:p>
      </dgm:t>
    </dgm:pt>
    <dgm:pt modelId="{FDC4E1E8-8B08-447E-94E3-5DFE8D717455}" type="pres">
      <dgm:prSet presAssocID="{0FD5F3D4-0ABE-4B65-929E-9B61CA75EFC8}" presName="Name0" presStyleCnt="0">
        <dgm:presLayoutVars>
          <dgm:chMax val="1"/>
          <dgm:dir/>
          <dgm:animLvl val="ctr"/>
          <dgm:resizeHandles val="exact"/>
        </dgm:presLayoutVars>
      </dgm:prSet>
      <dgm:spPr/>
      <dgm:t>
        <a:bodyPr/>
        <a:lstStyle/>
        <a:p>
          <a:endParaRPr lang="en-US"/>
        </a:p>
      </dgm:t>
    </dgm:pt>
    <dgm:pt modelId="{A216F96A-1D89-4CA9-B0D7-DBE2F782459C}" type="pres">
      <dgm:prSet presAssocID="{375F1BDB-33C3-4B9F-B160-A0A98F3AB536}" presName="centerShape" presStyleLbl="node0" presStyleIdx="0" presStyleCnt="1" custScaleX="190964" custScaleY="180839" custLinFactNeighborX="-2836"/>
      <dgm:spPr/>
      <dgm:t>
        <a:bodyPr/>
        <a:lstStyle/>
        <a:p>
          <a:endParaRPr lang="en-US"/>
        </a:p>
      </dgm:t>
    </dgm:pt>
    <dgm:pt modelId="{62961EDB-5DA6-447D-8DD7-F2B542EF8C41}" type="pres">
      <dgm:prSet presAssocID="{40448289-6983-4F21-9EA1-A80BE59AFBA9}" presName="node" presStyleLbl="node1" presStyleIdx="0" presStyleCnt="3" custScaleX="147062">
        <dgm:presLayoutVars>
          <dgm:bulletEnabled val="1"/>
        </dgm:presLayoutVars>
      </dgm:prSet>
      <dgm:spPr/>
      <dgm:t>
        <a:bodyPr/>
        <a:lstStyle/>
        <a:p>
          <a:endParaRPr lang="en-US"/>
        </a:p>
      </dgm:t>
    </dgm:pt>
    <dgm:pt modelId="{8BC6DBD8-52C2-42E6-9601-8C054DF3E44F}" type="pres">
      <dgm:prSet presAssocID="{40448289-6983-4F21-9EA1-A80BE59AFBA9}" presName="dummy" presStyleCnt="0"/>
      <dgm:spPr/>
    </dgm:pt>
    <dgm:pt modelId="{CE0125A6-1DA4-47FE-9E60-7AB4F81ACD0E}" type="pres">
      <dgm:prSet presAssocID="{6CFC2A85-C60A-4D0E-8D23-57BB203C3252}" presName="sibTrans" presStyleLbl="sibTrans2D1" presStyleIdx="0" presStyleCnt="3"/>
      <dgm:spPr/>
      <dgm:t>
        <a:bodyPr/>
        <a:lstStyle/>
        <a:p>
          <a:endParaRPr lang="en-US"/>
        </a:p>
      </dgm:t>
    </dgm:pt>
    <dgm:pt modelId="{788F753D-5E46-4C0C-8740-123F8AA55954}" type="pres">
      <dgm:prSet presAssocID="{72891BBF-75C4-4315-9A9F-AF29AA021486}" presName="node" presStyleLbl="node1" presStyleIdx="1" presStyleCnt="3" custScaleX="147062" custRadScaleRad="95117" custRadScaleInc="-13931">
        <dgm:presLayoutVars>
          <dgm:bulletEnabled val="1"/>
        </dgm:presLayoutVars>
      </dgm:prSet>
      <dgm:spPr/>
      <dgm:t>
        <a:bodyPr/>
        <a:lstStyle/>
        <a:p>
          <a:endParaRPr lang="en-US"/>
        </a:p>
      </dgm:t>
    </dgm:pt>
    <dgm:pt modelId="{0DF5A5E3-84FA-4602-B7F5-5B20B3C40BE7}" type="pres">
      <dgm:prSet presAssocID="{72891BBF-75C4-4315-9A9F-AF29AA021486}" presName="dummy" presStyleCnt="0"/>
      <dgm:spPr/>
    </dgm:pt>
    <dgm:pt modelId="{BDA7CC98-FFA3-4432-83CB-A725681E080C}" type="pres">
      <dgm:prSet presAssocID="{48035BAC-C99E-48C2-9FF8-2CB1D05253D1}" presName="sibTrans" presStyleLbl="sibTrans2D1" presStyleIdx="1" presStyleCnt="3"/>
      <dgm:spPr/>
      <dgm:t>
        <a:bodyPr/>
        <a:lstStyle/>
        <a:p>
          <a:endParaRPr lang="en-US"/>
        </a:p>
      </dgm:t>
    </dgm:pt>
    <dgm:pt modelId="{59C3BFCF-94D8-4A14-9353-FACD95AA2DA3}" type="pres">
      <dgm:prSet presAssocID="{62FDC2FC-CDA1-4E26-BABE-6B15AB7F0C80}" presName="node" presStyleLbl="node1" presStyleIdx="2" presStyleCnt="3" custScaleX="147062">
        <dgm:presLayoutVars>
          <dgm:bulletEnabled val="1"/>
        </dgm:presLayoutVars>
      </dgm:prSet>
      <dgm:spPr/>
      <dgm:t>
        <a:bodyPr/>
        <a:lstStyle/>
        <a:p>
          <a:endParaRPr lang="en-US"/>
        </a:p>
      </dgm:t>
    </dgm:pt>
    <dgm:pt modelId="{0695EF98-3149-4E68-B51C-DB790E6C7990}" type="pres">
      <dgm:prSet presAssocID="{62FDC2FC-CDA1-4E26-BABE-6B15AB7F0C80}" presName="dummy" presStyleCnt="0"/>
      <dgm:spPr/>
    </dgm:pt>
    <dgm:pt modelId="{F7310F56-114A-4D69-A4DE-84381FA4983D}" type="pres">
      <dgm:prSet presAssocID="{772C971C-7B70-471C-88BF-1BA1953B0952}" presName="sibTrans" presStyleLbl="sibTrans2D1" presStyleIdx="2" presStyleCnt="3"/>
      <dgm:spPr/>
      <dgm:t>
        <a:bodyPr/>
        <a:lstStyle/>
        <a:p>
          <a:endParaRPr lang="en-US"/>
        </a:p>
      </dgm:t>
    </dgm:pt>
  </dgm:ptLst>
  <dgm:cxnLst>
    <dgm:cxn modelId="{894FE9D8-A89C-4F4B-955E-DA9678B63D02}" srcId="{0FD5F3D4-0ABE-4B65-929E-9B61CA75EFC8}" destId="{375F1BDB-33C3-4B9F-B160-A0A98F3AB536}" srcOrd="0" destOrd="0" parTransId="{4C55D430-98FD-4F2E-ADD5-3E823CD3EE10}" sibTransId="{456CDE16-D232-46F9-A0FE-12CD78801077}"/>
    <dgm:cxn modelId="{882C1032-BB2C-4A8B-9D16-2E1D3E7DF653}" type="presOf" srcId="{72891BBF-75C4-4315-9A9F-AF29AA021486}" destId="{788F753D-5E46-4C0C-8740-123F8AA55954}" srcOrd="0" destOrd="0" presId="urn:microsoft.com/office/officeart/2005/8/layout/radial6"/>
    <dgm:cxn modelId="{3BEE1E40-AFA2-4FBC-9CBF-12A6E5B9C25C}" type="presOf" srcId="{62FDC2FC-CDA1-4E26-BABE-6B15AB7F0C80}" destId="{59C3BFCF-94D8-4A14-9353-FACD95AA2DA3}" srcOrd="0" destOrd="0" presId="urn:microsoft.com/office/officeart/2005/8/layout/radial6"/>
    <dgm:cxn modelId="{622DF9A8-ED00-4ED0-91F1-B530AE90D390}" type="presOf" srcId="{48035BAC-C99E-48C2-9FF8-2CB1D05253D1}" destId="{BDA7CC98-FFA3-4432-83CB-A725681E080C}" srcOrd="0" destOrd="0" presId="urn:microsoft.com/office/officeart/2005/8/layout/radial6"/>
    <dgm:cxn modelId="{457FE04E-AA6D-4ADF-8FAB-91A6E372A28D}" type="presOf" srcId="{6CFC2A85-C60A-4D0E-8D23-57BB203C3252}" destId="{CE0125A6-1DA4-47FE-9E60-7AB4F81ACD0E}" srcOrd="0" destOrd="0" presId="urn:microsoft.com/office/officeart/2005/8/layout/radial6"/>
    <dgm:cxn modelId="{54BA1483-8317-473C-943F-5B00E280AA78}" srcId="{375F1BDB-33C3-4B9F-B160-A0A98F3AB536}" destId="{72891BBF-75C4-4315-9A9F-AF29AA021486}" srcOrd="1" destOrd="0" parTransId="{70B76CE7-53B9-43A9-84FF-27B5A7565CA9}" sibTransId="{48035BAC-C99E-48C2-9FF8-2CB1D05253D1}"/>
    <dgm:cxn modelId="{E159E0D4-1633-4E38-B98A-D05FDC8335E0}" type="presOf" srcId="{772C971C-7B70-471C-88BF-1BA1953B0952}" destId="{F7310F56-114A-4D69-A4DE-84381FA4983D}" srcOrd="0" destOrd="0" presId="urn:microsoft.com/office/officeart/2005/8/layout/radial6"/>
    <dgm:cxn modelId="{408D9950-0D6F-4955-B7D3-7872FD2FF1DF}" type="presOf" srcId="{0FD5F3D4-0ABE-4B65-929E-9B61CA75EFC8}" destId="{FDC4E1E8-8B08-447E-94E3-5DFE8D717455}" srcOrd="0" destOrd="0" presId="urn:microsoft.com/office/officeart/2005/8/layout/radial6"/>
    <dgm:cxn modelId="{DEE635E5-C9F6-46B9-A82B-6E2782BE1D4C}" srcId="{375F1BDB-33C3-4B9F-B160-A0A98F3AB536}" destId="{40448289-6983-4F21-9EA1-A80BE59AFBA9}" srcOrd="0" destOrd="0" parTransId="{C6F97E74-0A27-4B3D-8375-647239409D4E}" sibTransId="{6CFC2A85-C60A-4D0E-8D23-57BB203C3252}"/>
    <dgm:cxn modelId="{6DAAB92D-BAB9-40A3-9467-62AD68ACD41C}" type="presOf" srcId="{40448289-6983-4F21-9EA1-A80BE59AFBA9}" destId="{62961EDB-5DA6-447D-8DD7-F2B542EF8C41}" srcOrd="0" destOrd="0" presId="urn:microsoft.com/office/officeart/2005/8/layout/radial6"/>
    <dgm:cxn modelId="{CBD6929C-EABD-4EE8-B8B8-0B35C0517E5E}" srcId="{375F1BDB-33C3-4B9F-B160-A0A98F3AB536}" destId="{62FDC2FC-CDA1-4E26-BABE-6B15AB7F0C80}" srcOrd="2" destOrd="0" parTransId="{4CF4DA9E-ED71-40AF-B284-B349698A448E}" sibTransId="{772C971C-7B70-471C-88BF-1BA1953B0952}"/>
    <dgm:cxn modelId="{34DA7727-8B98-4393-B3E9-59F45551FE04}" type="presOf" srcId="{375F1BDB-33C3-4B9F-B160-A0A98F3AB536}" destId="{A216F96A-1D89-4CA9-B0D7-DBE2F782459C}" srcOrd="0" destOrd="0" presId="urn:microsoft.com/office/officeart/2005/8/layout/radial6"/>
    <dgm:cxn modelId="{093A4E9E-A111-4EF0-A139-28CCBC477FF0}" type="presParOf" srcId="{FDC4E1E8-8B08-447E-94E3-5DFE8D717455}" destId="{A216F96A-1D89-4CA9-B0D7-DBE2F782459C}" srcOrd="0" destOrd="0" presId="urn:microsoft.com/office/officeart/2005/8/layout/radial6"/>
    <dgm:cxn modelId="{17639D8F-6C14-499E-BC13-C3F247823B3C}" type="presParOf" srcId="{FDC4E1E8-8B08-447E-94E3-5DFE8D717455}" destId="{62961EDB-5DA6-447D-8DD7-F2B542EF8C41}" srcOrd="1" destOrd="0" presId="urn:microsoft.com/office/officeart/2005/8/layout/radial6"/>
    <dgm:cxn modelId="{BB3D2FA4-C314-4F7D-8BE2-705C76DA8F50}" type="presParOf" srcId="{FDC4E1E8-8B08-447E-94E3-5DFE8D717455}" destId="{8BC6DBD8-52C2-42E6-9601-8C054DF3E44F}" srcOrd="2" destOrd="0" presId="urn:microsoft.com/office/officeart/2005/8/layout/radial6"/>
    <dgm:cxn modelId="{AA09A9B9-1652-4382-A7F8-71A66923B3E0}" type="presParOf" srcId="{FDC4E1E8-8B08-447E-94E3-5DFE8D717455}" destId="{CE0125A6-1DA4-47FE-9E60-7AB4F81ACD0E}" srcOrd="3" destOrd="0" presId="urn:microsoft.com/office/officeart/2005/8/layout/radial6"/>
    <dgm:cxn modelId="{6E7E3AC2-C01B-4F8E-A595-EB4146E93D72}" type="presParOf" srcId="{FDC4E1E8-8B08-447E-94E3-5DFE8D717455}" destId="{788F753D-5E46-4C0C-8740-123F8AA55954}" srcOrd="4" destOrd="0" presId="urn:microsoft.com/office/officeart/2005/8/layout/radial6"/>
    <dgm:cxn modelId="{46F4333C-17F1-4CB3-9917-CE9001A9FE36}" type="presParOf" srcId="{FDC4E1E8-8B08-447E-94E3-5DFE8D717455}" destId="{0DF5A5E3-84FA-4602-B7F5-5B20B3C40BE7}" srcOrd="5" destOrd="0" presId="urn:microsoft.com/office/officeart/2005/8/layout/radial6"/>
    <dgm:cxn modelId="{D5330EA7-A395-4F1E-8D0E-A21E4DAFF0D3}" type="presParOf" srcId="{FDC4E1E8-8B08-447E-94E3-5DFE8D717455}" destId="{BDA7CC98-FFA3-4432-83CB-A725681E080C}" srcOrd="6" destOrd="0" presId="urn:microsoft.com/office/officeart/2005/8/layout/radial6"/>
    <dgm:cxn modelId="{D572F059-71DA-44FB-9FF6-5ADCC2D87C14}" type="presParOf" srcId="{FDC4E1E8-8B08-447E-94E3-5DFE8D717455}" destId="{59C3BFCF-94D8-4A14-9353-FACD95AA2DA3}" srcOrd="7" destOrd="0" presId="urn:microsoft.com/office/officeart/2005/8/layout/radial6"/>
    <dgm:cxn modelId="{AB713FD0-DA06-4FFE-B1D9-8855752E8DC1}" type="presParOf" srcId="{FDC4E1E8-8B08-447E-94E3-5DFE8D717455}" destId="{0695EF98-3149-4E68-B51C-DB790E6C7990}" srcOrd="8" destOrd="0" presId="urn:microsoft.com/office/officeart/2005/8/layout/radial6"/>
    <dgm:cxn modelId="{48D54BEB-1BB3-46C2-A69C-AF7CF8B5AEF5}" type="presParOf" srcId="{FDC4E1E8-8B08-447E-94E3-5DFE8D717455}" destId="{F7310F56-114A-4D69-A4DE-84381FA4983D}" srcOrd="9" destOrd="0" presId="urn:microsoft.com/office/officeart/2005/8/layout/radial6"/>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83F5F7BF-1374-4437-966C-4A58D41B2F88}" type="doc">
      <dgm:prSet loTypeId="urn:microsoft.com/office/officeart/2005/8/layout/hierarchy3" loCatId="hierarchy" qsTypeId="urn:microsoft.com/office/officeart/2005/8/quickstyle/simple1" qsCatId="simple" csTypeId="urn:microsoft.com/office/officeart/2005/8/colors/accent1_2" csCatId="accent1" phldr="1"/>
      <dgm:spPr/>
      <dgm:t>
        <a:bodyPr/>
        <a:lstStyle/>
        <a:p>
          <a:endParaRPr lang="en-US"/>
        </a:p>
      </dgm:t>
    </dgm:pt>
    <dgm:pt modelId="{D8DF8F77-4E89-4880-A133-64B775EB4A41}">
      <dgm:prSet phldrT="[Text]" custT="1"/>
      <dgm:spPr>
        <a:solidFill>
          <a:schemeClr val="bg1"/>
        </a:solidFill>
        <a:ln w="28575">
          <a:noFill/>
        </a:ln>
      </dgm:spPr>
      <dgm:t>
        <a:bodyPr/>
        <a:lstStyle/>
        <a:p>
          <a:pPr algn="just"/>
          <a:r>
            <a:rPr lang="en-US" sz="2800" b="0" i="0" dirty="0" err="1">
              <a:solidFill>
                <a:srgbClr val="333399"/>
              </a:solidFill>
              <a:latin typeface="Times New Roman" panose="02020603050405020304" pitchFamily="18" charset="0"/>
              <a:cs typeface="Times New Roman" panose="02020603050405020304" pitchFamily="18" charset="0"/>
            </a:rPr>
            <a:t>Đứng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im</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là</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vận</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động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trong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thăng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bằng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khi</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sự</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vật</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còn</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là</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nó</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mà</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chưa</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chuyển</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thành</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cái</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khác</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Đứng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im</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là</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trường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hợp</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đặc</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biệt</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của</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vận</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động</a:t>
          </a:r>
          <a:endParaRPr lang="en-US" sz="2800" b="0" i="0" dirty="0">
            <a:solidFill>
              <a:srgbClr val="333399"/>
            </a:solidFill>
            <a:latin typeface="Times New Roman" panose="02020603050405020304" pitchFamily="18" charset="0"/>
            <a:cs typeface="Times New Roman" panose="02020603050405020304" pitchFamily="18" charset="0"/>
          </a:endParaRPr>
        </a:p>
      </dgm:t>
    </dgm:pt>
    <dgm:pt modelId="{F231EA51-7294-4EFC-B790-1092370CE05B}" type="parTrans" cxnId="{BCC6AD91-4803-4AFA-82FF-254D91FC7BD4}">
      <dgm:prSet/>
      <dgm:spPr/>
      <dgm:t>
        <a:bodyPr/>
        <a:lstStyle/>
        <a:p>
          <a:endParaRPr lang="en-US"/>
        </a:p>
      </dgm:t>
    </dgm:pt>
    <dgm:pt modelId="{D193F95F-1E8D-4F27-8945-F9B1A6AFC171}" type="sibTrans" cxnId="{BCC6AD91-4803-4AFA-82FF-254D91FC7BD4}">
      <dgm:prSet/>
      <dgm:spPr/>
      <dgm:t>
        <a:bodyPr/>
        <a:lstStyle/>
        <a:p>
          <a:endParaRPr lang="en-US"/>
        </a:p>
      </dgm:t>
    </dgm:pt>
    <dgm:pt modelId="{A1792D05-BC4E-422A-BD4F-CF3D6F24EFA7}">
      <dgm:prSet phldrT="[Text]" custT="1"/>
      <dgm:spPr>
        <a:ln>
          <a:noFill/>
        </a:ln>
      </dgm:spPr>
      <dgm:t>
        <a:bodyPr/>
        <a:lstStyle/>
        <a:p>
          <a:r>
            <a:rPr lang="en-US" sz="2800" b="1" dirty="0" err="1">
              <a:solidFill>
                <a:srgbClr val="CC0066"/>
              </a:solidFill>
              <a:effectLst/>
              <a:latin typeface="Times New Roman" panose="02020603050405020304" pitchFamily="18" charset="0"/>
              <a:cs typeface="Times New Roman" panose="02020603050405020304" pitchFamily="18" charset="0"/>
            </a:rPr>
            <a:t>Đứng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im</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là</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tương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đối</a:t>
          </a:r>
          <a:endParaRPr lang="en-US" sz="2800" b="1" dirty="0">
            <a:solidFill>
              <a:srgbClr val="CC0066"/>
            </a:solidFill>
            <a:effectLst/>
            <a:latin typeface="Times New Roman" panose="02020603050405020304" pitchFamily="18" charset="0"/>
            <a:cs typeface="Times New Roman" panose="02020603050405020304" pitchFamily="18" charset="0"/>
          </a:endParaRPr>
        </a:p>
      </dgm:t>
    </dgm:pt>
    <dgm:pt modelId="{81EF97B2-59C1-4BED-A7E8-6EB5DEEDEC0F}" type="parTrans" cxnId="{EBCDB0F7-3EAE-468D-B9EA-DF09A08A81B2}">
      <dgm:prSet/>
      <dgm:spPr>
        <a:ln>
          <a:noFill/>
        </a:ln>
      </dgm:spPr>
      <dgm:t>
        <a:bodyPr/>
        <a:lstStyle/>
        <a:p>
          <a:endParaRPr lang="en-US"/>
        </a:p>
      </dgm:t>
    </dgm:pt>
    <dgm:pt modelId="{F329FC88-0CA0-48CC-B5C0-3E9D968A3146}" type="sibTrans" cxnId="{EBCDB0F7-3EAE-468D-B9EA-DF09A08A81B2}">
      <dgm:prSet/>
      <dgm:spPr/>
      <dgm:t>
        <a:bodyPr/>
        <a:lstStyle/>
        <a:p>
          <a:endParaRPr lang="en-US"/>
        </a:p>
      </dgm:t>
    </dgm:pt>
    <dgm:pt modelId="{B408AF59-57ED-4F4A-947B-1CE2592ACECB}">
      <dgm:prSet phldrT="[Text]" custT="1"/>
      <dgm:spPr>
        <a:ln>
          <a:noFill/>
        </a:ln>
      </dgm:spPr>
      <dgm:t>
        <a:bodyPr/>
        <a:lstStyle/>
        <a:p>
          <a:r>
            <a:rPr lang="en-US" sz="2800" b="1" dirty="0" err="1">
              <a:solidFill>
                <a:srgbClr val="006600"/>
              </a:solidFill>
              <a:effectLst/>
              <a:latin typeface="Times New Roman" panose="02020603050405020304" pitchFamily="18" charset="0"/>
              <a:cs typeface="Times New Roman" panose="02020603050405020304" pitchFamily="18" charset="0"/>
            </a:rPr>
            <a:t>Vận</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động</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là</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tuyệt</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đối</a:t>
          </a:r>
          <a:endParaRPr lang="en-US" sz="2800" b="1" dirty="0">
            <a:solidFill>
              <a:srgbClr val="006600"/>
            </a:solidFill>
            <a:effectLst/>
            <a:latin typeface="Times New Roman" panose="02020603050405020304" pitchFamily="18" charset="0"/>
            <a:cs typeface="Times New Roman" panose="02020603050405020304" pitchFamily="18" charset="0"/>
          </a:endParaRPr>
        </a:p>
      </dgm:t>
    </dgm:pt>
    <dgm:pt modelId="{13465940-8FEB-4FA1-9722-E5DAF846739D}" type="parTrans" cxnId="{E185A4BD-4B9D-4CED-A5B6-94B38A7ED9E9}">
      <dgm:prSet/>
      <dgm:spPr>
        <a:ln>
          <a:noFill/>
        </a:ln>
      </dgm:spPr>
      <dgm:t>
        <a:bodyPr/>
        <a:lstStyle/>
        <a:p>
          <a:endParaRPr lang="en-US"/>
        </a:p>
      </dgm:t>
    </dgm:pt>
    <dgm:pt modelId="{5FE5AAED-FE88-4C49-94F3-7443472F4F4C}" type="sibTrans" cxnId="{E185A4BD-4B9D-4CED-A5B6-94B38A7ED9E9}">
      <dgm:prSet/>
      <dgm:spPr/>
      <dgm:t>
        <a:bodyPr/>
        <a:lstStyle/>
        <a:p>
          <a:endParaRPr lang="en-US"/>
        </a:p>
      </dgm:t>
    </dgm:pt>
    <dgm:pt modelId="{AC1AA61E-812E-4981-89FC-B6556CB9F651}" type="pres">
      <dgm:prSet presAssocID="{83F5F7BF-1374-4437-966C-4A58D41B2F88}" presName="diagram" presStyleCnt="0">
        <dgm:presLayoutVars>
          <dgm:chPref val="1"/>
          <dgm:dir/>
          <dgm:animOne val="branch"/>
          <dgm:animLvl val="lvl"/>
          <dgm:resizeHandles/>
        </dgm:presLayoutVars>
      </dgm:prSet>
      <dgm:spPr/>
      <dgm:t>
        <a:bodyPr/>
        <a:lstStyle/>
        <a:p>
          <a:endParaRPr lang="en-US"/>
        </a:p>
      </dgm:t>
    </dgm:pt>
    <dgm:pt modelId="{1B165F8B-0838-419D-8AD0-97219A0BCF65}" type="pres">
      <dgm:prSet presAssocID="{D8DF8F77-4E89-4880-A133-64B775EB4A41}" presName="root" presStyleCnt="0"/>
      <dgm:spPr/>
    </dgm:pt>
    <dgm:pt modelId="{A84A4C24-DC59-4B15-B5E5-66F3BCAEB1C2}" type="pres">
      <dgm:prSet presAssocID="{D8DF8F77-4E89-4880-A133-64B775EB4A41}" presName="rootComposite" presStyleCnt="0"/>
      <dgm:spPr/>
    </dgm:pt>
    <dgm:pt modelId="{214B4455-AC8A-4A08-AB5A-26B2192599D0}" type="pres">
      <dgm:prSet presAssocID="{D8DF8F77-4E89-4880-A133-64B775EB4A41}" presName="rootText" presStyleLbl="node1" presStyleIdx="0" presStyleCnt="1" custScaleX="302951" custScaleY="131100" custLinFactNeighborX="-2171" custLinFactNeighborY="-19844"/>
      <dgm:spPr/>
      <dgm:t>
        <a:bodyPr/>
        <a:lstStyle/>
        <a:p>
          <a:endParaRPr lang="en-US"/>
        </a:p>
      </dgm:t>
    </dgm:pt>
    <dgm:pt modelId="{1A7B2FA6-3154-48B2-A2CC-C0424A36A2C5}" type="pres">
      <dgm:prSet presAssocID="{D8DF8F77-4E89-4880-A133-64B775EB4A41}" presName="rootConnector" presStyleLbl="node1" presStyleIdx="0" presStyleCnt="1"/>
      <dgm:spPr/>
      <dgm:t>
        <a:bodyPr/>
        <a:lstStyle/>
        <a:p>
          <a:endParaRPr lang="en-US"/>
        </a:p>
      </dgm:t>
    </dgm:pt>
    <dgm:pt modelId="{8003A058-B656-4435-A781-EC98ECE40912}" type="pres">
      <dgm:prSet presAssocID="{D8DF8F77-4E89-4880-A133-64B775EB4A41}" presName="childShape" presStyleCnt="0"/>
      <dgm:spPr/>
    </dgm:pt>
    <dgm:pt modelId="{B95D5CB1-C961-4C9D-AAB3-5A50103E86F9}" type="pres">
      <dgm:prSet presAssocID="{81EF97B2-59C1-4BED-A7E8-6EB5DEEDEC0F}" presName="Name13" presStyleLbl="parChTrans1D2" presStyleIdx="0" presStyleCnt="2"/>
      <dgm:spPr/>
      <dgm:t>
        <a:bodyPr/>
        <a:lstStyle/>
        <a:p>
          <a:endParaRPr lang="en-US"/>
        </a:p>
      </dgm:t>
    </dgm:pt>
    <dgm:pt modelId="{664DBB2C-D112-4382-8E7A-AB4842C446DD}" type="pres">
      <dgm:prSet presAssocID="{A1792D05-BC4E-422A-BD4F-CF3D6F24EFA7}" presName="childText" presStyleLbl="bgAcc1" presStyleIdx="0" presStyleCnt="2" custScaleX="218963" custScaleY="55648">
        <dgm:presLayoutVars>
          <dgm:bulletEnabled val="1"/>
        </dgm:presLayoutVars>
      </dgm:prSet>
      <dgm:spPr/>
      <dgm:t>
        <a:bodyPr/>
        <a:lstStyle/>
        <a:p>
          <a:endParaRPr lang="en-US"/>
        </a:p>
      </dgm:t>
    </dgm:pt>
    <dgm:pt modelId="{25C9957C-A1C5-4E72-8558-FADC391CDE79}" type="pres">
      <dgm:prSet presAssocID="{13465940-8FEB-4FA1-9722-E5DAF846739D}" presName="Name13" presStyleLbl="parChTrans1D2" presStyleIdx="1" presStyleCnt="2"/>
      <dgm:spPr/>
      <dgm:t>
        <a:bodyPr/>
        <a:lstStyle/>
        <a:p>
          <a:endParaRPr lang="en-US"/>
        </a:p>
      </dgm:t>
    </dgm:pt>
    <dgm:pt modelId="{E8B53FCF-B614-45A1-8A06-B98D6F21264D}" type="pres">
      <dgm:prSet presAssocID="{B408AF59-57ED-4F4A-947B-1CE2592ACECB}" presName="childText" presStyleLbl="bgAcc1" presStyleIdx="1" presStyleCnt="2" custScaleX="218963" custScaleY="59367">
        <dgm:presLayoutVars>
          <dgm:bulletEnabled val="1"/>
        </dgm:presLayoutVars>
      </dgm:prSet>
      <dgm:spPr/>
      <dgm:t>
        <a:bodyPr/>
        <a:lstStyle/>
        <a:p>
          <a:endParaRPr lang="en-US"/>
        </a:p>
      </dgm:t>
    </dgm:pt>
  </dgm:ptLst>
  <dgm:cxnLst>
    <dgm:cxn modelId="{92FBDE42-1D02-4F63-B656-07182875E667}" type="presOf" srcId="{D8DF8F77-4E89-4880-A133-64B775EB4A41}" destId="{1A7B2FA6-3154-48B2-A2CC-C0424A36A2C5}" srcOrd="1" destOrd="0" presId="urn:microsoft.com/office/officeart/2005/8/layout/hierarchy3"/>
    <dgm:cxn modelId="{E185A4BD-4B9D-4CED-A5B6-94B38A7ED9E9}" srcId="{D8DF8F77-4E89-4880-A133-64B775EB4A41}" destId="{B408AF59-57ED-4F4A-947B-1CE2592ACECB}" srcOrd="1" destOrd="0" parTransId="{13465940-8FEB-4FA1-9722-E5DAF846739D}" sibTransId="{5FE5AAED-FE88-4C49-94F3-7443472F4F4C}"/>
    <dgm:cxn modelId="{3C406992-7D62-4C9C-9744-415BC390EE86}" type="presOf" srcId="{D8DF8F77-4E89-4880-A133-64B775EB4A41}" destId="{214B4455-AC8A-4A08-AB5A-26B2192599D0}" srcOrd="0" destOrd="0" presId="urn:microsoft.com/office/officeart/2005/8/layout/hierarchy3"/>
    <dgm:cxn modelId="{BCC6AD91-4803-4AFA-82FF-254D91FC7BD4}" srcId="{83F5F7BF-1374-4437-966C-4A58D41B2F88}" destId="{D8DF8F77-4E89-4880-A133-64B775EB4A41}" srcOrd="0" destOrd="0" parTransId="{F231EA51-7294-4EFC-B790-1092370CE05B}" sibTransId="{D193F95F-1E8D-4F27-8945-F9B1A6AFC171}"/>
    <dgm:cxn modelId="{604FD107-9A87-4A44-94A2-BA2AE7D30737}" type="presOf" srcId="{B408AF59-57ED-4F4A-947B-1CE2592ACECB}" destId="{E8B53FCF-B614-45A1-8A06-B98D6F21264D}" srcOrd="0" destOrd="0" presId="urn:microsoft.com/office/officeart/2005/8/layout/hierarchy3"/>
    <dgm:cxn modelId="{8C80FE4B-A9C6-4B46-9B65-D53E21421CC0}" type="presOf" srcId="{83F5F7BF-1374-4437-966C-4A58D41B2F88}" destId="{AC1AA61E-812E-4981-89FC-B6556CB9F651}" srcOrd="0" destOrd="0" presId="urn:microsoft.com/office/officeart/2005/8/layout/hierarchy3"/>
    <dgm:cxn modelId="{C22A2F6F-500C-42A7-8105-D9651FBB70ED}" type="presOf" srcId="{81EF97B2-59C1-4BED-A7E8-6EB5DEEDEC0F}" destId="{B95D5CB1-C961-4C9D-AAB3-5A50103E86F9}" srcOrd="0" destOrd="0" presId="urn:microsoft.com/office/officeart/2005/8/layout/hierarchy3"/>
    <dgm:cxn modelId="{7541542F-991F-45E2-B5B4-5DE7B80297FE}" type="presOf" srcId="{13465940-8FEB-4FA1-9722-E5DAF846739D}" destId="{25C9957C-A1C5-4E72-8558-FADC391CDE79}" srcOrd="0" destOrd="0" presId="urn:microsoft.com/office/officeart/2005/8/layout/hierarchy3"/>
    <dgm:cxn modelId="{CB5968CE-A0EB-4677-8890-A73DDA9A549C}" type="presOf" srcId="{A1792D05-BC4E-422A-BD4F-CF3D6F24EFA7}" destId="{664DBB2C-D112-4382-8E7A-AB4842C446DD}" srcOrd="0" destOrd="0" presId="urn:microsoft.com/office/officeart/2005/8/layout/hierarchy3"/>
    <dgm:cxn modelId="{EBCDB0F7-3EAE-468D-B9EA-DF09A08A81B2}" srcId="{D8DF8F77-4E89-4880-A133-64B775EB4A41}" destId="{A1792D05-BC4E-422A-BD4F-CF3D6F24EFA7}" srcOrd="0" destOrd="0" parTransId="{81EF97B2-59C1-4BED-A7E8-6EB5DEEDEC0F}" sibTransId="{F329FC88-0CA0-48CC-B5C0-3E9D968A3146}"/>
    <dgm:cxn modelId="{8DBCEA30-69C7-466E-A075-9F2523839FF7}" type="presParOf" srcId="{AC1AA61E-812E-4981-89FC-B6556CB9F651}" destId="{1B165F8B-0838-419D-8AD0-97219A0BCF65}" srcOrd="0" destOrd="0" presId="urn:microsoft.com/office/officeart/2005/8/layout/hierarchy3"/>
    <dgm:cxn modelId="{1DAC0016-2BCE-470D-9BD4-4EDBC4A6341D}" type="presParOf" srcId="{1B165F8B-0838-419D-8AD0-97219A0BCF65}" destId="{A84A4C24-DC59-4B15-B5E5-66F3BCAEB1C2}" srcOrd="0" destOrd="0" presId="urn:microsoft.com/office/officeart/2005/8/layout/hierarchy3"/>
    <dgm:cxn modelId="{F253A009-20A3-4D13-8790-80B21DD8819F}" type="presParOf" srcId="{A84A4C24-DC59-4B15-B5E5-66F3BCAEB1C2}" destId="{214B4455-AC8A-4A08-AB5A-26B2192599D0}" srcOrd="0" destOrd="0" presId="urn:microsoft.com/office/officeart/2005/8/layout/hierarchy3"/>
    <dgm:cxn modelId="{E458C308-10FA-46E1-9BD3-A68A5BCC7E7B}" type="presParOf" srcId="{A84A4C24-DC59-4B15-B5E5-66F3BCAEB1C2}" destId="{1A7B2FA6-3154-48B2-A2CC-C0424A36A2C5}" srcOrd="1" destOrd="0" presId="urn:microsoft.com/office/officeart/2005/8/layout/hierarchy3"/>
    <dgm:cxn modelId="{31474DA1-3A3B-40EE-8470-3085B1AFDC6C}" type="presParOf" srcId="{1B165F8B-0838-419D-8AD0-97219A0BCF65}" destId="{8003A058-B656-4435-A781-EC98ECE40912}" srcOrd="1" destOrd="0" presId="urn:microsoft.com/office/officeart/2005/8/layout/hierarchy3"/>
    <dgm:cxn modelId="{12DDDCBA-1219-4B8A-ADE7-16B5E60B3CE0}" type="presParOf" srcId="{8003A058-B656-4435-A781-EC98ECE40912}" destId="{B95D5CB1-C961-4C9D-AAB3-5A50103E86F9}" srcOrd="0" destOrd="0" presId="urn:microsoft.com/office/officeart/2005/8/layout/hierarchy3"/>
    <dgm:cxn modelId="{BDA1E56C-8800-4AE8-8304-657960ACA9DD}" type="presParOf" srcId="{8003A058-B656-4435-A781-EC98ECE40912}" destId="{664DBB2C-D112-4382-8E7A-AB4842C446DD}" srcOrd="1" destOrd="0" presId="urn:microsoft.com/office/officeart/2005/8/layout/hierarchy3"/>
    <dgm:cxn modelId="{324F9D4E-B9CE-4948-BE49-4280AF9938EB}" type="presParOf" srcId="{8003A058-B656-4435-A781-EC98ECE40912}" destId="{25C9957C-A1C5-4E72-8558-FADC391CDE79}" srcOrd="2" destOrd="0" presId="urn:microsoft.com/office/officeart/2005/8/layout/hierarchy3"/>
    <dgm:cxn modelId="{335D4DF8-AFB5-41EF-93C8-3FE71F69657B}" type="presParOf" srcId="{8003A058-B656-4435-A781-EC98ECE40912}" destId="{E8B53FCF-B614-45A1-8A06-B98D6F21264D}" srcOrd="3" destOrd="0" presId="urn:microsoft.com/office/officeart/2005/8/layout/hierarchy3"/>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3333CC"/>
        </a:solidFill>
      </dgm:spPr>
      <dgm:t>
        <a:bodyPr/>
        <a:lstStyle/>
        <a:p>
          <a:r>
            <a:rPr lang="en-US" sz="2400" b="1" dirty="0">
              <a:solidFill>
                <a:schemeClr val="bg1"/>
              </a:solidFill>
              <a:latin typeface="+mj-lt"/>
              <a:cs typeface="Times New Roman" pitchFamily="18" charset="0"/>
            </a:rPr>
            <a:t>a</a:t>
          </a:r>
        </a:p>
      </dgm:t>
    </dgm:pt>
    <dgm:pt modelId="{81DF2ED5-9575-42AD-9EB5-4110B8498BE5}" type="parTrans" cxnId="{9AB38DAF-B29F-4F19-994F-3826BB11E119}">
      <dgm:prSet/>
      <dgm:spPr/>
      <dgm:t>
        <a:bodyPr/>
        <a:lstStyle/>
        <a:p>
          <a:endParaRPr lang="en-US" sz="2400">
            <a:solidFill>
              <a:schemeClr val="tx2"/>
            </a:solidFill>
            <a:latin typeface="+mj-lt"/>
            <a:cs typeface="Times New Roman" pitchFamily="18" charset="0"/>
          </a:endParaRPr>
        </a:p>
      </dgm:t>
    </dgm:pt>
    <dgm:pt modelId="{4CC4098A-8FBF-41BF-B760-909AFAE0B4B5}" type="sibTrans" cxnId="{9AB38DAF-B29F-4F19-994F-3826BB11E119}">
      <dgm:prSet/>
      <dgm:spPr/>
      <dgm:t>
        <a:bodyPr/>
        <a:lstStyle/>
        <a:p>
          <a:endParaRPr lang="en-US" sz="2400">
            <a:solidFill>
              <a:schemeClr val="tx2"/>
            </a:solidFill>
            <a:latin typeface="+mj-lt"/>
            <a:cs typeface="Times New Roman" pitchFamily="18" charset="0"/>
          </a:endParaRPr>
        </a:p>
      </dgm:t>
    </dgm:pt>
    <dgm:pt modelId="{1D3F762B-C24B-4AED-81EC-C5404096EB3B}">
      <dgm:prSet phldrT="[Text]" custT="1"/>
      <dgm:spPr>
        <a:solidFill>
          <a:srgbClr val="3333CC">
            <a:alpha val="89804"/>
          </a:srgbClr>
        </a:solidFill>
        <a:ln>
          <a:solidFill>
            <a:schemeClr val="bg1">
              <a:alpha val="90000"/>
            </a:schemeClr>
          </a:solidFill>
        </a:ln>
      </dgm:spPr>
      <dgm:t>
        <a:bodyPr/>
        <a:lstStyle/>
        <a:p>
          <a:r>
            <a:rPr lang="en-US" sz="2400" b="1" dirty="0" err="1">
              <a:solidFill>
                <a:schemeClr val="bg1"/>
              </a:solidFill>
              <a:latin typeface="+mj-lt"/>
              <a:cs typeface="Times New Roman" pitchFamily="18" charset="0"/>
            </a:rPr>
            <a:t>Nguồn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gốc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ý </a:t>
          </a:r>
          <a:r>
            <a:rPr lang="en-US" sz="2400" b="1" dirty="0" err="1">
              <a:solidFill>
                <a:schemeClr val="bg1"/>
              </a:solidFill>
              <a:latin typeface="+mj-lt"/>
              <a:cs typeface="Times New Roman" pitchFamily="18" charset="0"/>
            </a:rPr>
            <a:t>thức</a:t>
          </a:r>
          <a:endParaRPr lang="en-US" sz="2400" b="1" dirty="0">
            <a:solidFill>
              <a:schemeClr val="bg1"/>
            </a:solidFill>
            <a:latin typeface="+mj-lt"/>
            <a:cs typeface="Times New Roman" pitchFamily="18" charset="0"/>
          </a:endParaRPr>
        </a:p>
      </dgm:t>
    </dgm:pt>
    <dgm:pt modelId="{6F0FD763-3F2C-43E6-AD4D-3C962D1AB9CC}" type="parTrans" cxnId="{55561BE6-CC2E-40E9-AEBE-1D8FB12620F1}">
      <dgm:prSet/>
      <dgm:spPr/>
      <dgm:t>
        <a:bodyPr/>
        <a:lstStyle/>
        <a:p>
          <a:endParaRPr lang="en-US" sz="2400">
            <a:solidFill>
              <a:schemeClr val="tx2"/>
            </a:solidFill>
            <a:latin typeface="+mj-lt"/>
            <a:cs typeface="Times New Roman" pitchFamily="18" charset="0"/>
          </a:endParaRPr>
        </a:p>
      </dgm:t>
    </dgm:pt>
    <dgm:pt modelId="{111959EF-A31F-4484-878B-BF0B08273C13}" type="sibTrans" cxnId="{55561BE6-CC2E-40E9-AEBE-1D8FB12620F1}">
      <dgm:prSet/>
      <dgm:spPr/>
      <dgm:t>
        <a:bodyPr/>
        <a:lstStyle/>
        <a:p>
          <a:endParaRPr lang="en-US" sz="2400">
            <a:solidFill>
              <a:schemeClr val="tx2"/>
            </a:solidFill>
            <a:latin typeface="+mj-lt"/>
            <a:cs typeface="Times New Roman" pitchFamily="18" charset="0"/>
          </a:endParaRPr>
        </a:p>
      </dgm:t>
    </dgm:pt>
    <dgm:pt modelId="{9FF8373A-6519-49BB-9B1C-267FE05AD0D1}">
      <dgm:prSet phldrT="[Text]" custT="1"/>
      <dgm:spPr>
        <a:solidFill>
          <a:srgbClr val="FF0066"/>
        </a:solidFill>
      </dgm:spPr>
      <dgm:t>
        <a:bodyPr/>
        <a:lstStyle/>
        <a:p>
          <a:r>
            <a:rPr lang="en-US" sz="2400" b="1" dirty="0">
              <a:solidFill>
                <a:schemeClr val="bg1"/>
              </a:solidFill>
              <a:latin typeface="+mj-lt"/>
              <a:cs typeface="Times New Roman" pitchFamily="18" charset="0"/>
            </a:rPr>
            <a:t>b</a:t>
          </a:r>
        </a:p>
      </dgm:t>
    </dgm:pt>
    <dgm:pt modelId="{612F8D83-B44F-4931-95F9-3204CC9E1198}" type="parTrans" cxnId="{94A8D32D-9245-4598-BFC4-41535380054B}">
      <dgm:prSet/>
      <dgm:spPr/>
      <dgm:t>
        <a:bodyPr/>
        <a:lstStyle/>
        <a:p>
          <a:endParaRPr lang="en-US" sz="2400">
            <a:solidFill>
              <a:schemeClr val="tx2"/>
            </a:solidFill>
            <a:latin typeface="+mj-lt"/>
            <a:cs typeface="Times New Roman" pitchFamily="18" charset="0"/>
          </a:endParaRPr>
        </a:p>
      </dgm:t>
    </dgm:pt>
    <dgm:pt modelId="{B3DA407D-0D72-4CE5-B3EF-8307CA7052B0}" type="sibTrans" cxnId="{94A8D32D-9245-4598-BFC4-41535380054B}">
      <dgm:prSet/>
      <dgm:spPr/>
      <dgm:t>
        <a:bodyPr/>
        <a:lstStyle/>
        <a:p>
          <a:endParaRPr lang="en-US" sz="2400">
            <a:solidFill>
              <a:schemeClr val="tx2"/>
            </a:solidFill>
            <a:latin typeface="+mj-lt"/>
            <a:cs typeface="Times New Roman" pitchFamily="18" charset="0"/>
          </a:endParaRPr>
        </a:p>
      </dgm:t>
    </dgm:pt>
    <dgm:pt modelId="{EE87098A-61D7-40D5-AB9C-74ADF2D7BC2A}">
      <dgm:prSet phldrT="[Text]" custT="1"/>
      <dgm:spPr>
        <a:solidFill>
          <a:srgbClr val="FF0066">
            <a:alpha val="90000"/>
          </a:srgbClr>
        </a:solidFill>
      </dgm:spPr>
      <dgm:t>
        <a:bodyPr/>
        <a:lstStyle/>
        <a:p>
          <a:pPr algn="l"/>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chất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ý </a:t>
          </a:r>
          <a:r>
            <a:rPr lang="en-US" sz="2400" b="1" dirty="0" err="1">
              <a:solidFill>
                <a:schemeClr val="bg1"/>
              </a:solidFill>
              <a:latin typeface="+mj-lt"/>
              <a:cs typeface="Times New Roman" pitchFamily="18" charset="0"/>
            </a:rPr>
            <a:t>thức</a:t>
          </a:r>
          <a:endParaRPr lang="en-US" sz="2400" b="1" dirty="0">
            <a:solidFill>
              <a:schemeClr val="bg1"/>
            </a:solidFill>
            <a:latin typeface="+mj-lt"/>
            <a:cs typeface="Times New Roman" pitchFamily="18" charset="0"/>
          </a:endParaRPr>
        </a:p>
      </dgm:t>
    </dgm:pt>
    <dgm:pt modelId="{2805ECA1-21A3-4F8F-AA97-A9F008951F86}" type="parTrans" cxnId="{BE7ACB66-DCD4-47DF-992F-D151188EC994}">
      <dgm:prSet/>
      <dgm:spPr/>
      <dgm:t>
        <a:bodyPr/>
        <a:lstStyle/>
        <a:p>
          <a:endParaRPr lang="en-US" sz="2400">
            <a:solidFill>
              <a:schemeClr val="tx2"/>
            </a:solidFill>
            <a:latin typeface="+mj-lt"/>
            <a:cs typeface="Times New Roman" pitchFamily="18" charset="0"/>
          </a:endParaRPr>
        </a:p>
      </dgm:t>
    </dgm:pt>
    <dgm:pt modelId="{185FB2E3-4F8B-4609-ACC4-0782EEF88E18}" type="sibTrans" cxnId="{BE7ACB66-DCD4-47DF-992F-D151188EC994}">
      <dgm:prSet/>
      <dgm:spPr/>
      <dgm:t>
        <a:bodyPr/>
        <a:lstStyle/>
        <a:p>
          <a:endParaRPr lang="en-US" sz="2400">
            <a:solidFill>
              <a:schemeClr val="tx2"/>
            </a:solidFill>
            <a:latin typeface="+mj-lt"/>
            <a:cs typeface="Times New Roman" pitchFamily="18" charset="0"/>
          </a:endParaRPr>
        </a:p>
      </dgm:t>
    </dgm:pt>
    <dgm:pt modelId="{582858C8-19D7-4776-A140-A2521D7811DC}">
      <dgm:prSet phldrT="[Text]" custT="1"/>
      <dgm:spPr>
        <a:solidFill>
          <a:srgbClr val="006600"/>
        </a:solidFill>
      </dgm:spPr>
      <dgm:t>
        <a:bodyPr/>
        <a:lstStyle/>
        <a:p>
          <a:r>
            <a:rPr lang="en-US" sz="2400" b="1" dirty="0">
              <a:solidFill>
                <a:schemeClr val="bg1"/>
              </a:solidFill>
              <a:latin typeface="+mj-lt"/>
              <a:cs typeface="Times New Roman" pitchFamily="18" charset="0"/>
            </a:rPr>
            <a:t>c</a:t>
          </a:r>
        </a:p>
      </dgm:t>
    </dgm:pt>
    <dgm:pt modelId="{AEBB10BB-E934-4EC5-9934-73CD8E9CA385}" type="parTrans" cxnId="{5CF0A8C4-9A2A-4832-925A-7E662834A0AB}">
      <dgm:prSet/>
      <dgm:spPr/>
      <dgm:t>
        <a:bodyPr/>
        <a:lstStyle/>
        <a:p>
          <a:endParaRPr lang="en-US" sz="2400">
            <a:solidFill>
              <a:schemeClr val="tx2"/>
            </a:solidFill>
            <a:latin typeface="+mj-lt"/>
            <a:cs typeface="Times New Roman" pitchFamily="18" charset="0"/>
          </a:endParaRPr>
        </a:p>
      </dgm:t>
    </dgm:pt>
    <dgm:pt modelId="{C4F8EC4F-5366-4053-B0EC-396E9551EBC8}" type="sibTrans" cxnId="{5CF0A8C4-9A2A-4832-925A-7E662834A0AB}">
      <dgm:prSet/>
      <dgm:spPr/>
      <dgm:t>
        <a:bodyPr/>
        <a:lstStyle/>
        <a:p>
          <a:endParaRPr lang="en-US" sz="2400">
            <a:solidFill>
              <a:schemeClr val="tx2"/>
            </a:solidFill>
            <a:latin typeface="+mj-lt"/>
            <a:cs typeface="Times New Roman" pitchFamily="18" charset="0"/>
          </a:endParaRPr>
        </a:p>
      </dgm:t>
    </dgm:pt>
    <dgm:pt modelId="{8AEA1BC0-95B2-47BA-8022-6CA77F32CDE3}">
      <dgm:prSet phldrT="[Text]" custT="1"/>
      <dgm:spPr>
        <a:solidFill>
          <a:srgbClr val="006600">
            <a:alpha val="90000"/>
          </a:srgbClr>
        </a:solidFill>
      </dgm:spPr>
      <dgm:t>
        <a:bodyPr/>
        <a:lstStyle/>
        <a:p>
          <a:pPr algn="l"/>
          <a:r>
            <a:rPr lang="en-US" sz="2400" b="1" dirty="0" err="1">
              <a:solidFill>
                <a:schemeClr val="bg1"/>
              </a:solidFill>
              <a:latin typeface="+mj-lt"/>
              <a:cs typeface="Times New Roman" pitchFamily="18" charset="0"/>
            </a:rPr>
            <a:t>Kết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cấu</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ý </a:t>
          </a:r>
          <a:r>
            <a:rPr lang="en-US" sz="2400" b="1" dirty="0" err="1">
              <a:solidFill>
                <a:schemeClr val="bg1"/>
              </a:solidFill>
              <a:latin typeface="+mj-lt"/>
              <a:cs typeface="Times New Roman" pitchFamily="18" charset="0"/>
            </a:rPr>
            <a:t>thức</a:t>
          </a:r>
          <a:endParaRPr lang="en-US" sz="2400" b="1" dirty="0">
            <a:solidFill>
              <a:schemeClr val="bg1"/>
            </a:solidFill>
            <a:latin typeface="+mj-lt"/>
            <a:cs typeface="Times New Roman" pitchFamily="18" charset="0"/>
          </a:endParaRPr>
        </a:p>
      </dgm:t>
    </dgm:pt>
    <dgm:pt modelId="{3F14D451-AEC1-4645-B9B4-66EB8116A4F7}" type="parTrans" cxnId="{8A85D118-2745-466A-89DC-F3B22D0EB9A4}">
      <dgm:prSet/>
      <dgm:spPr/>
      <dgm:t>
        <a:bodyPr/>
        <a:lstStyle/>
        <a:p>
          <a:endParaRPr lang="en-US" sz="2400">
            <a:solidFill>
              <a:schemeClr val="tx2"/>
            </a:solidFill>
            <a:latin typeface="+mj-lt"/>
            <a:cs typeface="Times New Roman" pitchFamily="18" charset="0"/>
          </a:endParaRPr>
        </a:p>
      </dgm:t>
    </dgm:pt>
    <dgm:pt modelId="{903B0491-8226-4872-833A-6DCCF0A4411C}" type="sibTrans" cxnId="{8A85D118-2745-466A-89DC-F3B22D0EB9A4}">
      <dgm:prSet/>
      <dgm:spPr/>
      <dgm:t>
        <a:bodyPr/>
        <a:lstStyle/>
        <a:p>
          <a:endParaRPr lang="en-US" sz="2400">
            <a:solidFill>
              <a:schemeClr val="tx2"/>
            </a:solidFill>
            <a:latin typeface="+mj-lt"/>
            <a:cs typeface="Times New Roman" pitchFamily="18"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F0C03FF9-C898-4924-9D13-A144186E7F59}" type="pres">
      <dgm:prSet presAssocID="{582858C8-19D7-4776-A140-A2521D7811DC}" presName="composite" presStyleCnt="0"/>
      <dgm:spPr/>
    </dgm:pt>
    <dgm:pt modelId="{DBBD28F1-3C42-4E98-BF5C-7BC658136B3A}" type="pres">
      <dgm:prSet presAssocID="{582858C8-19D7-4776-A140-A2521D7811DC}" presName="parentText" presStyleLbl="alignNode1" presStyleIdx="2" presStyleCnt="3">
        <dgm:presLayoutVars>
          <dgm:chMax val="1"/>
          <dgm:bulletEnabled val="1"/>
        </dgm:presLayoutVars>
      </dgm:prSet>
      <dgm:spPr/>
      <dgm:t>
        <a:bodyPr/>
        <a:lstStyle/>
        <a:p>
          <a:endParaRPr lang="en-US"/>
        </a:p>
      </dgm:t>
    </dgm:pt>
    <dgm:pt modelId="{B0FFB85C-B400-45AD-AB4C-9893309CA128}" type="pres">
      <dgm:prSet presAssocID="{582858C8-19D7-4776-A140-A2521D7811DC}" presName="descendantText" presStyleLbl="alignAcc1" presStyleIdx="2" presStyleCnt="3">
        <dgm:presLayoutVars>
          <dgm:bulletEnabled val="1"/>
        </dgm:presLayoutVars>
      </dgm:prSet>
      <dgm:spPr/>
      <dgm:t>
        <a:bodyPr/>
        <a:lstStyle/>
        <a:p>
          <a:endParaRPr lang="en-US"/>
        </a:p>
      </dgm:t>
    </dgm:pt>
  </dgm:ptLst>
  <dgm:cxnLst>
    <dgm:cxn modelId="{BF9AB5CB-C18A-4F17-8981-5D15BC36A7B7}" type="presOf" srcId="{1D3F762B-C24B-4AED-81EC-C5404096EB3B}" destId="{0DAB1469-03E9-4D9F-BEEA-7BAD8D0AC49F}" srcOrd="0" destOrd="0" presId="urn:microsoft.com/office/officeart/2005/8/layout/chevron2"/>
    <dgm:cxn modelId="{AC5452B5-F377-445C-8831-9AB2D48DDE5C}" type="presOf" srcId="{9FF8373A-6519-49BB-9B1C-267FE05AD0D1}" destId="{D2E498E5-5D32-477C-AD89-F3DFDEA2421E}"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7583A56F-A2F8-411D-B624-FE8727FFF564}" type="presOf" srcId="{06499D92-1B58-4ABB-B177-83C497903464}" destId="{A8385CC5-9E3D-4630-8A14-80529E56AA25}"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9B5D156D-81C6-4711-A803-026380944D70}" type="presOf" srcId="{8AEA1BC0-95B2-47BA-8022-6CA77F32CDE3}" destId="{B0FFB85C-B400-45AD-AB4C-9893309CA128}" srcOrd="0" destOrd="0" presId="urn:microsoft.com/office/officeart/2005/8/layout/chevron2"/>
    <dgm:cxn modelId="{6339FEE6-4EC8-4DA9-B5C5-24360CD1BF1A}" type="presOf" srcId="{582858C8-19D7-4776-A140-A2521D7811DC}" destId="{DBBD28F1-3C42-4E98-BF5C-7BC658136B3A}"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210B33D7-670E-4063-9C83-30506F66F590}" type="presOf" srcId="{6D78E838-C40B-4A2D-96AB-3C36A2D0DC16}" destId="{A7A3CE45-31EC-4F1E-B460-AE5C11441564}" srcOrd="0" destOrd="0" presId="urn:microsoft.com/office/officeart/2005/8/layout/chevron2"/>
    <dgm:cxn modelId="{8A85D118-2745-466A-89DC-F3B22D0EB9A4}" srcId="{582858C8-19D7-4776-A140-A2521D7811DC}" destId="{8AEA1BC0-95B2-47BA-8022-6CA77F32CDE3}" srcOrd="0" destOrd="0" parTransId="{3F14D451-AEC1-4645-B9B4-66EB8116A4F7}" sibTransId="{903B0491-8226-4872-833A-6DCCF0A4411C}"/>
    <dgm:cxn modelId="{BE7ACB66-DCD4-47DF-992F-D151188EC994}" srcId="{9FF8373A-6519-49BB-9B1C-267FE05AD0D1}" destId="{EE87098A-61D7-40D5-AB9C-74ADF2D7BC2A}" srcOrd="0" destOrd="0" parTransId="{2805ECA1-21A3-4F8F-AA97-A9F008951F86}" sibTransId="{185FB2E3-4F8B-4609-ACC4-0782EEF88E18}"/>
    <dgm:cxn modelId="{5CF0A8C4-9A2A-4832-925A-7E662834A0AB}" srcId="{06499D92-1B58-4ABB-B177-83C497903464}" destId="{582858C8-19D7-4776-A140-A2521D7811DC}" srcOrd="2" destOrd="0" parTransId="{AEBB10BB-E934-4EC5-9934-73CD8E9CA385}" sibTransId="{C4F8EC4F-5366-4053-B0EC-396E9551EBC8}"/>
    <dgm:cxn modelId="{FA0E6AB0-57EB-4E82-AF40-C7507E8908A2}" type="presOf" srcId="{EE87098A-61D7-40D5-AB9C-74ADF2D7BC2A}" destId="{66EE8A80-F4D4-4B0E-81C4-C67A772FA914}" srcOrd="0" destOrd="0" presId="urn:microsoft.com/office/officeart/2005/8/layout/chevron2"/>
    <dgm:cxn modelId="{CA57C986-578A-41CE-BFBB-78D7F7BCD8BB}" type="presParOf" srcId="{A8385CC5-9E3D-4630-8A14-80529E56AA25}" destId="{983C9849-91B6-45B4-BBE3-096EDDB9258B}" srcOrd="0" destOrd="0" presId="urn:microsoft.com/office/officeart/2005/8/layout/chevron2"/>
    <dgm:cxn modelId="{35366AE2-EEF5-405B-A039-B176DBDF3384}" type="presParOf" srcId="{983C9849-91B6-45B4-BBE3-096EDDB9258B}" destId="{A7A3CE45-31EC-4F1E-B460-AE5C11441564}" srcOrd="0" destOrd="0" presId="urn:microsoft.com/office/officeart/2005/8/layout/chevron2"/>
    <dgm:cxn modelId="{F326C76A-58B9-4325-810D-B04727F10DB4}" type="presParOf" srcId="{983C9849-91B6-45B4-BBE3-096EDDB9258B}" destId="{0DAB1469-03E9-4D9F-BEEA-7BAD8D0AC49F}" srcOrd="1" destOrd="0" presId="urn:microsoft.com/office/officeart/2005/8/layout/chevron2"/>
    <dgm:cxn modelId="{E87D0787-BEDD-4BDB-B159-F3B96EDF9E69}" type="presParOf" srcId="{A8385CC5-9E3D-4630-8A14-80529E56AA25}" destId="{263644C0-3AEF-472C-BC5B-C2E99FB885CD}" srcOrd="1" destOrd="0" presId="urn:microsoft.com/office/officeart/2005/8/layout/chevron2"/>
    <dgm:cxn modelId="{EFE63AF4-A910-4510-B441-F7775C99D8D8}" type="presParOf" srcId="{A8385CC5-9E3D-4630-8A14-80529E56AA25}" destId="{0EC25FD6-90FD-4D80-8465-5C87A0822180}" srcOrd="2" destOrd="0" presId="urn:microsoft.com/office/officeart/2005/8/layout/chevron2"/>
    <dgm:cxn modelId="{7A6941E4-8F2F-4E2B-A0AE-4FD5C06EC13C}" type="presParOf" srcId="{0EC25FD6-90FD-4D80-8465-5C87A0822180}" destId="{D2E498E5-5D32-477C-AD89-F3DFDEA2421E}" srcOrd="0" destOrd="0" presId="urn:microsoft.com/office/officeart/2005/8/layout/chevron2"/>
    <dgm:cxn modelId="{15410724-3A1C-4E77-9509-DF85A18EF4A7}" type="presParOf" srcId="{0EC25FD6-90FD-4D80-8465-5C87A0822180}" destId="{66EE8A80-F4D4-4B0E-81C4-C67A772FA914}" srcOrd="1" destOrd="0" presId="urn:microsoft.com/office/officeart/2005/8/layout/chevron2"/>
    <dgm:cxn modelId="{046F061F-1A03-415D-9142-8EDA3121CEDF}" type="presParOf" srcId="{A8385CC5-9E3D-4630-8A14-80529E56AA25}" destId="{CB6D562F-A83F-4040-BA6B-C3EAEC7F1B56}" srcOrd="3" destOrd="0" presId="urn:microsoft.com/office/officeart/2005/8/layout/chevron2"/>
    <dgm:cxn modelId="{CA63F115-4BF3-4110-97C9-F046449C9EC1}" type="presParOf" srcId="{A8385CC5-9E3D-4630-8A14-80529E56AA25}" destId="{F0C03FF9-C898-4924-9D13-A144186E7F59}" srcOrd="4" destOrd="0" presId="urn:microsoft.com/office/officeart/2005/8/layout/chevron2"/>
    <dgm:cxn modelId="{9B6BEE8C-EA1C-4260-A5A0-11EA82F686B7}" type="presParOf" srcId="{F0C03FF9-C898-4924-9D13-A144186E7F59}" destId="{DBBD28F1-3C42-4E98-BF5C-7BC658136B3A}" srcOrd="0" destOrd="0" presId="urn:microsoft.com/office/officeart/2005/8/layout/chevron2"/>
    <dgm:cxn modelId="{D55EB3D7-3D5C-473D-9C7A-27643383C26A}" type="presParOf" srcId="{F0C03FF9-C898-4924-9D13-A144186E7F59}" destId="{B0FFB85C-B400-45AD-AB4C-9893309CA128}"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6BB3CF6F-156D-4325-BF16-39EAB18E9DE2}" type="doc">
      <dgm:prSet loTypeId="urn:microsoft.com/office/officeart/2005/8/layout/hierarchy2" loCatId="hierarchy" qsTypeId="urn:microsoft.com/office/officeart/2005/8/quickstyle/simple1" qsCatId="simple" csTypeId="urn:microsoft.com/office/officeart/2005/8/colors/accent1_2" csCatId="accent1" phldr="1"/>
      <dgm:spPr/>
      <dgm:t>
        <a:bodyPr/>
        <a:lstStyle/>
        <a:p>
          <a:endParaRPr lang="en-US"/>
        </a:p>
      </dgm:t>
    </dgm:pt>
    <dgm:pt modelId="{2F588F34-DD04-407F-887F-B1B4C98F7A0E}">
      <dgm:prSet phldrT="[Text]" custT="1"/>
      <dgm:spPr>
        <a:solidFill>
          <a:schemeClr val="bg1"/>
        </a:solidFill>
        <a:ln>
          <a:solidFill>
            <a:srgbClr val="FF0000"/>
          </a:solidFill>
        </a:ln>
      </dgm:spPr>
      <dgm:t>
        <a:bodyPr/>
        <a:lstStyle/>
        <a:p>
          <a:pPr>
            <a:lnSpc>
              <a:spcPct val="120000"/>
            </a:lnSpc>
          </a:pPr>
          <a:r>
            <a:rPr lang="en-US" sz="2800" b="1" dirty="0" err="1">
              <a:solidFill>
                <a:srgbClr val="0033CC"/>
              </a:solidFill>
              <a:latin typeface="Times New Roman" panose="02020603050405020304" pitchFamily="18" charset="0"/>
              <a:cs typeface="Times New Roman" panose="02020603050405020304" pitchFamily="18" charset="0"/>
            </a:rPr>
            <a:t>Nguồn</a:t>
          </a:r>
          <a:r>
            <a:rPr lang="en-US" sz="2800" b="1" dirty="0">
              <a:solidFill>
                <a:srgbClr val="0033CC"/>
              </a:solidFill>
              <a:latin typeface="Times New Roman" panose="02020603050405020304" pitchFamily="18" charset="0"/>
              <a:cs typeface="Times New Roman" panose="02020603050405020304" pitchFamily="18" charset="0"/>
            </a:rPr>
            <a:t> </a:t>
          </a:r>
          <a:r>
            <a:rPr lang="en-US" sz="2800" b="1" dirty="0" err="1">
              <a:solidFill>
                <a:srgbClr val="0033CC"/>
              </a:solidFill>
              <a:latin typeface="Times New Roman" panose="02020603050405020304" pitchFamily="18" charset="0"/>
              <a:cs typeface="Times New Roman" panose="02020603050405020304" pitchFamily="18" charset="0"/>
            </a:rPr>
            <a:t>gốc</a:t>
          </a:r>
          <a:endParaRPr lang="en-US" sz="2800" b="1" dirty="0">
            <a:solidFill>
              <a:srgbClr val="0033CC"/>
            </a:solidFill>
            <a:latin typeface="Times New Roman" panose="02020603050405020304" pitchFamily="18" charset="0"/>
            <a:cs typeface="Times New Roman" panose="02020603050405020304" pitchFamily="18" charset="0"/>
          </a:endParaRPr>
        </a:p>
      </dgm:t>
    </dgm:pt>
    <dgm:pt modelId="{5AC26F19-146B-4426-8E97-5A448ABC3F0B}" type="parTrans" cxnId="{BE1CF25B-9526-4463-9FDB-25EA5A8DE0AE}">
      <dgm:prSet/>
      <dgm:spPr/>
      <dgm:t>
        <a:bodyPr/>
        <a:lstStyle/>
        <a:p>
          <a:pPr>
            <a:lnSpc>
              <a:spcPct val="120000"/>
            </a:lnSpc>
          </a:pPr>
          <a:endParaRPr lang="en-US" sz="2800"/>
        </a:p>
      </dgm:t>
    </dgm:pt>
    <dgm:pt modelId="{51BEB456-AEA2-435E-98AD-9C0A33C201AF}" type="sibTrans" cxnId="{BE1CF25B-9526-4463-9FDB-25EA5A8DE0AE}">
      <dgm:prSet/>
      <dgm:spPr/>
      <dgm:t>
        <a:bodyPr/>
        <a:lstStyle/>
        <a:p>
          <a:pPr>
            <a:lnSpc>
              <a:spcPct val="120000"/>
            </a:lnSpc>
          </a:pPr>
          <a:endParaRPr lang="en-US" sz="2800"/>
        </a:p>
      </dgm:t>
    </dgm:pt>
    <dgm:pt modelId="{0C95DDB3-69DA-4363-85BB-4EDECFCEC4E6}">
      <dgm:prSet phldrT="[Text]" custT="1"/>
      <dgm:spPr>
        <a:solidFill>
          <a:schemeClr val="bg1"/>
        </a:solidFill>
        <a:ln>
          <a:solidFill>
            <a:srgbClr val="FF0000"/>
          </a:solidFill>
        </a:ln>
      </dgm:spPr>
      <dgm:t>
        <a:bodyPr/>
        <a:lstStyle/>
        <a:p>
          <a:pPr>
            <a:lnSpc>
              <a:spcPct val="120000"/>
            </a:lnSpc>
          </a:pPr>
          <a:r>
            <a:rPr lang="en-US" sz="2800" b="1" dirty="0" err="1">
              <a:solidFill>
                <a:srgbClr val="D60093"/>
              </a:solidFill>
              <a:latin typeface="+mj-lt"/>
              <a:cs typeface="Times New Roman" panose="02020603050405020304" pitchFamily="18" charset="0"/>
            </a:rPr>
            <a:t>Tự</a:t>
          </a:r>
          <a:r>
            <a:rPr lang="en-US" sz="2800" b="1" dirty="0">
              <a:solidFill>
                <a:srgbClr val="D60093"/>
              </a:solidFill>
              <a:latin typeface="+mj-lt"/>
              <a:cs typeface="Times New Roman" panose="02020603050405020304" pitchFamily="18" charset="0"/>
            </a:rPr>
            <a:t> </a:t>
          </a:r>
          <a:r>
            <a:rPr lang="en-US" sz="2800" b="1" dirty="0" err="1">
              <a:solidFill>
                <a:srgbClr val="D60093"/>
              </a:solidFill>
              <a:latin typeface="+mj-lt"/>
              <a:cs typeface="Times New Roman" panose="02020603050405020304" pitchFamily="18" charset="0"/>
            </a:rPr>
            <a:t>nhiên</a:t>
          </a:r>
          <a:endParaRPr lang="en-US" sz="2800" b="1" dirty="0">
            <a:solidFill>
              <a:srgbClr val="D60093"/>
            </a:solidFill>
            <a:latin typeface="+mj-lt"/>
            <a:cs typeface="Times New Roman" panose="02020603050405020304" pitchFamily="18" charset="0"/>
          </a:endParaRPr>
        </a:p>
      </dgm:t>
    </dgm:pt>
    <dgm:pt modelId="{D6178B7C-6611-472A-A8A8-7BFAB3E1972A}" type="parTrans" cxnId="{A9F5BE0E-A0B3-4D1C-BF20-2AC68E62705C}">
      <dgm:prSet custT="1"/>
      <dgm:spPr>
        <a:ln>
          <a:solidFill>
            <a:srgbClr val="FF0000"/>
          </a:solidFill>
        </a:ln>
      </dgm:spPr>
      <dgm:t>
        <a:bodyPr/>
        <a:lstStyle/>
        <a:p>
          <a:pPr>
            <a:lnSpc>
              <a:spcPct val="120000"/>
            </a:lnSpc>
          </a:pPr>
          <a:endParaRPr lang="en-US" sz="2800"/>
        </a:p>
      </dgm:t>
    </dgm:pt>
    <dgm:pt modelId="{9D96C052-CD46-418F-B354-B692E91B5B80}" type="sibTrans" cxnId="{A9F5BE0E-A0B3-4D1C-BF20-2AC68E62705C}">
      <dgm:prSet/>
      <dgm:spPr/>
      <dgm:t>
        <a:bodyPr/>
        <a:lstStyle/>
        <a:p>
          <a:pPr>
            <a:lnSpc>
              <a:spcPct val="120000"/>
            </a:lnSpc>
          </a:pPr>
          <a:endParaRPr lang="en-US" sz="2800"/>
        </a:p>
      </dgm:t>
    </dgm:pt>
    <dgm:pt modelId="{8862CC15-814E-4A21-82A1-A70AB04A28AF}">
      <dgm:prSet phldrT="[Text]" custT="1"/>
      <dgm:spPr>
        <a:solidFill>
          <a:schemeClr val="bg1"/>
        </a:solidFill>
        <a:ln>
          <a:solidFill>
            <a:srgbClr val="FF0000"/>
          </a:solidFill>
        </a:ln>
      </dgm:spPr>
      <dgm:t>
        <a:bodyPr/>
        <a:lstStyle/>
        <a:p>
          <a:pPr>
            <a:lnSpc>
              <a:spcPct val="120000"/>
            </a:lnSpc>
          </a:pPr>
          <a:r>
            <a:rPr lang="en-US" sz="2800" b="0" dirty="0" err="1">
              <a:solidFill>
                <a:srgbClr val="000000"/>
              </a:solidFill>
              <a:latin typeface="+mj-lt"/>
              <a:cs typeface="Times New Roman" panose="02020603050405020304" pitchFamily="18" charset="0"/>
            </a:rPr>
            <a:t>Sự</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xuất</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hiện</a:t>
          </a:r>
          <a:r>
            <a:rPr lang="en-US" sz="2800" b="0" dirty="0">
              <a:solidFill>
                <a:srgbClr val="000000"/>
              </a:solidFill>
              <a:latin typeface="+mj-lt"/>
              <a:cs typeface="Times New Roman" panose="02020603050405020304" pitchFamily="18" charset="0"/>
            </a:rPr>
            <a:t> con </a:t>
          </a:r>
          <a:r>
            <a:rPr lang="en-US" sz="2800" b="0" dirty="0" err="1">
              <a:solidFill>
                <a:srgbClr val="000000"/>
              </a:solidFill>
              <a:latin typeface="+mj-lt"/>
              <a:cs typeface="Times New Roman" panose="02020603050405020304" pitchFamily="18" charset="0"/>
            </a:rPr>
            <a:t>người</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và</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hình</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thành</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bộ</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óc</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của</a:t>
          </a:r>
          <a:r>
            <a:rPr lang="en-US" sz="2800" b="0" dirty="0">
              <a:solidFill>
                <a:srgbClr val="000000"/>
              </a:solidFill>
              <a:latin typeface="+mj-lt"/>
              <a:cs typeface="Times New Roman" panose="02020603050405020304" pitchFamily="18" charset="0"/>
            </a:rPr>
            <a:t> con </a:t>
          </a:r>
          <a:r>
            <a:rPr lang="en-US" sz="2800" b="0" dirty="0" err="1">
              <a:solidFill>
                <a:srgbClr val="000000"/>
              </a:solidFill>
              <a:latin typeface="+mj-lt"/>
              <a:cs typeface="Times New Roman" panose="02020603050405020304" pitchFamily="18" charset="0"/>
            </a:rPr>
            <a:t>người</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có</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năng</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lực</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phản</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ánh</a:t>
          </a:r>
          <a:r>
            <a:rPr lang="en-US" sz="2800" b="0" dirty="0">
              <a:solidFill>
                <a:srgbClr val="000000"/>
              </a:solidFill>
              <a:latin typeface="+mj-lt"/>
              <a:cs typeface="Times New Roman" panose="02020603050405020304" pitchFamily="18" charset="0"/>
            </a:rPr>
            <a:t> HTKQ</a:t>
          </a:r>
        </a:p>
      </dgm:t>
    </dgm:pt>
    <dgm:pt modelId="{03CF05A6-5025-4925-9710-8F23A5150186}" type="parTrans" cxnId="{5350C73E-19F9-4F4B-9DD0-936B58E33DE5}">
      <dgm:prSet custT="1"/>
      <dgm:spPr>
        <a:ln>
          <a:solidFill>
            <a:srgbClr val="FF0000"/>
          </a:solidFill>
        </a:ln>
      </dgm:spPr>
      <dgm:t>
        <a:bodyPr/>
        <a:lstStyle/>
        <a:p>
          <a:pPr>
            <a:lnSpc>
              <a:spcPct val="120000"/>
            </a:lnSpc>
          </a:pPr>
          <a:endParaRPr lang="en-US" sz="2800"/>
        </a:p>
      </dgm:t>
    </dgm:pt>
    <dgm:pt modelId="{731E8DDC-A869-4479-B655-F7B5A87DFE77}" type="sibTrans" cxnId="{5350C73E-19F9-4F4B-9DD0-936B58E33DE5}">
      <dgm:prSet/>
      <dgm:spPr/>
      <dgm:t>
        <a:bodyPr/>
        <a:lstStyle/>
        <a:p>
          <a:pPr>
            <a:lnSpc>
              <a:spcPct val="120000"/>
            </a:lnSpc>
          </a:pPr>
          <a:endParaRPr lang="en-US" sz="2800"/>
        </a:p>
      </dgm:t>
    </dgm:pt>
    <dgm:pt modelId="{1D185ACF-58D6-4F88-819A-35C8C8DB4710}">
      <dgm:prSet phldrT="[Text]" custT="1"/>
      <dgm:spPr>
        <a:solidFill>
          <a:schemeClr val="bg1"/>
        </a:solidFill>
        <a:ln>
          <a:solidFill>
            <a:srgbClr val="FF0000"/>
          </a:solidFill>
        </a:ln>
      </dgm:spPr>
      <dgm:t>
        <a:bodyPr/>
        <a:lstStyle/>
        <a:p>
          <a:pPr>
            <a:lnSpc>
              <a:spcPct val="120000"/>
            </a:lnSpc>
          </a:pPr>
          <a:r>
            <a:rPr lang="en-US" sz="2800" b="1" dirty="0" err="1">
              <a:solidFill>
                <a:srgbClr val="D60093"/>
              </a:solidFill>
              <a:latin typeface="+mj-lt"/>
              <a:cs typeface="Times New Roman" panose="02020603050405020304" pitchFamily="18" charset="0"/>
            </a:rPr>
            <a:t>Xã</a:t>
          </a:r>
          <a:r>
            <a:rPr lang="en-US" sz="2800" b="1" dirty="0">
              <a:solidFill>
                <a:srgbClr val="D60093"/>
              </a:solidFill>
              <a:latin typeface="+mj-lt"/>
              <a:cs typeface="Times New Roman" panose="02020603050405020304" pitchFamily="18" charset="0"/>
            </a:rPr>
            <a:t> </a:t>
          </a:r>
          <a:r>
            <a:rPr lang="en-US" sz="2800" b="1" dirty="0" err="1">
              <a:solidFill>
                <a:srgbClr val="D60093"/>
              </a:solidFill>
              <a:latin typeface="+mj-lt"/>
              <a:cs typeface="Times New Roman" panose="02020603050405020304" pitchFamily="18" charset="0"/>
            </a:rPr>
            <a:t>hội</a:t>
          </a:r>
          <a:endParaRPr lang="en-US" sz="2800" b="1" dirty="0">
            <a:solidFill>
              <a:srgbClr val="D60093"/>
            </a:solidFill>
            <a:latin typeface="+mj-lt"/>
            <a:cs typeface="Times New Roman" panose="02020603050405020304" pitchFamily="18" charset="0"/>
          </a:endParaRPr>
        </a:p>
      </dgm:t>
    </dgm:pt>
    <dgm:pt modelId="{93931979-9519-4468-B222-F334983F202A}" type="parTrans" cxnId="{DB0C5B4D-CE1B-4476-9BFD-13D276AF0A75}">
      <dgm:prSet custT="1"/>
      <dgm:spPr>
        <a:ln>
          <a:solidFill>
            <a:srgbClr val="FF0000"/>
          </a:solidFill>
        </a:ln>
      </dgm:spPr>
      <dgm:t>
        <a:bodyPr/>
        <a:lstStyle/>
        <a:p>
          <a:pPr>
            <a:lnSpc>
              <a:spcPct val="120000"/>
            </a:lnSpc>
          </a:pPr>
          <a:endParaRPr lang="en-US" sz="2800"/>
        </a:p>
      </dgm:t>
    </dgm:pt>
    <dgm:pt modelId="{B4B3B919-4E63-46E5-9B5D-7DE0C63D52D6}" type="sibTrans" cxnId="{DB0C5B4D-CE1B-4476-9BFD-13D276AF0A75}">
      <dgm:prSet/>
      <dgm:spPr/>
      <dgm:t>
        <a:bodyPr/>
        <a:lstStyle/>
        <a:p>
          <a:pPr>
            <a:lnSpc>
              <a:spcPct val="120000"/>
            </a:lnSpc>
          </a:pPr>
          <a:endParaRPr lang="en-US" sz="2800"/>
        </a:p>
      </dgm:t>
    </dgm:pt>
    <dgm:pt modelId="{92A74105-7169-4D65-B26D-5DB7AF1CFE3E}">
      <dgm:prSet phldrT="[Text]" custT="1"/>
      <dgm:spPr>
        <a:solidFill>
          <a:schemeClr val="bg1"/>
        </a:solidFill>
        <a:ln>
          <a:solidFill>
            <a:srgbClr val="FF0000"/>
          </a:solidFill>
        </a:ln>
      </dgm:spPr>
      <dgm:t>
        <a:bodyPr/>
        <a:lstStyle/>
        <a:p>
          <a:pPr>
            <a:lnSpc>
              <a:spcPct val="120000"/>
            </a:lnSpc>
          </a:pPr>
          <a:r>
            <a:rPr lang="en-US" sz="2800" b="0" dirty="0">
              <a:solidFill>
                <a:srgbClr val="000000"/>
              </a:solidFill>
              <a:latin typeface="+mj-lt"/>
              <a:cs typeface="Times New Roman" panose="02020603050405020304" pitchFamily="18" charset="0"/>
            </a:rPr>
            <a:t>Lao </a:t>
          </a:r>
          <a:r>
            <a:rPr lang="en-US" sz="2800" b="0" dirty="0" err="1">
              <a:solidFill>
                <a:srgbClr val="000000"/>
              </a:solidFill>
              <a:latin typeface="+mj-lt"/>
              <a:cs typeface="Times New Roman" panose="02020603050405020304" pitchFamily="18" charset="0"/>
            </a:rPr>
            <a:t>động</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và</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ngôn</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ngữ</a:t>
          </a:r>
          <a:endParaRPr lang="en-US" sz="2800" b="0" dirty="0">
            <a:solidFill>
              <a:srgbClr val="000000"/>
            </a:solidFill>
            <a:latin typeface="+mj-lt"/>
            <a:cs typeface="Times New Roman" panose="02020603050405020304" pitchFamily="18" charset="0"/>
          </a:endParaRPr>
        </a:p>
      </dgm:t>
    </dgm:pt>
    <dgm:pt modelId="{3D11869F-F77A-47C7-8125-7E2661686EED}" type="parTrans" cxnId="{0FA4CFFA-6F17-415B-BA52-CDA9D01ABCBF}">
      <dgm:prSet custT="1"/>
      <dgm:spPr>
        <a:ln>
          <a:solidFill>
            <a:srgbClr val="FF0000"/>
          </a:solidFill>
        </a:ln>
      </dgm:spPr>
      <dgm:t>
        <a:bodyPr/>
        <a:lstStyle/>
        <a:p>
          <a:pPr>
            <a:lnSpc>
              <a:spcPct val="120000"/>
            </a:lnSpc>
          </a:pPr>
          <a:endParaRPr lang="en-US" sz="2800"/>
        </a:p>
      </dgm:t>
    </dgm:pt>
    <dgm:pt modelId="{9117CB85-2CE5-4A67-AFCB-105467516256}" type="sibTrans" cxnId="{0FA4CFFA-6F17-415B-BA52-CDA9D01ABCBF}">
      <dgm:prSet/>
      <dgm:spPr/>
      <dgm:t>
        <a:bodyPr/>
        <a:lstStyle/>
        <a:p>
          <a:pPr>
            <a:lnSpc>
              <a:spcPct val="120000"/>
            </a:lnSpc>
          </a:pPr>
          <a:endParaRPr lang="en-US" sz="2800"/>
        </a:p>
      </dgm:t>
    </dgm:pt>
    <dgm:pt modelId="{98FE8A7E-D414-4932-9FA1-FBFDC7407826}" type="pres">
      <dgm:prSet presAssocID="{6BB3CF6F-156D-4325-BF16-39EAB18E9DE2}" presName="diagram" presStyleCnt="0">
        <dgm:presLayoutVars>
          <dgm:chPref val="1"/>
          <dgm:dir/>
          <dgm:animOne val="branch"/>
          <dgm:animLvl val="lvl"/>
          <dgm:resizeHandles val="exact"/>
        </dgm:presLayoutVars>
      </dgm:prSet>
      <dgm:spPr/>
      <dgm:t>
        <a:bodyPr/>
        <a:lstStyle/>
        <a:p>
          <a:endParaRPr lang="en-US"/>
        </a:p>
      </dgm:t>
    </dgm:pt>
    <dgm:pt modelId="{A3C43D4A-5B97-4267-A142-4F8FF866311E}" type="pres">
      <dgm:prSet presAssocID="{2F588F34-DD04-407F-887F-B1B4C98F7A0E}" presName="root1" presStyleCnt="0"/>
      <dgm:spPr/>
    </dgm:pt>
    <dgm:pt modelId="{0861965A-2682-42FC-AC9E-69E8288845E3}" type="pres">
      <dgm:prSet presAssocID="{2F588F34-DD04-407F-887F-B1B4C98F7A0E}" presName="LevelOneTextNode" presStyleLbl="node0" presStyleIdx="0" presStyleCnt="1" custScaleY="119782">
        <dgm:presLayoutVars>
          <dgm:chPref val="3"/>
        </dgm:presLayoutVars>
      </dgm:prSet>
      <dgm:spPr/>
      <dgm:t>
        <a:bodyPr/>
        <a:lstStyle/>
        <a:p>
          <a:endParaRPr lang="en-US"/>
        </a:p>
      </dgm:t>
    </dgm:pt>
    <dgm:pt modelId="{B6BFFB17-DDEA-4B2E-A1C4-248CAC81D481}" type="pres">
      <dgm:prSet presAssocID="{2F588F34-DD04-407F-887F-B1B4C98F7A0E}" presName="level2hierChild" presStyleCnt="0"/>
      <dgm:spPr/>
    </dgm:pt>
    <dgm:pt modelId="{16BAF90B-0BD2-405F-B8D4-AD7F63847806}" type="pres">
      <dgm:prSet presAssocID="{D6178B7C-6611-472A-A8A8-7BFAB3E1972A}" presName="conn2-1" presStyleLbl="parChTrans1D2" presStyleIdx="0" presStyleCnt="2"/>
      <dgm:spPr/>
      <dgm:t>
        <a:bodyPr/>
        <a:lstStyle/>
        <a:p>
          <a:endParaRPr lang="en-US"/>
        </a:p>
      </dgm:t>
    </dgm:pt>
    <dgm:pt modelId="{8ECAFBAB-2F4F-4D24-A585-65072BBE12A7}" type="pres">
      <dgm:prSet presAssocID="{D6178B7C-6611-472A-A8A8-7BFAB3E1972A}" presName="connTx" presStyleLbl="parChTrans1D2" presStyleIdx="0" presStyleCnt="2"/>
      <dgm:spPr/>
      <dgm:t>
        <a:bodyPr/>
        <a:lstStyle/>
        <a:p>
          <a:endParaRPr lang="en-US"/>
        </a:p>
      </dgm:t>
    </dgm:pt>
    <dgm:pt modelId="{455E875C-8C4F-4BF8-8836-0AEB821FA0E7}" type="pres">
      <dgm:prSet presAssocID="{0C95DDB3-69DA-4363-85BB-4EDECFCEC4E6}" presName="root2" presStyleCnt="0"/>
      <dgm:spPr/>
    </dgm:pt>
    <dgm:pt modelId="{D0C0D602-2B30-49B4-AF24-A08F9EC7D67E}" type="pres">
      <dgm:prSet presAssocID="{0C95DDB3-69DA-4363-85BB-4EDECFCEC4E6}" presName="LevelTwoTextNode" presStyleLbl="node2" presStyleIdx="0" presStyleCnt="2">
        <dgm:presLayoutVars>
          <dgm:chPref val="3"/>
        </dgm:presLayoutVars>
      </dgm:prSet>
      <dgm:spPr/>
      <dgm:t>
        <a:bodyPr/>
        <a:lstStyle/>
        <a:p>
          <a:endParaRPr lang="en-US"/>
        </a:p>
      </dgm:t>
    </dgm:pt>
    <dgm:pt modelId="{CA86EA2A-6648-476B-9F6A-60313FBAC487}" type="pres">
      <dgm:prSet presAssocID="{0C95DDB3-69DA-4363-85BB-4EDECFCEC4E6}" presName="level3hierChild" presStyleCnt="0"/>
      <dgm:spPr/>
    </dgm:pt>
    <dgm:pt modelId="{0648311A-7BD8-4830-B16E-6876A572E28C}" type="pres">
      <dgm:prSet presAssocID="{03CF05A6-5025-4925-9710-8F23A5150186}" presName="conn2-1" presStyleLbl="parChTrans1D3" presStyleIdx="0" presStyleCnt="2"/>
      <dgm:spPr/>
      <dgm:t>
        <a:bodyPr/>
        <a:lstStyle/>
        <a:p>
          <a:endParaRPr lang="en-US"/>
        </a:p>
      </dgm:t>
    </dgm:pt>
    <dgm:pt modelId="{8CF8722C-5897-43B0-BE13-A90C59D9815F}" type="pres">
      <dgm:prSet presAssocID="{03CF05A6-5025-4925-9710-8F23A5150186}" presName="connTx" presStyleLbl="parChTrans1D3" presStyleIdx="0" presStyleCnt="2"/>
      <dgm:spPr/>
      <dgm:t>
        <a:bodyPr/>
        <a:lstStyle/>
        <a:p>
          <a:endParaRPr lang="en-US"/>
        </a:p>
      </dgm:t>
    </dgm:pt>
    <dgm:pt modelId="{A230D972-D062-490E-89FD-25A437462226}" type="pres">
      <dgm:prSet presAssocID="{8862CC15-814E-4A21-82A1-A70AB04A28AF}" presName="root2" presStyleCnt="0"/>
      <dgm:spPr/>
    </dgm:pt>
    <dgm:pt modelId="{FD294C9A-744F-4EA2-93A9-3386047E403C}" type="pres">
      <dgm:prSet presAssocID="{8862CC15-814E-4A21-82A1-A70AB04A28AF}" presName="LevelTwoTextNode" presStyleLbl="node3" presStyleIdx="0" presStyleCnt="2" custScaleX="300584" custScaleY="206208">
        <dgm:presLayoutVars>
          <dgm:chPref val="3"/>
        </dgm:presLayoutVars>
      </dgm:prSet>
      <dgm:spPr/>
      <dgm:t>
        <a:bodyPr/>
        <a:lstStyle/>
        <a:p>
          <a:endParaRPr lang="en-US"/>
        </a:p>
      </dgm:t>
    </dgm:pt>
    <dgm:pt modelId="{80DECA1D-AB63-4420-AE76-29022BC566E2}" type="pres">
      <dgm:prSet presAssocID="{8862CC15-814E-4A21-82A1-A70AB04A28AF}" presName="level3hierChild" presStyleCnt="0"/>
      <dgm:spPr/>
    </dgm:pt>
    <dgm:pt modelId="{B9A08839-B77C-4260-915D-D92494535136}" type="pres">
      <dgm:prSet presAssocID="{93931979-9519-4468-B222-F334983F202A}" presName="conn2-1" presStyleLbl="parChTrans1D2" presStyleIdx="1" presStyleCnt="2"/>
      <dgm:spPr/>
      <dgm:t>
        <a:bodyPr/>
        <a:lstStyle/>
        <a:p>
          <a:endParaRPr lang="en-US"/>
        </a:p>
      </dgm:t>
    </dgm:pt>
    <dgm:pt modelId="{08378721-CF5F-4FC7-9409-A4D8A27825E2}" type="pres">
      <dgm:prSet presAssocID="{93931979-9519-4468-B222-F334983F202A}" presName="connTx" presStyleLbl="parChTrans1D2" presStyleIdx="1" presStyleCnt="2"/>
      <dgm:spPr/>
      <dgm:t>
        <a:bodyPr/>
        <a:lstStyle/>
        <a:p>
          <a:endParaRPr lang="en-US"/>
        </a:p>
      </dgm:t>
    </dgm:pt>
    <dgm:pt modelId="{7827C428-DBA9-45AF-B04E-0ECCF420844F}" type="pres">
      <dgm:prSet presAssocID="{1D185ACF-58D6-4F88-819A-35C8C8DB4710}" presName="root2" presStyleCnt="0"/>
      <dgm:spPr/>
    </dgm:pt>
    <dgm:pt modelId="{6241B2C2-2301-4438-99FC-CD7D468091FE}" type="pres">
      <dgm:prSet presAssocID="{1D185ACF-58D6-4F88-819A-35C8C8DB4710}" presName="LevelTwoTextNode" presStyleLbl="node2" presStyleIdx="1" presStyleCnt="2">
        <dgm:presLayoutVars>
          <dgm:chPref val="3"/>
        </dgm:presLayoutVars>
      </dgm:prSet>
      <dgm:spPr/>
      <dgm:t>
        <a:bodyPr/>
        <a:lstStyle/>
        <a:p>
          <a:endParaRPr lang="en-US"/>
        </a:p>
      </dgm:t>
    </dgm:pt>
    <dgm:pt modelId="{95AD3F76-C6A4-46EF-8660-4E8F5F636657}" type="pres">
      <dgm:prSet presAssocID="{1D185ACF-58D6-4F88-819A-35C8C8DB4710}" presName="level3hierChild" presStyleCnt="0"/>
      <dgm:spPr/>
    </dgm:pt>
    <dgm:pt modelId="{DF15E56E-D249-4F53-BE16-7D37B1F4AFB7}" type="pres">
      <dgm:prSet presAssocID="{3D11869F-F77A-47C7-8125-7E2661686EED}" presName="conn2-1" presStyleLbl="parChTrans1D3" presStyleIdx="1" presStyleCnt="2"/>
      <dgm:spPr/>
      <dgm:t>
        <a:bodyPr/>
        <a:lstStyle/>
        <a:p>
          <a:endParaRPr lang="en-US"/>
        </a:p>
      </dgm:t>
    </dgm:pt>
    <dgm:pt modelId="{6FBC7410-3D96-472E-BDDF-5C56D8E14E2C}" type="pres">
      <dgm:prSet presAssocID="{3D11869F-F77A-47C7-8125-7E2661686EED}" presName="connTx" presStyleLbl="parChTrans1D3" presStyleIdx="1" presStyleCnt="2"/>
      <dgm:spPr/>
      <dgm:t>
        <a:bodyPr/>
        <a:lstStyle/>
        <a:p>
          <a:endParaRPr lang="en-US"/>
        </a:p>
      </dgm:t>
    </dgm:pt>
    <dgm:pt modelId="{37C69801-8D4D-487B-8556-13C404BB8E1D}" type="pres">
      <dgm:prSet presAssocID="{92A74105-7169-4D65-B26D-5DB7AF1CFE3E}" presName="root2" presStyleCnt="0"/>
      <dgm:spPr/>
    </dgm:pt>
    <dgm:pt modelId="{F3FEE14A-4303-4500-B115-BD653AA85D10}" type="pres">
      <dgm:prSet presAssocID="{92A74105-7169-4D65-B26D-5DB7AF1CFE3E}" presName="LevelTwoTextNode" presStyleLbl="node3" presStyleIdx="1" presStyleCnt="2" custScaleX="300584" custScaleY="206208">
        <dgm:presLayoutVars>
          <dgm:chPref val="3"/>
        </dgm:presLayoutVars>
      </dgm:prSet>
      <dgm:spPr/>
      <dgm:t>
        <a:bodyPr/>
        <a:lstStyle/>
        <a:p>
          <a:endParaRPr lang="en-US"/>
        </a:p>
      </dgm:t>
    </dgm:pt>
    <dgm:pt modelId="{212C09E5-B58C-4F4F-BC82-AC313DB1052F}" type="pres">
      <dgm:prSet presAssocID="{92A74105-7169-4D65-B26D-5DB7AF1CFE3E}" presName="level3hierChild" presStyleCnt="0"/>
      <dgm:spPr/>
    </dgm:pt>
  </dgm:ptLst>
  <dgm:cxnLst>
    <dgm:cxn modelId="{08211109-0956-4EE8-B237-9C7357660D1F}" type="presOf" srcId="{2F588F34-DD04-407F-887F-B1B4C98F7A0E}" destId="{0861965A-2682-42FC-AC9E-69E8288845E3}" srcOrd="0" destOrd="0" presId="urn:microsoft.com/office/officeart/2005/8/layout/hierarchy2"/>
    <dgm:cxn modelId="{25FE5894-EF10-4CD1-8322-5AEB39F18B5B}" type="presOf" srcId="{8862CC15-814E-4A21-82A1-A70AB04A28AF}" destId="{FD294C9A-744F-4EA2-93A9-3386047E403C}" srcOrd="0" destOrd="0" presId="urn:microsoft.com/office/officeart/2005/8/layout/hierarchy2"/>
    <dgm:cxn modelId="{BE1CF25B-9526-4463-9FDB-25EA5A8DE0AE}" srcId="{6BB3CF6F-156D-4325-BF16-39EAB18E9DE2}" destId="{2F588F34-DD04-407F-887F-B1B4C98F7A0E}" srcOrd="0" destOrd="0" parTransId="{5AC26F19-146B-4426-8E97-5A448ABC3F0B}" sibTransId="{51BEB456-AEA2-435E-98AD-9C0A33C201AF}"/>
    <dgm:cxn modelId="{5350C73E-19F9-4F4B-9DD0-936B58E33DE5}" srcId="{0C95DDB3-69DA-4363-85BB-4EDECFCEC4E6}" destId="{8862CC15-814E-4A21-82A1-A70AB04A28AF}" srcOrd="0" destOrd="0" parTransId="{03CF05A6-5025-4925-9710-8F23A5150186}" sibTransId="{731E8DDC-A869-4479-B655-F7B5A87DFE77}"/>
    <dgm:cxn modelId="{01D3931A-2331-4C74-88D0-DFE89B13F01C}" type="presOf" srcId="{03CF05A6-5025-4925-9710-8F23A5150186}" destId="{0648311A-7BD8-4830-B16E-6876A572E28C}" srcOrd="0" destOrd="0" presId="urn:microsoft.com/office/officeart/2005/8/layout/hierarchy2"/>
    <dgm:cxn modelId="{F0F9E1B8-7247-4F45-AB6D-F40891D8B723}" type="presOf" srcId="{0C95DDB3-69DA-4363-85BB-4EDECFCEC4E6}" destId="{D0C0D602-2B30-49B4-AF24-A08F9EC7D67E}" srcOrd="0" destOrd="0" presId="urn:microsoft.com/office/officeart/2005/8/layout/hierarchy2"/>
    <dgm:cxn modelId="{1D06E19D-9DB9-4FE8-961F-DCFADE036622}" type="presOf" srcId="{92A74105-7169-4D65-B26D-5DB7AF1CFE3E}" destId="{F3FEE14A-4303-4500-B115-BD653AA85D10}" srcOrd="0" destOrd="0" presId="urn:microsoft.com/office/officeart/2005/8/layout/hierarchy2"/>
    <dgm:cxn modelId="{21CFB03F-9672-43E2-A0CC-A5AD0FCF75D8}" type="presOf" srcId="{3D11869F-F77A-47C7-8125-7E2661686EED}" destId="{6FBC7410-3D96-472E-BDDF-5C56D8E14E2C}" srcOrd="1" destOrd="0" presId="urn:microsoft.com/office/officeart/2005/8/layout/hierarchy2"/>
    <dgm:cxn modelId="{EE6519EA-5A6E-4B47-B415-2541A9B8F3FA}" type="presOf" srcId="{03CF05A6-5025-4925-9710-8F23A5150186}" destId="{8CF8722C-5897-43B0-BE13-A90C59D9815F}" srcOrd="1" destOrd="0" presId="urn:microsoft.com/office/officeart/2005/8/layout/hierarchy2"/>
    <dgm:cxn modelId="{250E3799-BB25-4CCA-8811-DE5C41E05EB1}" type="presOf" srcId="{D6178B7C-6611-472A-A8A8-7BFAB3E1972A}" destId="{16BAF90B-0BD2-405F-B8D4-AD7F63847806}" srcOrd="0" destOrd="0" presId="urn:microsoft.com/office/officeart/2005/8/layout/hierarchy2"/>
    <dgm:cxn modelId="{7ECC4C14-CC33-4CD5-8AF6-F8F3500D22B7}" type="presOf" srcId="{1D185ACF-58D6-4F88-819A-35C8C8DB4710}" destId="{6241B2C2-2301-4438-99FC-CD7D468091FE}" srcOrd="0" destOrd="0" presId="urn:microsoft.com/office/officeart/2005/8/layout/hierarchy2"/>
    <dgm:cxn modelId="{C8B2D559-2577-4C4D-AF8B-506F1F92068F}" type="presOf" srcId="{D6178B7C-6611-472A-A8A8-7BFAB3E1972A}" destId="{8ECAFBAB-2F4F-4D24-A585-65072BBE12A7}" srcOrd="1" destOrd="0" presId="urn:microsoft.com/office/officeart/2005/8/layout/hierarchy2"/>
    <dgm:cxn modelId="{0FA4CFFA-6F17-415B-BA52-CDA9D01ABCBF}" srcId="{1D185ACF-58D6-4F88-819A-35C8C8DB4710}" destId="{92A74105-7169-4D65-B26D-5DB7AF1CFE3E}" srcOrd="0" destOrd="0" parTransId="{3D11869F-F77A-47C7-8125-7E2661686EED}" sibTransId="{9117CB85-2CE5-4A67-AFCB-105467516256}"/>
    <dgm:cxn modelId="{3AF39525-976E-492B-9DBF-5B38D64FC554}" type="presOf" srcId="{93931979-9519-4468-B222-F334983F202A}" destId="{B9A08839-B77C-4260-915D-D92494535136}" srcOrd="0" destOrd="0" presId="urn:microsoft.com/office/officeart/2005/8/layout/hierarchy2"/>
    <dgm:cxn modelId="{F5F6B67E-323E-400C-A619-3747BCE073E1}" type="presOf" srcId="{93931979-9519-4468-B222-F334983F202A}" destId="{08378721-CF5F-4FC7-9409-A4D8A27825E2}" srcOrd="1" destOrd="0" presId="urn:microsoft.com/office/officeart/2005/8/layout/hierarchy2"/>
    <dgm:cxn modelId="{B36BBDFF-CEEF-4823-BCAD-2D3F64494220}" type="presOf" srcId="{3D11869F-F77A-47C7-8125-7E2661686EED}" destId="{DF15E56E-D249-4F53-BE16-7D37B1F4AFB7}" srcOrd="0" destOrd="0" presId="urn:microsoft.com/office/officeart/2005/8/layout/hierarchy2"/>
    <dgm:cxn modelId="{A9F5BE0E-A0B3-4D1C-BF20-2AC68E62705C}" srcId="{2F588F34-DD04-407F-887F-B1B4C98F7A0E}" destId="{0C95DDB3-69DA-4363-85BB-4EDECFCEC4E6}" srcOrd="0" destOrd="0" parTransId="{D6178B7C-6611-472A-A8A8-7BFAB3E1972A}" sibTransId="{9D96C052-CD46-418F-B354-B692E91B5B80}"/>
    <dgm:cxn modelId="{DB0C5B4D-CE1B-4476-9BFD-13D276AF0A75}" srcId="{2F588F34-DD04-407F-887F-B1B4C98F7A0E}" destId="{1D185ACF-58D6-4F88-819A-35C8C8DB4710}" srcOrd="1" destOrd="0" parTransId="{93931979-9519-4468-B222-F334983F202A}" sibTransId="{B4B3B919-4E63-46E5-9B5D-7DE0C63D52D6}"/>
    <dgm:cxn modelId="{556C63BA-9FB0-4268-B675-75D8BB9A4A70}" type="presOf" srcId="{6BB3CF6F-156D-4325-BF16-39EAB18E9DE2}" destId="{98FE8A7E-D414-4932-9FA1-FBFDC7407826}" srcOrd="0" destOrd="0" presId="urn:microsoft.com/office/officeart/2005/8/layout/hierarchy2"/>
    <dgm:cxn modelId="{86E8DFF1-B913-431B-A253-9AAE1E4BBA3F}" type="presParOf" srcId="{98FE8A7E-D414-4932-9FA1-FBFDC7407826}" destId="{A3C43D4A-5B97-4267-A142-4F8FF866311E}" srcOrd="0" destOrd="0" presId="urn:microsoft.com/office/officeart/2005/8/layout/hierarchy2"/>
    <dgm:cxn modelId="{F3904AFB-3364-4FA4-9D3E-F01625B512CD}" type="presParOf" srcId="{A3C43D4A-5B97-4267-A142-4F8FF866311E}" destId="{0861965A-2682-42FC-AC9E-69E8288845E3}" srcOrd="0" destOrd="0" presId="urn:microsoft.com/office/officeart/2005/8/layout/hierarchy2"/>
    <dgm:cxn modelId="{E2A57060-18A0-4F6E-8801-721F50C484DD}" type="presParOf" srcId="{A3C43D4A-5B97-4267-A142-4F8FF866311E}" destId="{B6BFFB17-DDEA-4B2E-A1C4-248CAC81D481}" srcOrd="1" destOrd="0" presId="urn:microsoft.com/office/officeart/2005/8/layout/hierarchy2"/>
    <dgm:cxn modelId="{40D5665D-8DFB-4064-8A7B-3A8345A25DF9}" type="presParOf" srcId="{B6BFFB17-DDEA-4B2E-A1C4-248CAC81D481}" destId="{16BAF90B-0BD2-405F-B8D4-AD7F63847806}" srcOrd="0" destOrd="0" presId="urn:microsoft.com/office/officeart/2005/8/layout/hierarchy2"/>
    <dgm:cxn modelId="{72031F09-9616-453F-BD79-431281CD81E0}" type="presParOf" srcId="{16BAF90B-0BD2-405F-B8D4-AD7F63847806}" destId="{8ECAFBAB-2F4F-4D24-A585-65072BBE12A7}" srcOrd="0" destOrd="0" presId="urn:microsoft.com/office/officeart/2005/8/layout/hierarchy2"/>
    <dgm:cxn modelId="{D81E9808-1344-421E-A2C9-ED29DB79CA4C}" type="presParOf" srcId="{B6BFFB17-DDEA-4B2E-A1C4-248CAC81D481}" destId="{455E875C-8C4F-4BF8-8836-0AEB821FA0E7}" srcOrd="1" destOrd="0" presId="urn:microsoft.com/office/officeart/2005/8/layout/hierarchy2"/>
    <dgm:cxn modelId="{A9B93994-2B8A-4AF5-BDD0-582D28E9D3B1}" type="presParOf" srcId="{455E875C-8C4F-4BF8-8836-0AEB821FA0E7}" destId="{D0C0D602-2B30-49B4-AF24-A08F9EC7D67E}" srcOrd="0" destOrd="0" presId="urn:microsoft.com/office/officeart/2005/8/layout/hierarchy2"/>
    <dgm:cxn modelId="{9B385008-2339-489D-8020-67D1EF52EE69}" type="presParOf" srcId="{455E875C-8C4F-4BF8-8836-0AEB821FA0E7}" destId="{CA86EA2A-6648-476B-9F6A-60313FBAC487}" srcOrd="1" destOrd="0" presId="urn:microsoft.com/office/officeart/2005/8/layout/hierarchy2"/>
    <dgm:cxn modelId="{450166F9-6EAB-457E-AF3B-B847670646D3}" type="presParOf" srcId="{CA86EA2A-6648-476B-9F6A-60313FBAC487}" destId="{0648311A-7BD8-4830-B16E-6876A572E28C}" srcOrd="0" destOrd="0" presId="urn:microsoft.com/office/officeart/2005/8/layout/hierarchy2"/>
    <dgm:cxn modelId="{FA57414B-740B-4EA8-9F98-F03964DD96C0}" type="presParOf" srcId="{0648311A-7BD8-4830-B16E-6876A572E28C}" destId="{8CF8722C-5897-43B0-BE13-A90C59D9815F}" srcOrd="0" destOrd="0" presId="urn:microsoft.com/office/officeart/2005/8/layout/hierarchy2"/>
    <dgm:cxn modelId="{FEA60957-A364-493E-A7B4-E6C373017895}" type="presParOf" srcId="{CA86EA2A-6648-476B-9F6A-60313FBAC487}" destId="{A230D972-D062-490E-89FD-25A437462226}" srcOrd="1" destOrd="0" presId="urn:microsoft.com/office/officeart/2005/8/layout/hierarchy2"/>
    <dgm:cxn modelId="{C8134CAC-B245-43CC-B9B1-593072F6869D}" type="presParOf" srcId="{A230D972-D062-490E-89FD-25A437462226}" destId="{FD294C9A-744F-4EA2-93A9-3386047E403C}" srcOrd="0" destOrd="0" presId="urn:microsoft.com/office/officeart/2005/8/layout/hierarchy2"/>
    <dgm:cxn modelId="{F122C4A2-538F-4ABB-BF9D-C81EE51CA445}" type="presParOf" srcId="{A230D972-D062-490E-89FD-25A437462226}" destId="{80DECA1D-AB63-4420-AE76-29022BC566E2}" srcOrd="1" destOrd="0" presId="urn:microsoft.com/office/officeart/2005/8/layout/hierarchy2"/>
    <dgm:cxn modelId="{9A1478A4-E464-4C86-A77A-0BBA65D74151}" type="presParOf" srcId="{B6BFFB17-DDEA-4B2E-A1C4-248CAC81D481}" destId="{B9A08839-B77C-4260-915D-D92494535136}" srcOrd="2" destOrd="0" presId="urn:microsoft.com/office/officeart/2005/8/layout/hierarchy2"/>
    <dgm:cxn modelId="{7108DDBD-C577-48BC-BC68-4305A71D6207}" type="presParOf" srcId="{B9A08839-B77C-4260-915D-D92494535136}" destId="{08378721-CF5F-4FC7-9409-A4D8A27825E2}" srcOrd="0" destOrd="0" presId="urn:microsoft.com/office/officeart/2005/8/layout/hierarchy2"/>
    <dgm:cxn modelId="{2B9712DF-EC76-45D1-8CAA-E33ED6A47153}" type="presParOf" srcId="{B6BFFB17-DDEA-4B2E-A1C4-248CAC81D481}" destId="{7827C428-DBA9-45AF-B04E-0ECCF420844F}" srcOrd="3" destOrd="0" presId="urn:microsoft.com/office/officeart/2005/8/layout/hierarchy2"/>
    <dgm:cxn modelId="{6E7B5302-220C-41A8-BF1C-D7D85F47A076}" type="presParOf" srcId="{7827C428-DBA9-45AF-B04E-0ECCF420844F}" destId="{6241B2C2-2301-4438-99FC-CD7D468091FE}" srcOrd="0" destOrd="0" presId="urn:microsoft.com/office/officeart/2005/8/layout/hierarchy2"/>
    <dgm:cxn modelId="{4F3E7219-7BD0-4AE7-AB09-4073C7CC870B}" type="presParOf" srcId="{7827C428-DBA9-45AF-B04E-0ECCF420844F}" destId="{95AD3F76-C6A4-46EF-8660-4E8F5F636657}" srcOrd="1" destOrd="0" presId="urn:microsoft.com/office/officeart/2005/8/layout/hierarchy2"/>
    <dgm:cxn modelId="{6AAC1C90-9AD1-4552-BA3D-A05E238E99FD}" type="presParOf" srcId="{95AD3F76-C6A4-46EF-8660-4E8F5F636657}" destId="{DF15E56E-D249-4F53-BE16-7D37B1F4AFB7}" srcOrd="0" destOrd="0" presId="urn:microsoft.com/office/officeart/2005/8/layout/hierarchy2"/>
    <dgm:cxn modelId="{6A0AAAB6-E8CF-4B4A-81C6-DB94AC3714A3}" type="presParOf" srcId="{DF15E56E-D249-4F53-BE16-7D37B1F4AFB7}" destId="{6FBC7410-3D96-472E-BDDF-5C56D8E14E2C}" srcOrd="0" destOrd="0" presId="urn:microsoft.com/office/officeart/2005/8/layout/hierarchy2"/>
    <dgm:cxn modelId="{F38AE2CC-CA30-4382-9318-4A2A27A630D3}" type="presParOf" srcId="{95AD3F76-C6A4-46EF-8660-4E8F5F636657}" destId="{37C69801-8D4D-487B-8556-13C404BB8E1D}" srcOrd="1" destOrd="0" presId="urn:microsoft.com/office/officeart/2005/8/layout/hierarchy2"/>
    <dgm:cxn modelId="{B112A2B9-1460-4F67-9960-EB1E83C02ADE}" type="presParOf" srcId="{37C69801-8D4D-487B-8556-13C404BB8E1D}" destId="{F3FEE14A-4303-4500-B115-BD653AA85D10}" srcOrd="0" destOrd="0" presId="urn:microsoft.com/office/officeart/2005/8/layout/hierarchy2"/>
    <dgm:cxn modelId="{D97A8B93-0881-446E-9446-1326DB603D33}" type="presParOf" srcId="{37C69801-8D4D-487B-8556-13C404BB8E1D}" destId="{212C09E5-B58C-4F4F-BC82-AC313DB1052F}" srcOrd="1" destOrd="0" presId="urn:microsoft.com/office/officeart/2005/8/layout/hierarchy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3333CC">
            <a:alpha val="90000"/>
          </a:srgbClr>
        </a:solidFill>
        <a:ln>
          <a:solidFill>
            <a:schemeClr val="bg1">
              <a:alpha val="90000"/>
            </a:schemeClr>
          </a:solidFill>
        </a:ln>
      </dgm:spPr>
      <dgm:t>
        <a:bodyPr/>
        <a:lstStyle/>
        <a:p>
          <a:r>
            <a:rPr lang="en-US" sz="2800" b="1" dirty="0">
              <a:solidFill>
                <a:schemeClr val="bg1"/>
              </a:solidFill>
              <a:latin typeface="Times New Roman" pitchFamily="18" charset="0"/>
              <a:cs typeface="Times New Roman" pitchFamily="18" charset="0"/>
            </a:rPr>
            <a:t>a.</a:t>
          </a: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a:solidFill>
          <a:srgbClr val="3333CC">
            <a:alpha val="90000"/>
          </a:srgbClr>
        </a:solidFill>
      </dgm:spPr>
      <dgm:t>
        <a:bodyPr/>
        <a:lstStyle/>
        <a:p>
          <a:r>
            <a:rPr lang="en-US" sz="2400" b="1" dirty="0" err="1">
              <a:solidFill>
                <a:schemeClr val="bg1"/>
              </a:solidFill>
              <a:latin typeface="+mj-lt"/>
              <a:cs typeface="Times New Roman" pitchFamily="18" charset="0"/>
            </a:rPr>
            <a:t>Quan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điểm</a:t>
          </a:r>
          <a:r>
            <a:rPr lang="en-US" sz="2400" b="1" dirty="0">
              <a:solidFill>
                <a:schemeClr val="bg1"/>
              </a:solidFill>
              <a:latin typeface="+mj-lt"/>
              <a:cs typeface="Times New Roman" pitchFamily="18" charset="0"/>
            </a:rPr>
            <a:t> </a:t>
          </a:r>
          <a:r>
            <a:rPr lang="en-US" sz="2400" b="1" err="1">
              <a:solidFill>
                <a:schemeClr val="bg1"/>
              </a:solidFill>
              <a:latin typeface="+mj-lt"/>
              <a:cs typeface="Times New Roman" pitchFamily="18" charset="0"/>
            </a:rPr>
            <a:t>của</a:t>
          </a:r>
          <a:r>
            <a:rPr lang="en-US" sz="2400" b="1">
              <a:solidFill>
                <a:schemeClr val="bg1"/>
              </a:solidFill>
              <a:latin typeface="+mj-lt"/>
              <a:cs typeface="Times New Roman" pitchFamily="18" charset="0"/>
            </a:rPr>
            <a:t> </a:t>
          </a:r>
          <a:r>
            <a:rPr lang="en-US" sz="2400" b="1" smtClean="0">
              <a:solidFill>
                <a:schemeClr val="bg1"/>
              </a:solidFill>
              <a:latin typeface="+mj-lt"/>
              <a:cs typeface="Times New Roman" pitchFamily="18" charset="0"/>
            </a:rPr>
            <a:t>CNDT và CNDVSH</a:t>
          </a:r>
          <a:endParaRPr lang="en-US" sz="2400" b="1" dirty="0">
            <a:solidFill>
              <a:schemeClr val="bg1"/>
            </a:solidFill>
            <a:latin typeface="+mj-lt"/>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996633">
            <a:alpha val="70000"/>
          </a:srgbClr>
        </a:solidFill>
        <a:ln>
          <a:solidFill>
            <a:schemeClr val="bg1">
              <a:alpha val="70000"/>
            </a:schemeClr>
          </a:solidFill>
        </a:ln>
      </dgm:spPr>
      <dgm:t>
        <a:bodyPr/>
        <a:lstStyle/>
        <a:p>
          <a:r>
            <a:rPr lang="en-US" sz="2800" b="1" dirty="0">
              <a:solidFill>
                <a:schemeClr val="bg1"/>
              </a:solidFill>
              <a:latin typeface="Times New Roman" pitchFamily="18" charset="0"/>
              <a:cs typeface="Times New Roman" pitchFamily="18" charset="0"/>
            </a:rPr>
            <a:t>b.</a:t>
          </a: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solidFill>
          <a:srgbClr val="996633">
            <a:alpha val="90000"/>
          </a:srgbClr>
        </a:solidFill>
      </dgm:spPr>
      <dgm:t>
        <a:bodyPr/>
        <a:lstStyle/>
        <a:p>
          <a:pPr algn="l"/>
          <a:r>
            <a:rPr lang="en-US" sz="2400" b="1" dirty="0" err="1">
              <a:solidFill>
                <a:schemeClr val="bg1"/>
              </a:solidFill>
              <a:latin typeface="+mj-lt"/>
              <a:cs typeface="Times New Roman" pitchFamily="18" charset="0"/>
            </a:rPr>
            <a:t>Quan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điểm</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chủ</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nghĩa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endParaRPr lang="en-US" sz="2400" b="1" dirty="0">
            <a:solidFill>
              <a:schemeClr val="bg1"/>
            </a:solidFill>
            <a:latin typeface="+mj-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582858C8-19D7-4776-A140-A2521D7811DC}">
      <dgm:prSet phldrT="[Text]" custT="1"/>
      <dgm:spPr>
        <a:solidFill>
          <a:srgbClr val="CC0066">
            <a:alpha val="50000"/>
          </a:srgbClr>
        </a:solidFill>
        <a:ln>
          <a:solidFill>
            <a:schemeClr val="bg1">
              <a:alpha val="50000"/>
            </a:schemeClr>
          </a:solidFill>
        </a:ln>
      </dgm:spPr>
      <dgm:t>
        <a:bodyPr/>
        <a:lstStyle/>
        <a:p>
          <a:r>
            <a:rPr lang="en-US" sz="2800" b="1" dirty="0">
              <a:solidFill>
                <a:schemeClr val="bg1"/>
              </a:solidFill>
              <a:latin typeface="Times New Roman" pitchFamily="18" charset="0"/>
              <a:cs typeface="Times New Roman" pitchFamily="18" charset="0"/>
            </a:rPr>
            <a:t>c.</a:t>
          </a:r>
        </a:p>
      </dgm:t>
    </dgm:pt>
    <dgm:pt modelId="{AEBB10BB-E934-4EC5-9934-73CD8E9CA385}" type="parTrans" cxnId="{5CF0A8C4-9A2A-4832-925A-7E662834A0AB}">
      <dgm:prSet/>
      <dgm:spPr/>
      <dgm:t>
        <a:bodyPr/>
        <a:lstStyle/>
        <a:p>
          <a:endParaRPr lang="en-US" sz="2800">
            <a:latin typeface="Times New Roman" pitchFamily="18" charset="0"/>
            <a:cs typeface="Times New Roman" pitchFamily="18" charset="0"/>
          </a:endParaRPr>
        </a:p>
      </dgm:t>
    </dgm:pt>
    <dgm:pt modelId="{C4F8EC4F-5366-4053-B0EC-396E9551EBC8}" type="sibTrans" cxnId="{5CF0A8C4-9A2A-4832-925A-7E662834A0AB}">
      <dgm:prSet/>
      <dgm:spPr/>
      <dgm:t>
        <a:bodyPr/>
        <a:lstStyle/>
        <a:p>
          <a:endParaRPr lang="en-US" sz="2800">
            <a:latin typeface="Times New Roman" pitchFamily="18" charset="0"/>
            <a:cs typeface="Times New Roman" pitchFamily="18" charset="0"/>
          </a:endParaRPr>
        </a:p>
      </dgm:t>
    </dgm:pt>
    <dgm:pt modelId="{8AEA1BC0-95B2-47BA-8022-6CA77F32CDE3}">
      <dgm:prSet phldrT="[Text]" custT="1"/>
      <dgm:spPr>
        <a:solidFill>
          <a:srgbClr val="CC0066">
            <a:alpha val="90000"/>
          </a:srgbClr>
        </a:solidFill>
      </dgm:spPr>
      <dgm:t>
        <a:bodyPr/>
        <a:lstStyle/>
        <a:p>
          <a:pPr algn="l"/>
          <a:r>
            <a:rPr lang="en-US" sz="2400" b="1" dirty="0">
              <a:solidFill>
                <a:schemeClr val="bg1"/>
              </a:solidFill>
              <a:latin typeface="+mj-lt"/>
              <a:cs typeface="Times New Roman" pitchFamily="18" charset="0"/>
            </a:rPr>
            <a:t>Ý </a:t>
          </a:r>
          <a:r>
            <a:rPr lang="en-US" sz="2400" b="1" dirty="0" err="1">
              <a:solidFill>
                <a:schemeClr val="bg1"/>
              </a:solidFill>
              <a:latin typeface="+mj-lt"/>
              <a:cs typeface="Times New Roman" pitchFamily="18" charset="0"/>
            </a:rPr>
            <a:t>nghĩa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phương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pháp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luận</a:t>
          </a:r>
          <a:endParaRPr lang="en-US" sz="2400" b="1" dirty="0">
            <a:solidFill>
              <a:schemeClr val="bg1"/>
            </a:solidFill>
            <a:latin typeface="+mj-lt"/>
            <a:cs typeface="Times New Roman" pitchFamily="18" charset="0"/>
          </a:endParaRPr>
        </a:p>
      </dgm:t>
    </dgm:pt>
    <dgm:pt modelId="{3F14D451-AEC1-4645-B9B4-66EB8116A4F7}" type="parTrans" cxnId="{8A85D118-2745-466A-89DC-F3B22D0EB9A4}">
      <dgm:prSet/>
      <dgm:spPr/>
      <dgm:t>
        <a:bodyPr/>
        <a:lstStyle/>
        <a:p>
          <a:endParaRPr lang="en-US" sz="2800">
            <a:latin typeface="Times New Roman" pitchFamily="18" charset="0"/>
            <a:cs typeface="Times New Roman" pitchFamily="18" charset="0"/>
          </a:endParaRPr>
        </a:p>
      </dgm:t>
    </dgm:pt>
    <dgm:pt modelId="{903B0491-8226-4872-833A-6DCCF0A4411C}" type="sibTrans" cxnId="{8A85D118-2745-466A-89DC-F3B22D0EB9A4}">
      <dgm:prSet/>
      <dgm:spPr/>
      <dgm:t>
        <a:bodyPr/>
        <a:lstStyle/>
        <a:p>
          <a:endParaRPr lang="en-US" sz="2800">
            <a:latin typeface="Times New Roman" pitchFamily="18" charset="0"/>
            <a:cs typeface="Times New Roman" pitchFamily="18"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custScaleY="106779">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F0C03FF9-C898-4924-9D13-A144186E7F59}" type="pres">
      <dgm:prSet presAssocID="{582858C8-19D7-4776-A140-A2521D7811DC}" presName="composite" presStyleCnt="0"/>
      <dgm:spPr/>
    </dgm:pt>
    <dgm:pt modelId="{DBBD28F1-3C42-4E98-BF5C-7BC658136B3A}" type="pres">
      <dgm:prSet presAssocID="{582858C8-19D7-4776-A140-A2521D7811DC}" presName="parentText" presStyleLbl="alignNode1" presStyleIdx="2" presStyleCnt="3">
        <dgm:presLayoutVars>
          <dgm:chMax val="1"/>
          <dgm:bulletEnabled val="1"/>
        </dgm:presLayoutVars>
      </dgm:prSet>
      <dgm:spPr/>
      <dgm:t>
        <a:bodyPr/>
        <a:lstStyle/>
        <a:p>
          <a:endParaRPr lang="en-US"/>
        </a:p>
      </dgm:t>
    </dgm:pt>
    <dgm:pt modelId="{B0FFB85C-B400-45AD-AB4C-9893309CA128}" type="pres">
      <dgm:prSet presAssocID="{582858C8-19D7-4776-A140-A2521D7811DC}" presName="descendantText" presStyleLbl="alignAcc1" presStyleIdx="2" presStyleCnt="3">
        <dgm:presLayoutVars>
          <dgm:bulletEnabled val="1"/>
        </dgm:presLayoutVars>
      </dgm:prSet>
      <dgm:spPr/>
      <dgm:t>
        <a:bodyPr/>
        <a:lstStyle/>
        <a:p>
          <a:endParaRPr lang="en-US"/>
        </a:p>
      </dgm:t>
    </dgm:pt>
  </dgm:ptLst>
  <dgm:cxnLst>
    <dgm:cxn modelId="{108E7A9F-313B-42E2-AC47-4959EC49DD2A}" type="presOf" srcId="{9FF8373A-6519-49BB-9B1C-267FE05AD0D1}" destId="{D2E498E5-5D32-477C-AD89-F3DFDEA2421E}"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14158EF3-F961-44FD-9CD9-A7560CFBB9A5}" type="presOf" srcId="{8AEA1BC0-95B2-47BA-8022-6CA77F32CDE3}" destId="{B0FFB85C-B400-45AD-AB4C-9893309CA128}"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D01CFEE2-A9E4-4AEF-BB7A-78C8612B6FCC}" type="presOf" srcId="{582858C8-19D7-4776-A140-A2521D7811DC}" destId="{DBBD28F1-3C42-4E98-BF5C-7BC658136B3A}" srcOrd="0" destOrd="0" presId="urn:microsoft.com/office/officeart/2005/8/layout/chevron2"/>
    <dgm:cxn modelId="{54DFC614-A4AB-47DC-AE80-85393AB3C402}" type="presOf" srcId="{EE87098A-61D7-40D5-AB9C-74ADF2D7BC2A}" destId="{66EE8A80-F4D4-4B0E-81C4-C67A772FA914}" srcOrd="0" destOrd="0" presId="urn:microsoft.com/office/officeart/2005/8/layout/chevron2"/>
    <dgm:cxn modelId="{DBC83457-247A-4929-AA8F-28B133F73647}" type="presOf" srcId="{1D3F762B-C24B-4AED-81EC-C5404096EB3B}" destId="{0DAB1469-03E9-4D9F-BEEA-7BAD8D0AC49F}"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8A85D118-2745-466A-89DC-F3B22D0EB9A4}" srcId="{582858C8-19D7-4776-A140-A2521D7811DC}" destId="{8AEA1BC0-95B2-47BA-8022-6CA77F32CDE3}" srcOrd="0" destOrd="0" parTransId="{3F14D451-AEC1-4645-B9B4-66EB8116A4F7}" sibTransId="{903B0491-8226-4872-833A-6DCCF0A4411C}"/>
    <dgm:cxn modelId="{039DEFD1-B5A7-4FF9-BDDE-9D5D707DBCA6}" type="presOf" srcId="{6D78E838-C40B-4A2D-96AB-3C36A2D0DC16}" destId="{A7A3CE45-31EC-4F1E-B460-AE5C11441564}" srcOrd="0" destOrd="0" presId="urn:microsoft.com/office/officeart/2005/8/layout/chevron2"/>
    <dgm:cxn modelId="{EBB9F4CC-F73D-4673-807A-A062EF032EBB}" type="presOf" srcId="{06499D92-1B58-4ABB-B177-83C497903464}" destId="{A8385CC5-9E3D-4630-8A14-80529E56AA25}"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5CF0A8C4-9A2A-4832-925A-7E662834A0AB}" srcId="{06499D92-1B58-4ABB-B177-83C497903464}" destId="{582858C8-19D7-4776-A140-A2521D7811DC}" srcOrd="2" destOrd="0" parTransId="{AEBB10BB-E934-4EC5-9934-73CD8E9CA385}" sibTransId="{C4F8EC4F-5366-4053-B0EC-396E9551EBC8}"/>
    <dgm:cxn modelId="{A9023F24-A44F-474C-8BE6-F1D20FE2A154}" type="presParOf" srcId="{A8385CC5-9E3D-4630-8A14-80529E56AA25}" destId="{983C9849-91B6-45B4-BBE3-096EDDB9258B}" srcOrd="0" destOrd="0" presId="urn:microsoft.com/office/officeart/2005/8/layout/chevron2"/>
    <dgm:cxn modelId="{E5580E07-1E6A-462F-9E56-A6D9DF8EA98A}" type="presParOf" srcId="{983C9849-91B6-45B4-BBE3-096EDDB9258B}" destId="{A7A3CE45-31EC-4F1E-B460-AE5C11441564}" srcOrd="0" destOrd="0" presId="urn:microsoft.com/office/officeart/2005/8/layout/chevron2"/>
    <dgm:cxn modelId="{F9DFBFE1-BCE8-4A8E-8BCC-62A877C745CF}" type="presParOf" srcId="{983C9849-91B6-45B4-BBE3-096EDDB9258B}" destId="{0DAB1469-03E9-4D9F-BEEA-7BAD8D0AC49F}" srcOrd="1" destOrd="0" presId="urn:microsoft.com/office/officeart/2005/8/layout/chevron2"/>
    <dgm:cxn modelId="{DBBADBB1-D473-4AE5-9629-37FDA50DEFD3}" type="presParOf" srcId="{A8385CC5-9E3D-4630-8A14-80529E56AA25}" destId="{263644C0-3AEF-472C-BC5B-C2E99FB885CD}" srcOrd="1" destOrd="0" presId="urn:microsoft.com/office/officeart/2005/8/layout/chevron2"/>
    <dgm:cxn modelId="{1276DDDF-908F-421F-BDFE-E9CB50BB190C}" type="presParOf" srcId="{A8385CC5-9E3D-4630-8A14-80529E56AA25}" destId="{0EC25FD6-90FD-4D80-8465-5C87A0822180}" srcOrd="2" destOrd="0" presId="urn:microsoft.com/office/officeart/2005/8/layout/chevron2"/>
    <dgm:cxn modelId="{39A7F876-1FEA-4C20-886F-EAD199C4E1F7}" type="presParOf" srcId="{0EC25FD6-90FD-4D80-8465-5C87A0822180}" destId="{D2E498E5-5D32-477C-AD89-F3DFDEA2421E}" srcOrd="0" destOrd="0" presId="urn:microsoft.com/office/officeart/2005/8/layout/chevron2"/>
    <dgm:cxn modelId="{BD9F5971-649E-473E-AACC-FB726C45A17E}" type="presParOf" srcId="{0EC25FD6-90FD-4D80-8465-5C87A0822180}" destId="{66EE8A80-F4D4-4B0E-81C4-C67A772FA914}" srcOrd="1" destOrd="0" presId="urn:microsoft.com/office/officeart/2005/8/layout/chevron2"/>
    <dgm:cxn modelId="{99807F65-E560-4F27-A4B0-4E0C38350737}" type="presParOf" srcId="{A8385CC5-9E3D-4630-8A14-80529E56AA25}" destId="{CB6D562F-A83F-4040-BA6B-C3EAEC7F1B56}" srcOrd="3" destOrd="0" presId="urn:microsoft.com/office/officeart/2005/8/layout/chevron2"/>
    <dgm:cxn modelId="{EC333FC0-5B13-4B2E-8768-FF71E67D0BA4}" type="presParOf" srcId="{A8385CC5-9E3D-4630-8A14-80529E56AA25}" destId="{F0C03FF9-C898-4924-9D13-A144186E7F59}" srcOrd="4" destOrd="0" presId="urn:microsoft.com/office/officeart/2005/8/layout/chevron2"/>
    <dgm:cxn modelId="{84795B4E-4674-407D-A402-DECEC62B418C}" type="presParOf" srcId="{F0C03FF9-C898-4924-9D13-A144186E7F59}" destId="{DBBD28F1-3C42-4E98-BF5C-7BC658136B3A}" srcOrd="0" destOrd="0" presId="urn:microsoft.com/office/officeart/2005/8/layout/chevron2"/>
    <dgm:cxn modelId="{AAFE09A7-5AD5-4455-B314-E2DF2F5B8243}" type="presParOf" srcId="{F0C03FF9-C898-4924-9D13-A144186E7F59}" destId="{B0FFB85C-B400-45AD-AB4C-9893309CA128}"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88EBE0DC-5255-4934-A585-663E377F8404}" type="doc">
      <dgm:prSet loTypeId="urn:microsoft.com/office/officeart/2005/8/layout/arrow3" loCatId="relationship" qsTypeId="urn:microsoft.com/office/officeart/2005/8/quickstyle/simple1" qsCatId="simple" csTypeId="urn:microsoft.com/office/officeart/2005/8/colors/accent1_2" csCatId="accent1" phldr="1"/>
      <dgm:spPr/>
      <dgm:t>
        <a:bodyPr/>
        <a:lstStyle/>
        <a:p>
          <a:endParaRPr lang="en-US"/>
        </a:p>
      </dgm:t>
    </dgm:pt>
    <dgm:pt modelId="{BB327E41-5EE8-494F-9549-46D91CCC247F}">
      <dgm:prSet phldrT="[Text]" custT="1"/>
      <dgm:spPr/>
      <dgm:t>
        <a:bodyPr/>
        <a:lstStyle/>
        <a:p>
          <a:pPr algn="just">
            <a:lnSpc>
              <a:spcPct val="120000"/>
            </a:lnSpc>
          </a:pP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Tuyệt</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đối</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hóa</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yếu</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tố</a:t>
          </a:r>
          <a:r>
            <a:rPr lang="en-US" sz="2000" b="1" i="0" u="none" dirty="0">
              <a:solidFill>
                <a:srgbClr val="3333CC"/>
              </a:solidFill>
              <a:latin typeface="Arial" panose="020B0604020202020204" pitchFamily="34" charset="0"/>
              <a:cs typeface="Arial" panose="020B0604020202020204" pitchFamily="34" charset="0"/>
            </a:rPr>
            <a:t> ý </a:t>
          </a:r>
          <a:r>
            <a:rPr lang="en-US" sz="2000" b="1" i="0" u="none" dirty="0" err="1">
              <a:solidFill>
                <a:srgbClr val="3333CC"/>
              </a:solidFill>
              <a:latin typeface="Arial" panose="020B0604020202020204" pitchFamily="34" charset="0"/>
              <a:cs typeface="Arial" panose="020B0604020202020204" pitchFamily="34" charset="0"/>
            </a:rPr>
            <a:t>thức</a:t>
          </a:r>
          <a:r>
            <a:rPr lang="en-US" sz="2000" b="1" i="0" u="none" dirty="0">
              <a:solidFill>
                <a:srgbClr val="3333CC"/>
              </a:solidFill>
              <a:latin typeface="Arial" panose="020B0604020202020204" pitchFamily="34" charset="0"/>
              <a:cs typeface="Arial" panose="020B0604020202020204" pitchFamily="34" charset="0"/>
            </a:rPr>
            <a:t>.</a:t>
          </a:r>
        </a:p>
        <a:p>
          <a:pPr algn="ctr">
            <a:lnSpc>
              <a:spcPct val="120000"/>
            </a:lnSpc>
          </a:pPr>
          <a:r>
            <a:rPr lang="en-US" sz="2000" b="0" dirty="0" err="1">
              <a:solidFill>
                <a:srgbClr val="006600"/>
              </a:solidFill>
              <a:latin typeface="Arial" panose="020B0604020202020204" pitchFamily="34" charset="0"/>
              <a:cs typeface="Arial" panose="020B0604020202020204" pitchFamily="34" charset="0"/>
            </a:rPr>
            <a:t>Nhấn</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mạnh</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một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chiều</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vai</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trò</a:t>
          </a:r>
          <a:r>
            <a:rPr lang="en-US" sz="2000" b="0" dirty="0">
              <a:solidFill>
                <a:srgbClr val="006600"/>
              </a:solidFill>
              <a:latin typeface="Arial" panose="020B0604020202020204" pitchFamily="34" charset="0"/>
              <a:cs typeface="Arial" panose="020B0604020202020204" pitchFamily="34" charset="0"/>
            </a:rPr>
            <a:t> của ý </a:t>
          </a:r>
          <a:r>
            <a:rPr lang="en-US" sz="2000" b="0" dirty="0" err="1">
              <a:solidFill>
                <a:srgbClr val="006600"/>
              </a:solidFill>
              <a:latin typeface="Arial" panose="020B0604020202020204" pitchFamily="34" charset="0"/>
              <a:cs typeface="Arial" panose="020B0604020202020204" pitchFamily="34" charset="0"/>
            </a:rPr>
            <a:t>thức</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sinh</a:t>
          </a:r>
          <a:r>
            <a:rPr lang="en-US" sz="2000" b="0" dirty="0">
              <a:solidFill>
                <a:srgbClr val="006600"/>
              </a:solidFill>
              <a:latin typeface="Arial" panose="020B0604020202020204" pitchFamily="34" charset="0"/>
              <a:cs typeface="Arial" panose="020B0604020202020204" pitchFamily="34" charset="0"/>
            </a:rPr>
            <a:t> ra </a:t>
          </a:r>
          <a:r>
            <a:rPr lang="en-US" sz="2000" b="0" dirty="0" err="1">
              <a:solidFill>
                <a:srgbClr val="006600"/>
              </a:solidFill>
              <a:latin typeface="Arial" panose="020B0604020202020204" pitchFamily="34" charset="0"/>
              <a:cs typeface="Arial" panose="020B0604020202020204" pitchFamily="34" charset="0"/>
            </a:rPr>
            <a:t>vật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chất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thế</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giới</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vật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chất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chỉ</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là</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bản</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sao</a:t>
          </a:r>
          <a:r>
            <a:rPr lang="en-US" sz="2000" b="0" dirty="0">
              <a:solidFill>
                <a:srgbClr val="006600"/>
              </a:solidFill>
              <a:latin typeface="Arial" panose="020B0604020202020204" pitchFamily="34" charset="0"/>
              <a:cs typeface="Arial" panose="020B0604020202020204" pitchFamily="34" charset="0"/>
            </a:rPr>
            <a:t> của, </a:t>
          </a:r>
          <a:r>
            <a:rPr lang="en-US" sz="2000" b="0" dirty="0" err="1">
              <a:solidFill>
                <a:srgbClr val="006600"/>
              </a:solidFill>
              <a:latin typeface="Arial" panose="020B0604020202020204" pitchFamily="34" charset="0"/>
              <a:cs typeface="Arial" panose="020B0604020202020204" pitchFamily="34" charset="0"/>
            </a:rPr>
            <a:t>biểu</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hiện</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khác</a:t>
          </a:r>
          <a:r>
            <a:rPr lang="en-US" sz="2000" b="0" dirty="0">
              <a:solidFill>
                <a:srgbClr val="006600"/>
              </a:solidFill>
              <a:latin typeface="Arial" panose="020B0604020202020204" pitchFamily="34" charset="0"/>
              <a:cs typeface="Arial" panose="020B0604020202020204" pitchFamily="34" charset="0"/>
            </a:rPr>
            <a:t> của </a:t>
          </a:r>
          <a:r>
            <a:rPr lang="en-US" sz="2000" b="0" dirty="0" err="1">
              <a:solidFill>
                <a:srgbClr val="006600"/>
              </a:solidFill>
              <a:latin typeface="Arial" panose="020B0604020202020204" pitchFamily="34" charset="0"/>
              <a:cs typeface="Arial" panose="020B0604020202020204" pitchFamily="34" charset="0"/>
            </a:rPr>
            <a:t>tinh</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thần</a:t>
          </a:r>
          <a:r>
            <a:rPr lang="en-US" sz="2000" b="1" dirty="0">
              <a:solidFill>
                <a:srgbClr val="006600"/>
              </a:solidFill>
              <a:latin typeface="Arial" panose="020B0604020202020204" pitchFamily="34" charset="0"/>
              <a:cs typeface="Arial" panose="020B0604020202020204" pitchFamily="34" charset="0"/>
            </a:rPr>
            <a:t>.</a:t>
          </a:r>
        </a:p>
      </dgm:t>
    </dgm:pt>
    <dgm:pt modelId="{215E95B8-0193-4780-AD45-2DD85344E06C}" type="parTrans" cxnId="{C6B9730C-6C77-4775-8530-CBFE784C4A5A}">
      <dgm:prSet/>
      <dgm:spPr/>
      <dgm:t>
        <a:bodyPr/>
        <a:lstStyle/>
        <a:p>
          <a:pPr>
            <a:lnSpc>
              <a:spcPct val="120000"/>
            </a:lnSpc>
          </a:pPr>
          <a:endParaRPr lang="en-US"/>
        </a:p>
      </dgm:t>
    </dgm:pt>
    <dgm:pt modelId="{2245828B-48A5-4F05-ADBE-F7912C58D364}" type="sibTrans" cxnId="{C6B9730C-6C77-4775-8530-CBFE784C4A5A}">
      <dgm:prSet/>
      <dgm:spPr/>
      <dgm:t>
        <a:bodyPr/>
        <a:lstStyle/>
        <a:p>
          <a:pPr>
            <a:lnSpc>
              <a:spcPct val="120000"/>
            </a:lnSpc>
          </a:pPr>
          <a:endParaRPr lang="en-US"/>
        </a:p>
      </dgm:t>
    </dgm:pt>
    <dgm:pt modelId="{204F99F2-1F99-4B29-99D8-5FBCEE03DF70}">
      <dgm:prSet phldrT="[Text]" custT="1"/>
      <dgm:spPr/>
      <dgm:t>
        <a:bodyPr/>
        <a:lstStyle/>
        <a:p>
          <a:pPr algn="ctr">
            <a:lnSpc>
              <a:spcPct val="120000"/>
            </a:lnSpc>
          </a:pP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Tuyệt</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đối</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hóa</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yếu</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tố</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vật</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chất</a:t>
          </a:r>
          <a:endParaRPr lang="en-US" sz="2000" b="1" i="0" u="none" dirty="0">
            <a:solidFill>
              <a:srgbClr val="3333CC"/>
            </a:solidFill>
            <a:latin typeface="Arial" panose="020B0604020202020204" pitchFamily="34" charset="0"/>
            <a:cs typeface="Arial" panose="020B0604020202020204" pitchFamily="34" charset="0"/>
          </a:endParaRPr>
        </a:p>
        <a:p>
          <a:pPr algn="ctr">
            <a:lnSpc>
              <a:spcPct val="120000"/>
            </a:lnSpc>
          </a:pPr>
          <a:r>
            <a:rPr lang="en-US" sz="2000" b="0" i="0" u="none" dirty="0" err="1">
              <a:solidFill>
                <a:srgbClr val="7030A0"/>
              </a:solidFill>
              <a:latin typeface="Arial" panose="020B0604020202020204" pitchFamily="34" charset="0"/>
              <a:cs typeface="Arial" panose="020B0604020202020204" pitchFamily="34" charset="0"/>
            </a:rPr>
            <a:t>Nhấn</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mạnh</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một</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chiều</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vai</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trò</a:t>
          </a:r>
          <a:r>
            <a:rPr lang="en-US" sz="2000" b="0" i="0" u="none" dirty="0">
              <a:solidFill>
                <a:srgbClr val="7030A0"/>
              </a:solidFill>
              <a:latin typeface="Arial" panose="020B0604020202020204" pitchFamily="34" charset="0"/>
              <a:cs typeface="Arial" panose="020B0604020202020204" pitchFamily="34" charset="0"/>
            </a:rPr>
            <a:t> của </a:t>
          </a:r>
          <a:r>
            <a:rPr lang="en-US" sz="2000" b="0" i="0" u="none" dirty="0" err="1">
              <a:solidFill>
                <a:srgbClr val="7030A0"/>
              </a:solidFill>
              <a:latin typeface="Arial" panose="020B0604020202020204" pitchFamily="34" charset="0"/>
              <a:cs typeface="Arial" panose="020B0604020202020204" pitchFamily="34" charset="0"/>
            </a:rPr>
            <a:t>vật</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chất</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sinh</a:t>
          </a:r>
          <a:r>
            <a:rPr lang="en-US" sz="2000" b="0" i="0" u="none" dirty="0">
              <a:solidFill>
                <a:srgbClr val="7030A0"/>
              </a:solidFill>
              <a:latin typeface="Arial" panose="020B0604020202020204" pitchFamily="34" charset="0"/>
              <a:cs typeface="Arial" panose="020B0604020202020204" pitchFamily="34" charset="0"/>
            </a:rPr>
            <a:t> ra ý </a:t>
          </a:r>
          <a:r>
            <a:rPr lang="en-US" sz="2000" b="0" i="0" u="none" dirty="0" err="1">
              <a:solidFill>
                <a:srgbClr val="7030A0"/>
              </a:solidFill>
              <a:latin typeface="Arial" panose="020B0604020202020204" pitchFamily="34" charset="0"/>
              <a:cs typeface="Arial" panose="020B0604020202020204" pitchFamily="34" charset="0"/>
            </a:rPr>
            <a:t>thức</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quyết</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định</a:t>
          </a:r>
          <a:r>
            <a:rPr lang="en-US" sz="2000" b="0" i="0" u="none" dirty="0">
              <a:solidFill>
                <a:srgbClr val="7030A0"/>
              </a:solidFill>
              <a:latin typeface="Arial" panose="020B0604020202020204" pitchFamily="34" charset="0"/>
              <a:cs typeface="Arial" panose="020B0604020202020204" pitchFamily="34" charset="0"/>
            </a:rPr>
            <a:t> ý </a:t>
          </a:r>
          <a:r>
            <a:rPr lang="en-US" sz="2000" b="0" i="0" u="none" dirty="0" err="1">
              <a:solidFill>
                <a:srgbClr val="7030A0"/>
              </a:solidFill>
              <a:latin typeface="Arial" panose="020B0604020202020204" pitchFamily="34" charset="0"/>
              <a:cs typeface="Arial" panose="020B0604020202020204" pitchFamily="34" charset="0"/>
            </a:rPr>
            <a:t>thức</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phủ</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nhận</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tính</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độc</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lập</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tương</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đối</a:t>
          </a:r>
          <a:r>
            <a:rPr lang="en-US" sz="2000" b="0" i="0" u="none" dirty="0">
              <a:solidFill>
                <a:srgbClr val="7030A0"/>
              </a:solidFill>
              <a:latin typeface="Arial" panose="020B0604020202020204" pitchFamily="34" charset="0"/>
              <a:cs typeface="Arial" panose="020B0604020202020204" pitchFamily="34" charset="0"/>
            </a:rPr>
            <a:t> của ý </a:t>
          </a:r>
          <a:r>
            <a:rPr lang="en-US" sz="2000" b="0" i="0" u="none" dirty="0" err="1">
              <a:solidFill>
                <a:srgbClr val="7030A0"/>
              </a:solidFill>
              <a:latin typeface="Arial" panose="020B0604020202020204" pitchFamily="34" charset="0"/>
              <a:cs typeface="Arial" panose="020B0604020202020204" pitchFamily="34" charset="0"/>
            </a:rPr>
            <a:t>thức</a:t>
          </a:r>
          <a:endParaRPr lang="en-US" sz="2000" b="0" i="0" u="none" dirty="0">
            <a:solidFill>
              <a:srgbClr val="7030A0"/>
            </a:solidFill>
            <a:latin typeface="Arial" panose="020B0604020202020204" pitchFamily="34" charset="0"/>
            <a:cs typeface="Arial" panose="020B0604020202020204" pitchFamily="34" charset="0"/>
          </a:endParaRPr>
        </a:p>
      </dgm:t>
    </dgm:pt>
    <dgm:pt modelId="{8A960C98-636A-4CEA-8984-1737AF77731B}" type="parTrans" cxnId="{47EAE68F-9EFC-49C5-8FE9-C394B30D0B96}">
      <dgm:prSet/>
      <dgm:spPr/>
      <dgm:t>
        <a:bodyPr/>
        <a:lstStyle/>
        <a:p>
          <a:pPr>
            <a:lnSpc>
              <a:spcPct val="120000"/>
            </a:lnSpc>
          </a:pPr>
          <a:endParaRPr lang="en-US"/>
        </a:p>
      </dgm:t>
    </dgm:pt>
    <dgm:pt modelId="{B13953DA-152D-4CAF-9695-CADBE152E2B6}" type="sibTrans" cxnId="{47EAE68F-9EFC-49C5-8FE9-C394B30D0B96}">
      <dgm:prSet/>
      <dgm:spPr/>
      <dgm:t>
        <a:bodyPr/>
        <a:lstStyle/>
        <a:p>
          <a:pPr>
            <a:lnSpc>
              <a:spcPct val="120000"/>
            </a:lnSpc>
          </a:pPr>
          <a:endParaRPr lang="en-US"/>
        </a:p>
      </dgm:t>
    </dgm:pt>
    <dgm:pt modelId="{5EC72200-3EC9-49FF-803F-B034E913B4AF}" type="pres">
      <dgm:prSet presAssocID="{88EBE0DC-5255-4934-A585-663E377F8404}" presName="compositeShape" presStyleCnt="0">
        <dgm:presLayoutVars>
          <dgm:chMax val="2"/>
          <dgm:dir/>
          <dgm:resizeHandles val="exact"/>
        </dgm:presLayoutVars>
      </dgm:prSet>
      <dgm:spPr/>
      <dgm:t>
        <a:bodyPr/>
        <a:lstStyle/>
        <a:p>
          <a:endParaRPr lang="en-US"/>
        </a:p>
      </dgm:t>
    </dgm:pt>
    <dgm:pt modelId="{399BF869-B259-4AB1-81EB-978E30DED8DE}" type="pres">
      <dgm:prSet presAssocID="{88EBE0DC-5255-4934-A585-663E377F8404}" presName="divider" presStyleLbl="fgShp" presStyleIdx="0" presStyleCnt="1"/>
      <dgm:spPr>
        <a:solidFill>
          <a:srgbClr val="FF0000"/>
        </a:solidFill>
      </dgm:spPr>
    </dgm:pt>
    <dgm:pt modelId="{5DF845D5-E673-4A2D-8953-F670881197F6}" type="pres">
      <dgm:prSet presAssocID="{BB327E41-5EE8-494F-9549-46D91CCC247F}" presName="downArrow" presStyleLbl="node1" presStyleIdx="0" presStyleCnt="2" custScaleY="116071" custLinFactNeighborX="-27379"/>
      <dgm:spPr>
        <a:solidFill>
          <a:srgbClr val="FF0066"/>
        </a:solidFill>
      </dgm:spPr>
    </dgm:pt>
    <dgm:pt modelId="{CE77FE4E-8367-4597-89F1-AEB40609B135}" type="pres">
      <dgm:prSet presAssocID="{BB327E41-5EE8-494F-9549-46D91CCC247F}" presName="downArrowText" presStyleLbl="revTx" presStyleIdx="0" presStyleCnt="2" custScaleX="182550" custLinFactNeighborX="-1695" custLinFactNeighborY="-11648">
        <dgm:presLayoutVars>
          <dgm:bulletEnabled val="1"/>
        </dgm:presLayoutVars>
      </dgm:prSet>
      <dgm:spPr/>
      <dgm:t>
        <a:bodyPr/>
        <a:lstStyle/>
        <a:p>
          <a:endParaRPr lang="en-US"/>
        </a:p>
      </dgm:t>
    </dgm:pt>
    <dgm:pt modelId="{510A5F72-84F5-4232-91A1-54A5263422C5}" type="pres">
      <dgm:prSet presAssocID="{204F99F2-1F99-4B29-99D8-5FBCEE03DF70}" presName="upArrow" presStyleLbl="node1" presStyleIdx="1" presStyleCnt="2" custScaleY="116228" custLinFactNeighborX="28767" custLinFactNeighborY="-14634"/>
      <dgm:spPr>
        <a:solidFill>
          <a:srgbClr val="0070C0"/>
        </a:solidFill>
      </dgm:spPr>
    </dgm:pt>
    <dgm:pt modelId="{D95F50D3-8695-45D7-8BAA-A8C5244D1DAB}" type="pres">
      <dgm:prSet presAssocID="{204F99F2-1F99-4B29-99D8-5FBCEE03DF70}" presName="upArrowText" presStyleLbl="revTx" presStyleIdx="1" presStyleCnt="2" custScaleX="179598" custLinFactNeighborY="-1158">
        <dgm:presLayoutVars>
          <dgm:bulletEnabled val="1"/>
        </dgm:presLayoutVars>
      </dgm:prSet>
      <dgm:spPr/>
      <dgm:t>
        <a:bodyPr/>
        <a:lstStyle/>
        <a:p>
          <a:endParaRPr lang="en-US"/>
        </a:p>
      </dgm:t>
    </dgm:pt>
  </dgm:ptLst>
  <dgm:cxnLst>
    <dgm:cxn modelId="{62F557B8-38CB-4540-9687-F5E6B0DF824F}" type="presOf" srcId="{BB327E41-5EE8-494F-9549-46D91CCC247F}" destId="{CE77FE4E-8367-4597-89F1-AEB40609B135}" srcOrd="0" destOrd="0" presId="urn:microsoft.com/office/officeart/2005/8/layout/arrow3"/>
    <dgm:cxn modelId="{4F143443-48C2-4338-9FB5-55E422673695}" type="presOf" srcId="{88EBE0DC-5255-4934-A585-663E377F8404}" destId="{5EC72200-3EC9-49FF-803F-B034E913B4AF}" srcOrd="0" destOrd="0" presId="urn:microsoft.com/office/officeart/2005/8/layout/arrow3"/>
    <dgm:cxn modelId="{E039F380-1810-48E4-8E2C-A62611E0A6A7}" type="presOf" srcId="{204F99F2-1F99-4B29-99D8-5FBCEE03DF70}" destId="{D95F50D3-8695-45D7-8BAA-A8C5244D1DAB}" srcOrd="0" destOrd="0" presId="urn:microsoft.com/office/officeart/2005/8/layout/arrow3"/>
    <dgm:cxn modelId="{C6B9730C-6C77-4775-8530-CBFE784C4A5A}" srcId="{88EBE0DC-5255-4934-A585-663E377F8404}" destId="{BB327E41-5EE8-494F-9549-46D91CCC247F}" srcOrd="0" destOrd="0" parTransId="{215E95B8-0193-4780-AD45-2DD85344E06C}" sibTransId="{2245828B-48A5-4F05-ADBE-F7912C58D364}"/>
    <dgm:cxn modelId="{47EAE68F-9EFC-49C5-8FE9-C394B30D0B96}" srcId="{88EBE0DC-5255-4934-A585-663E377F8404}" destId="{204F99F2-1F99-4B29-99D8-5FBCEE03DF70}" srcOrd="1" destOrd="0" parTransId="{8A960C98-636A-4CEA-8984-1737AF77731B}" sibTransId="{B13953DA-152D-4CAF-9695-CADBE152E2B6}"/>
    <dgm:cxn modelId="{64D22206-99EA-43BB-9578-B66BFECCA585}" type="presParOf" srcId="{5EC72200-3EC9-49FF-803F-B034E913B4AF}" destId="{399BF869-B259-4AB1-81EB-978E30DED8DE}" srcOrd="0" destOrd="0" presId="urn:microsoft.com/office/officeart/2005/8/layout/arrow3"/>
    <dgm:cxn modelId="{2F0F397F-A1C0-4776-AB3B-93F7C4C2DCD9}" type="presParOf" srcId="{5EC72200-3EC9-49FF-803F-B034E913B4AF}" destId="{5DF845D5-E673-4A2D-8953-F670881197F6}" srcOrd="1" destOrd="0" presId="urn:microsoft.com/office/officeart/2005/8/layout/arrow3"/>
    <dgm:cxn modelId="{C2BA45CE-EFD1-41E4-8C5D-2A31E80E2A59}" type="presParOf" srcId="{5EC72200-3EC9-49FF-803F-B034E913B4AF}" destId="{CE77FE4E-8367-4597-89F1-AEB40609B135}" srcOrd="2" destOrd="0" presId="urn:microsoft.com/office/officeart/2005/8/layout/arrow3"/>
    <dgm:cxn modelId="{F077260D-6E59-45A9-9CA1-B3E94D266305}" type="presParOf" srcId="{5EC72200-3EC9-49FF-803F-B034E913B4AF}" destId="{510A5F72-84F5-4232-91A1-54A5263422C5}" srcOrd="3" destOrd="0" presId="urn:microsoft.com/office/officeart/2005/8/layout/arrow3"/>
    <dgm:cxn modelId="{6AAFA03C-F31C-43B0-B9F4-584AD36140F1}" type="presParOf" srcId="{5EC72200-3EC9-49FF-803F-B034E913B4AF}" destId="{D95F50D3-8695-45D7-8BAA-A8C5244D1DAB}" srcOrd="4" destOrd="0" presId="urn:microsoft.com/office/officeart/2005/8/layout/arrow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Lst>
  <dgm:cxnLst>
    <dgm:cxn modelId="{B4ED15C8-EACC-43E3-AF36-04EBB008647E}" type="presOf" srcId="{6F4A90B4-335C-4D0C-A4A6-946FEC242170}" destId="{742308AD-CE6D-4C2F-AD03-B05947BF7C3B}" srcOrd="0"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931A16ED-2895-4976-A761-BC658361775E}" type="doc">
      <dgm:prSet loTypeId="urn:microsoft.com/office/officeart/2005/8/layout/hierarchy1" loCatId="hierarchy" qsTypeId="urn:microsoft.com/office/officeart/2005/8/quickstyle/simple1" qsCatId="simple" csTypeId="urn:microsoft.com/office/officeart/2005/8/colors/accent1_2" csCatId="accent1" phldr="1"/>
      <dgm:spPr/>
      <dgm:t>
        <a:bodyPr/>
        <a:lstStyle/>
        <a:p>
          <a:endParaRPr lang="en-US"/>
        </a:p>
      </dgm:t>
    </dgm:pt>
    <dgm:pt modelId="{B825C8E4-04BE-4573-811F-87EE3559D868}">
      <dgm:prSet phldrT="[Text]" custT="1"/>
      <dgm:spPr/>
      <dgm:t>
        <a:bodyPr/>
        <a:lstStyle/>
        <a:p>
          <a:r>
            <a:rPr lang="en-US" sz="2400" b="1" smtClean="0">
              <a:solidFill>
                <a:srgbClr val="006600"/>
              </a:solidFill>
              <a:latin typeface="Arial"/>
              <a:cs typeface="Times New Roman" panose="02020603050405020304" pitchFamily="18" charset="0"/>
            </a:rPr>
            <a:t>Ý thức có tính độc lập tương đối và tác động trở lại vật chất</a:t>
          </a:r>
          <a:endParaRPr lang="en-US" sz="2400" b="1" i="0">
            <a:solidFill>
              <a:srgbClr val="5548F8"/>
            </a:solidFill>
          </a:endParaRPr>
        </a:p>
      </dgm:t>
    </dgm:pt>
    <dgm:pt modelId="{F43D8C95-3177-49D1-AB93-701976F7E26D}" type="parTrans" cxnId="{AD28DAEB-19DC-4E61-8393-C82309E49376}">
      <dgm:prSet/>
      <dgm:spPr/>
      <dgm:t>
        <a:bodyPr/>
        <a:lstStyle/>
        <a:p>
          <a:endParaRPr lang="en-US"/>
        </a:p>
      </dgm:t>
    </dgm:pt>
    <dgm:pt modelId="{39F1934A-2750-4DFF-B73E-28CA94E8641C}" type="sibTrans" cxnId="{AD28DAEB-19DC-4E61-8393-C82309E49376}">
      <dgm:prSet/>
      <dgm:spPr/>
      <dgm:t>
        <a:bodyPr/>
        <a:lstStyle/>
        <a:p>
          <a:endParaRPr lang="en-US"/>
        </a:p>
      </dgm:t>
    </dgm:pt>
    <dgm:pt modelId="{C19B5B2E-7976-43B7-8BCA-8BC9FD7A1B12}">
      <dgm:prSet phldrT="[Text]" custT="1"/>
      <dgm:spPr/>
      <dgm:t>
        <a:bodyPr/>
        <a:lstStyle/>
        <a:p>
          <a:r>
            <a:rPr lang="en-US" sz="2400" smtClean="0"/>
            <a:t>Ý thức có thể thay đổi nhanh, chậm, song hành với hiện thực nhưng thường biến đổi muộn hơn</a:t>
          </a:r>
          <a:endParaRPr lang="en-US" sz="2400" b="0" i="0"/>
        </a:p>
      </dgm:t>
    </dgm:pt>
    <dgm:pt modelId="{FA4E858A-79DF-4A2A-BE39-210CF0396429}" type="parTrans" cxnId="{69AD0086-AAA9-4A19-9FD2-2C6C29370C74}">
      <dgm:prSet/>
      <dgm:spPr/>
      <dgm:t>
        <a:bodyPr/>
        <a:lstStyle/>
        <a:p>
          <a:endParaRPr lang="en-US"/>
        </a:p>
      </dgm:t>
    </dgm:pt>
    <dgm:pt modelId="{38776D19-2A4B-411D-88A8-91EBF94423A7}" type="sibTrans" cxnId="{69AD0086-AAA9-4A19-9FD2-2C6C29370C74}">
      <dgm:prSet/>
      <dgm:spPr/>
      <dgm:t>
        <a:bodyPr/>
        <a:lstStyle/>
        <a:p>
          <a:endParaRPr lang="en-US"/>
        </a:p>
      </dgm:t>
    </dgm:pt>
    <dgm:pt modelId="{D9736830-C6AB-4DA4-B40A-1EED089F6FE4}">
      <dgm:prSet phldrT="[Text]" custT="1"/>
      <dgm:spPr/>
      <dgm:t>
        <a:bodyPr/>
        <a:lstStyle/>
        <a:p>
          <a:pPr algn="just"/>
          <a:r>
            <a:rPr lang="en-US" altLang="en-US" sz="2400" smtClean="0">
              <a:latin typeface="Times New Roman" panose="02020603050405020304" pitchFamily="18" charset="0"/>
              <a:cs typeface="Times New Roman" panose="02020603050405020304" pitchFamily="18" charset="0"/>
            </a:rPr>
            <a:t>Dựa vào tri thức về TGKQ con người đề ra mục tiêu, phương hướng, biện pháp và ý chí quyết tâm thực hiện.</a:t>
          </a:r>
          <a:endParaRPr lang="en-US" sz="2400">
            <a:latin typeface="Times New Roman" panose="02020603050405020304" pitchFamily="18" charset="0"/>
            <a:cs typeface="Times New Roman" panose="02020603050405020304" pitchFamily="18" charset="0"/>
          </a:endParaRPr>
        </a:p>
      </dgm:t>
    </dgm:pt>
    <dgm:pt modelId="{E3FF7C17-19DF-4C2E-9E5D-E62B75590468}" type="parTrans" cxnId="{C716D040-6413-46E9-B75A-0366095B38CA}">
      <dgm:prSet/>
      <dgm:spPr/>
      <dgm:t>
        <a:bodyPr/>
        <a:lstStyle/>
        <a:p>
          <a:endParaRPr lang="en-US"/>
        </a:p>
      </dgm:t>
    </dgm:pt>
    <dgm:pt modelId="{149E9C03-8772-48BE-B9E4-624F654C750B}" type="sibTrans" cxnId="{C716D040-6413-46E9-B75A-0366095B38CA}">
      <dgm:prSet/>
      <dgm:spPr/>
      <dgm:t>
        <a:bodyPr/>
        <a:lstStyle/>
        <a:p>
          <a:endParaRPr lang="en-US"/>
        </a:p>
      </dgm:t>
    </dgm:pt>
    <dgm:pt modelId="{02A6B86D-65BA-4B9A-AD75-09D3DEBC7F73}" type="pres">
      <dgm:prSet presAssocID="{931A16ED-2895-4976-A761-BC658361775E}" presName="hierChild1" presStyleCnt="0">
        <dgm:presLayoutVars>
          <dgm:chPref val="1"/>
          <dgm:dir/>
          <dgm:animOne val="branch"/>
          <dgm:animLvl val="lvl"/>
          <dgm:resizeHandles/>
        </dgm:presLayoutVars>
      </dgm:prSet>
      <dgm:spPr/>
      <dgm:t>
        <a:bodyPr/>
        <a:lstStyle/>
        <a:p>
          <a:endParaRPr lang="en-US"/>
        </a:p>
      </dgm:t>
    </dgm:pt>
    <dgm:pt modelId="{1184C047-83E0-42C1-945E-AE10F352FD4D}" type="pres">
      <dgm:prSet presAssocID="{B825C8E4-04BE-4573-811F-87EE3559D868}" presName="hierRoot1" presStyleCnt="0"/>
      <dgm:spPr/>
    </dgm:pt>
    <dgm:pt modelId="{D19B0F92-4F27-4BDC-AF13-870477560D82}" type="pres">
      <dgm:prSet presAssocID="{B825C8E4-04BE-4573-811F-87EE3559D868}" presName="composite" presStyleCnt="0"/>
      <dgm:spPr/>
    </dgm:pt>
    <dgm:pt modelId="{5152B738-EF3A-4F15-B345-12E3B47049C0}" type="pres">
      <dgm:prSet presAssocID="{B825C8E4-04BE-4573-811F-87EE3559D868}" presName="background" presStyleLbl="node0" presStyleIdx="0" presStyleCnt="1"/>
      <dgm:spPr>
        <a:solidFill>
          <a:srgbClr val="FFFFFF"/>
        </a:solidFill>
      </dgm:spPr>
    </dgm:pt>
    <dgm:pt modelId="{DEAE0D54-4137-4CCF-84E9-01F64799C921}" type="pres">
      <dgm:prSet presAssocID="{B825C8E4-04BE-4573-811F-87EE3559D868}" presName="text" presStyleLbl="fgAcc0" presStyleIdx="0" presStyleCnt="1" custScaleX="364164">
        <dgm:presLayoutVars>
          <dgm:chPref val="3"/>
        </dgm:presLayoutVars>
      </dgm:prSet>
      <dgm:spPr/>
      <dgm:t>
        <a:bodyPr/>
        <a:lstStyle/>
        <a:p>
          <a:endParaRPr lang="en-US"/>
        </a:p>
      </dgm:t>
    </dgm:pt>
    <dgm:pt modelId="{D22C1F00-7647-4373-A5BA-C1E61BBBA264}" type="pres">
      <dgm:prSet presAssocID="{B825C8E4-04BE-4573-811F-87EE3559D868}" presName="hierChild2" presStyleCnt="0"/>
      <dgm:spPr/>
    </dgm:pt>
    <dgm:pt modelId="{5BA948A7-BD1F-4A9E-9369-C9162CF7A869}" type="pres">
      <dgm:prSet presAssocID="{FA4E858A-79DF-4A2A-BE39-210CF0396429}" presName="Name10" presStyleLbl="parChTrans1D2" presStyleIdx="0" presStyleCnt="2"/>
      <dgm:spPr/>
      <dgm:t>
        <a:bodyPr/>
        <a:lstStyle/>
        <a:p>
          <a:endParaRPr lang="en-US"/>
        </a:p>
      </dgm:t>
    </dgm:pt>
    <dgm:pt modelId="{B75A4B4E-6624-4D90-BBC4-CA1CEEFB14DC}" type="pres">
      <dgm:prSet presAssocID="{C19B5B2E-7976-43B7-8BCA-8BC9FD7A1B12}" presName="hierRoot2" presStyleCnt="0"/>
      <dgm:spPr/>
    </dgm:pt>
    <dgm:pt modelId="{9E86519B-A7BF-42AC-87FF-8769867FBDB6}" type="pres">
      <dgm:prSet presAssocID="{C19B5B2E-7976-43B7-8BCA-8BC9FD7A1B12}" presName="composite2" presStyleCnt="0"/>
      <dgm:spPr/>
    </dgm:pt>
    <dgm:pt modelId="{A1976460-A104-42AC-9C63-A0FCBF45F199}" type="pres">
      <dgm:prSet presAssocID="{C19B5B2E-7976-43B7-8BCA-8BC9FD7A1B12}" presName="background2" presStyleLbl="node2" presStyleIdx="0" presStyleCnt="2"/>
      <dgm:spPr>
        <a:noFill/>
      </dgm:spPr>
    </dgm:pt>
    <dgm:pt modelId="{4F71F8FE-7506-497D-B638-98E49474B8C5}" type="pres">
      <dgm:prSet presAssocID="{C19B5B2E-7976-43B7-8BCA-8BC9FD7A1B12}" presName="text2" presStyleLbl="fgAcc2" presStyleIdx="0" presStyleCnt="2" custScaleX="201318" custScaleY="118227">
        <dgm:presLayoutVars>
          <dgm:chPref val="3"/>
        </dgm:presLayoutVars>
      </dgm:prSet>
      <dgm:spPr/>
      <dgm:t>
        <a:bodyPr/>
        <a:lstStyle/>
        <a:p>
          <a:endParaRPr lang="en-US"/>
        </a:p>
      </dgm:t>
    </dgm:pt>
    <dgm:pt modelId="{E999B637-9956-45DC-AAFD-10826B90D3AC}" type="pres">
      <dgm:prSet presAssocID="{C19B5B2E-7976-43B7-8BCA-8BC9FD7A1B12}" presName="hierChild3" presStyleCnt="0"/>
      <dgm:spPr/>
    </dgm:pt>
    <dgm:pt modelId="{BA78B410-DE8F-44D1-83E3-D64AFE96E75E}" type="pres">
      <dgm:prSet presAssocID="{E3FF7C17-19DF-4C2E-9E5D-E62B75590468}" presName="Name10" presStyleLbl="parChTrans1D2" presStyleIdx="1" presStyleCnt="2"/>
      <dgm:spPr/>
      <dgm:t>
        <a:bodyPr/>
        <a:lstStyle/>
        <a:p>
          <a:endParaRPr lang="en-US"/>
        </a:p>
      </dgm:t>
    </dgm:pt>
    <dgm:pt modelId="{BA4A379A-2BF7-4DD9-8809-D961B85B8CD9}" type="pres">
      <dgm:prSet presAssocID="{D9736830-C6AB-4DA4-B40A-1EED089F6FE4}" presName="hierRoot2" presStyleCnt="0"/>
      <dgm:spPr/>
    </dgm:pt>
    <dgm:pt modelId="{7054D0BF-1CB4-494C-A2CA-D8D9347C6AFE}" type="pres">
      <dgm:prSet presAssocID="{D9736830-C6AB-4DA4-B40A-1EED089F6FE4}" presName="composite2" presStyleCnt="0"/>
      <dgm:spPr/>
    </dgm:pt>
    <dgm:pt modelId="{6BF3B78E-B09F-4E3B-B4C6-00A051583277}" type="pres">
      <dgm:prSet presAssocID="{D9736830-C6AB-4DA4-B40A-1EED089F6FE4}" presName="background2" presStyleLbl="node2" presStyleIdx="1" presStyleCnt="2"/>
      <dgm:spPr>
        <a:noFill/>
      </dgm:spPr>
    </dgm:pt>
    <dgm:pt modelId="{0015496C-1903-4EC7-84E7-105E85B77DE0}" type="pres">
      <dgm:prSet presAssocID="{D9736830-C6AB-4DA4-B40A-1EED089F6FE4}" presName="text2" presStyleLbl="fgAcc2" presStyleIdx="1" presStyleCnt="2" custScaleX="197847" custScaleY="118487">
        <dgm:presLayoutVars>
          <dgm:chPref val="3"/>
        </dgm:presLayoutVars>
      </dgm:prSet>
      <dgm:spPr/>
      <dgm:t>
        <a:bodyPr/>
        <a:lstStyle/>
        <a:p>
          <a:endParaRPr lang="en-US"/>
        </a:p>
      </dgm:t>
    </dgm:pt>
    <dgm:pt modelId="{6C271055-8C93-4C72-93B0-E66F23A7D45A}" type="pres">
      <dgm:prSet presAssocID="{D9736830-C6AB-4DA4-B40A-1EED089F6FE4}" presName="hierChild3" presStyleCnt="0"/>
      <dgm:spPr/>
    </dgm:pt>
  </dgm:ptLst>
  <dgm:cxnLst>
    <dgm:cxn modelId="{B9C3A80E-C5EE-4387-BB79-629E25D3F13B}" type="presOf" srcId="{C19B5B2E-7976-43B7-8BCA-8BC9FD7A1B12}" destId="{4F71F8FE-7506-497D-B638-98E49474B8C5}" srcOrd="0" destOrd="0" presId="urn:microsoft.com/office/officeart/2005/8/layout/hierarchy1"/>
    <dgm:cxn modelId="{1BACFDE3-3CC3-4E3C-8E76-9E500BA896C2}" type="presOf" srcId="{931A16ED-2895-4976-A761-BC658361775E}" destId="{02A6B86D-65BA-4B9A-AD75-09D3DEBC7F73}" srcOrd="0" destOrd="0" presId="urn:microsoft.com/office/officeart/2005/8/layout/hierarchy1"/>
    <dgm:cxn modelId="{1611FCFD-DAB1-413D-915D-CBECA8EAE346}" type="presOf" srcId="{D9736830-C6AB-4DA4-B40A-1EED089F6FE4}" destId="{0015496C-1903-4EC7-84E7-105E85B77DE0}" srcOrd="0" destOrd="0" presId="urn:microsoft.com/office/officeart/2005/8/layout/hierarchy1"/>
    <dgm:cxn modelId="{69AD0086-AAA9-4A19-9FD2-2C6C29370C74}" srcId="{B825C8E4-04BE-4573-811F-87EE3559D868}" destId="{C19B5B2E-7976-43B7-8BCA-8BC9FD7A1B12}" srcOrd="0" destOrd="0" parTransId="{FA4E858A-79DF-4A2A-BE39-210CF0396429}" sibTransId="{38776D19-2A4B-411D-88A8-91EBF94423A7}"/>
    <dgm:cxn modelId="{C716D040-6413-46E9-B75A-0366095B38CA}" srcId="{B825C8E4-04BE-4573-811F-87EE3559D868}" destId="{D9736830-C6AB-4DA4-B40A-1EED089F6FE4}" srcOrd="1" destOrd="0" parTransId="{E3FF7C17-19DF-4C2E-9E5D-E62B75590468}" sibTransId="{149E9C03-8772-48BE-B9E4-624F654C750B}"/>
    <dgm:cxn modelId="{32387A1A-3E47-426D-BEBA-A7CFF522051B}" type="presOf" srcId="{E3FF7C17-19DF-4C2E-9E5D-E62B75590468}" destId="{BA78B410-DE8F-44D1-83E3-D64AFE96E75E}" srcOrd="0" destOrd="0" presId="urn:microsoft.com/office/officeart/2005/8/layout/hierarchy1"/>
    <dgm:cxn modelId="{AD28DAEB-19DC-4E61-8393-C82309E49376}" srcId="{931A16ED-2895-4976-A761-BC658361775E}" destId="{B825C8E4-04BE-4573-811F-87EE3559D868}" srcOrd="0" destOrd="0" parTransId="{F43D8C95-3177-49D1-AB93-701976F7E26D}" sibTransId="{39F1934A-2750-4DFF-B73E-28CA94E8641C}"/>
    <dgm:cxn modelId="{5D3DA332-F99D-4BE8-940F-CC76F6A70B39}" type="presOf" srcId="{B825C8E4-04BE-4573-811F-87EE3559D868}" destId="{DEAE0D54-4137-4CCF-84E9-01F64799C921}" srcOrd="0" destOrd="0" presId="urn:microsoft.com/office/officeart/2005/8/layout/hierarchy1"/>
    <dgm:cxn modelId="{1DB65BF4-019E-48BC-85D5-747EEEE18DA0}" type="presOf" srcId="{FA4E858A-79DF-4A2A-BE39-210CF0396429}" destId="{5BA948A7-BD1F-4A9E-9369-C9162CF7A869}" srcOrd="0" destOrd="0" presId="urn:microsoft.com/office/officeart/2005/8/layout/hierarchy1"/>
    <dgm:cxn modelId="{D5DC58C2-1B33-40D1-8E4A-B5F5BAF8A103}" type="presParOf" srcId="{02A6B86D-65BA-4B9A-AD75-09D3DEBC7F73}" destId="{1184C047-83E0-42C1-945E-AE10F352FD4D}" srcOrd="0" destOrd="0" presId="urn:microsoft.com/office/officeart/2005/8/layout/hierarchy1"/>
    <dgm:cxn modelId="{F3B40882-D0B3-4060-B581-85F320C90616}" type="presParOf" srcId="{1184C047-83E0-42C1-945E-AE10F352FD4D}" destId="{D19B0F92-4F27-4BDC-AF13-870477560D82}" srcOrd="0" destOrd="0" presId="urn:microsoft.com/office/officeart/2005/8/layout/hierarchy1"/>
    <dgm:cxn modelId="{106EB7BE-3458-44D8-B3B9-C0C6C65526BD}" type="presParOf" srcId="{D19B0F92-4F27-4BDC-AF13-870477560D82}" destId="{5152B738-EF3A-4F15-B345-12E3B47049C0}" srcOrd="0" destOrd="0" presId="urn:microsoft.com/office/officeart/2005/8/layout/hierarchy1"/>
    <dgm:cxn modelId="{80E96759-EF96-43A8-9D68-4FA64BB03853}" type="presParOf" srcId="{D19B0F92-4F27-4BDC-AF13-870477560D82}" destId="{DEAE0D54-4137-4CCF-84E9-01F64799C921}" srcOrd="1" destOrd="0" presId="urn:microsoft.com/office/officeart/2005/8/layout/hierarchy1"/>
    <dgm:cxn modelId="{47CC9773-CFA6-46AE-84A9-2265FF3687B0}" type="presParOf" srcId="{1184C047-83E0-42C1-945E-AE10F352FD4D}" destId="{D22C1F00-7647-4373-A5BA-C1E61BBBA264}" srcOrd="1" destOrd="0" presId="urn:microsoft.com/office/officeart/2005/8/layout/hierarchy1"/>
    <dgm:cxn modelId="{AEF4CB4D-7991-4AED-B5BE-60E59053F9A1}" type="presParOf" srcId="{D22C1F00-7647-4373-A5BA-C1E61BBBA264}" destId="{5BA948A7-BD1F-4A9E-9369-C9162CF7A869}" srcOrd="0" destOrd="0" presId="urn:microsoft.com/office/officeart/2005/8/layout/hierarchy1"/>
    <dgm:cxn modelId="{4DD48055-83BA-441D-AAF3-40941001A969}" type="presParOf" srcId="{D22C1F00-7647-4373-A5BA-C1E61BBBA264}" destId="{B75A4B4E-6624-4D90-BBC4-CA1CEEFB14DC}" srcOrd="1" destOrd="0" presId="urn:microsoft.com/office/officeart/2005/8/layout/hierarchy1"/>
    <dgm:cxn modelId="{695806B4-FF91-4A1D-A7CE-A3F7DABBF91A}" type="presParOf" srcId="{B75A4B4E-6624-4D90-BBC4-CA1CEEFB14DC}" destId="{9E86519B-A7BF-42AC-87FF-8769867FBDB6}" srcOrd="0" destOrd="0" presId="urn:microsoft.com/office/officeart/2005/8/layout/hierarchy1"/>
    <dgm:cxn modelId="{F9DBD704-EE30-49A5-B445-ECFA93E406C0}" type="presParOf" srcId="{9E86519B-A7BF-42AC-87FF-8769867FBDB6}" destId="{A1976460-A104-42AC-9C63-A0FCBF45F199}" srcOrd="0" destOrd="0" presId="urn:microsoft.com/office/officeart/2005/8/layout/hierarchy1"/>
    <dgm:cxn modelId="{201266DB-35A2-4194-9A43-3935AE618F1C}" type="presParOf" srcId="{9E86519B-A7BF-42AC-87FF-8769867FBDB6}" destId="{4F71F8FE-7506-497D-B638-98E49474B8C5}" srcOrd="1" destOrd="0" presId="urn:microsoft.com/office/officeart/2005/8/layout/hierarchy1"/>
    <dgm:cxn modelId="{1A21595C-C262-4D0D-A927-11589085996F}" type="presParOf" srcId="{B75A4B4E-6624-4D90-BBC4-CA1CEEFB14DC}" destId="{E999B637-9956-45DC-AAFD-10826B90D3AC}" srcOrd="1" destOrd="0" presId="urn:microsoft.com/office/officeart/2005/8/layout/hierarchy1"/>
    <dgm:cxn modelId="{F402FA2A-4F83-4024-A7C0-70A40CB182CD}" type="presParOf" srcId="{D22C1F00-7647-4373-A5BA-C1E61BBBA264}" destId="{BA78B410-DE8F-44D1-83E3-D64AFE96E75E}" srcOrd="2" destOrd="0" presId="urn:microsoft.com/office/officeart/2005/8/layout/hierarchy1"/>
    <dgm:cxn modelId="{BBCB097B-1112-4D70-849D-3740752FD64E}" type="presParOf" srcId="{D22C1F00-7647-4373-A5BA-C1E61BBBA264}" destId="{BA4A379A-2BF7-4DD9-8809-D961B85B8CD9}" srcOrd="3" destOrd="0" presId="urn:microsoft.com/office/officeart/2005/8/layout/hierarchy1"/>
    <dgm:cxn modelId="{BA57977F-3E5D-4AA1-B4C1-6DB0BF129032}" type="presParOf" srcId="{BA4A379A-2BF7-4DD9-8809-D961B85B8CD9}" destId="{7054D0BF-1CB4-494C-A2CA-D8D9347C6AFE}" srcOrd="0" destOrd="0" presId="urn:microsoft.com/office/officeart/2005/8/layout/hierarchy1"/>
    <dgm:cxn modelId="{8AE87DCE-8902-4F75-810E-631B2D54BE11}" type="presParOf" srcId="{7054D0BF-1CB4-494C-A2CA-D8D9347C6AFE}" destId="{6BF3B78E-B09F-4E3B-B4C6-00A051583277}" srcOrd="0" destOrd="0" presId="urn:microsoft.com/office/officeart/2005/8/layout/hierarchy1"/>
    <dgm:cxn modelId="{B8311593-9612-4677-8BBC-0816BC4D5ACC}" type="presParOf" srcId="{7054D0BF-1CB4-494C-A2CA-D8D9347C6AFE}" destId="{0015496C-1903-4EC7-84E7-105E85B77DE0}" srcOrd="1" destOrd="0" presId="urn:microsoft.com/office/officeart/2005/8/layout/hierarchy1"/>
    <dgm:cxn modelId="{3581BFC5-6D22-4E61-A037-1D76761DC173}" type="presParOf" srcId="{BA4A379A-2BF7-4DD9-8809-D961B85B8CD9}" destId="{6C271055-8C93-4C72-93B0-E66F23A7D45A}" srcOrd="1" destOrd="0" presId="urn:microsoft.com/office/officeart/2005/8/layout/hierarchy1"/>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Lst>
  <dgm:cxnLst>
    <dgm:cxn modelId="{B4ED15C8-EACC-43E3-AF36-04EBB008647E}" type="presOf" srcId="{6F4A90B4-335C-4D0C-A4A6-946FEC242170}" destId="{742308AD-CE6D-4C2F-AD03-B05947BF7C3B}" srcOrd="0"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931A16ED-2895-4976-A761-BC658361775E}" type="doc">
      <dgm:prSet loTypeId="urn:microsoft.com/office/officeart/2005/8/layout/hierarchy1" loCatId="hierarchy" qsTypeId="urn:microsoft.com/office/officeart/2005/8/quickstyle/simple1" qsCatId="simple" csTypeId="urn:microsoft.com/office/officeart/2005/8/colors/accent1_2" csCatId="accent1" phldr="1"/>
      <dgm:spPr/>
      <dgm:t>
        <a:bodyPr/>
        <a:lstStyle/>
        <a:p>
          <a:endParaRPr lang="en-US"/>
        </a:p>
      </dgm:t>
    </dgm:pt>
    <dgm:pt modelId="{B825C8E4-04BE-4573-811F-87EE3559D868}">
      <dgm:prSet phldrT="[Text]" custT="1"/>
      <dgm:spPr/>
      <dgm:t>
        <a:bodyPr/>
        <a:lstStyle/>
        <a:p>
          <a:r>
            <a:rPr lang="en-US" sz="2400" b="1" smtClean="0">
              <a:solidFill>
                <a:srgbClr val="006600"/>
              </a:solidFill>
              <a:latin typeface="Arial"/>
              <a:cs typeface="Times New Roman" panose="02020603050405020304" pitchFamily="18" charset="0"/>
            </a:rPr>
            <a:t>Ý thức có tính độc lập tương đối và tác động trở lại vật chất</a:t>
          </a:r>
          <a:endParaRPr lang="en-US" sz="2400" b="1" i="0">
            <a:solidFill>
              <a:srgbClr val="5548F8"/>
            </a:solidFill>
          </a:endParaRPr>
        </a:p>
      </dgm:t>
    </dgm:pt>
    <dgm:pt modelId="{F43D8C95-3177-49D1-AB93-701976F7E26D}" type="parTrans" cxnId="{AD28DAEB-19DC-4E61-8393-C82309E49376}">
      <dgm:prSet/>
      <dgm:spPr/>
      <dgm:t>
        <a:bodyPr/>
        <a:lstStyle/>
        <a:p>
          <a:endParaRPr lang="en-US"/>
        </a:p>
      </dgm:t>
    </dgm:pt>
    <dgm:pt modelId="{39F1934A-2750-4DFF-B73E-28CA94E8641C}" type="sibTrans" cxnId="{AD28DAEB-19DC-4E61-8393-C82309E49376}">
      <dgm:prSet/>
      <dgm:spPr/>
      <dgm:t>
        <a:bodyPr/>
        <a:lstStyle/>
        <a:p>
          <a:endParaRPr lang="en-US"/>
        </a:p>
      </dgm:t>
    </dgm:pt>
    <dgm:pt modelId="{C19B5B2E-7976-43B7-8BCA-8BC9FD7A1B12}">
      <dgm:prSet phldrT="[Text]" custT="1"/>
      <dgm:spPr/>
      <dgm:t>
        <a:bodyPr/>
        <a:lstStyle/>
        <a:p>
          <a:r>
            <a:rPr lang="en-US" sz="2400" smtClean="0"/>
            <a:t>YT chỉ đạo hoạt động, hành động của con người; nó có thể quyết định làm cho hoạt động của con người đúng hay sai, thành công hay thất bại.</a:t>
          </a:r>
          <a:endParaRPr lang="en-US" sz="2400" b="0" i="0"/>
        </a:p>
      </dgm:t>
    </dgm:pt>
    <dgm:pt modelId="{FA4E858A-79DF-4A2A-BE39-210CF0396429}" type="parTrans" cxnId="{69AD0086-AAA9-4A19-9FD2-2C6C29370C74}">
      <dgm:prSet/>
      <dgm:spPr/>
      <dgm:t>
        <a:bodyPr/>
        <a:lstStyle/>
        <a:p>
          <a:endParaRPr lang="en-US"/>
        </a:p>
      </dgm:t>
    </dgm:pt>
    <dgm:pt modelId="{38776D19-2A4B-411D-88A8-91EBF94423A7}" type="sibTrans" cxnId="{69AD0086-AAA9-4A19-9FD2-2C6C29370C74}">
      <dgm:prSet/>
      <dgm:spPr/>
      <dgm:t>
        <a:bodyPr/>
        <a:lstStyle/>
        <a:p>
          <a:endParaRPr lang="en-US"/>
        </a:p>
      </dgm:t>
    </dgm:pt>
    <dgm:pt modelId="{D9736830-C6AB-4DA4-B40A-1EED089F6FE4}">
      <dgm:prSet phldrT="[Text]" custT="1"/>
      <dgm:spPr/>
      <dgm:t>
        <a:bodyPr/>
        <a:lstStyle/>
        <a:p>
          <a:pPr algn="just"/>
          <a:r>
            <a:rPr lang="en-US" altLang="en-US" sz="2400" smtClean="0">
              <a:latin typeface="Times New Roman" panose="02020603050405020304" pitchFamily="18" charset="0"/>
              <a:cs typeface="Times New Roman" panose="02020603050405020304" pitchFamily="18" charset="0"/>
            </a:rPr>
            <a:t>Xã hội càng phát triển thì vai trò của ý thức ngày càng to lớn, nhất là trong thời đại cuộc CMKHCN </a:t>
          </a:r>
          <a:endParaRPr lang="en-US" sz="2400">
            <a:latin typeface="Times New Roman" panose="02020603050405020304" pitchFamily="18" charset="0"/>
            <a:cs typeface="Times New Roman" panose="02020603050405020304" pitchFamily="18" charset="0"/>
          </a:endParaRPr>
        </a:p>
      </dgm:t>
    </dgm:pt>
    <dgm:pt modelId="{E3FF7C17-19DF-4C2E-9E5D-E62B75590468}" type="parTrans" cxnId="{C716D040-6413-46E9-B75A-0366095B38CA}">
      <dgm:prSet/>
      <dgm:spPr/>
      <dgm:t>
        <a:bodyPr/>
        <a:lstStyle/>
        <a:p>
          <a:endParaRPr lang="en-US"/>
        </a:p>
      </dgm:t>
    </dgm:pt>
    <dgm:pt modelId="{149E9C03-8772-48BE-B9E4-624F654C750B}" type="sibTrans" cxnId="{C716D040-6413-46E9-B75A-0366095B38CA}">
      <dgm:prSet/>
      <dgm:spPr/>
      <dgm:t>
        <a:bodyPr/>
        <a:lstStyle/>
        <a:p>
          <a:endParaRPr lang="en-US"/>
        </a:p>
      </dgm:t>
    </dgm:pt>
    <dgm:pt modelId="{02A6B86D-65BA-4B9A-AD75-09D3DEBC7F73}" type="pres">
      <dgm:prSet presAssocID="{931A16ED-2895-4976-A761-BC658361775E}" presName="hierChild1" presStyleCnt="0">
        <dgm:presLayoutVars>
          <dgm:chPref val="1"/>
          <dgm:dir/>
          <dgm:animOne val="branch"/>
          <dgm:animLvl val="lvl"/>
          <dgm:resizeHandles/>
        </dgm:presLayoutVars>
      </dgm:prSet>
      <dgm:spPr/>
      <dgm:t>
        <a:bodyPr/>
        <a:lstStyle/>
        <a:p>
          <a:endParaRPr lang="en-US"/>
        </a:p>
      </dgm:t>
    </dgm:pt>
    <dgm:pt modelId="{1184C047-83E0-42C1-945E-AE10F352FD4D}" type="pres">
      <dgm:prSet presAssocID="{B825C8E4-04BE-4573-811F-87EE3559D868}" presName="hierRoot1" presStyleCnt="0"/>
      <dgm:spPr/>
    </dgm:pt>
    <dgm:pt modelId="{D19B0F92-4F27-4BDC-AF13-870477560D82}" type="pres">
      <dgm:prSet presAssocID="{B825C8E4-04BE-4573-811F-87EE3559D868}" presName="composite" presStyleCnt="0"/>
      <dgm:spPr/>
    </dgm:pt>
    <dgm:pt modelId="{5152B738-EF3A-4F15-B345-12E3B47049C0}" type="pres">
      <dgm:prSet presAssocID="{B825C8E4-04BE-4573-811F-87EE3559D868}" presName="background" presStyleLbl="node0" presStyleIdx="0" presStyleCnt="1"/>
      <dgm:spPr>
        <a:solidFill>
          <a:srgbClr val="FFFFFF"/>
        </a:solidFill>
      </dgm:spPr>
    </dgm:pt>
    <dgm:pt modelId="{DEAE0D54-4137-4CCF-84E9-01F64799C921}" type="pres">
      <dgm:prSet presAssocID="{B825C8E4-04BE-4573-811F-87EE3559D868}" presName="text" presStyleLbl="fgAcc0" presStyleIdx="0" presStyleCnt="1" custScaleX="364164">
        <dgm:presLayoutVars>
          <dgm:chPref val="3"/>
        </dgm:presLayoutVars>
      </dgm:prSet>
      <dgm:spPr/>
      <dgm:t>
        <a:bodyPr/>
        <a:lstStyle/>
        <a:p>
          <a:endParaRPr lang="en-US"/>
        </a:p>
      </dgm:t>
    </dgm:pt>
    <dgm:pt modelId="{D22C1F00-7647-4373-A5BA-C1E61BBBA264}" type="pres">
      <dgm:prSet presAssocID="{B825C8E4-04BE-4573-811F-87EE3559D868}" presName="hierChild2" presStyleCnt="0"/>
      <dgm:spPr/>
    </dgm:pt>
    <dgm:pt modelId="{5BA948A7-BD1F-4A9E-9369-C9162CF7A869}" type="pres">
      <dgm:prSet presAssocID="{FA4E858A-79DF-4A2A-BE39-210CF0396429}" presName="Name10" presStyleLbl="parChTrans1D2" presStyleIdx="0" presStyleCnt="2"/>
      <dgm:spPr/>
      <dgm:t>
        <a:bodyPr/>
        <a:lstStyle/>
        <a:p>
          <a:endParaRPr lang="en-US"/>
        </a:p>
      </dgm:t>
    </dgm:pt>
    <dgm:pt modelId="{B75A4B4E-6624-4D90-BBC4-CA1CEEFB14DC}" type="pres">
      <dgm:prSet presAssocID="{C19B5B2E-7976-43B7-8BCA-8BC9FD7A1B12}" presName="hierRoot2" presStyleCnt="0"/>
      <dgm:spPr/>
    </dgm:pt>
    <dgm:pt modelId="{9E86519B-A7BF-42AC-87FF-8769867FBDB6}" type="pres">
      <dgm:prSet presAssocID="{C19B5B2E-7976-43B7-8BCA-8BC9FD7A1B12}" presName="composite2" presStyleCnt="0"/>
      <dgm:spPr/>
    </dgm:pt>
    <dgm:pt modelId="{A1976460-A104-42AC-9C63-A0FCBF45F199}" type="pres">
      <dgm:prSet presAssocID="{C19B5B2E-7976-43B7-8BCA-8BC9FD7A1B12}" presName="background2" presStyleLbl="node2" presStyleIdx="0" presStyleCnt="2"/>
      <dgm:spPr>
        <a:noFill/>
      </dgm:spPr>
    </dgm:pt>
    <dgm:pt modelId="{4F71F8FE-7506-497D-B638-98E49474B8C5}" type="pres">
      <dgm:prSet presAssocID="{C19B5B2E-7976-43B7-8BCA-8BC9FD7A1B12}" presName="text2" presStyleLbl="fgAcc2" presStyleIdx="0" presStyleCnt="2" custScaleX="201318" custScaleY="118227">
        <dgm:presLayoutVars>
          <dgm:chPref val="3"/>
        </dgm:presLayoutVars>
      </dgm:prSet>
      <dgm:spPr/>
      <dgm:t>
        <a:bodyPr/>
        <a:lstStyle/>
        <a:p>
          <a:endParaRPr lang="en-US"/>
        </a:p>
      </dgm:t>
    </dgm:pt>
    <dgm:pt modelId="{E999B637-9956-45DC-AAFD-10826B90D3AC}" type="pres">
      <dgm:prSet presAssocID="{C19B5B2E-7976-43B7-8BCA-8BC9FD7A1B12}" presName="hierChild3" presStyleCnt="0"/>
      <dgm:spPr/>
    </dgm:pt>
    <dgm:pt modelId="{BA78B410-DE8F-44D1-83E3-D64AFE96E75E}" type="pres">
      <dgm:prSet presAssocID="{E3FF7C17-19DF-4C2E-9E5D-E62B75590468}" presName="Name10" presStyleLbl="parChTrans1D2" presStyleIdx="1" presStyleCnt="2"/>
      <dgm:spPr/>
      <dgm:t>
        <a:bodyPr/>
        <a:lstStyle/>
        <a:p>
          <a:endParaRPr lang="en-US"/>
        </a:p>
      </dgm:t>
    </dgm:pt>
    <dgm:pt modelId="{BA4A379A-2BF7-4DD9-8809-D961B85B8CD9}" type="pres">
      <dgm:prSet presAssocID="{D9736830-C6AB-4DA4-B40A-1EED089F6FE4}" presName="hierRoot2" presStyleCnt="0"/>
      <dgm:spPr/>
    </dgm:pt>
    <dgm:pt modelId="{7054D0BF-1CB4-494C-A2CA-D8D9347C6AFE}" type="pres">
      <dgm:prSet presAssocID="{D9736830-C6AB-4DA4-B40A-1EED089F6FE4}" presName="composite2" presStyleCnt="0"/>
      <dgm:spPr/>
    </dgm:pt>
    <dgm:pt modelId="{6BF3B78E-B09F-4E3B-B4C6-00A051583277}" type="pres">
      <dgm:prSet presAssocID="{D9736830-C6AB-4DA4-B40A-1EED089F6FE4}" presName="background2" presStyleLbl="node2" presStyleIdx="1" presStyleCnt="2"/>
      <dgm:spPr>
        <a:noFill/>
      </dgm:spPr>
    </dgm:pt>
    <dgm:pt modelId="{0015496C-1903-4EC7-84E7-105E85B77DE0}" type="pres">
      <dgm:prSet presAssocID="{D9736830-C6AB-4DA4-B40A-1EED089F6FE4}" presName="text2" presStyleLbl="fgAcc2" presStyleIdx="1" presStyleCnt="2" custScaleX="197847" custScaleY="118487">
        <dgm:presLayoutVars>
          <dgm:chPref val="3"/>
        </dgm:presLayoutVars>
      </dgm:prSet>
      <dgm:spPr/>
      <dgm:t>
        <a:bodyPr/>
        <a:lstStyle/>
        <a:p>
          <a:endParaRPr lang="en-US"/>
        </a:p>
      </dgm:t>
    </dgm:pt>
    <dgm:pt modelId="{6C271055-8C93-4C72-93B0-E66F23A7D45A}" type="pres">
      <dgm:prSet presAssocID="{D9736830-C6AB-4DA4-B40A-1EED089F6FE4}" presName="hierChild3" presStyleCnt="0"/>
      <dgm:spPr/>
    </dgm:pt>
  </dgm:ptLst>
  <dgm:cxnLst>
    <dgm:cxn modelId="{B9C3A80E-C5EE-4387-BB79-629E25D3F13B}" type="presOf" srcId="{C19B5B2E-7976-43B7-8BCA-8BC9FD7A1B12}" destId="{4F71F8FE-7506-497D-B638-98E49474B8C5}" srcOrd="0" destOrd="0" presId="urn:microsoft.com/office/officeart/2005/8/layout/hierarchy1"/>
    <dgm:cxn modelId="{1BACFDE3-3CC3-4E3C-8E76-9E500BA896C2}" type="presOf" srcId="{931A16ED-2895-4976-A761-BC658361775E}" destId="{02A6B86D-65BA-4B9A-AD75-09D3DEBC7F73}" srcOrd="0" destOrd="0" presId="urn:microsoft.com/office/officeart/2005/8/layout/hierarchy1"/>
    <dgm:cxn modelId="{1611FCFD-DAB1-413D-915D-CBECA8EAE346}" type="presOf" srcId="{D9736830-C6AB-4DA4-B40A-1EED089F6FE4}" destId="{0015496C-1903-4EC7-84E7-105E85B77DE0}" srcOrd="0" destOrd="0" presId="urn:microsoft.com/office/officeart/2005/8/layout/hierarchy1"/>
    <dgm:cxn modelId="{69AD0086-AAA9-4A19-9FD2-2C6C29370C74}" srcId="{B825C8E4-04BE-4573-811F-87EE3559D868}" destId="{C19B5B2E-7976-43B7-8BCA-8BC9FD7A1B12}" srcOrd="0" destOrd="0" parTransId="{FA4E858A-79DF-4A2A-BE39-210CF0396429}" sibTransId="{38776D19-2A4B-411D-88A8-91EBF94423A7}"/>
    <dgm:cxn modelId="{C716D040-6413-46E9-B75A-0366095B38CA}" srcId="{B825C8E4-04BE-4573-811F-87EE3559D868}" destId="{D9736830-C6AB-4DA4-B40A-1EED089F6FE4}" srcOrd="1" destOrd="0" parTransId="{E3FF7C17-19DF-4C2E-9E5D-E62B75590468}" sibTransId="{149E9C03-8772-48BE-B9E4-624F654C750B}"/>
    <dgm:cxn modelId="{32387A1A-3E47-426D-BEBA-A7CFF522051B}" type="presOf" srcId="{E3FF7C17-19DF-4C2E-9E5D-E62B75590468}" destId="{BA78B410-DE8F-44D1-83E3-D64AFE96E75E}" srcOrd="0" destOrd="0" presId="urn:microsoft.com/office/officeart/2005/8/layout/hierarchy1"/>
    <dgm:cxn modelId="{AD28DAEB-19DC-4E61-8393-C82309E49376}" srcId="{931A16ED-2895-4976-A761-BC658361775E}" destId="{B825C8E4-04BE-4573-811F-87EE3559D868}" srcOrd="0" destOrd="0" parTransId="{F43D8C95-3177-49D1-AB93-701976F7E26D}" sibTransId="{39F1934A-2750-4DFF-B73E-28CA94E8641C}"/>
    <dgm:cxn modelId="{5D3DA332-F99D-4BE8-940F-CC76F6A70B39}" type="presOf" srcId="{B825C8E4-04BE-4573-811F-87EE3559D868}" destId="{DEAE0D54-4137-4CCF-84E9-01F64799C921}" srcOrd="0" destOrd="0" presId="urn:microsoft.com/office/officeart/2005/8/layout/hierarchy1"/>
    <dgm:cxn modelId="{1DB65BF4-019E-48BC-85D5-747EEEE18DA0}" type="presOf" srcId="{FA4E858A-79DF-4A2A-BE39-210CF0396429}" destId="{5BA948A7-BD1F-4A9E-9369-C9162CF7A869}" srcOrd="0" destOrd="0" presId="urn:microsoft.com/office/officeart/2005/8/layout/hierarchy1"/>
    <dgm:cxn modelId="{D5DC58C2-1B33-40D1-8E4A-B5F5BAF8A103}" type="presParOf" srcId="{02A6B86D-65BA-4B9A-AD75-09D3DEBC7F73}" destId="{1184C047-83E0-42C1-945E-AE10F352FD4D}" srcOrd="0" destOrd="0" presId="urn:microsoft.com/office/officeart/2005/8/layout/hierarchy1"/>
    <dgm:cxn modelId="{F3B40882-D0B3-4060-B581-85F320C90616}" type="presParOf" srcId="{1184C047-83E0-42C1-945E-AE10F352FD4D}" destId="{D19B0F92-4F27-4BDC-AF13-870477560D82}" srcOrd="0" destOrd="0" presId="urn:microsoft.com/office/officeart/2005/8/layout/hierarchy1"/>
    <dgm:cxn modelId="{106EB7BE-3458-44D8-B3B9-C0C6C65526BD}" type="presParOf" srcId="{D19B0F92-4F27-4BDC-AF13-870477560D82}" destId="{5152B738-EF3A-4F15-B345-12E3B47049C0}" srcOrd="0" destOrd="0" presId="urn:microsoft.com/office/officeart/2005/8/layout/hierarchy1"/>
    <dgm:cxn modelId="{80E96759-EF96-43A8-9D68-4FA64BB03853}" type="presParOf" srcId="{D19B0F92-4F27-4BDC-AF13-870477560D82}" destId="{DEAE0D54-4137-4CCF-84E9-01F64799C921}" srcOrd="1" destOrd="0" presId="urn:microsoft.com/office/officeart/2005/8/layout/hierarchy1"/>
    <dgm:cxn modelId="{47CC9773-CFA6-46AE-84A9-2265FF3687B0}" type="presParOf" srcId="{1184C047-83E0-42C1-945E-AE10F352FD4D}" destId="{D22C1F00-7647-4373-A5BA-C1E61BBBA264}" srcOrd="1" destOrd="0" presId="urn:microsoft.com/office/officeart/2005/8/layout/hierarchy1"/>
    <dgm:cxn modelId="{AEF4CB4D-7991-4AED-B5BE-60E59053F9A1}" type="presParOf" srcId="{D22C1F00-7647-4373-A5BA-C1E61BBBA264}" destId="{5BA948A7-BD1F-4A9E-9369-C9162CF7A869}" srcOrd="0" destOrd="0" presId="urn:microsoft.com/office/officeart/2005/8/layout/hierarchy1"/>
    <dgm:cxn modelId="{4DD48055-83BA-441D-AAF3-40941001A969}" type="presParOf" srcId="{D22C1F00-7647-4373-A5BA-C1E61BBBA264}" destId="{B75A4B4E-6624-4D90-BBC4-CA1CEEFB14DC}" srcOrd="1" destOrd="0" presId="urn:microsoft.com/office/officeart/2005/8/layout/hierarchy1"/>
    <dgm:cxn modelId="{695806B4-FF91-4A1D-A7CE-A3F7DABBF91A}" type="presParOf" srcId="{B75A4B4E-6624-4D90-BBC4-CA1CEEFB14DC}" destId="{9E86519B-A7BF-42AC-87FF-8769867FBDB6}" srcOrd="0" destOrd="0" presId="urn:microsoft.com/office/officeart/2005/8/layout/hierarchy1"/>
    <dgm:cxn modelId="{F9DBD704-EE30-49A5-B445-ECFA93E406C0}" type="presParOf" srcId="{9E86519B-A7BF-42AC-87FF-8769867FBDB6}" destId="{A1976460-A104-42AC-9C63-A0FCBF45F199}" srcOrd="0" destOrd="0" presId="urn:microsoft.com/office/officeart/2005/8/layout/hierarchy1"/>
    <dgm:cxn modelId="{201266DB-35A2-4194-9A43-3935AE618F1C}" type="presParOf" srcId="{9E86519B-A7BF-42AC-87FF-8769867FBDB6}" destId="{4F71F8FE-7506-497D-B638-98E49474B8C5}" srcOrd="1" destOrd="0" presId="urn:microsoft.com/office/officeart/2005/8/layout/hierarchy1"/>
    <dgm:cxn modelId="{1A21595C-C262-4D0D-A927-11589085996F}" type="presParOf" srcId="{B75A4B4E-6624-4D90-BBC4-CA1CEEFB14DC}" destId="{E999B637-9956-45DC-AAFD-10826B90D3AC}" srcOrd="1" destOrd="0" presId="urn:microsoft.com/office/officeart/2005/8/layout/hierarchy1"/>
    <dgm:cxn modelId="{F402FA2A-4F83-4024-A7C0-70A40CB182CD}" type="presParOf" srcId="{D22C1F00-7647-4373-A5BA-C1E61BBBA264}" destId="{BA78B410-DE8F-44D1-83E3-D64AFE96E75E}" srcOrd="2" destOrd="0" presId="urn:microsoft.com/office/officeart/2005/8/layout/hierarchy1"/>
    <dgm:cxn modelId="{BBCB097B-1112-4D70-849D-3740752FD64E}" type="presParOf" srcId="{D22C1F00-7647-4373-A5BA-C1E61BBBA264}" destId="{BA4A379A-2BF7-4DD9-8809-D961B85B8CD9}" srcOrd="3" destOrd="0" presId="urn:microsoft.com/office/officeart/2005/8/layout/hierarchy1"/>
    <dgm:cxn modelId="{BA57977F-3E5D-4AA1-B4C1-6DB0BF129032}" type="presParOf" srcId="{BA4A379A-2BF7-4DD9-8809-D961B85B8CD9}" destId="{7054D0BF-1CB4-494C-A2CA-D8D9347C6AFE}" srcOrd="0" destOrd="0" presId="urn:microsoft.com/office/officeart/2005/8/layout/hierarchy1"/>
    <dgm:cxn modelId="{8AE87DCE-8902-4F75-810E-631B2D54BE11}" type="presParOf" srcId="{7054D0BF-1CB4-494C-A2CA-D8D9347C6AFE}" destId="{6BF3B78E-B09F-4E3B-B4C6-00A051583277}" srcOrd="0" destOrd="0" presId="urn:microsoft.com/office/officeart/2005/8/layout/hierarchy1"/>
    <dgm:cxn modelId="{B8311593-9612-4677-8BBC-0816BC4D5ACC}" type="presParOf" srcId="{7054D0BF-1CB4-494C-A2CA-D8D9347C6AFE}" destId="{0015496C-1903-4EC7-84E7-105E85B77DE0}" srcOrd="1" destOrd="0" presId="urn:microsoft.com/office/officeart/2005/8/layout/hierarchy1"/>
    <dgm:cxn modelId="{3581BFC5-6D22-4E61-A037-1D76761DC173}" type="presParOf" srcId="{BA4A379A-2BF7-4DD9-8809-D961B85B8CD9}" destId="{6C271055-8C93-4C72-93B0-E66F23A7D45A}" srcOrd="1" destOrd="0" presId="urn:microsoft.com/office/officeart/2005/8/layout/hierarchy1"/>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xfrm rot="5400000">
          <a:off x="-227006" y="231250"/>
          <a:ext cx="1513378" cy="1059364"/>
        </a:xfrm>
        <a:prstGeom prst="chevron">
          <a:avLst/>
        </a:prstGeom>
      </dgm:spPr>
      <dgm:t>
        <a:bodyPr/>
        <a:lstStyle/>
        <a:p>
          <a:r>
            <a:rPr lang="en-US" sz="3600" b="1">
              <a:latin typeface="Times New Roman" pitchFamily="18" charset="0"/>
              <a:ea typeface="+mn-ea"/>
              <a:cs typeface="Times New Roman" pitchFamily="18" charset="0"/>
            </a:rPr>
            <a:t>a</a:t>
          </a:r>
          <a:endParaRPr lang="en-US" sz="3600" b="1" dirty="0">
            <a:latin typeface="Times New Roman" pitchFamily="18" charset="0"/>
            <a:ea typeface="+mn-ea"/>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a:xfrm rot="5400000">
          <a:off x="4038075" y="-2978710"/>
          <a:ext cx="984213" cy="6941635"/>
        </a:xfrm>
        <a:prstGeom prst="round2SameRect">
          <a:avLst/>
        </a:prstGeom>
      </dgm:spPr>
      <dgm:t>
        <a:bodyPr/>
        <a:lstStyle/>
        <a:p>
          <a:r>
            <a:rPr lang="en-US" sz="2400" b="1">
              <a:latin typeface="Arial"/>
              <a:ea typeface="+mn-ea"/>
              <a:cs typeface="Times New Roman" pitchFamily="18" charset="0"/>
            </a:rPr>
            <a:t>Hai nguyên lý của phép biện chứng duy vật</a:t>
          </a:r>
          <a:endParaRPr lang="en-US" sz="2400" b="1" dirty="0">
            <a:latin typeface="Arial"/>
            <a:ea typeface="+mn-ea"/>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xfrm rot="5400000">
          <a:off x="-227006" y="1549693"/>
          <a:ext cx="1513378" cy="1059364"/>
        </a:xfrm>
        <a:prstGeom prst="chevron">
          <a:avLst/>
        </a:prstGeom>
      </dgm:spPr>
      <dgm:t>
        <a:bodyPr/>
        <a:lstStyle/>
        <a:p>
          <a:r>
            <a:rPr lang="en-US" sz="3600" b="1">
              <a:latin typeface="Times New Roman" pitchFamily="18" charset="0"/>
              <a:ea typeface="+mn-ea"/>
              <a:cs typeface="Times New Roman" pitchFamily="18" charset="0"/>
            </a:rPr>
            <a:t>b</a:t>
          </a:r>
          <a:endParaRPr lang="en-US" sz="3600" b="1" dirty="0">
            <a:latin typeface="Times New Roman" pitchFamily="18" charset="0"/>
            <a:ea typeface="+mn-ea"/>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xfrm rot="5400000">
          <a:off x="4038334" y="-1656282"/>
          <a:ext cx="983696" cy="6941635"/>
        </a:xfrm>
        <a:prstGeom prst="round2SameRect">
          <a:avLst/>
        </a:prstGeom>
      </dgm:spPr>
      <dgm:t>
        <a:bodyPr/>
        <a:lstStyle/>
        <a:p>
          <a:pPr algn="l"/>
          <a:r>
            <a:rPr lang="en-US" sz="2400" b="1" dirty="0" err="1">
              <a:latin typeface="Arial"/>
              <a:ea typeface="+mn-ea"/>
              <a:cs typeface="Times New Roman" pitchFamily="18" charset="0"/>
            </a:rPr>
            <a:t>Các</a:t>
          </a:r>
          <a:r>
            <a:rPr lang="en-US" sz="2400" b="1" dirty="0">
              <a:latin typeface="Arial"/>
              <a:ea typeface="+mn-ea"/>
              <a:cs typeface="Times New Roman" pitchFamily="18" charset="0"/>
            </a:rPr>
            <a:t> </a:t>
          </a:r>
          <a:r>
            <a:rPr lang="en-US" sz="2400" b="1" dirty="0" err="1">
              <a:latin typeface="Arial"/>
              <a:ea typeface="+mn-ea"/>
              <a:cs typeface="Times New Roman" pitchFamily="18" charset="0"/>
            </a:rPr>
            <a:t>cặp</a:t>
          </a:r>
          <a:r>
            <a:rPr lang="en-US" sz="2400" b="1" dirty="0">
              <a:latin typeface="Arial"/>
              <a:ea typeface="+mn-ea"/>
              <a:cs typeface="Times New Roman" pitchFamily="18" charset="0"/>
            </a:rPr>
            <a:t> </a:t>
          </a:r>
          <a:r>
            <a:rPr lang="en-US" sz="2400" b="1" dirty="0" err="1">
              <a:latin typeface="Arial"/>
              <a:ea typeface="+mn-ea"/>
              <a:cs typeface="Times New Roman" pitchFamily="18" charset="0"/>
            </a:rPr>
            <a:t>phạm</a:t>
          </a:r>
          <a:r>
            <a:rPr lang="en-US" sz="2400" b="1" dirty="0">
              <a:latin typeface="Arial"/>
              <a:ea typeface="+mn-ea"/>
              <a:cs typeface="Times New Roman" pitchFamily="18" charset="0"/>
            </a:rPr>
            <a:t> </a:t>
          </a:r>
          <a:r>
            <a:rPr lang="en-US" sz="2400" b="1" dirty="0" err="1">
              <a:latin typeface="Arial"/>
              <a:ea typeface="+mn-ea"/>
              <a:cs typeface="Times New Roman" pitchFamily="18" charset="0"/>
            </a:rPr>
            <a:t>trù</a:t>
          </a:r>
          <a:r>
            <a:rPr lang="en-US" sz="2400" b="1" dirty="0">
              <a:latin typeface="Arial"/>
              <a:ea typeface="+mn-ea"/>
              <a:cs typeface="Times New Roman" pitchFamily="18" charset="0"/>
            </a:rPr>
            <a:t> </a:t>
          </a:r>
          <a:r>
            <a:rPr lang="en-US" sz="2400" b="1" dirty="0" err="1">
              <a:latin typeface="Arial"/>
              <a:ea typeface="+mn-ea"/>
              <a:cs typeface="Times New Roman" pitchFamily="18" charset="0"/>
            </a:rPr>
            <a:t>cơ</a:t>
          </a:r>
          <a:r>
            <a:rPr lang="en-US" sz="2400" b="1" dirty="0">
              <a:latin typeface="Arial"/>
              <a:ea typeface="+mn-ea"/>
              <a:cs typeface="Times New Roman" pitchFamily="18" charset="0"/>
            </a:rPr>
            <a:t> </a:t>
          </a:r>
          <a:r>
            <a:rPr lang="en-US" sz="2400" b="1" dirty="0" err="1">
              <a:latin typeface="Arial"/>
              <a:ea typeface="+mn-ea"/>
              <a:cs typeface="Times New Roman" pitchFamily="18" charset="0"/>
            </a:rPr>
            <a:t>bản</a:t>
          </a:r>
          <a:r>
            <a:rPr lang="en-US" sz="2400" b="1" dirty="0">
              <a:latin typeface="Arial"/>
              <a:ea typeface="+mn-ea"/>
              <a:cs typeface="Times New Roman" pitchFamily="18" charset="0"/>
            </a:rPr>
            <a:t> </a:t>
          </a:r>
          <a:r>
            <a:rPr lang="en-US" sz="2400" b="1" dirty="0" err="1">
              <a:latin typeface="Arial"/>
              <a:ea typeface="+mn-ea"/>
              <a:cs typeface="Times New Roman" pitchFamily="18" charset="0"/>
            </a:rPr>
            <a:t>của</a:t>
          </a:r>
          <a:r>
            <a:rPr lang="en-US" sz="2400" b="1" dirty="0">
              <a:latin typeface="Arial"/>
              <a:ea typeface="+mn-ea"/>
              <a:cs typeface="Times New Roman" pitchFamily="18" charset="0"/>
            </a:rPr>
            <a:t> </a:t>
          </a:r>
          <a:r>
            <a:rPr lang="en-US" sz="2400" b="1" dirty="0" err="1">
              <a:latin typeface="Arial"/>
              <a:ea typeface="+mn-ea"/>
              <a:cs typeface="Times New Roman" pitchFamily="18" charset="0"/>
            </a:rPr>
            <a:t>phép</a:t>
          </a:r>
          <a:r>
            <a:rPr lang="en-US" sz="2400" b="1" dirty="0">
              <a:latin typeface="Arial"/>
              <a:ea typeface="+mn-ea"/>
              <a:cs typeface="Times New Roman" pitchFamily="18" charset="0"/>
            </a:rPr>
            <a:t> </a:t>
          </a:r>
          <a:r>
            <a:rPr lang="en-US" sz="2400" b="1" dirty="0" err="1">
              <a:latin typeface="Arial"/>
              <a:ea typeface="+mn-ea"/>
              <a:cs typeface="Times New Roman" pitchFamily="18" charset="0"/>
            </a:rPr>
            <a:t>biện</a:t>
          </a:r>
          <a:r>
            <a:rPr lang="en-US" sz="2400" b="1" dirty="0">
              <a:latin typeface="Arial"/>
              <a:ea typeface="+mn-ea"/>
              <a:cs typeface="Times New Roman" pitchFamily="18" charset="0"/>
            </a:rPr>
            <a:t> </a:t>
          </a:r>
          <a:r>
            <a:rPr lang="en-US" sz="2400" b="1" dirty="0" err="1">
              <a:latin typeface="Arial"/>
              <a:ea typeface="+mn-ea"/>
              <a:cs typeface="Times New Roman" pitchFamily="18" charset="0"/>
            </a:rPr>
            <a:t>chứng</a:t>
          </a:r>
          <a:r>
            <a:rPr lang="en-US" sz="2400" b="1" dirty="0">
              <a:latin typeface="Arial"/>
              <a:ea typeface="+mn-ea"/>
              <a:cs typeface="Times New Roman" pitchFamily="18" charset="0"/>
            </a:rPr>
            <a:t> </a:t>
          </a:r>
          <a:r>
            <a:rPr lang="en-US" sz="2400" b="1" dirty="0" err="1">
              <a:latin typeface="Arial"/>
              <a:ea typeface="+mn-ea"/>
              <a:cs typeface="Times New Roman" pitchFamily="18" charset="0"/>
            </a:rPr>
            <a:t>duy</a:t>
          </a:r>
          <a:r>
            <a:rPr lang="en-US" sz="2400" b="1" dirty="0">
              <a:latin typeface="Arial"/>
              <a:ea typeface="+mn-ea"/>
              <a:cs typeface="Times New Roman" pitchFamily="18" charset="0"/>
            </a:rPr>
            <a:t> </a:t>
          </a:r>
          <a:r>
            <a:rPr lang="en-US" sz="2400" b="1" dirty="0" err="1">
              <a:latin typeface="Arial"/>
              <a:ea typeface="+mn-ea"/>
              <a:cs typeface="Times New Roman" pitchFamily="18" charset="0"/>
            </a:rPr>
            <a:t>vật</a:t>
          </a:r>
          <a:endParaRPr lang="en-US" sz="2400" b="1" dirty="0">
            <a:latin typeface="Arial"/>
            <a:ea typeface="+mn-ea"/>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DC42BACD-08E6-49F3-AAED-60577AACFB6D}">
      <dgm:prSet phldrT="[Text]" custT="1"/>
      <dgm:spPr>
        <a:xfrm rot="5400000">
          <a:off x="-227006" y="2868136"/>
          <a:ext cx="1513378" cy="1059364"/>
        </a:xfrm>
        <a:prstGeom prst="chevron">
          <a:avLst/>
        </a:prstGeom>
      </dgm:spPr>
      <dgm:t>
        <a:bodyPr/>
        <a:lstStyle/>
        <a:p>
          <a:r>
            <a:rPr lang="en-US" sz="3600" b="1" dirty="0">
              <a:latin typeface="Times New Roman" pitchFamily="18" charset="0"/>
              <a:ea typeface="+mn-ea"/>
              <a:cs typeface="Times New Roman" pitchFamily="18" charset="0"/>
            </a:rPr>
            <a:t>c</a:t>
          </a:r>
        </a:p>
      </dgm:t>
    </dgm:pt>
    <dgm:pt modelId="{6CA765CE-994B-4F33-B218-2CA29D2489C5}" type="parTrans" cxnId="{20CDCF7D-25C7-4F6D-A508-AC635B0B3988}">
      <dgm:prSet/>
      <dgm:spPr/>
      <dgm:t>
        <a:bodyPr/>
        <a:lstStyle/>
        <a:p>
          <a:endParaRPr lang="en-US"/>
        </a:p>
      </dgm:t>
    </dgm:pt>
    <dgm:pt modelId="{FABC2F2B-EFB4-4A5A-A999-11550B82B86F}" type="sibTrans" cxnId="{20CDCF7D-25C7-4F6D-A508-AC635B0B3988}">
      <dgm:prSet/>
      <dgm:spPr/>
      <dgm:t>
        <a:bodyPr/>
        <a:lstStyle/>
        <a:p>
          <a:endParaRPr lang="en-US"/>
        </a:p>
      </dgm:t>
    </dgm:pt>
    <dgm:pt modelId="{D4275A7B-427C-438F-B1EA-617F2DABC7D2}">
      <dgm:prSet phldrT="[Text]" custT="1"/>
      <dgm:spPr>
        <a:xfrm rot="5400000">
          <a:off x="4038334" y="-337839"/>
          <a:ext cx="983696" cy="6941635"/>
        </a:xfrm>
        <a:prstGeom prst="round2SameRect">
          <a:avLst/>
        </a:prstGeom>
      </dgm:spPr>
      <dgm:t>
        <a:bodyPr/>
        <a:lstStyle/>
        <a:p>
          <a:r>
            <a:rPr lang="en-US" sz="2400" b="1">
              <a:latin typeface="Arial"/>
              <a:ea typeface="+mn-ea"/>
              <a:cs typeface="Times New Roman" pitchFamily="18" charset="0"/>
            </a:rPr>
            <a:t>Các quy luật cơ bản của phép biện chứng duy vật</a:t>
          </a:r>
          <a:endParaRPr lang="en-US" sz="2400" b="1" dirty="0">
            <a:latin typeface="Arial"/>
            <a:ea typeface="+mn-ea"/>
            <a:cs typeface="Times New Roman" pitchFamily="18" charset="0"/>
          </a:endParaRPr>
        </a:p>
      </dgm:t>
    </dgm:pt>
    <dgm:pt modelId="{62AFD156-2C05-440F-8854-297DD8305057}" type="parTrans" cxnId="{5D59FE69-D685-4A96-B7C0-10765D576984}">
      <dgm:prSet/>
      <dgm:spPr/>
      <dgm:t>
        <a:bodyPr/>
        <a:lstStyle/>
        <a:p>
          <a:endParaRPr lang="en-US"/>
        </a:p>
      </dgm:t>
    </dgm:pt>
    <dgm:pt modelId="{39F56AC2-42A5-4B46-9516-539730B81BE1}" type="sibTrans" cxnId="{5D59FE69-D685-4A96-B7C0-10765D576984}">
      <dgm:prSet/>
      <dgm:spPr/>
      <dgm:t>
        <a:bodyPr/>
        <a:lstStyle/>
        <a:p>
          <a:endParaRPr lang="en-US"/>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custLinFactNeighborX="256" custLinFactNeighborY="-25712">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28C8D5A9-BE5A-470D-A98A-95DA3769CF4C}" type="pres">
      <dgm:prSet presAssocID="{DC42BACD-08E6-49F3-AAED-60577AACFB6D}" presName="composite" presStyleCnt="0"/>
      <dgm:spPr/>
    </dgm:pt>
    <dgm:pt modelId="{8BB90DC9-FAEA-4DC3-BFB6-D251300D131F}" type="pres">
      <dgm:prSet presAssocID="{DC42BACD-08E6-49F3-AAED-60577AACFB6D}" presName="parentText" presStyleLbl="alignNode1" presStyleIdx="2" presStyleCnt="3">
        <dgm:presLayoutVars>
          <dgm:chMax val="1"/>
          <dgm:bulletEnabled val="1"/>
        </dgm:presLayoutVars>
      </dgm:prSet>
      <dgm:spPr/>
      <dgm:t>
        <a:bodyPr/>
        <a:lstStyle/>
        <a:p>
          <a:endParaRPr lang="en-US"/>
        </a:p>
      </dgm:t>
    </dgm:pt>
    <dgm:pt modelId="{237ACEA1-FB05-4A5D-AD29-C4F65B20DFC9}" type="pres">
      <dgm:prSet presAssocID="{DC42BACD-08E6-49F3-AAED-60577AACFB6D}" presName="descendantText" presStyleLbl="alignAcc1" presStyleIdx="2" presStyleCnt="3" custLinFactNeighborY="0">
        <dgm:presLayoutVars>
          <dgm:bulletEnabled val="1"/>
        </dgm:presLayoutVars>
      </dgm:prSet>
      <dgm:spPr/>
      <dgm:t>
        <a:bodyPr/>
        <a:lstStyle/>
        <a:p>
          <a:endParaRPr lang="en-US"/>
        </a:p>
      </dgm:t>
    </dgm:pt>
  </dgm:ptLst>
  <dgm:cxnLst>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7DCCA0A4-DAC4-4568-88B0-ABC67856D20C}" type="presOf" srcId="{6D78E838-C40B-4A2D-96AB-3C36A2D0DC16}" destId="{A7A3CE45-31EC-4F1E-B460-AE5C11441564}"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20CDCF7D-25C7-4F6D-A508-AC635B0B3988}" srcId="{06499D92-1B58-4ABB-B177-83C497903464}" destId="{DC42BACD-08E6-49F3-AAED-60577AACFB6D}" srcOrd="2" destOrd="0" parTransId="{6CA765CE-994B-4F33-B218-2CA29D2489C5}" sibTransId="{FABC2F2B-EFB4-4A5A-A999-11550B82B86F}"/>
    <dgm:cxn modelId="{26CD79B8-9CCF-430B-9BDF-FA3478744B3D}" type="presOf" srcId="{EE87098A-61D7-40D5-AB9C-74ADF2D7BC2A}" destId="{66EE8A80-F4D4-4B0E-81C4-C67A772FA914}" srcOrd="0" destOrd="0" presId="urn:microsoft.com/office/officeart/2005/8/layout/chevron2"/>
    <dgm:cxn modelId="{215B350C-7CB2-4602-8825-A9732C7A55F1}" type="presOf" srcId="{9FF8373A-6519-49BB-9B1C-267FE05AD0D1}" destId="{D2E498E5-5D32-477C-AD89-F3DFDEA2421E}" srcOrd="0" destOrd="0" presId="urn:microsoft.com/office/officeart/2005/8/layout/chevron2"/>
    <dgm:cxn modelId="{692614AD-7341-4961-98CC-7A3776A4684B}" type="presOf" srcId="{06499D92-1B58-4ABB-B177-83C497903464}" destId="{A8385CC5-9E3D-4630-8A14-80529E56AA25}" srcOrd="0" destOrd="0" presId="urn:microsoft.com/office/officeart/2005/8/layout/chevron2"/>
    <dgm:cxn modelId="{5D59FE69-D685-4A96-B7C0-10765D576984}" srcId="{DC42BACD-08E6-49F3-AAED-60577AACFB6D}" destId="{D4275A7B-427C-438F-B1EA-617F2DABC7D2}" srcOrd="0" destOrd="0" parTransId="{62AFD156-2C05-440F-8854-297DD8305057}" sibTransId="{39F56AC2-42A5-4B46-9516-539730B81BE1}"/>
    <dgm:cxn modelId="{BE7ACB66-DCD4-47DF-992F-D151188EC994}" srcId="{9FF8373A-6519-49BB-9B1C-267FE05AD0D1}" destId="{EE87098A-61D7-40D5-AB9C-74ADF2D7BC2A}" srcOrd="0" destOrd="0" parTransId="{2805ECA1-21A3-4F8F-AA97-A9F008951F86}" sibTransId="{185FB2E3-4F8B-4609-ACC4-0782EEF88E18}"/>
    <dgm:cxn modelId="{1FD13256-0CCC-4D74-AAA1-0604B6562F82}" type="presOf" srcId="{D4275A7B-427C-438F-B1EA-617F2DABC7D2}" destId="{237ACEA1-FB05-4A5D-AD29-C4F65B20DFC9}" srcOrd="0" destOrd="0" presId="urn:microsoft.com/office/officeart/2005/8/layout/chevron2"/>
    <dgm:cxn modelId="{D4E5EB19-77E9-4524-AE99-C057D5C8E771}" type="presOf" srcId="{DC42BACD-08E6-49F3-AAED-60577AACFB6D}" destId="{8BB90DC9-FAEA-4DC3-BFB6-D251300D131F}" srcOrd="0" destOrd="0" presId="urn:microsoft.com/office/officeart/2005/8/layout/chevron2"/>
    <dgm:cxn modelId="{5FE4734F-53C8-4440-BA0C-DD48CD585DC1}" type="presOf" srcId="{1D3F762B-C24B-4AED-81EC-C5404096EB3B}" destId="{0DAB1469-03E9-4D9F-BEEA-7BAD8D0AC49F}" srcOrd="0" destOrd="0" presId="urn:microsoft.com/office/officeart/2005/8/layout/chevron2"/>
    <dgm:cxn modelId="{9485D978-AE3F-40B4-BB31-5C7B04FBFDFF}" type="presParOf" srcId="{A8385CC5-9E3D-4630-8A14-80529E56AA25}" destId="{983C9849-91B6-45B4-BBE3-096EDDB9258B}" srcOrd="0" destOrd="0" presId="urn:microsoft.com/office/officeart/2005/8/layout/chevron2"/>
    <dgm:cxn modelId="{0E0BD57A-A822-4DE9-A58C-9DCB7C85E413}" type="presParOf" srcId="{983C9849-91B6-45B4-BBE3-096EDDB9258B}" destId="{A7A3CE45-31EC-4F1E-B460-AE5C11441564}" srcOrd="0" destOrd="0" presId="urn:microsoft.com/office/officeart/2005/8/layout/chevron2"/>
    <dgm:cxn modelId="{811E9727-B877-431C-833C-708308316D77}" type="presParOf" srcId="{983C9849-91B6-45B4-BBE3-096EDDB9258B}" destId="{0DAB1469-03E9-4D9F-BEEA-7BAD8D0AC49F}" srcOrd="1" destOrd="0" presId="urn:microsoft.com/office/officeart/2005/8/layout/chevron2"/>
    <dgm:cxn modelId="{0066D562-139A-4381-AAED-1D8A0F520753}" type="presParOf" srcId="{A8385CC5-9E3D-4630-8A14-80529E56AA25}" destId="{263644C0-3AEF-472C-BC5B-C2E99FB885CD}" srcOrd="1" destOrd="0" presId="urn:microsoft.com/office/officeart/2005/8/layout/chevron2"/>
    <dgm:cxn modelId="{E8F0CBC1-14C1-4568-A43E-5CD7809EDD2F}" type="presParOf" srcId="{A8385CC5-9E3D-4630-8A14-80529E56AA25}" destId="{0EC25FD6-90FD-4D80-8465-5C87A0822180}" srcOrd="2" destOrd="0" presId="urn:microsoft.com/office/officeart/2005/8/layout/chevron2"/>
    <dgm:cxn modelId="{4241DA7A-AF5D-484C-9088-56DFE768898A}" type="presParOf" srcId="{0EC25FD6-90FD-4D80-8465-5C87A0822180}" destId="{D2E498E5-5D32-477C-AD89-F3DFDEA2421E}" srcOrd="0" destOrd="0" presId="urn:microsoft.com/office/officeart/2005/8/layout/chevron2"/>
    <dgm:cxn modelId="{FC01EA96-3B52-4845-915A-5211C0B512C1}" type="presParOf" srcId="{0EC25FD6-90FD-4D80-8465-5C87A0822180}" destId="{66EE8A80-F4D4-4B0E-81C4-C67A772FA914}" srcOrd="1" destOrd="0" presId="urn:microsoft.com/office/officeart/2005/8/layout/chevron2"/>
    <dgm:cxn modelId="{FF122CBF-269A-417F-B259-E4B09CFAECF1}" type="presParOf" srcId="{A8385CC5-9E3D-4630-8A14-80529E56AA25}" destId="{CB6D562F-A83F-4040-BA6B-C3EAEC7F1B56}" srcOrd="3" destOrd="0" presId="urn:microsoft.com/office/officeart/2005/8/layout/chevron2"/>
    <dgm:cxn modelId="{9281F501-4B85-42DE-859F-5CCFF0A5FF5C}" type="presParOf" srcId="{A8385CC5-9E3D-4630-8A14-80529E56AA25}" destId="{28C8D5A9-BE5A-470D-A98A-95DA3769CF4C}" srcOrd="4" destOrd="0" presId="urn:microsoft.com/office/officeart/2005/8/layout/chevron2"/>
    <dgm:cxn modelId="{92B1A678-9CBD-4198-B884-E98C36C060FD}" type="presParOf" srcId="{28C8D5A9-BE5A-470D-A98A-95DA3769CF4C}" destId="{8BB90DC9-FAEA-4DC3-BFB6-D251300D131F}" srcOrd="0" destOrd="0" presId="urn:microsoft.com/office/officeart/2005/8/layout/chevron2"/>
    <dgm:cxn modelId="{8D9E45F2-A39A-4067-9AA6-660D38799BA2}" type="presParOf" srcId="{28C8D5A9-BE5A-470D-A98A-95DA3769CF4C}" destId="{237ACEA1-FB05-4A5D-AD29-C4F65B20DFC9}"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2AB732CC-ABFE-45CC-9A55-850F511F6F9B}" type="doc">
      <dgm:prSet loTypeId="urn:microsoft.com/office/officeart/2005/8/layout/vProcess5" loCatId="process" qsTypeId="urn:microsoft.com/office/officeart/2005/8/quickstyle/simple1" qsCatId="simple" csTypeId="urn:microsoft.com/office/officeart/2005/8/colors/accent1_2" csCatId="accent1" phldr="1"/>
      <dgm:spPr/>
      <dgm:t>
        <a:bodyPr/>
        <a:lstStyle/>
        <a:p>
          <a:endParaRPr lang="en-US"/>
        </a:p>
      </dgm:t>
    </dgm:pt>
    <dgm:pt modelId="{C6798B14-00E8-4227-B9B0-1BFD695EED57}">
      <dgm:prSet phldrT="[Text]" custT="1"/>
      <dgm:spPr>
        <a:solidFill>
          <a:schemeClr val="bg1"/>
        </a:solidFill>
        <a:ln>
          <a:solidFill>
            <a:schemeClr val="accent6">
              <a:lumMod val="60000"/>
              <a:lumOff val="40000"/>
            </a:schemeClr>
          </a:solidFill>
        </a:ln>
      </dgm:spPr>
      <dgm:t>
        <a:bodyPr/>
        <a:lstStyle/>
        <a:p>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Các</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khái</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niệm</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cơ</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bản</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của</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mối</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liên</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hệ</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phổ</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biến</a:t>
          </a:r>
          <a:endParaRPr lang="en-US" sz="2800" b="1" dirty="0">
            <a:solidFill>
              <a:srgbClr val="3333CC"/>
            </a:solidFill>
            <a:latin typeface="+mj-lt"/>
            <a:cs typeface="Times New Roman" panose="02020603050405020304" pitchFamily="18" charset="0"/>
          </a:endParaRPr>
        </a:p>
      </dgm:t>
    </dgm:pt>
    <dgm:pt modelId="{0EEB08F4-E5B0-4B4F-B80F-DBDFECA29924}" type="parTrans" cxnId="{B3398FAC-F91E-4BFE-B553-8F9A06835131}">
      <dgm:prSet/>
      <dgm:spPr/>
      <dgm:t>
        <a:bodyPr/>
        <a:lstStyle/>
        <a:p>
          <a:endParaRPr lang="en-US" sz="2800" b="1"/>
        </a:p>
      </dgm:t>
    </dgm:pt>
    <dgm:pt modelId="{C7341BA2-17F4-4E9C-9D15-595773E41E8C}" type="sibTrans" cxnId="{B3398FAC-F91E-4BFE-B553-8F9A06835131}">
      <dgm:prSet custT="1"/>
      <dgm:spPr>
        <a:solidFill>
          <a:srgbClr val="FF0000">
            <a:alpha val="90000"/>
          </a:srgbClr>
        </a:solidFill>
        <a:ln>
          <a:solidFill>
            <a:schemeClr val="bg1">
              <a:alpha val="90000"/>
            </a:schemeClr>
          </a:solidFill>
        </a:ln>
      </dgm:spPr>
      <dgm:t>
        <a:bodyPr/>
        <a:lstStyle/>
        <a:p>
          <a:endParaRPr lang="en-US" sz="2800" b="1"/>
        </a:p>
      </dgm:t>
    </dgm:pt>
    <dgm:pt modelId="{7FCF0FBD-A420-41B9-A99E-9A9D4579279D}">
      <dgm:prSet phldrT="[Text]" custT="1"/>
      <dgm:spPr>
        <a:solidFill>
          <a:schemeClr val="bg1"/>
        </a:solidFill>
        <a:ln>
          <a:solidFill>
            <a:schemeClr val="accent6">
              <a:lumMod val="60000"/>
              <a:lumOff val="40000"/>
            </a:schemeClr>
          </a:solidFill>
        </a:ln>
      </dgm:spPr>
      <dgm:t>
        <a:bodyPr/>
        <a:lstStyle/>
        <a:p>
          <a:pPr algn="just"/>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Tính</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chất</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của</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mối</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liên</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hệ</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phổ</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biến</a:t>
          </a:r>
          <a:endParaRPr lang="en-US" sz="2800" b="1" dirty="0">
            <a:solidFill>
              <a:srgbClr val="000000"/>
            </a:solidFill>
            <a:latin typeface="+mj-lt"/>
            <a:cs typeface="Times New Roman" panose="02020603050405020304" pitchFamily="18" charset="0"/>
          </a:endParaRPr>
        </a:p>
      </dgm:t>
    </dgm:pt>
    <dgm:pt modelId="{BD85992E-4339-4EEF-B313-B8486D4EEAC9}" type="parTrans" cxnId="{F7F75789-9A7B-4270-8E7F-D1480ACBD012}">
      <dgm:prSet/>
      <dgm:spPr/>
      <dgm:t>
        <a:bodyPr/>
        <a:lstStyle/>
        <a:p>
          <a:endParaRPr lang="en-US" sz="2800" b="1"/>
        </a:p>
      </dgm:t>
    </dgm:pt>
    <dgm:pt modelId="{2ADF1E98-289B-476D-9B62-60257B937EF1}" type="sibTrans" cxnId="{F7F75789-9A7B-4270-8E7F-D1480ACBD012}">
      <dgm:prSet custT="1"/>
      <dgm:spPr>
        <a:solidFill>
          <a:srgbClr val="FF0000">
            <a:alpha val="90000"/>
          </a:srgbClr>
        </a:solidFill>
        <a:ln>
          <a:solidFill>
            <a:schemeClr val="bg1">
              <a:alpha val="90000"/>
            </a:schemeClr>
          </a:solidFill>
        </a:ln>
      </dgm:spPr>
      <dgm:t>
        <a:bodyPr/>
        <a:lstStyle/>
        <a:p>
          <a:endParaRPr lang="en-US" sz="2800" b="1"/>
        </a:p>
      </dgm:t>
    </dgm:pt>
    <dgm:pt modelId="{ACD81660-1D2B-4305-9C91-3E78C9C93203}">
      <dgm:prSet phldrT="[Text]" custT="1"/>
      <dgm:spPr>
        <a:solidFill>
          <a:schemeClr val="bg1"/>
        </a:solidFill>
        <a:ln>
          <a:solidFill>
            <a:schemeClr val="accent6">
              <a:lumMod val="60000"/>
              <a:lumOff val="40000"/>
            </a:schemeClr>
          </a:solidFill>
        </a:ln>
      </dgm:spPr>
      <dgm:t>
        <a:bodyPr/>
        <a:lstStyle/>
        <a:p>
          <a:pPr algn="ctr">
            <a:lnSpc>
              <a:spcPct val="100000"/>
            </a:lnSpc>
          </a:pPr>
          <a:r>
            <a:rPr lang="en-US" sz="2800" b="1" dirty="0">
              <a:solidFill>
                <a:srgbClr val="008000"/>
              </a:solidFill>
              <a:latin typeface="+mj-lt"/>
              <a:cs typeface="Times New Roman" panose="02020603050405020304" pitchFamily="18" charset="0"/>
            </a:rPr>
            <a:t>* Ý </a:t>
          </a:r>
          <a:r>
            <a:rPr lang="en-US" sz="2800" b="1" dirty="0" err="1">
              <a:solidFill>
                <a:srgbClr val="008000"/>
              </a:solidFill>
              <a:latin typeface="+mj-lt"/>
              <a:cs typeface="Times New Roman" panose="02020603050405020304" pitchFamily="18" charset="0"/>
            </a:rPr>
            <a:t>nghĩa</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phương</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pháp</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luận</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của</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nguyên</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lý</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về</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mối</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liên</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hệ</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phổ</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biến</a:t>
          </a:r>
          <a:endParaRPr lang="en-US" sz="2800" b="1" dirty="0">
            <a:solidFill>
              <a:srgbClr val="008000"/>
            </a:solidFill>
            <a:latin typeface="+mj-lt"/>
            <a:cs typeface="Times New Roman" panose="02020603050405020304" pitchFamily="18" charset="0"/>
          </a:endParaRPr>
        </a:p>
      </dgm:t>
    </dgm:pt>
    <dgm:pt modelId="{7A5C555C-DD34-41C4-9F4C-6D7F4E38C5DB}" type="parTrans" cxnId="{196C0948-A461-4406-A6BC-C5827750D7F9}">
      <dgm:prSet/>
      <dgm:spPr/>
      <dgm:t>
        <a:bodyPr/>
        <a:lstStyle/>
        <a:p>
          <a:endParaRPr lang="en-US" sz="2800" b="1"/>
        </a:p>
      </dgm:t>
    </dgm:pt>
    <dgm:pt modelId="{FDCD4D9C-89A1-4438-AF18-6E6546400FFD}" type="sibTrans" cxnId="{196C0948-A461-4406-A6BC-C5827750D7F9}">
      <dgm:prSet/>
      <dgm:spPr/>
      <dgm:t>
        <a:bodyPr/>
        <a:lstStyle/>
        <a:p>
          <a:endParaRPr lang="en-US" sz="2800" b="1"/>
        </a:p>
      </dgm:t>
    </dgm:pt>
    <dgm:pt modelId="{AA9BA4B1-86DA-4F81-940D-D5B5875DD6FF}" type="pres">
      <dgm:prSet presAssocID="{2AB732CC-ABFE-45CC-9A55-850F511F6F9B}" presName="outerComposite" presStyleCnt="0">
        <dgm:presLayoutVars>
          <dgm:chMax val="5"/>
          <dgm:dir/>
          <dgm:resizeHandles val="exact"/>
        </dgm:presLayoutVars>
      </dgm:prSet>
      <dgm:spPr/>
      <dgm:t>
        <a:bodyPr/>
        <a:lstStyle/>
        <a:p>
          <a:endParaRPr lang="en-US"/>
        </a:p>
      </dgm:t>
    </dgm:pt>
    <dgm:pt modelId="{50E7329F-461C-426F-ACBA-64B3EA28D670}" type="pres">
      <dgm:prSet presAssocID="{2AB732CC-ABFE-45CC-9A55-850F511F6F9B}" presName="dummyMaxCanvas" presStyleCnt="0">
        <dgm:presLayoutVars/>
      </dgm:prSet>
      <dgm:spPr/>
    </dgm:pt>
    <dgm:pt modelId="{20DF7ED5-9E13-41B3-A09A-7AAB0B1C6D57}" type="pres">
      <dgm:prSet presAssocID="{2AB732CC-ABFE-45CC-9A55-850F511F6F9B}" presName="ThreeNodes_1" presStyleLbl="node1" presStyleIdx="0" presStyleCnt="3" custScaleX="104672" custLinFactNeighborX="2184" custLinFactNeighborY="5985">
        <dgm:presLayoutVars>
          <dgm:bulletEnabled val="1"/>
        </dgm:presLayoutVars>
      </dgm:prSet>
      <dgm:spPr/>
      <dgm:t>
        <a:bodyPr/>
        <a:lstStyle/>
        <a:p>
          <a:endParaRPr lang="en-US"/>
        </a:p>
      </dgm:t>
    </dgm:pt>
    <dgm:pt modelId="{F51B5DF8-3BFE-4361-9480-6E553D71FAC4}" type="pres">
      <dgm:prSet presAssocID="{2AB732CC-ABFE-45CC-9A55-850F511F6F9B}" presName="ThreeNodes_2" presStyleLbl="node1" presStyleIdx="1" presStyleCnt="3">
        <dgm:presLayoutVars>
          <dgm:bulletEnabled val="1"/>
        </dgm:presLayoutVars>
      </dgm:prSet>
      <dgm:spPr/>
      <dgm:t>
        <a:bodyPr/>
        <a:lstStyle/>
        <a:p>
          <a:endParaRPr lang="en-US"/>
        </a:p>
      </dgm:t>
    </dgm:pt>
    <dgm:pt modelId="{81558EFB-EFD4-47FE-91D5-621A77C01E81}" type="pres">
      <dgm:prSet presAssocID="{2AB732CC-ABFE-45CC-9A55-850F511F6F9B}" presName="ThreeNodes_3" presStyleLbl="node1" presStyleIdx="2" presStyleCnt="3">
        <dgm:presLayoutVars>
          <dgm:bulletEnabled val="1"/>
        </dgm:presLayoutVars>
      </dgm:prSet>
      <dgm:spPr/>
      <dgm:t>
        <a:bodyPr/>
        <a:lstStyle/>
        <a:p>
          <a:endParaRPr lang="en-US"/>
        </a:p>
      </dgm:t>
    </dgm:pt>
    <dgm:pt modelId="{80527E6E-558D-4241-A2A4-DCEB2F73F2CD}" type="pres">
      <dgm:prSet presAssocID="{2AB732CC-ABFE-45CC-9A55-850F511F6F9B}" presName="ThreeConn_1-2" presStyleLbl="fgAccFollowNode1" presStyleIdx="0" presStyleCnt="2">
        <dgm:presLayoutVars>
          <dgm:bulletEnabled val="1"/>
        </dgm:presLayoutVars>
      </dgm:prSet>
      <dgm:spPr/>
      <dgm:t>
        <a:bodyPr/>
        <a:lstStyle/>
        <a:p>
          <a:endParaRPr lang="en-US"/>
        </a:p>
      </dgm:t>
    </dgm:pt>
    <dgm:pt modelId="{9D4844CB-C877-4B2D-AD69-AEFFB41AEEF0}" type="pres">
      <dgm:prSet presAssocID="{2AB732CC-ABFE-45CC-9A55-850F511F6F9B}" presName="ThreeConn_2-3" presStyleLbl="fgAccFollowNode1" presStyleIdx="1" presStyleCnt="2">
        <dgm:presLayoutVars>
          <dgm:bulletEnabled val="1"/>
        </dgm:presLayoutVars>
      </dgm:prSet>
      <dgm:spPr/>
      <dgm:t>
        <a:bodyPr/>
        <a:lstStyle/>
        <a:p>
          <a:endParaRPr lang="en-US"/>
        </a:p>
      </dgm:t>
    </dgm:pt>
    <dgm:pt modelId="{08775F5E-328A-487E-A87D-B3F64B39FD47}" type="pres">
      <dgm:prSet presAssocID="{2AB732CC-ABFE-45CC-9A55-850F511F6F9B}" presName="ThreeNodes_1_text" presStyleLbl="node1" presStyleIdx="2" presStyleCnt="3">
        <dgm:presLayoutVars>
          <dgm:bulletEnabled val="1"/>
        </dgm:presLayoutVars>
      </dgm:prSet>
      <dgm:spPr/>
      <dgm:t>
        <a:bodyPr/>
        <a:lstStyle/>
        <a:p>
          <a:endParaRPr lang="en-US"/>
        </a:p>
      </dgm:t>
    </dgm:pt>
    <dgm:pt modelId="{840371D3-68D5-4CC8-949E-628B8D20641C}" type="pres">
      <dgm:prSet presAssocID="{2AB732CC-ABFE-45CC-9A55-850F511F6F9B}" presName="ThreeNodes_2_text" presStyleLbl="node1" presStyleIdx="2" presStyleCnt="3">
        <dgm:presLayoutVars>
          <dgm:bulletEnabled val="1"/>
        </dgm:presLayoutVars>
      </dgm:prSet>
      <dgm:spPr/>
      <dgm:t>
        <a:bodyPr/>
        <a:lstStyle/>
        <a:p>
          <a:endParaRPr lang="en-US"/>
        </a:p>
      </dgm:t>
    </dgm:pt>
    <dgm:pt modelId="{F0A5EFDE-B1D0-47E1-AA34-048196D0587E}" type="pres">
      <dgm:prSet presAssocID="{2AB732CC-ABFE-45CC-9A55-850F511F6F9B}" presName="ThreeNodes_3_text" presStyleLbl="node1" presStyleIdx="2" presStyleCnt="3">
        <dgm:presLayoutVars>
          <dgm:bulletEnabled val="1"/>
        </dgm:presLayoutVars>
      </dgm:prSet>
      <dgm:spPr/>
      <dgm:t>
        <a:bodyPr/>
        <a:lstStyle/>
        <a:p>
          <a:endParaRPr lang="en-US"/>
        </a:p>
      </dgm:t>
    </dgm:pt>
  </dgm:ptLst>
  <dgm:cxnLst>
    <dgm:cxn modelId="{F7F75789-9A7B-4270-8E7F-D1480ACBD012}" srcId="{2AB732CC-ABFE-45CC-9A55-850F511F6F9B}" destId="{7FCF0FBD-A420-41B9-A99E-9A9D4579279D}" srcOrd="1" destOrd="0" parTransId="{BD85992E-4339-4EEF-B313-B8486D4EEAC9}" sibTransId="{2ADF1E98-289B-476D-9B62-60257B937EF1}"/>
    <dgm:cxn modelId="{998165FD-29E8-4F3B-B9C7-18765F2AA985}" type="presOf" srcId="{2ADF1E98-289B-476D-9B62-60257B937EF1}" destId="{9D4844CB-C877-4B2D-AD69-AEFFB41AEEF0}" srcOrd="0" destOrd="0" presId="urn:microsoft.com/office/officeart/2005/8/layout/vProcess5"/>
    <dgm:cxn modelId="{20E5816F-8AEC-4B47-8B93-4EA9E22E89F4}" type="presOf" srcId="{ACD81660-1D2B-4305-9C91-3E78C9C93203}" destId="{F0A5EFDE-B1D0-47E1-AA34-048196D0587E}" srcOrd="1" destOrd="0" presId="urn:microsoft.com/office/officeart/2005/8/layout/vProcess5"/>
    <dgm:cxn modelId="{0BDAF721-F178-4D8D-A0DB-52B24E2CC257}" type="presOf" srcId="{7FCF0FBD-A420-41B9-A99E-9A9D4579279D}" destId="{F51B5DF8-3BFE-4361-9480-6E553D71FAC4}" srcOrd="0" destOrd="0" presId="urn:microsoft.com/office/officeart/2005/8/layout/vProcess5"/>
    <dgm:cxn modelId="{47ABF5AE-5B89-4D0E-A904-A27E5F95D1E3}" type="presOf" srcId="{C7341BA2-17F4-4E9C-9D15-595773E41E8C}" destId="{80527E6E-558D-4241-A2A4-DCEB2F73F2CD}" srcOrd="0" destOrd="0" presId="urn:microsoft.com/office/officeart/2005/8/layout/vProcess5"/>
    <dgm:cxn modelId="{196C0948-A461-4406-A6BC-C5827750D7F9}" srcId="{2AB732CC-ABFE-45CC-9A55-850F511F6F9B}" destId="{ACD81660-1D2B-4305-9C91-3E78C9C93203}" srcOrd="2" destOrd="0" parTransId="{7A5C555C-DD34-41C4-9F4C-6D7F4E38C5DB}" sibTransId="{FDCD4D9C-89A1-4438-AF18-6E6546400FFD}"/>
    <dgm:cxn modelId="{57835D49-E5FD-471A-9E3C-ECE93DEC454F}" type="presOf" srcId="{2AB732CC-ABFE-45CC-9A55-850F511F6F9B}" destId="{AA9BA4B1-86DA-4F81-940D-D5B5875DD6FF}" srcOrd="0" destOrd="0" presId="urn:microsoft.com/office/officeart/2005/8/layout/vProcess5"/>
    <dgm:cxn modelId="{2A4C0DF1-2D31-48E1-940F-6EDB262CA81A}" type="presOf" srcId="{C6798B14-00E8-4227-B9B0-1BFD695EED57}" destId="{20DF7ED5-9E13-41B3-A09A-7AAB0B1C6D57}" srcOrd="0" destOrd="0" presId="urn:microsoft.com/office/officeart/2005/8/layout/vProcess5"/>
    <dgm:cxn modelId="{79C76BB3-7CD2-4F4D-A96C-104D930E41BE}" type="presOf" srcId="{7FCF0FBD-A420-41B9-A99E-9A9D4579279D}" destId="{840371D3-68D5-4CC8-949E-628B8D20641C}" srcOrd="1" destOrd="0" presId="urn:microsoft.com/office/officeart/2005/8/layout/vProcess5"/>
    <dgm:cxn modelId="{EB061C27-747A-4C0D-A169-FE7E5FECB4C5}" type="presOf" srcId="{ACD81660-1D2B-4305-9C91-3E78C9C93203}" destId="{81558EFB-EFD4-47FE-91D5-621A77C01E81}" srcOrd="0" destOrd="0" presId="urn:microsoft.com/office/officeart/2005/8/layout/vProcess5"/>
    <dgm:cxn modelId="{B3398FAC-F91E-4BFE-B553-8F9A06835131}" srcId="{2AB732CC-ABFE-45CC-9A55-850F511F6F9B}" destId="{C6798B14-00E8-4227-B9B0-1BFD695EED57}" srcOrd="0" destOrd="0" parTransId="{0EEB08F4-E5B0-4B4F-B80F-DBDFECA29924}" sibTransId="{C7341BA2-17F4-4E9C-9D15-595773E41E8C}"/>
    <dgm:cxn modelId="{FFF44512-B144-4B86-8031-76768B594A25}" type="presOf" srcId="{C6798B14-00E8-4227-B9B0-1BFD695EED57}" destId="{08775F5E-328A-487E-A87D-B3F64B39FD47}" srcOrd="1" destOrd="0" presId="urn:microsoft.com/office/officeart/2005/8/layout/vProcess5"/>
    <dgm:cxn modelId="{049D2003-5E44-4CE8-8A1C-0A55F6B0A2F6}" type="presParOf" srcId="{AA9BA4B1-86DA-4F81-940D-D5B5875DD6FF}" destId="{50E7329F-461C-426F-ACBA-64B3EA28D670}" srcOrd="0" destOrd="0" presId="urn:microsoft.com/office/officeart/2005/8/layout/vProcess5"/>
    <dgm:cxn modelId="{A22D9495-8BE6-4C41-806B-89EFE3339B46}" type="presParOf" srcId="{AA9BA4B1-86DA-4F81-940D-D5B5875DD6FF}" destId="{20DF7ED5-9E13-41B3-A09A-7AAB0B1C6D57}" srcOrd="1" destOrd="0" presId="urn:microsoft.com/office/officeart/2005/8/layout/vProcess5"/>
    <dgm:cxn modelId="{F6486383-356B-4093-9629-AE051D630BB5}" type="presParOf" srcId="{AA9BA4B1-86DA-4F81-940D-D5B5875DD6FF}" destId="{F51B5DF8-3BFE-4361-9480-6E553D71FAC4}" srcOrd="2" destOrd="0" presId="urn:microsoft.com/office/officeart/2005/8/layout/vProcess5"/>
    <dgm:cxn modelId="{F3A700CD-F6B5-4507-A55D-330334AECA9D}" type="presParOf" srcId="{AA9BA4B1-86DA-4F81-940D-D5B5875DD6FF}" destId="{81558EFB-EFD4-47FE-91D5-621A77C01E81}" srcOrd="3" destOrd="0" presId="urn:microsoft.com/office/officeart/2005/8/layout/vProcess5"/>
    <dgm:cxn modelId="{8C73A8E3-86CA-40DE-BBA4-D3D5C9D959D0}" type="presParOf" srcId="{AA9BA4B1-86DA-4F81-940D-D5B5875DD6FF}" destId="{80527E6E-558D-4241-A2A4-DCEB2F73F2CD}" srcOrd="4" destOrd="0" presId="urn:microsoft.com/office/officeart/2005/8/layout/vProcess5"/>
    <dgm:cxn modelId="{F358F1A5-2C35-4D5F-B23F-53DC8F43A9EA}" type="presParOf" srcId="{AA9BA4B1-86DA-4F81-940D-D5B5875DD6FF}" destId="{9D4844CB-C877-4B2D-AD69-AEFFB41AEEF0}" srcOrd="5" destOrd="0" presId="urn:microsoft.com/office/officeart/2005/8/layout/vProcess5"/>
    <dgm:cxn modelId="{4349E343-0A97-4D54-B91E-00AB3401B6BB}" type="presParOf" srcId="{AA9BA4B1-86DA-4F81-940D-D5B5875DD6FF}" destId="{08775F5E-328A-487E-A87D-B3F64B39FD47}" srcOrd="6" destOrd="0" presId="urn:microsoft.com/office/officeart/2005/8/layout/vProcess5"/>
    <dgm:cxn modelId="{A7FB5A69-8F80-4642-8C5A-4BDBDDB35CD4}" type="presParOf" srcId="{AA9BA4B1-86DA-4F81-940D-D5B5875DD6FF}" destId="{840371D3-68D5-4CC8-949E-628B8D20641C}" srcOrd="7" destOrd="0" presId="urn:microsoft.com/office/officeart/2005/8/layout/vProcess5"/>
    <dgm:cxn modelId="{25E1FBF9-4343-42FD-AAC5-E25710116105}" type="presParOf" srcId="{AA9BA4B1-86DA-4F81-940D-D5B5875DD6FF}" destId="{F0A5EFDE-B1D0-47E1-AA34-048196D0587E}" srcOrd="8" destOrd="0" presId="urn:microsoft.com/office/officeart/2005/8/layout/vProcess5"/>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400" b="1" smtClean="0">
              <a:solidFill>
                <a:srgbClr val="C00000"/>
              </a:solidFill>
              <a:latin typeface="Times New Roman" pitchFamily="18" charset="0"/>
              <a:cs typeface="Times New Roman" pitchFamily="18" charset="0"/>
            </a:rPr>
            <a:t>TÍNH CHẤT</a:t>
          </a:r>
          <a:endParaRPr lang="en-US" sz="2000">
            <a:solidFill>
              <a:srgbClr val="C00000"/>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800" smtClean="0">
              <a:latin typeface="Times New Roman" panose="02020603050405020304" pitchFamily="18" charset="0"/>
              <a:cs typeface="Times New Roman" panose="02020603050405020304" pitchFamily="18" charset="0"/>
            </a:rPr>
            <a:t>Tính phổ biến </a:t>
          </a:r>
          <a:endParaRPr lang="en-US" sz="2800">
            <a:solidFill>
              <a:schemeClr val="tx1"/>
            </a:solidFill>
          </a:endParaRPr>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800" smtClean="0">
              <a:latin typeface="Times New Roman" panose="02020603050405020304" pitchFamily="18" charset="0"/>
              <a:cs typeface="Times New Roman" panose="02020603050405020304" pitchFamily="18" charset="0"/>
            </a:rPr>
            <a:t>Tính đa dạng</a:t>
          </a:r>
          <a:endParaRPr lang="en-US" sz="2800">
            <a:solidFill>
              <a:schemeClr val="tx1"/>
            </a:solidFill>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800" smtClean="0">
              <a:latin typeface="Times New Roman" panose="02020603050405020304" pitchFamily="18" charset="0"/>
              <a:cs typeface="Times New Roman" panose="02020603050405020304" pitchFamily="18" charset="0"/>
            </a:rPr>
            <a:t>Tính khách quan</a:t>
          </a:r>
          <a:endParaRPr lang="en-US" sz="2800"/>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266372" custScaleY="92128" custLinFactNeighborY="-2398">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593273" custScaleY="133568">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487473" custScaleY="157279"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393576" custScaleY="151675"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452EBBE7-704B-44A9-B3C4-FBA911FDAD3B}"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D141A5AB-85DB-4C56-9554-CC631359D0E9}">
      <dgm:prSet phldrT="[Text]" custT="1"/>
      <dgm:spPr>
        <a:solidFill>
          <a:srgbClr val="D60093"/>
        </a:solidFill>
      </dgm:spPr>
      <dgm:t>
        <a:bodyPr/>
        <a:lstStyle/>
        <a:p>
          <a:r>
            <a:rPr lang="en-US" sz="3200" b="1" dirty="0" err="1">
              <a:solidFill>
                <a:schemeClr val="bg1"/>
              </a:solidFill>
              <a:latin typeface="+mn-lt"/>
              <a:cs typeface="Times New Roman" panose="02020603050405020304" pitchFamily="18" charset="0"/>
            </a:rPr>
            <a:t>Phát</a:t>
          </a:r>
          <a:r>
            <a:rPr lang="en-US" sz="3200" b="1" dirty="0">
              <a:solidFill>
                <a:schemeClr val="bg1"/>
              </a:solidFill>
              <a:latin typeface="+mn-lt"/>
              <a:cs typeface="Times New Roman" panose="02020603050405020304" pitchFamily="18" charset="0"/>
            </a:rPr>
            <a:t> </a:t>
          </a:r>
          <a:r>
            <a:rPr lang="en-US" sz="3200" b="1" dirty="0" err="1">
              <a:solidFill>
                <a:schemeClr val="bg1"/>
              </a:solidFill>
              <a:latin typeface="+mn-lt"/>
              <a:cs typeface="Times New Roman" panose="02020603050405020304" pitchFamily="18" charset="0"/>
            </a:rPr>
            <a:t>triển</a:t>
          </a:r>
          <a:endParaRPr lang="en-US" sz="3200" b="1" dirty="0">
            <a:solidFill>
              <a:schemeClr val="bg1"/>
            </a:solidFill>
            <a:latin typeface="+mn-lt"/>
            <a:cs typeface="Times New Roman" panose="02020603050405020304" pitchFamily="18" charset="0"/>
          </a:endParaRPr>
        </a:p>
      </dgm:t>
    </dgm:pt>
    <dgm:pt modelId="{BA8B99F4-D652-407A-9414-1C911F780012}" type="parTrans" cxnId="{82850C29-9FEC-42BB-9043-3EEAF202CD8F}">
      <dgm:prSet/>
      <dgm:spPr/>
      <dgm:t>
        <a:bodyPr/>
        <a:lstStyle/>
        <a:p>
          <a:endParaRPr lang="en-US"/>
        </a:p>
      </dgm:t>
    </dgm:pt>
    <dgm:pt modelId="{54C2A7D5-CE37-4D09-A5E1-0E49524C7F4D}" type="sibTrans" cxnId="{82850C29-9FEC-42BB-9043-3EEAF202CD8F}">
      <dgm:prSet/>
      <dgm:spPr/>
      <dgm:t>
        <a:bodyPr/>
        <a:lstStyle/>
        <a:p>
          <a:endParaRPr lang="en-US"/>
        </a:p>
      </dgm:t>
    </dgm:pt>
    <dgm:pt modelId="{DBB2A321-56FF-4272-ADAF-97FCB2848D1E}" type="pres">
      <dgm:prSet presAssocID="{452EBBE7-704B-44A9-B3C4-FBA911FDAD3B}" presName="Name0" presStyleCnt="0">
        <dgm:presLayoutVars>
          <dgm:chPref val="1"/>
          <dgm:dir/>
          <dgm:animOne val="branch"/>
          <dgm:animLvl val="lvl"/>
          <dgm:resizeHandles val="exact"/>
        </dgm:presLayoutVars>
      </dgm:prSet>
      <dgm:spPr/>
      <dgm:t>
        <a:bodyPr/>
        <a:lstStyle/>
        <a:p>
          <a:endParaRPr lang="en-US"/>
        </a:p>
      </dgm:t>
    </dgm:pt>
    <dgm:pt modelId="{32B859EF-1155-46BC-9282-3777774A36FB}" type="pres">
      <dgm:prSet presAssocID="{D141A5AB-85DB-4C56-9554-CC631359D0E9}" presName="root1" presStyleCnt="0"/>
      <dgm:spPr/>
    </dgm:pt>
    <dgm:pt modelId="{F34A6397-0319-461C-88B8-B6CCDF879B7E}" type="pres">
      <dgm:prSet presAssocID="{D141A5AB-85DB-4C56-9554-CC631359D0E9}" presName="LevelOneTextNode" presStyleLbl="node0" presStyleIdx="0" presStyleCnt="1" custScaleX="171073" custScaleY="127363" custLinFactNeighborY="-6422">
        <dgm:presLayoutVars>
          <dgm:chPref val="3"/>
        </dgm:presLayoutVars>
      </dgm:prSet>
      <dgm:spPr/>
      <dgm:t>
        <a:bodyPr/>
        <a:lstStyle/>
        <a:p>
          <a:endParaRPr lang="en-US"/>
        </a:p>
      </dgm:t>
    </dgm:pt>
    <dgm:pt modelId="{8868C737-47A6-463F-91D7-D6B4B53F4811}" type="pres">
      <dgm:prSet presAssocID="{D141A5AB-85DB-4C56-9554-CC631359D0E9}" presName="level2hierChild" presStyleCnt="0"/>
      <dgm:spPr/>
    </dgm:pt>
  </dgm:ptLst>
  <dgm:cxnLst>
    <dgm:cxn modelId="{82850C29-9FEC-42BB-9043-3EEAF202CD8F}" srcId="{452EBBE7-704B-44A9-B3C4-FBA911FDAD3B}" destId="{D141A5AB-85DB-4C56-9554-CC631359D0E9}" srcOrd="0" destOrd="0" parTransId="{BA8B99F4-D652-407A-9414-1C911F780012}" sibTransId="{54C2A7D5-CE37-4D09-A5E1-0E49524C7F4D}"/>
    <dgm:cxn modelId="{0AFBDB18-6BC4-48D5-898E-1BB4455A5C32}" type="presOf" srcId="{D141A5AB-85DB-4C56-9554-CC631359D0E9}" destId="{F34A6397-0319-461C-88B8-B6CCDF879B7E}" srcOrd="0" destOrd="0" presId="urn:microsoft.com/office/officeart/2008/layout/HorizontalMultiLevelHierarchy"/>
    <dgm:cxn modelId="{381A79F6-CCA6-4227-A8E4-D3A6E678A938}" type="presOf" srcId="{452EBBE7-704B-44A9-B3C4-FBA911FDAD3B}" destId="{DBB2A321-56FF-4272-ADAF-97FCB2848D1E}" srcOrd="0" destOrd="0" presId="urn:microsoft.com/office/officeart/2008/layout/HorizontalMultiLevelHierarchy"/>
    <dgm:cxn modelId="{5D6E3F21-62A0-437E-A1C2-94053392B19E}" type="presParOf" srcId="{DBB2A321-56FF-4272-ADAF-97FCB2848D1E}" destId="{32B859EF-1155-46BC-9282-3777774A36FB}" srcOrd="0" destOrd="0" presId="urn:microsoft.com/office/officeart/2008/layout/HorizontalMultiLevelHierarchy"/>
    <dgm:cxn modelId="{A1EAE1D0-C3B8-4D07-B620-1EEABDE87BD6}" type="presParOf" srcId="{32B859EF-1155-46BC-9282-3777774A36FB}" destId="{F34A6397-0319-461C-88B8-B6CCDF879B7E}" srcOrd="0" destOrd="0" presId="urn:microsoft.com/office/officeart/2008/layout/HorizontalMultiLevelHierarchy"/>
    <dgm:cxn modelId="{7AF97E18-60B5-4B4B-ACF4-2A18A8938633}" type="presParOf" srcId="{32B859EF-1155-46BC-9282-3777774A36FB}" destId="{8868C737-47A6-463F-91D7-D6B4B53F4811}" srcOrd="1" destOrd="0" presId="urn:microsoft.com/office/officeart/2008/layout/HorizontalMultiLevelHierarchy"/>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3333FF"/>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Cái</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chung</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3333FF"/>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Cái</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riêng</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7321" custLinFactNeighborY="-684">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8506"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976C3FA7-F24D-4BD7-A3DE-2D9C3D62B4E5}" type="presOf" srcId="{22F90091-EE16-4E52-A855-A9E6F2CD2488}" destId="{25308508-C5A2-4BD2-A3BB-936BB01BF455}" srcOrd="0" destOrd="0" presId="urn:microsoft.com/office/officeart/2009/layout/ReverseList"/>
    <dgm:cxn modelId="{341EEA20-ADCD-460C-B135-A1F453A7B969}" type="presOf" srcId="{1A3D2678-FF9D-4C59-A3CD-F964A434FBB1}" destId="{5D249FAC-6CAC-49BD-8B1F-4CA2B5EF8B7B}" srcOrd="1"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B0BE2B57-F23A-4A9B-A413-D22E36DE7D90}" type="presOf" srcId="{82858F8D-4F48-41B7-9DCD-1609A3CEE02E}" destId="{94497783-3254-4EB8-AB7D-3D995DCCBCB8}" srcOrd="1" destOrd="0" presId="urn:microsoft.com/office/officeart/2009/layout/ReverseList"/>
    <dgm:cxn modelId="{28B5C98E-1A0D-4139-A86D-5CE025D62A6A}" type="presOf" srcId="{82858F8D-4F48-41B7-9DCD-1609A3CEE02E}" destId="{97891449-DC63-43B5-9F53-5A0DD06D40F7}" srcOrd="0" destOrd="0" presId="urn:microsoft.com/office/officeart/2009/layout/ReverseList"/>
    <dgm:cxn modelId="{D9447E7E-C85B-4D68-9FCE-943D8D86A494}" type="presOf" srcId="{1A3D2678-FF9D-4C59-A3CD-F964A434FBB1}" destId="{231BD027-D91B-40A8-94BF-0F5F174F69C7}" srcOrd="0" destOrd="0" presId="urn:microsoft.com/office/officeart/2009/layout/ReverseList"/>
    <dgm:cxn modelId="{0F94B97E-94D5-493E-B705-10B9B597E256}" type="presParOf" srcId="{25308508-C5A2-4BD2-A3BB-936BB01BF455}" destId="{97891449-DC63-43B5-9F53-5A0DD06D40F7}" srcOrd="0" destOrd="0" presId="urn:microsoft.com/office/officeart/2009/layout/ReverseList"/>
    <dgm:cxn modelId="{41B22C44-D189-4DD3-912F-FF4D696539ED}" type="presParOf" srcId="{25308508-C5A2-4BD2-A3BB-936BB01BF455}" destId="{94497783-3254-4EB8-AB7D-3D995DCCBCB8}" srcOrd="1" destOrd="0" presId="urn:microsoft.com/office/officeart/2009/layout/ReverseList"/>
    <dgm:cxn modelId="{FA692539-983F-425E-B7D6-36DB6FC3298F}" type="presParOf" srcId="{25308508-C5A2-4BD2-A3BB-936BB01BF455}" destId="{231BD027-D91B-40A8-94BF-0F5F174F69C7}" srcOrd="2" destOrd="0" presId="urn:microsoft.com/office/officeart/2009/layout/ReverseList"/>
    <dgm:cxn modelId="{7E2FB79C-6773-44E8-A719-D4B2F837B0E5}" type="presParOf" srcId="{25308508-C5A2-4BD2-A3BB-936BB01BF455}" destId="{5D249FAC-6CAC-49BD-8B1F-4CA2B5EF8B7B}" srcOrd="3" destOrd="0" presId="urn:microsoft.com/office/officeart/2009/layout/ReverseList"/>
    <dgm:cxn modelId="{032CFD52-E1B2-4D5C-9009-E8E9C0E64876}" type="presParOf" srcId="{25308508-C5A2-4BD2-A3BB-936BB01BF455}" destId="{A409E688-356B-4D05-A62B-D3322EBA34BB}" srcOrd="4" destOrd="0" presId="urn:microsoft.com/office/officeart/2009/layout/ReverseList"/>
    <dgm:cxn modelId="{93F53AFE-E7AE-4EC8-A0B2-C3D28D048282}"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006600"/>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Ngẫu</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nhiên</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006600"/>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Tất</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nhiên</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7321" custLinFactNeighborY="-684">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8506"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406F8287-644C-458F-9888-C2F597F74482}" type="presOf" srcId="{22F90091-EE16-4E52-A855-A9E6F2CD2488}" destId="{25308508-C5A2-4BD2-A3BB-936BB01BF455}" srcOrd="0" destOrd="0" presId="urn:microsoft.com/office/officeart/2009/layout/ReverseList"/>
    <dgm:cxn modelId="{7DE0C17A-56F0-425F-8591-1A91876CFC7A}" type="presOf" srcId="{82858F8D-4F48-41B7-9DCD-1609A3CEE02E}" destId="{97891449-DC63-43B5-9F53-5A0DD06D40F7}" srcOrd="0" destOrd="0" presId="urn:microsoft.com/office/officeart/2009/layout/ReverseList"/>
    <dgm:cxn modelId="{908D3A47-D1E7-433D-B0F2-38AABB3C4277}" type="presOf" srcId="{82858F8D-4F48-41B7-9DCD-1609A3CEE02E}" destId="{94497783-3254-4EB8-AB7D-3D995DCCBCB8}" srcOrd="1" destOrd="0" presId="urn:microsoft.com/office/officeart/2009/layout/ReverseList"/>
    <dgm:cxn modelId="{8F90B3DD-1585-49A6-9C5B-11193EC6DFBC}" type="presOf" srcId="{1A3D2678-FF9D-4C59-A3CD-F964A434FBB1}" destId="{231BD027-D91B-40A8-94BF-0F5F174F69C7}" srcOrd="0"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0338E10C-4AA7-45D1-9887-4E63AF66EFD7}" type="presOf" srcId="{1A3D2678-FF9D-4C59-A3CD-F964A434FBB1}" destId="{5D249FAC-6CAC-49BD-8B1F-4CA2B5EF8B7B}" srcOrd="1" destOrd="0" presId="urn:microsoft.com/office/officeart/2009/layout/ReverseList"/>
    <dgm:cxn modelId="{737A4417-66DB-458E-9867-501FAFEF70D7}" type="presParOf" srcId="{25308508-C5A2-4BD2-A3BB-936BB01BF455}" destId="{97891449-DC63-43B5-9F53-5A0DD06D40F7}" srcOrd="0" destOrd="0" presId="urn:microsoft.com/office/officeart/2009/layout/ReverseList"/>
    <dgm:cxn modelId="{B7D339C0-1CBD-41CB-A108-50CD6B77D717}" type="presParOf" srcId="{25308508-C5A2-4BD2-A3BB-936BB01BF455}" destId="{94497783-3254-4EB8-AB7D-3D995DCCBCB8}" srcOrd="1" destOrd="0" presId="urn:microsoft.com/office/officeart/2009/layout/ReverseList"/>
    <dgm:cxn modelId="{84FE8AB2-A7E7-45C6-AA65-696D1B80D450}" type="presParOf" srcId="{25308508-C5A2-4BD2-A3BB-936BB01BF455}" destId="{231BD027-D91B-40A8-94BF-0F5F174F69C7}" srcOrd="2" destOrd="0" presId="urn:microsoft.com/office/officeart/2009/layout/ReverseList"/>
    <dgm:cxn modelId="{6CC4D32D-4697-46FF-B6C6-82CB9F8078B3}" type="presParOf" srcId="{25308508-C5A2-4BD2-A3BB-936BB01BF455}" destId="{5D249FAC-6CAC-49BD-8B1F-4CA2B5EF8B7B}" srcOrd="3" destOrd="0" presId="urn:microsoft.com/office/officeart/2009/layout/ReverseList"/>
    <dgm:cxn modelId="{28E86378-96B1-4A44-91A5-A15990A09900}" type="presParOf" srcId="{25308508-C5A2-4BD2-A3BB-936BB01BF455}" destId="{A409E688-356B-4D05-A62B-D3322EBA34BB}" srcOrd="4" destOrd="0" presId="urn:microsoft.com/office/officeart/2009/layout/ReverseList"/>
    <dgm:cxn modelId="{6F64797C-7F17-40E4-ABB0-60720CBD0B16}"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CC0066"/>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Kết</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quả</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CC0066"/>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Nguyên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nhân</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5338" custLinFactNeighborY="-4109">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609857"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FC556238-C87E-465B-95AE-5A6E886BF9A1}" type="presOf" srcId="{82858F8D-4F48-41B7-9DCD-1609A3CEE02E}" destId="{94497783-3254-4EB8-AB7D-3D995DCCBCB8}" srcOrd="1" destOrd="0" presId="urn:microsoft.com/office/officeart/2009/layout/ReverseList"/>
    <dgm:cxn modelId="{8589EA13-0C5D-453A-B83E-5DDB36CD0250}" type="presOf" srcId="{82858F8D-4F48-41B7-9DCD-1609A3CEE02E}" destId="{97891449-DC63-43B5-9F53-5A0DD06D40F7}" srcOrd="0" destOrd="0" presId="urn:microsoft.com/office/officeart/2009/layout/ReverseList"/>
    <dgm:cxn modelId="{A9288832-BE73-448A-B8C2-CAB7D92D82E1}" type="presOf" srcId="{22F90091-EE16-4E52-A855-A9E6F2CD2488}" destId="{25308508-C5A2-4BD2-A3BB-936BB01BF455}" srcOrd="0"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8C3F1666-15F7-4BDB-A042-C3F70909FB6E}" type="presOf" srcId="{1A3D2678-FF9D-4C59-A3CD-F964A434FBB1}" destId="{231BD027-D91B-40A8-94BF-0F5F174F69C7}" srcOrd="0" destOrd="0" presId="urn:microsoft.com/office/officeart/2009/layout/ReverseList"/>
    <dgm:cxn modelId="{3025B3DE-381F-4DC2-9268-DE67220194F7}" type="presOf" srcId="{1A3D2678-FF9D-4C59-A3CD-F964A434FBB1}" destId="{5D249FAC-6CAC-49BD-8B1F-4CA2B5EF8B7B}" srcOrd="1" destOrd="0" presId="urn:microsoft.com/office/officeart/2009/layout/ReverseList"/>
    <dgm:cxn modelId="{84906AED-9609-4B60-9412-68C5A22B9BA7}" type="presParOf" srcId="{25308508-C5A2-4BD2-A3BB-936BB01BF455}" destId="{97891449-DC63-43B5-9F53-5A0DD06D40F7}" srcOrd="0" destOrd="0" presId="urn:microsoft.com/office/officeart/2009/layout/ReverseList"/>
    <dgm:cxn modelId="{1F5DB95D-0A4B-4DC2-9110-CFD53A09DD99}" type="presParOf" srcId="{25308508-C5A2-4BD2-A3BB-936BB01BF455}" destId="{94497783-3254-4EB8-AB7D-3D995DCCBCB8}" srcOrd="1" destOrd="0" presId="urn:microsoft.com/office/officeart/2009/layout/ReverseList"/>
    <dgm:cxn modelId="{7F3B60F4-E417-4B0A-92FC-F8E8B1A58037}" type="presParOf" srcId="{25308508-C5A2-4BD2-A3BB-936BB01BF455}" destId="{231BD027-D91B-40A8-94BF-0F5F174F69C7}" srcOrd="2" destOrd="0" presId="urn:microsoft.com/office/officeart/2009/layout/ReverseList"/>
    <dgm:cxn modelId="{A8310C56-E0FA-4D3E-B63F-55B55CB5BE19}" type="presParOf" srcId="{25308508-C5A2-4BD2-A3BB-936BB01BF455}" destId="{5D249FAC-6CAC-49BD-8B1F-4CA2B5EF8B7B}" srcOrd="3" destOrd="0" presId="urn:microsoft.com/office/officeart/2009/layout/ReverseList"/>
    <dgm:cxn modelId="{FE37B252-F694-46F8-ABE7-D238269837DA}" type="presParOf" srcId="{25308508-C5A2-4BD2-A3BB-936BB01BF455}" destId="{A409E688-356B-4D05-A62B-D3322EBA34BB}" srcOrd="4" destOrd="0" presId="urn:microsoft.com/office/officeart/2009/layout/ReverseList"/>
    <dgm:cxn modelId="{44724725-B8CA-4D0A-BC9D-C309B1B571AE}"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18"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00CCFF"/>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Hình</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thức</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00CCFF"/>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Nội</a:t>
          </a:r>
          <a:r>
            <a:rPr lang="en-US" sz="2800" b="1" dirty="0">
              <a:solidFill>
                <a:schemeClr val="bg1"/>
              </a:solidFill>
              <a:latin typeface="Times New Roman" panose="02020603050405020304" pitchFamily="18" charset="0"/>
              <a:cs typeface="Times New Roman" panose="02020603050405020304" pitchFamily="18" charset="0"/>
            </a:rPr>
            <a:t> dung</a:t>
          </a: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7321" custLinFactNeighborY="-684">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8506"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909AB38D-325E-40A7-B3B0-2C96B4910716}" type="presOf" srcId="{1A3D2678-FF9D-4C59-A3CD-F964A434FBB1}" destId="{5D249FAC-6CAC-49BD-8B1F-4CA2B5EF8B7B}" srcOrd="1" destOrd="0" presId="urn:microsoft.com/office/officeart/2009/layout/ReverseList"/>
    <dgm:cxn modelId="{F4261961-0F21-4FEB-B48F-77192AC2BC3B}" type="presOf" srcId="{22F90091-EE16-4E52-A855-A9E6F2CD2488}" destId="{25308508-C5A2-4BD2-A3BB-936BB01BF455}" srcOrd="0"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BB2C0190-C197-42F7-80F3-015C9F4759D9}" type="presOf" srcId="{82858F8D-4F48-41B7-9DCD-1609A3CEE02E}" destId="{94497783-3254-4EB8-AB7D-3D995DCCBCB8}" srcOrd="1" destOrd="0" presId="urn:microsoft.com/office/officeart/2009/layout/ReverseList"/>
    <dgm:cxn modelId="{CE437B94-A821-4CDD-9F4C-55B97589A44D}" type="presOf" srcId="{82858F8D-4F48-41B7-9DCD-1609A3CEE02E}" destId="{97891449-DC63-43B5-9F53-5A0DD06D40F7}" srcOrd="0" destOrd="0" presId="urn:microsoft.com/office/officeart/2009/layout/ReverseList"/>
    <dgm:cxn modelId="{1C6A1329-BBF3-42BF-BF96-501571E2D767}" type="presOf" srcId="{1A3D2678-FF9D-4C59-A3CD-F964A434FBB1}" destId="{231BD027-D91B-40A8-94BF-0F5F174F69C7}" srcOrd="0" destOrd="0" presId="urn:microsoft.com/office/officeart/2009/layout/ReverseList"/>
    <dgm:cxn modelId="{8CA04263-C94A-4A7A-8843-D34ED7AEEECE}" type="presParOf" srcId="{25308508-C5A2-4BD2-A3BB-936BB01BF455}" destId="{97891449-DC63-43B5-9F53-5A0DD06D40F7}" srcOrd="0" destOrd="0" presId="urn:microsoft.com/office/officeart/2009/layout/ReverseList"/>
    <dgm:cxn modelId="{44C85E81-2D19-4541-8C7F-1E5DC1935A22}" type="presParOf" srcId="{25308508-C5A2-4BD2-A3BB-936BB01BF455}" destId="{94497783-3254-4EB8-AB7D-3D995DCCBCB8}" srcOrd="1" destOrd="0" presId="urn:microsoft.com/office/officeart/2009/layout/ReverseList"/>
    <dgm:cxn modelId="{682CBF6E-92CC-4BA4-A781-F29E56DDCB27}" type="presParOf" srcId="{25308508-C5A2-4BD2-A3BB-936BB01BF455}" destId="{231BD027-D91B-40A8-94BF-0F5F174F69C7}" srcOrd="2" destOrd="0" presId="urn:microsoft.com/office/officeart/2009/layout/ReverseList"/>
    <dgm:cxn modelId="{53CCD35F-1896-4AF2-B148-79043BB6182F}" type="presParOf" srcId="{25308508-C5A2-4BD2-A3BB-936BB01BF455}" destId="{5D249FAC-6CAC-49BD-8B1F-4CA2B5EF8B7B}" srcOrd="3" destOrd="0" presId="urn:microsoft.com/office/officeart/2009/layout/ReverseList"/>
    <dgm:cxn modelId="{355C5EF6-68B1-4E82-B46D-CA836C9887ED}" type="presParOf" srcId="{25308508-C5A2-4BD2-A3BB-936BB01BF455}" destId="{A409E688-356B-4D05-A62B-D3322EBA34BB}" srcOrd="4" destOrd="0" presId="urn:microsoft.com/office/officeart/2009/layout/ReverseList"/>
    <dgm:cxn modelId="{59C09CC6-FA24-42B6-826C-2C977166512A}"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23"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996633"/>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Hiện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tượng</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996633"/>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Bản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chất</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7321" custLinFactNeighborY="-684">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5298"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313F1583-68EB-4F48-BB00-9FF91B59B077}" type="presOf" srcId="{1A3D2678-FF9D-4C59-A3CD-F964A434FBB1}" destId="{231BD027-D91B-40A8-94BF-0F5F174F69C7}" srcOrd="0" destOrd="0" presId="urn:microsoft.com/office/officeart/2009/layout/ReverseList"/>
    <dgm:cxn modelId="{0E85C190-2BBB-4BA7-A442-0AE366513AA5}" srcId="{22F90091-EE16-4E52-A855-A9E6F2CD2488}" destId="{82858F8D-4F48-41B7-9DCD-1609A3CEE02E}" srcOrd="0" destOrd="0" parTransId="{EAF0BC76-8503-4DEE-BB06-E8E6F678E2EC}" sibTransId="{B88BAC47-3B11-4F43-97B7-EB3555DCEBE6}"/>
    <dgm:cxn modelId="{FD633983-06EB-4FA4-962B-586A4F5A4733}" srcId="{22F90091-EE16-4E52-A855-A9E6F2CD2488}" destId="{1A3D2678-FF9D-4C59-A3CD-F964A434FBB1}" srcOrd="1" destOrd="0" parTransId="{75A584A4-F8A1-4DCC-8B9E-A2087586CC2F}" sibTransId="{72051EA4-FECD-4DB1-8918-883CC4C49EA7}"/>
    <dgm:cxn modelId="{AF2D8286-36DC-4657-9E87-1F7AD5B512C7}" type="presOf" srcId="{82858F8D-4F48-41B7-9DCD-1609A3CEE02E}" destId="{94497783-3254-4EB8-AB7D-3D995DCCBCB8}" srcOrd="1" destOrd="0" presId="urn:microsoft.com/office/officeart/2009/layout/ReverseList"/>
    <dgm:cxn modelId="{F803C19C-6FA2-465D-BCAC-38BFC8DA6C21}" type="presOf" srcId="{22F90091-EE16-4E52-A855-A9E6F2CD2488}" destId="{25308508-C5A2-4BD2-A3BB-936BB01BF455}" srcOrd="0" destOrd="0" presId="urn:microsoft.com/office/officeart/2009/layout/ReverseList"/>
    <dgm:cxn modelId="{BD61736B-B52F-44C0-8395-910F8B6D16FD}" type="presOf" srcId="{1A3D2678-FF9D-4C59-A3CD-F964A434FBB1}" destId="{5D249FAC-6CAC-49BD-8B1F-4CA2B5EF8B7B}" srcOrd="1" destOrd="0" presId="urn:microsoft.com/office/officeart/2009/layout/ReverseList"/>
    <dgm:cxn modelId="{77A2063F-ED66-471B-A684-79F61AA4539E}" type="presOf" srcId="{82858F8D-4F48-41B7-9DCD-1609A3CEE02E}" destId="{97891449-DC63-43B5-9F53-5A0DD06D40F7}" srcOrd="0" destOrd="0" presId="urn:microsoft.com/office/officeart/2009/layout/ReverseList"/>
    <dgm:cxn modelId="{44CB1786-293B-4736-A986-BEF97ABC7B1C}" type="presParOf" srcId="{25308508-C5A2-4BD2-A3BB-936BB01BF455}" destId="{97891449-DC63-43B5-9F53-5A0DD06D40F7}" srcOrd="0" destOrd="0" presId="urn:microsoft.com/office/officeart/2009/layout/ReverseList"/>
    <dgm:cxn modelId="{239B2931-6E98-41B9-8F6C-BB07759CBB56}" type="presParOf" srcId="{25308508-C5A2-4BD2-A3BB-936BB01BF455}" destId="{94497783-3254-4EB8-AB7D-3D995DCCBCB8}" srcOrd="1" destOrd="0" presId="urn:microsoft.com/office/officeart/2009/layout/ReverseList"/>
    <dgm:cxn modelId="{80B5E51D-3033-413B-AF3C-904DD415D51C}" type="presParOf" srcId="{25308508-C5A2-4BD2-A3BB-936BB01BF455}" destId="{231BD027-D91B-40A8-94BF-0F5F174F69C7}" srcOrd="2" destOrd="0" presId="urn:microsoft.com/office/officeart/2009/layout/ReverseList"/>
    <dgm:cxn modelId="{03F808E9-B61B-49AC-A816-3C1F4012F8AC}" type="presParOf" srcId="{25308508-C5A2-4BD2-A3BB-936BB01BF455}" destId="{5D249FAC-6CAC-49BD-8B1F-4CA2B5EF8B7B}" srcOrd="3" destOrd="0" presId="urn:microsoft.com/office/officeart/2009/layout/ReverseList"/>
    <dgm:cxn modelId="{BC1F07E9-3B2D-421F-8E70-044D3FAC5C74}" type="presParOf" srcId="{25308508-C5A2-4BD2-A3BB-936BB01BF455}" destId="{A409E688-356B-4D05-A62B-D3322EBA34BB}" srcOrd="4" destOrd="0" presId="urn:microsoft.com/office/officeart/2009/layout/ReverseList"/>
    <dgm:cxn modelId="{FD81A860-9BF3-4D98-B89E-ADDCD4E11701}"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28"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FF0000"/>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Hiện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thực</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FF0000"/>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Khả</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năng</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7321" custLinFactNeighborY="-684">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8506"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A10B41C8-67AF-4756-806B-7A10C6A1D94D}" type="presOf" srcId="{1A3D2678-FF9D-4C59-A3CD-F964A434FBB1}" destId="{5D249FAC-6CAC-49BD-8B1F-4CA2B5EF8B7B}" srcOrd="1" destOrd="0" presId="urn:microsoft.com/office/officeart/2009/layout/ReverseList"/>
    <dgm:cxn modelId="{2334D55B-D0AE-4CE9-89A1-8AC6488FBA1B}" type="presOf" srcId="{1A3D2678-FF9D-4C59-A3CD-F964A434FBB1}" destId="{231BD027-D91B-40A8-94BF-0F5F174F69C7}" srcOrd="0" destOrd="0" presId="urn:microsoft.com/office/officeart/2009/layout/ReverseList"/>
    <dgm:cxn modelId="{1DFD42FC-824A-4B42-8185-EAFD569A0FD1}" type="presOf" srcId="{82858F8D-4F48-41B7-9DCD-1609A3CEE02E}" destId="{94497783-3254-4EB8-AB7D-3D995DCCBCB8}" srcOrd="1" destOrd="0" presId="urn:microsoft.com/office/officeart/2009/layout/ReverseList"/>
    <dgm:cxn modelId="{9206E8FB-2136-44C9-93F1-B47F622294C5}" type="presOf" srcId="{82858F8D-4F48-41B7-9DCD-1609A3CEE02E}" destId="{97891449-DC63-43B5-9F53-5A0DD06D40F7}" srcOrd="0"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955E1017-9787-4901-A6AC-F979858D8600}" type="presOf" srcId="{22F90091-EE16-4E52-A855-A9E6F2CD2488}" destId="{25308508-C5A2-4BD2-A3BB-936BB01BF455}" srcOrd="0" destOrd="0" presId="urn:microsoft.com/office/officeart/2009/layout/ReverseList"/>
    <dgm:cxn modelId="{E484C8F6-3561-4C7E-9C4E-FAC73C3981F5}" type="presParOf" srcId="{25308508-C5A2-4BD2-A3BB-936BB01BF455}" destId="{97891449-DC63-43B5-9F53-5A0DD06D40F7}" srcOrd="0" destOrd="0" presId="urn:microsoft.com/office/officeart/2009/layout/ReverseList"/>
    <dgm:cxn modelId="{F51E5A23-6059-42B2-85E0-3E67B2217493}" type="presParOf" srcId="{25308508-C5A2-4BD2-A3BB-936BB01BF455}" destId="{94497783-3254-4EB8-AB7D-3D995DCCBCB8}" srcOrd="1" destOrd="0" presId="urn:microsoft.com/office/officeart/2009/layout/ReverseList"/>
    <dgm:cxn modelId="{92B0B520-D86D-4BDA-A1EC-D87F63DC53FE}" type="presParOf" srcId="{25308508-C5A2-4BD2-A3BB-936BB01BF455}" destId="{231BD027-D91B-40A8-94BF-0F5F174F69C7}" srcOrd="2" destOrd="0" presId="urn:microsoft.com/office/officeart/2009/layout/ReverseList"/>
    <dgm:cxn modelId="{E1625740-B92E-4401-9467-6F3CD77FAE4E}" type="presParOf" srcId="{25308508-C5A2-4BD2-A3BB-936BB01BF455}" destId="{5D249FAC-6CAC-49BD-8B1F-4CA2B5EF8B7B}" srcOrd="3" destOrd="0" presId="urn:microsoft.com/office/officeart/2009/layout/ReverseList"/>
    <dgm:cxn modelId="{46909ED7-4957-482E-8A7F-784863707D19}" type="presParOf" srcId="{25308508-C5A2-4BD2-A3BB-936BB01BF455}" destId="{A409E688-356B-4D05-A62B-D3322EBA34BB}" srcOrd="4" destOrd="0" presId="urn:microsoft.com/office/officeart/2009/layout/ReverseList"/>
    <dgm:cxn modelId="{FCFEDD9E-3C19-4661-9A81-DC0B199C239E}"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33"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A6B148C4-B2E1-46C1-909B-BEF01BB9907A}" type="doc">
      <dgm:prSet loTypeId="urn:microsoft.com/office/officeart/2005/8/layout/venn1" loCatId="relationship" qsTypeId="urn:microsoft.com/office/officeart/2005/8/quickstyle/simple1" qsCatId="simple" csTypeId="urn:microsoft.com/office/officeart/2005/8/colors/colorful2" csCatId="colorful" phldr="1"/>
      <dgm:spPr/>
    </dgm:pt>
    <dgm:pt modelId="{BC3006A1-A777-4094-A5B6-14BD7AC86DC5}">
      <dgm:prSet phldrT="[Text]" custT="1"/>
      <dgm:spPr>
        <a:solidFill>
          <a:srgbClr val="FF3399"/>
        </a:solidFill>
        <a:ln>
          <a:solidFill>
            <a:srgbClr val="FFC000"/>
          </a:solidFill>
        </a:ln>
      </dgm:spPr>
      <dgm:t>
        <a:bodyPr/>
        <a:lstStyle/>
        <a:p>
          <a:r>
            <a:rPr lang="en-US" sz="2800" b="1" dirty="0" err="1">
              <a:solidFill>
                <a:schemeClr val="tx2"/>
              </a:solidFill>
              <a:latin typeface="Times New Roman" panose="02020603050405020304" pitchFamily="18" charset="0"/>
              <a:cs typeface="Times New Roman" panose="02020603050405020304" pitchFamily="18" charset="0"/>
            </a:rPr>
            <a:t>Cái</a:t>
          </a:r>
          <a:r>
            <a:rPr lang="en-US" sz="2800" b="1" dirty="0">
              <a:solidFill>
                <a:schemeClr val="tx2"/>
              </a:solidFill>
              <a:latin typeface="Times New Roman" panose="02020603050405020304" pitchFamily="18" charset="0"/>
              <a:cs typeface="Times New Roman" panose="02020603050405020304" pitchFamily="18" charset="0"/>
            </a:rPr>
            <a:t> </a:t>
          </a:r>
          <a:r>
            <a:rPr lang="en-US" sz="2800" b="1" dirty="0" err="1">
              <a:solidFill>
                <a:schemeClr val="tx2"/>
              </a:solidFill>
              <a:latin typeface="Times New Roman" panose="02020603050405020304" pitchFamily="18" charset="0"/>
              <a:cs typeface="Times New Roman" panose="02020603050405020304" pitchFamily="18" charset="0"/>
            </a:rPr>
            <a:t>đơn</a:t>
          </a:r>
          <a:r>
            <a:rPr lang="en-US" sz="2800" b="1" dirty="0">
              <a:solidFill>
                <a:schemeClr val="tx2"/>
              </a:solidFill>
              <a:latin typeface="Times New Roman" panose="02020603050405020304" pitchFamily="18" charset="0"/>
              <a:cs typeface="Times New Roman" panose="02020603050405020304" pitchFamily="18" charset="0"/>
            </a:rPr>
            <a:t> </a:t>
          </a:r>
          <a:r>
            <a:rPr lang="en-US" sz="2800" b="1" dirty="0" err="1">
              <a:solidFill>
                <a:schemeClr val="tx2"/>
              </a:solidFill>
              <a:latin typeface="Times New Roman" panose="02020603050405020304" pitchFamily="18" charset="0"/>
              <a:cs typeface="Times New Roman" panose="02020603050405020304" pitchFamily="18" charset="0"/>
            </a:rPr>
            <a:t>nhất</a:t>
          </a:r>
          <a:endParaRPr lang="en-US" sz="2800" b="1" dirty="0">
            <a:solidFill>
              <a:schemeClr val="tx2"/>
            </a:solidFill>
            <a:latin typeface="Times New Roman" panose="02020603050405020304" pitchFamily="18" charset="0"/>
            <a:cs typeface="Times New Roman" panose="02020603050405020304" pitchFamily="18" charset="0"/>
          </a:endParaRPr>
        </a:p>
      </dgm:t>
    </dgm:pt>
    <dgm:pt modelId="{0C1EDF9B-21AA-4E7E-9F8C-2E6DF8185E63}" type="parTrans" cxnId="{FAD53E8F-179D-4607-B1B6-528ED855B5C6}">
      <dgm:prSet/>
      <dgm:spPr/>
      <dgm:t>
        <a:bodyPr/>
        <a:lstStyle/>
        <a:p>
          <a:endParaRPr lang="en-US"/>
        </a:p>
      </dgm:t>
    </dgm:pt>
    <dgm:pt modelId="{A5C8BAE0-9F72-40CF-B30F-8EC634764CF4}" type="sibTrans" cxnId="{FAD53E8F-179D-4607-B1B6-528ED855B5C6}">
      <dgm:prSet/>
      <dgm:spPr/>
      <dgm:t>
        <a:bodyPr/>
        <a:lstStyle/>
        <a:p>
          <a:endParaRPr lang="en-US"/>
        </a:p>
      </dgm:t>
    </dgm:pt>
    <dgm:pt modelId="{4EE71103-2414-431A-9F79-19937BD0A600}">
      <dgm:prSet phldrT="[Text]" custT="1"/>
      <dgm:spPr>
        <a:ln>
          <a:solidFill>
            <a:srgbClr val="FFC000"/>
          </a:solidFill>
        </a:ln>
      </dgm:spPr>
      <dgm:t>
        <a:bodyPr/>
        <a:lstStyle/>
        <a:p>
          <a:r>
            <a:rPr lang="en-US" sz="2800" b="1" dirty="0" err="1">
              <a:solidFill>
                <a:schemeClr val="bg1"/>
              </a:solidFill>
              <a:latin typeface="Times New Roman" panose="02020603050405020304" pitchFamily="18" charset="0"/>
              <a:cs typeface="Times New Roman" panose="02020603050405020304" pitchFamily="18" charset="0"/>
            </a:rPr>
            <a:t>Cái</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đơn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nhất</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2DD0A522-DBE9-4BB3-8E14-06F4C1E2EBFA}" type="parTrans" cxnId="{24E75047-2010-4E89-9487-5E92FD5C7AFE}">
      <dgm:prSet/>
      <dgm:spPr/>
      <dgm:t>
        <a:bodyPr/>
        <a:lstStyle/>
        <a:p>
          <a:endParaRPr lang="en-US"/>
        </a:p>
      </dgm:t>
    </dgm:pt>
    <dgm:pt modelId="{F2EA3841-32B4-4384-B881-7CAE56D6B1B0}" type="sibTrans" cxnId="{24E75047-2010-4E89-9487-5E92FD5C7AFE}">
      <dgm:prSet/>
      <dgm:spPr/>
      <dgm:t>
        <a:bodyPr/>
        <a:lstStyle/>
        <a:p>
          <a:endParaRPr lang="en-US"/>
        </a:p>
      </dgm:t>
    </dgm:pt>
    <dgm:pt modelId="{188598BD-8A1E-4C70-8DAD-97E03B2C9AAF}" type="pres">
      <dgm:prSet presAssocID="{A6B148C4-B2E1-46C1-909B-BEF01BB9907A}" presName="compositeShape" presStyleCnt="0">
        <dgm:presLayoutVars>
          <dgm:chMax val="7"/>
          <dgm:dir/>
          <dgm:resizeHandles val="exact"/>
        </dgm:presLayoutVars>
      </dgm:prSet>
      <dgm:spPr/>
    </dgm:pt>
    <dgm:pt modelId="{3ED867BD-B7B2-4E12-9A69-58629FB9D5F2}" type="pres">
      <dgm:prSet presAssocID="{BC3006A1-A777-4094-A5B6-14BD7AC86DC5}" presName="circ1" presStyleLbl="vennNode1" presStyleIdx="0" presStyleCnt="2"/>
      <dgm:spPr/>
      <dgm:t>
        <a:bodyPr/>
        <a:lstStyle/>
        <a:p>
          <a:endParaRPr lang="en-US"/>
        </a:p>
      </dgm:t>
    </dgm:pt>
    <dgm:pt modelId="{B7CE7FEA-CAA0-45C2-B618-C02090D1D803}" type="pres">
      <dgm:prSet presAssocID="{BC3006A1-A777-4094-A5B6-14BD7AC86DC5}" presName="circ1Tx" presStyleLbl="revTx" presStyleIdx="0" presStyleCnt="0">
        <dgm:presLayoutVars>
          <dgm:chMax val="0"/>
          <dgm:chPref val="0"/>
          <dgm:bulletEnabled val="1"/>
        </dgm:presLayoutVars>
      </dgm:prSet>
      <dgm:spPr/>
      <dgm:t>
        <a:bodyPr/>
        <a:lstStyle/>
        <a:p>
          <a:endParaRPr lang="en-US"/>
        </a:p>
      </dgm:t>
    </dgm:pt>
    <dgm:pt modelId="{0AF778D7-1960-4C25-8C07-8DD30D297289}" type="pres">
      <dgm:prSet presAssocID="{4EE71103-2414-431A-9F79-19937BD0A600}" presName="circ2" presStyleLbl="vennNode1" presStyleIdx="1" presStyleCnt="2" custLinFactNeighborX="-2865"/>
      <dgm:spPr/>
      <dgm:t>
        <a:bodyPr/>
        <a:lstStyle/>
        <a:p>
          <a:endParaRPr lang="en-US"/>
        </a:p>
      </dgm:t>
    </dgm:pt>
    <dgm:pt modelId="{749009D1-0B67-4DE5-AAB5-AA0F62650C3D}" type="pres">
      <dgm:prSet presAssocID="{4EE71103-2414-431A-9F79-19937BD0A600}" presName="circ2Tx" presStyleLbl="revTx" presStyleIdx="0" presStyleCnt="0">
        <dgm:presLayoutVars>
          <dgm:chMax val="0"/>
          <dgm:chPref val="0"/>
          <dgm:bulletEnabled val="1"/>
        </dgm:presLayoutVars>
      </dgm:prSet>
      <dgm:spPr/>
      <dgm:t>
        <a:bodyPr/>
        <a:lstStyle/>
        <a:p>
          <a:endParaRPr lang="en-US"/>
        </a:p>
      </dgm:t>
    </dgm:pt>
  </dgm:ptLst>
  <dgm:cxnLst>
    <dgm:cxn modelId="{344DD3F0-C219-4BF3-94EE-19E6ABC2AE90}" type="presOf" srcId="{BC3006A1-A777-4094-A5B6-14BD7AC86DC5}" destId="{3ED867BD-B7B2-4E12-9A69-58629FB9D5F2}" srcOrd="0" destOrd="0" presId="urn:microsoft.com/office/officeart/2005/8/layout/venn1"/>
    <dgm:cxn modelId="{4E204159-FF68-4663-A879-06C7DCB12AEE}" type="presOf" srcId="{A6B148C4-B2E1-46C1-909B-BEF01BB9907A}" destId="{188598BD-8A1E-4C70-8DAD-97E03B2C9AAF}" srcOrd="0" destOrd="0" presId="urn:microsoft.com/office/officeart/2005/8/layout/venn1"/>
    <dgm:cxn modelId="{FAD53E8F-179D-4607-B1B6-528ED855B5C6}" srcId="{A6B148C4-B2E1-46C1-909B-BEF01BB9907A}" destId="{BC3006A1-A777-4094-A5B6-14BD7AC86DC5}" srcOrd="0" destOrd="0" parTransId="{0C1EDF9B-21AA-4E7E-9F8C-2E6DF8185E63}" sibTransId="{A5C8BAE0-9F72-40CF-B30F-8EC634764CF4}"/>
    <dgm:cxn modelId="{0A309A88-C033-4AB0-A4F2-9715B66FE112}" type="presOf" srcId="{BC3006A1-A777-4094-A5B6-14BD7AC86DC5}" destId="{B7CE7FEA-CAA0-45C2-B618-C02090D1D803}" srcOrd="1" destOrd="0" presId="urn:microsoft.com/office/officeart/2005/8/layout/venn1"/>
    <dgm:cxn modelId="{24E75047-2010-4E89-9487-5E92FD5C7AFE}" srcId="{A6B148C4-B2E1-46C1-909B-BEF01BB9907A}" destId="{4EE71103-2414-431A-9F79-19937BD0A600}" srcOrd="1" destOrd="0" parTransId="{2DD0A522-DBE9-4BB3-8E14-06F4C1E2EBFA}" sibTransId="{F2EA3841-32B4-4384-B881-7CAE56D6B1B0}"/>
    <dgm:cxn modelId="{DD37628A-750A-4751-9B89-B85896ABAD97}" type="presOf" srcId="{4EE71103-2414-431A-9F79-19937BD0A600}" destId="{0AF778D7-1960-4C25-8C07-8DD30D297289}" srcOrd="0" destOrd="0" presId="urn:microsoft.com/office/officeart/2005/8/layout/venn1"/>
    <dgm:cxn modelId="{15C20B92-86F8-4115-9913-6A0714AC776C}" type="presOf" srcId="{4EE71103-2414-431A-9F79-19937BD0A600}" destId="{749009D1-0B67-4DE5-AAB5-AA0F62650C3D}" srcOrd="1" destOrd="0" presId="urn:microsoft.com/office/officeart/2005/8/layout/venn1"/>
    <dgm:cxn modelId="{25A41997-D832-462B-B3B8-0178B0CD941B}" type="presParOf" srcId="{188598BD-8A1E-4C70-8DAD-97E03B2C9AAF}" destId="{3ED867BD-B7B2-4E12-9A69-58629FB9D5F2}" srcOrd="0" destOrd="0" presId="urn:microsoft.com/office/officeart/2005/8/layout/venn1"/>
    <dgm:cxn modelId="{52BBC11A-57F3-4B44-A48C-2B7499CF25D8}" type="presParOf" srcId="{188598BD-8A1E-4C70-8DAD-97E03B2C9AAF}" destId="{B7CE7FEA-CAA0-45C2-B618-C02090D1D803}" srcOrd="1" destOrd="0" presId="urn:microsoft.com/office/officeart/2005/8/layout/venn1"/>
    <dgm:cxn modelId="{F82F64BE-E062-45CE-BA52-821E6700F376}" type="presParOf" srcId="{188598BD-8A1E-4C70-8DAD-97E03B2C9AAF}" destId="{0AF778D7-1960-4C25-8C07-8DD30D297289}" srcOrd="2" destOrd="0" presId="urn:microsoft.com/office/officeart/2005/8/layout/venn1"/>
    <dgm:cxn modelId="{8631F7AE-C34B-4708-8BC7-CDC4784E5063}" type="presParOf" srcId="{188598BD-8A1E-4C70-8DAD-97E03B2C9AAF}" destId="{749009D1-0B67-4DE5-AAB5-AA0F62650C3D}" srcOrd="3" destOrd="0" presId="urn:microsoft.com/office/officeart/2005/8/layout/ven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CEA86F1B-EBF5-40E0-B395-39018F052EC9}" type="doc">
      <dgm:prSet loTypeId="urn:microsoft.com/office/officeart/2005/8/layout/venn1" loCatId="relationship" qsTypeId="urn:microsoft.com/office/officeart/2005/8/quickstyle/simple1" qsCatId="simple" csTypeId="urn:microsoft.com/office/officeart/2005/8/colors/accent1_2" csCatId="accent1"/>
      <dgm:spPr/>
    </dgm:pt>
    <dgm:pt modelId="{150A2BB0-BA5C-443B-9A55-7C8079294650}">
      <dgm:prSet/>
      <dgm:spPr/>
      <dgm: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b="1" i="0" u="none" strike="noStrike" cap="none" normalizeH="0" baseline="0">
              <a:ln>
                <a:noFill/>
              </a:ln>
              <a:solidFill>
                <a:schemeClr val="tx1"/>
              </a:solidFill>
              <a:effectLst/>
              <a:latin typeface="Times New Roman" panose="02020603050405020304" pitchFamily="18" charset="0"/>
              <a:cs typeface="Arial" panose="020B0604020202020204" pitchFamily="34" charset="0"/>
            </a:rPr>
            <a:t>CAM</a:t>
          </a:r>
        </a:p>
      </dgm:t>
    </dgm:pt>
    <dgm:pt modelId="{871A1FA9-0B93-485A-BA0F-123713F836B9}" type="parTrans" cxnId="{739DF157-458B-49B7-B140-5069B7B11EEF}">
      <dgm:prSet/>
      <dgm:spPr/>
      <dgm:t>
        <a:bodyPr/>
        <a:lstStyle/>
        <a:p>
          <a:endParaRPr lang="en-US"/>
        </a:p>
      </dgm:t>
    </dgm:pt>
    <dgm:pt modelId="{B01E2EE0-CBD4-4577-8397-6F1FF3378DFC}" type="sibTrans" cxnId="{739DF157-458B-49B7-B140-5069B7B11EEF}">
      <dgm:prSet/>
      <dgm:spPr/>
      <dgm:t>
        <a:bodyPr/>
        <a:lstStyle/>
        <a:p>
          <a:endParaRPr lang="en-US"/>
        </a:p>
      </dgm:t>
    </dgm:pt>
    <dgm:pt modelId="{5E1EE4EF-544B-4038-89D6-A41B1A6C2264}">
      <dgm:prSet/>
      <dgm:spPr/>
      <dgm: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b="1" i="0" u="none" strike="noStrike" cap="none" normalizeH="0" baseline="0" dirty="0">
              <a:ln>
                <a:noFill/>
              </a:ln>
              <a:solidFill>
                <a:schemeClr val="tx1"/>
              </a:solidFill>
              <a:effectLst/>
              <a:latin typeface="Times New Roman" panose="02020603050405020304" pitchFamily="18" charset="0"/>
              <a:cs typeface="Arial" panose="020B0604020202020204" pitchFamily="34" charset="0"/>
            </a:rPr>
            <a:t>CHANH</a:t>
          </a:r>
        </a:p>
      </dgm:t>
    </dgm:pt>
    <dgm:pt modelId="{309ADA53-7B80-4DAB-BBC1-D76311BB85F3}" type="parTrans" cxnId="{75F308AE-D5DE-4888-A185-5EA6285D1E66}">
      <dgm:prSet/>
      <dgm:spPr/>
      <dgm:t>
        <a:bodyPr/>
        <a:lstStyle/>
        <a:p>
          <a:endParaRPr lang="en-US"/>
        </a:p>
      </dgm:t>
    </dgm:pt>
    <dgm:pt modelId="{9A2D0C96-1E5E-409B-BC2E-382817910D35}" type="sibTrans" cxnId="{75F308AE-D5DE-4888-A185-5EA6285D1E66}">
      <dgm:prSet/>
      <dgm:spPr/>
      <dgm:t>
        <a:bodyPr/>
        <a:lstStyle/>
        <a:p>
          <a:endParaRPr lang="en-US"/>
        </a:p>
      </dgm:t>
    </dgm:pt>
    <dgm:pt modelId="{7C652B9C-FBA2-4198-B0DD-A5E313B7B8C4}">
      <dgm:prSet/>
      <dgm:spPr/>
      <dgm: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b="1" i="0" u="none" strike="noStrike" cap="none" normalizeH="0" baseline="0">
              <a:ln>
                <a:noFill/>
              </a:ln>
              <a:solidFill>
                <a:schemeClr val="tx1"/>
              </a:solidFill>
              <a:effectLst/>
              <a:latin typeface="Times New Roman" panose="02020603050405020304" pitchFamily="18" charset="0"/>
              <a:cs typeface="Arial" panose="020B0604020202020204" pitchFamily="34" charset="0"/>
            </a:rPr>
            <a:t>QUÝT</a:t>
          </a:r>
        </a:p>
      </dgm:t>
    </dgm:pt>
    <dgm:pt modelId="{FC71B7D5-DE22-47C0-9BAA-69F6826B4CC5}" type="parTrans" cxnId="{021E6E07-14E2-466C-9AE3-D85ABAF47454}">
      <dgm:prSet/>
      <dgm:spPr/>
      <dgm:t>
        <a:bodyPr/>
        <a:lstStyle/>
        <a:p>
          <a:endParaRPr lang="en-US"/>
        </a:p>
      </dgm:t>
    </dgm:pt>
    <dgm:pt modelId="{7FD646A7-A608-4804-A205-8D87B3247684}" type="sibTrans" cxnId="{021E6E07-14E2-466C-9AE3-D85ABAF47454}">
      <dgm:prSet/>
      <dgm:spPr/>
      <dgm:t>
        <a:bodyPr/>
        <a:lstStyle/>
        <a:p>
          <a:endParaRPr lang="en-US"/>
        </a:p>
      </dgm:t>
    </dgm:pt>
    <dgm:pt modelId="{78F08796-1B02-44D5-9F05-BE67C13BEAF3}">
      <dgm:prSet/>
      <dgm:spPr/>
      <dgm: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b="1" i="0" u="none" strike="noStrike" cap="none" normalizeH="0" baseline="0">
              <a:ln>
                <a:noFill/>
              </a:ln>
              <a:solidFill>
                <a:schemeClr val="tx1"/>
              </a:solidFill>
              <a:effectLst/>
              <a:latin typeface="Times New Roman" panose="02020603050405020304" pitchFamily="18" charset="0"/>
              <a:cs typeface="Arial" panose="020B0604020202020204" pitchFamily="34" charset="0"/>
            </a:rPr>
            <a:t>BƯỞI</a:t>
          </a:r>
        </a:p>
      </dgm:t>
    </dgm:pt>
    <dgm:pt modelId="{E125132B-8AC6-4528-9594-9C52624C8B1C}" type="parTrans" cxnId="{AC823E08-8DAB-494A-A3E0-C9654551217F}">
      <dgm:prSet/>
      <dgm:spPr/>
      <dgm:t>
        <a:bodyPr/>
        <a:lstStyle/>
        <a:p>
          <a:endParaRPr lang="en-US"/>
        </a:p>
      </dgm:t>
    </dgm:pt>
    <dgm:pt modelId="{39545358-A0A9-418D-A4C9-AD2EC1290518}" type="sibTrans" cxnId="{AC823E08-8DAB-494A-A3E0-C9654551217F}">
      <dgm:prSet/>
      <dgm:spPr/>
      <dgm:t>
        <a:bodyPr/>
        <a:lstStyle/>
        <a:p>
          <a:endParaRPr lang="en-US"/>
        </a:p>
      </dgm:t>
    </dgm:pt>
    <dgm:pt modelId="{3D35D527-BD9F-4992-A4B3-F083DA874138}">
      <dgm:prSet/>
      <dgm:spPr/>
      <dgm: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b="1" i="0" u="none" strike="noStrike" cap="none" normalizeH="0" baseline="0">
              <a:ln>
                <a:noFill/>
              </a:ln>
              <a:solidFill>
                <a:schemeClr val="tx1"/>
              </a:solidFill>
              <a:effectLst/>
              <a:latin typeface="Times New Roman" panose="02020603050405020304" pitchFamily="18" charset="0"/>
              <a:cs typeface="Arial" panose="020B0604020202020204" pitchFamily="34" charset="0"/>
            </a:rPr>
            <a:t>XOÀI</a:t>
          </a:r>
          <a:r>
            <a:rPr kumimoji="0" lang="en-US" b="0" i="0" u="none" strike="noStrike" cap="none" normalizeH="0" baseline="0">
              <a:ln>
                <a:noFill/>
              </a:ln>
              <a:solidFill>
                <a:schemeClr val="tx1"/>
              </a:solidFill>
              <a:effectLst/>
              <a:latin typeface="Times New Roman" panose="02020603050405020304" pitchFamily="18" charset="0"/>
              <a:cs typeface="Arial" panose="020B0604020202020204" pitchFamily="34" charset="0"/>
            </a:rPr>
            <a:t> </a:t>
          </a:r>
        </a:p>
      </dgm:t>
    </dgm:pt>
    <dgm:pt modelId="{3C95BCE3-1459-4324-8F3F-7B711E4986F6}" type="parTrans" cxnId="{3FD07CCD-FD02-4C43-88F7-BCF46DB47E2B}">
      <dgm:prSet/>
      <dgm:spPr/>
      <dgm:t>
        <a:bodyPr/>
        <a:lstStyle/>
        <a:p>
          <a:endParaRPr lang="en-US"/>
        </a:p>
      </dgm:t>
    </dgm:pt>
    <dgm:pt modelId="{71349FBE-15E4-4E2D-B7ED-D1ACB7AA67B2}" type="sibTrans" cxnId="{3FD07CCD-FD02-4C43-88F7-BCF46DB47E2B}">
      <dgm:prSet/>
      <dgm:spPr/>
      <dgm:t>
        <a:bodyPr/>
        <a:lstStyle/>
        <a:p>
          <a:endParaRPr lang="en-US"/>
        </a:p>
      </dgm:t>
    </dgm:pt>
    <dgm:pt modelId="{3D5612F6-C638-4FB4-85C6-DEFF0B09EE54}" type="pres">
      <dgm:prSet presAssocID="{CEA86F1B-EBF5-40E0-B395-39018F052EC9}" presName="compositeShape" presStyleCnt="0">
        <dgm:presLayoutVars>
          <dgm:chMax val="7"/>
          <dgm:dir/>
          <dgm:resizeHandles val="exact"/>
        </dgm:presLayoutVars>
      </dgm:prSet>
      <dgm:spPr/>
    </dgm:pt>
    <dgm:pt modelId="{80F5423A-6B51-47AE-9D9D-A2D68FE972DD}" type="pres">
      <dgm:prSet presAssocID="{150A2BB0-BA5C-443B-9A55-7C8079294650}" presName="circ1" presStyleLbl="vennNode1" presStyleIdx="0" presStyleCnt="5"/>
      <dgm:spPr/>
    </dgm:pt>
    <dgm:pt modelId="{C145B2AA-C0A7-4794-94B3-DF0136596E47}" type="pres">
      <dgm:prSet presAssocID="{150A2BB0-BA5C-443B-9A55-7C8079294650}" presName="circ1Tx" presStyleLbl="revTx" presStyleIdx="0" presStyleCnt="0">
        <dgm:presLayoutVars>
          <dgm:chMax val="0"/>
          <dgm:chPref val="0"/>
          <dgm:bulletEnabled val="1"/>
        </dgm:presLayoutVars>
      </dgm:prSet>
      <dgm:spPr/>
      <dgm:t>
        <a:bodyPr/>
        <a:lstStyle/>
        <a:p>
          <a:endParaRPr lang="en-US"/>
        </a:p>
      </dgm:t>
    </dgm:pt>
    <dgm:pt modelId="{CA577028-CE1D-4F79-B24C-041A17CDBF12}" type="pres">
      <dgm:prSet presAssocID="{5E1EE4EF-544B-4038-89D6-A41B1A6C2264}" presName="circ2" presStyleLbl="vennNode1" presStyleIdx="1" presStyleCnt="5"/>
      <dgm:spPr/>
    </dgm:pt>
    <dgm:pt modelId="{C871B142-1C63-4BEE-A806-E184135DDF39}" type="pres">
      <dgm:prSet presAssocID="{5E1EE4EF-544B-4038-89D6-A41B1A6C2264}" presName="circ2Tx" presStyleLbl="revTx" presStyleIdx="0" presStyleCnt="0" custLinFactNeighborX="-22435" custLinFactNeighborY="-11293">
        <dgm:presLayoutVars>
          <dgm:chMax val="0"/>
          <dgm:chPref val="0"/>
          <dgm:bulletEnabled val="1"/>
        </dgm:presLayoutVars>
      </dgm:prSet>
      <dgm:spPr/>
      <dgm:t>
        <a:bodyPr/>
        <a:lstStyle/>
        <a:p>
          <a:endParaRPr lang="en-US"/>
        </a:p>
      </dgm:t>
    </dgm:pt>
    <dgm:pt modelId="{306A6DFA-0C78-465F-A1E1-57BCB9673C13}" type="pres">
      <dgm:prSet presAssocID="{7C652B9C-FBA2-4198-B0DD-A5E313B7B8C4}" presName="circ3" presStyleLbl="vennNode1" presStyleIdx="2" presStyleCnt="5"/>
      <dgm:spPr/>
    </dgm:pt>
    <dgm:pt modelId="{8A66C141-4A86-4C1C-A7FB-0896D5F9F4C8}" type="pres">
      <dgm:prSet presAssocID="{7C652B9C-FBA2-4198-B0DD-A5E313B7B8C4}" presName="circ3Tx" presStyleLbl="revTx" presStyleIdx="0" presStyleCnt="0">
        <dgm:presLayoutVars>
          <dgm:chMax val="0"/>
          <dgm:chPref val="0"/>
          <dgm:bulletEnabled val="1"/>
        </dgm:presLayoutVars>
      </dgm:prSet>
      <dgm:spPr/>
      <dgm:t>
        <a:bodyPr/>
        <a:lstStyle/>
        <a:p>
          <a:endParaRPr lang="en-US"/>
        </a:p>
      </dgm:t>
    </dgm:pt>
    <dgm:pt modelId="{9D04E817-189E-4807-9BB6-F4B983285511}" type="pres">
      <dgm:prSet presAssocID="{78F08796-1B02-44D5-9F05-BE67C13BEAF3}" presName="circ4" presStyleLbl="vennNode1" presStyleIdx="3" presStyleCnt="5"/>
      <dgm:spPr/>
    </dgm:pt>
    <dgm:pt modelId="{27E5883E-C5E5-49F1-AF5A-5692E3045E02}" type="pres">
      <dgm:prSet presAssocID="{78F08796-1B02-44D5-9F05-BE67C13BEAF3}" presName="circ4Tx" presStyleLbl="revTx" presStyleIdx="0" presStyleCnt="0">
        <dgm:presLayoutVars>
          <dgm:chMax val="0"/>
          <dgm:chPref val="0"/>
          <dgm:bulletEnabled val="1"/>
        </dgm:presLayoutVars>
      </dgm:prSet>
      <dgm:spPr/>
      <dgm:t>
        <a:bodyPr/>
        <a:lstStyle/>
        <a:p>
          <a:endParaRPr lang="en-US"/>
        </a:p>
      </dgm:t>
    </dgm:pt>
    <dgm:pt modelId="{5758E471-EF6D-47BA-8FB8-36D8A3FD0746}" type="pres">
      <dgm:prSet presAssocID="{3D35D527-BD9F-4992-A4B3-F083DA874138}" presName="circ5" presStyleLbl="vennNode1" presStyleIdx="4" presStyleCnt="5"/>
      <dgm:spPr/>
    </dgm:pt>
    <dgm:pt modelId="{13D68F9F-D7E3-45B7-A2A7-C335808999AA}" type="pres">
      <dgm:prSet presAssocID="{3D35D527-BD9F-4992-A4B3-F083DA874138}" presName="circ5Tx" presStyleLbl="revTx" presStyleIdx="0" presStyleCnt="0">
        <dgm:presLayoutVars>
          <dgm:chMax val="0"/>
          <dgm:chPref val="0"/>
          <dgm:bulletEnabled val="1"/>
        </dgm:presLayoutVars>
      </dgm:prSet>
      <dgm:spPr/>
      <dgm:t>
        <a:bodyPr/>
        <a:lstStyle/>
        <a:p>
          <a:endParaRPr lang="en-US"/>
        </a:p>
      </dgm:t>
    </dgm:pt>
  </dgm:ptLst>
  <dgm:cxnLst>
    <dgm:cxn modelId="{0C62E7CD-5546-4062-8DFF-043E978AB339}" type="presOf" srcId="{78F08796-1B02-44D5-9F05-BE67C13BEAF3}" destId="{27E5883E-C5E5-49F1-AF5A-5692E3045E02}" srcOrd="0" destOrd="0" presId="urn:microsoft.com/office/officeart/2005/8/layout/venn1"/>
    <dgm:cxn modelId="{739DF157-458B-49B7-B140-5069B7B11EEF}" srcId="{CEA86F1B-EBF5-40E0-B395-39018F052EC9}" destId="{150A2BB0-BA5C-443B-9A55-7C8079294650}" srcOrd="0" destOrd="0" parTransId="{871A1FA9-0B93-485A-BA0F-123713F836B9}" sibTransId="{B01E2EE0-CBD4-4577-8397-6F1FF3378DFC}"/>
    <dgm:cxn modelId="{DD2C2DBD-4518-4356-B2CF-8DB9D7C318AC}" type="presOf" srcId="{7C652B9C-FBA2-4198-B0DD-A5E313B7B8C4}" destId="{8A66C141-4A86-4C1C-A7FB-0896D5F9F4C8}" srcOrd="0" destOrd="0" presId="urn:microsoft.com/office/officeart/2005/8/layout/venn1"/>
    <dgm:cxn modelId="{AC823E08-8DAB-494A-A3E0-C9654551217F}" srcId="{CEA86F1B-EBF5-40E0-B395-39018F052EC9}" destId="{78F08796-1B02-44D5-9F05-BE67C13BEAF3}" srcOrd="3" destOrd="0" parTransId="{E125132B-8AC6-4528-9594-9C52624C8B1C}" sibTransId="{39545358-A0A9-418D-A4C9-AD2EC1290518}"/>
    <dgm:cxn modelId="{889FEE65-21A5-4C1C-9D05-7E5BEDF5FEA0}" type="presOf" srcId="{3D35D527-BD9F-4992-A4B3-F083DA874138}" destId="{13D68F9F-D7E3-45B7-A2A7-C335808999AA}" srcOrd="0" destOrd="0" presId="urn:microsoft.com/office/officeart/2005/8/layout/venn1"/>
    <dgm:cxn modelId="{381F29D0-2105-4F39-85D2-57326BA4A560}" type="presOf" srcId="{150A2BB0-BA5C-443B-9A55-7C8079294650}" destId="{C145B2AA-C0A7-4794-94B3-DF0136596E47}" srcOrd="0" destOrd="0" presId="urn:microsoft.com/office/officeart/2005/8/layout/venn1"/>
    <dgm:cxn modelId="{3FD07CCD-FD02-4C43-88F7-BCF46DB47E2B}" srcId="{CEA86F1B-EBF5-40E0-B395-39018F052EC9}" destId="{3D35D527-BD9F-4992-A4B3-F083DA874138}" srcOrd="4" destOrd="0" parTransId="{3C95BCE3-1459-4324-8F3F-7B711E4986F6}" sibTransId="{71349FBE-15E4-4E2D-B7ED-D1ACB7AA67B2}"/>
    <dgm:cxn modelId="{021E6E07-14E2-466C-9AE3-D85ABAF47454}" srcId="{CEA86F1B-EBF5-40E0-B395-39018F052EC9}" destId="{7C652B9C-FBA2-4198-B0DD-A5E313B7B8C4}" srcOrd="2" destOrd="0" parTransId="{FC71B7D5-DE22-47C0-9BAA-69F6826B4CC5}" sibTransId="{7FD646A7-A608-4804-A205-8D87B3247684}"/>
    <dgm:cxn modelId="{A49469E9-39B8-4123-B453-19B4816FDA91}" type="presOf" srcId="{5E1EE4EF-544B-4038-89D6-A41B1A6C2264}" destId="{C871B142-1C63-4BEE-A806-E184135DDF39}" srcOrd="0" destOrd="0" presId="urn:microsoft.com/office/officeart/2005/8/layout/venn1"/>
    <dgm:cxn modelId="{D2B798D2-CFB7-48CC-A777-443EC11A4FF1}" type="presOf" srcId="{CEA86F1B-EBF5-40E0-B395-39018F052EC9}" destId="{3D5612F6-C638-4FB4-85C6-DEFF0B09EE54}" srcOrd="0" destOrd="0" presId="urn:microsoft.com/office/officeart/2005/8/layout/venn1"/>
    <dgm:cxn modelId="{75F308AE-D5DE-4888-A185-5EA6285D1E66}" srcId="{CEA86F1B-EBF5-40E0-B395-39018F052EC9}" destId="{5E1EE4EF-544B-4038-89D6-A41B1A6C2264}" srcOrd="1" destOrd="0" parTransId="{309ADA53-7B80-4DAB-BBC1-D76311BB85F3}" sibTransId="{9A2D0C96-1E5E-409B-BC2E-382817910D35}"/>
    <dgm:cxn modelId="{A2511973-2C0D-487F-A469-3818EF16AFBA}" type="presParOf" srcId="{3D5612F6-C638-4FB4-85C6-DEFF0B09EE54}" destId="{80F5423A-6B51-47AE-9D9D-A2D68FE972DD}" srcOrd="0" destOrd="0" presId="urn:microsoft.com/office/officeart/2005/8/layout/venn1"/>
    <dgm:cxn modelId="{C29E74A0-27EA-4FAC-9C6C-CE0AF9D7D308}" type="presParOf" srcId="{3D5612F6-C638-4FB4-85C6-DEFF0B09EE54}" destId="{C145B2AA-C0A7-4794-94B3-DF0136596E47}" srcOrd="1" destOrd="0" presId="urn:microsoft.com/office/officeart/2005/8/layout/venn1"/>
    <dgm:cxn modelId="{51FCF0E8-AC05-47E6-B3B7-1904C7B77CA5}" type="presParOf" srcId="{3D5612F6-C638-4FB4-85C6-DEFF0B09EE54}" destId="{CA577028-CE1D-4F79-B24C-041A17CDBF12}" srcOrd="2" destOrd="0" presId="urn:microsoft.com/office/officeart/2005/8/layout/venn1"/>
    <dgm:cxn modelId="{99A4C5FD-8DA3-4200-B169-B96E1C0EB775}" type="presParOf" srcId="{3D5612F6-C638-4FB4-85C6-DEFF0B09EE54}" destId="{C871B142-1C63-4BEE-A806-E184135DDF39}" srcOrd="3" destOrd="0" presId="urn:microsoft.com/office/officeart/2005/8/layout/venn1"/>
    <dgm:cxn modelId="{E6F52EFC-2DF1-4C35-AE0D-CA07AFE55405}" type="presParOf" srcId="{3D5612F6-C638-4FB4-85C6-DEFF0B09EE54}" destId="{306A6DFA-0C78-465F-A1E1-57BCB9673C13}" srcOrd="4" destOrd="0" presId="urn:microsoft.com/office/officeart/2005/8/layout/venn1"/>
    <dgm:cxn modelId="{4CA759A1-4D23-4F16-9572-68A2BB8E96A4}" type="presParOf" srcId="{3D5612F6-C638-4FB4-85C6-DEFF0B09EE54}" destId="{8A66C141-4A86-4C1C-A7FB-0896D5F9F4C8}" srcOrd="5" destOrd="0" presId="urn:microsoft.com/office/officeart/2005/8/layout/venn1"/>
    <dgm:cxn modelId="{6286B633-D121-4128-9871-942460EC9EF0}" type="presParOf" srcId="{3D5612F6-C638-4FB4-85C6-DEFF0B09EE54}" destId="{9D04E817-189E-4807-9BB6-F4B983285511}" srcOrd="6" destOrd="0" presId="urn:microsoft.com/office/officeart/2005/8/layout/venn1"/>
    <dgm:cxn modelId="{0D352EDB-045B-41AC-AEBD-8DB6AC42AF69}" type="presParOf" srcId="{3D5612F6-C638-4FB4-85C6-DEFF0B09EE54}" destId="{27E5883E-C5E5-49F1-AF5A-5692E3045E02}" srcOrd="7" destOrd="0" presId="urn:microsoft.com/office/officeart/2005/8/layout/venn1"/>
    <dgm:cxn modelId="{7AE7E33F-8846-4E6D-8086-39E51E7AF789}" type="presParOf" srcId="{3D5612F6-C638-4FB4-85C6-DEFF0B09EE54}" destId="{5758E471-EF6D-47BA-8FB8-36D8A3FD0746}" srcOrd="8" destOrd="0" presId="urn:microsoft.com/office/officeart/2005/8/layout/venn1"/>
    <dgm:cxn modelId="{692A1B59-B05C-4C90-81CB-968CE49243B6}" type="presParOf" srcId="{3D5612F6-C638-4FB4-85C6-DEFF0B09EE54}" destId="{13D68F9F-D7E3-45B7-A2A7-C335808999AA}" srcOrd="9" destOrd="0" presId="urn:microsoft.com/office/officeart/2005/8/layout/ven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4F014B36-7CF0-41B6-B198-67876919FF9F}" type="doc">
      <dgm:prSet loTypeId="urn:microsoft.com/office/officeart/2005/8/layout/hList3" loCatId="list" qsTypeId="urn:microsoft.com/office/officeart/2005/8/quickstyle/3d2" qsCatId="3D" csTypeId="urn:microsoft.com/office/officeart/2005/8/colors/accent2_3" csCatId="accent2" phldr="1"/>
      <dgm:spPr/>
      <dgm:t>
        <a:bodyPr/>
        <a:lstStyle/>
        <a:p>
          <a:endParaRPr lang="en-US"/>
        </a:p>
      </dgm:t>
    </dgm:pt>
    <dgm:pt modelId="{D995392E-1B5C-4804-8F83-9D4C0839F653}">
      <dgm:prSet phldrT="[Text]" custT="1"/>
      <dgm:spPr>
        <a:solidFill>
          <a:srgbClr val="3333FF"/>
        </a:solidFill>
      </dgm:spPr>
      <dgm:t>
        <a:bodyPr/>
        <a:lstStyle/>
        <a:p>
          <a:r>
            <a:rPr lang="en-US" sz="3200" b="1" noProof="1">
              <a:latin typeface="+mj-lt"/>
              <a:cs typeface="Times New Roman" panose="02020603050405020304" pitchFamily="18" charset="0"/>
            </a:rPr>
            <a:t>Nguyên nhân</a:t>
          </a:r>
        </a:p>
      </dgm:t>
    </dgm:pt>
    <dgm:pt modelId="{452B025C-28CA-4D47-8864-E13EB43A14C8}" type="parTrans" cxnId="{8411BC72-7BCF-4ADD-860D-D652B91EF416}">
      <dgm:prSet/>
      <dgm:spPr/>
      <dgm:t>
        <a:bodyPr/>
        <a:lstStyle/>
        <a:p>
          <a:endParaRPr lang="en-US" sz="2800" noProof="1">
            <a:latin typeface="Times New Roman" panose="02020603050405020304" pitchFamily="18" charset="0"/>
            <a:cs typeface="Times New Roman" panose="02020603050405020304" pitchFamily="18" charset="0"/>
          </a:endParaRPr>
        </a:p>
      </dgm:t>
    </dgm:pt>
    <dgm:pt modelId="{AEE69FDC-4088-475B-AFB0-8F3727498F9E}" type="sibTrans" cxnId="{8411BC72-7BCF-4ADD-860D-D652B91EF416}">
      <dgm:prSet/>
      <dgm:spPr/>
      <dgm:t>
        <a:bodyPr/>
        <a:lstStyle/>
        <a:p>
          <a:endParaRPr lang="en-US" sz="2800" noProof="1">
            <a:latin typeface="Times New Roman" panose="02020603050405020304" pitchFamily="18" charset="0"/>
            <a:cs typeface="Times New Roman" panose="02020603050405020304" pitchFamily="18" charset="0"/>
          </a:endParaRPr>
        </a:p>
      </dgm:t>
    </dgm:pt>
    <dgm:pt modelId="{456CC6FA-FA45-4AE6-8BD1-CCC4B454BB96}">
      <dgm:prSet phldrT="[Text]" custT="1"/>
      <dgm:spPr>
        <a:solidFill>
          <a:srgbClr val="6600CC"/>
        </a:solidFill>
      </dgm:spPr>
      <dgm:t>
        <a:bodyPr/>
        <a:lstStyle/>
        <a:p>
          <a:r>
            <a:rPr lang="en-US" sz="2800" b="1" i="0" noProof="1">
              <a:solidFill>
                <a:schemeClr val="bg1"/>
              </a:solidFill>
              <a:latin typeface="+mj-lt"/>
              <a:cs typeface="Times New Roman" panose="02020603050405020304" pitchFamily="18" charset="0"/>
            </a:rPr>
            <a:t>Sinh ra </a:t>
          </a:r>
        </a:p>
        <a:p>
          <a:r>
            <a:rPr lang="en-US" sz="2800" b="1" i="0" noProof="1">
              <a:solidFill>
                <a:schemeClr val="bg1"/>
              </a:solidFill>
              <a:latin typeface="+mj-lt"/>
              <a:cs typeface="Times New Roman" panose="02020603050405020304" pitchFamily="18" charset="0"/>
            </a:rPr>
            <a:t>kết quả</a:t>
          </a:r>
        </a:p>
      </dgm:t>
    </dgm:pt>
    <dgm:pt modelId="{566BB396-51B1-4831-AE53-9B005D4DCE19}" type="parTrans" cxnId="{23F00640-A24B-4C8D-99C1-6667DF85C6A9}">
      <dgm:prSet/>
      <dgm:spPr/>
      <dgm:t>
        <a:bodyPr/>
        <a:lstStyle/>
        <a:p>
          <a:endParaRPr lang="en-US" sz="2800" noProof="1">
            <a:latin typeface="Times New Roman" panose="02020603050405020304" pitchFamily="18" charset="0"/>
            <a:cs typeface="Times New Roman" panose="02020603050405020304" pitchFamily="18" charset="0"/>
          </a:endParaRPr>
        </a:p>
      </dgm:t>
    </dgm:pt>
    <dgm:pt modelId="{EE01AE75-5FC8-44F0-9688-FD86BAE534EE}" type="sibTrans" cxnId="{23F00640-A24B-4C8D-99C1-6667DF85C6A9}">
      <dgm:prSet/>
      <dgm:spPr/>
      <dgm:t>
        <a:bodyPr/>
        <a:lstStyle/>
        <a:p>
          <a:endParaRPr lang="en-US" sz="2800" noProof="1">
            <a:latin typeface="Times New Roman" panose="02020603050405020304" pitchFamily="18" charset="0"/>
            <a:cs typeface="Times New Roman" panose="02020603050405020304" pitchFamily="18" charset="0"/>
          </a:endParaRPr>
        </a:p>
      </dgm:t>
    </dgm:pt>
    <dgm:pt modelId="{0BFC0C70-C98D-494B-9789-FA400B11FC1C}">
      <dgm:prSet phldrT="[Text]" custT="1"/>
      <dgm:spPr>
        <a:solidFill>
          <a:srgbClr val="C00000"/>
        </a:solidFill>
      </dgm:spPr>
      <dgm:t>
        <a:bodyPr/>
        <a:lstStyle/>
        <a:p>
          <a:r>
            <a:rPr lang="en-US" sz="2800" b="1" noProof="1">
              <a:solidFill>
                <a:schemeClr val="bg1"/>
              </a:solidFill>
              <a:latin typeface="+mj-lt"/>
              <a:cs typeface="Times New Roman" panose="02020603050405020304" pitchFamily="18" charset="0"/>
            </a:rPr>
            <a:t>Quyết định </a:t>
          </a:r>
        </a:p>
        <a:p>
          <a:r>
            <a:rPr lang="en-US" sz="2800" b="1" noProof="1">
              <a:solidFill>
                <a:schemeClr val="bg1"/>
              </a:solidFill>
              <a:latin typeface="+mj-lt"/>
              <a:cs typeface="Times New Roman" panose="02020603050405020304" pitchFamily="18" charset="0"/>
            </a:rPr>
            <a:t>kết quả</a:t>
          </a:r>
        </a:p>
      </dgm:t>
    </dgm:pt>
    <dgm:pt modelId="{47EAE271-AE8D-45EC-86E8-6A88EA754C81}" type="parTrans" cxnId="{3B2AF4A1-E9CA-4BD4-BFDD-D6C05EA07ACB}">
      <dgm:prSet/>
      <dgm:spPr/>
      <dgm:t>
        <a:bodyPr/>
        <a:lstStyle/>
        <a:p>
          <a:endParaRPr lang="en-US" sz="2800" noProof="1">
            <a:latin typeface="Times New Roman" panose="02020603050405020304" pitchFamily="18" charset="0"/>
            <a:cs typeface="Times New Roman" panose="02020603050405020304" pitchFamily="18" charset="0"/>
          </a:endParaRPr>
        </a:p>
      </dgm:t>
    </dgm:pt>
    <dgm:pt modelId="{A23AA596-7453-4A81-8060-7CB0C25D675E}" type="sibTrans" cxnId="{3B2AF4A1-E9CA-4BD4-BFDD-D6C05EA07ACB}">
      <dgm:prSet/>
      <dgm:spPr/>
      <dgm:t>
        <a:bodyPr/>
        <a:lstStyle/>
        <a:p>
          <a:endParaRPr lang="en-US" sz="2800" noProof="1">
            <a:latin typeface="Times New Roman" panose="02020603050405020304" pitchFamily="18" charset="0"/>
            <a:cs typeface="Times New Roman" panose="02020603050405020304" pitchFamily="18" charset="0"/>
          </a:endParaRPr>
        </a:p>
      </dgm:t>
    </dgm:pt>
    <dgm:pt modelId="{E8FDE72F-8372-4847-93AB-1E7604A57BB2}">
      <dgm:prSet phldrT="[Text]" custT="1"/>
      <dgm:spPr>
        <a:solidFill>
          <a:srgbClr val="996633"/>
        </a:solidFill>
      </dgm:spPr>
      <dgm:t>
        <a:bodyPr/>
        <a:lstStyle/>
        <a:p>
          <a:pPr>
            <a:lnSpc>
              <a:spcPct val="100000"/>
            </a:lnSpc>
          </a:pPr>
          <a:r>
            <a:rPr lang="en-US" sz="2800" b="1" noProof="1">
              <a:solidFill>
                <a:schemeClr val="bg1"/>
              </a:solidFill>
              <a:latin typeface="+mj-lt"/>
              <a:cs typeface="Times New Roman" panose="02020603050405020304" pitchFamily="18" charset="0"/>
            </a:rPr>
            <a:t>Có trước </a:t>
          </a:r>
        </a:p>
        <a:p>
          <a:pPr>
            <a:lnSpc>
              <a:spcPct val="100000"/>
            </a:lnSpc>
          </a:pPr>
          <a:r>
            <a:rPr lang="en-US" sz="2800" b="1" noProof="1">
              <a:solidFill>
                <a:schemeClr val="bg1"/>
              </a:solidFill>
              <a:latin typeface="+mj-lt"/>
              <a:cs typeface="Times New Roman" panose="02020603050405020304" pitchFamily="18" charset="0"/>
            </a:rPr>
            <a:t>kết quả</a:t>
          </a:r>
        </a:p>
      </dgm:t>
    </dgm:pt>
    <dgm:pt modelId="{69AEDBB2-59D1-44A5-B88E-90148E5A6D68}" type="parTrans" cxnId="{E2F96DDB-50F5-47CA-BFDF-F803D1C0E2D5}">
      <dgm:prSet/>
      <dgm:spPr/>
      <dgm:t>
        <a:bodyPr/>
        <a:lstStyle/>
        <a:p>
          <a:endParaRPr lang="en-US" sz="2800" noProof="1">
            <a:latin typeface="Times New Roman" panose="02020603050405020304" pitchFamily="18" charset="0"/>
            <a:cs typeface="Times New Roman" panose="02020603050405020304" pitchFamily="18" charset="0"/>
          </a:endParaRPr>
        </a:p>
      </dgm:t>
    </dgm:pt>
    <dgm:pt modelId="{B8EA4C73-0299-4417-BFB7-D38EEE9A4B0B}" type="sibTrans" cxnId="{E2F96DDB-50F5-47CA-BFDF-F803D1C0E2D5}">
      <dgm:prSet/>
      <dgm:spPr/>
      <dgm:t>
        <a:bodyPr/>
        <a:lstStyle/>
        <a:p>
          <a:endParaRPr lang="en-US" sz="2800" noProof="1">
            <a:latin typeface="Times New Roman" panose="02020603050405020304" pitchFamily="18" charset="0"/>
            <a:cs typeface="Times New Roman" panose="02020603050405020304" pitchFamily="18" charset="0"/>
          </a:endParaRPr>
        </a:p>
      </dgm:t>
    </dgm:pt>
    <dgm:pt modelId="{C0D2AC7D-BA77-4C1C-879C-0FE3733CA770}" type="pres">
      <dgm:prSet presAssocID="{4F014B36-7CF0-41B6-B198-67876919FF9F}" presName="composite" presStyleCnt="0">
        <dgm:presLayoutVars>
          <dgm:chMax val="1"/>
          <dgm:dir/>
          <dgm:resizeHandles val="exact"/>
        </dgm:presLayoutVars>
      </dgm:prSet>
      <dgm:spPr/>
      <dgm:t>
        <a:bodyPr/>
        <a:lstStyle/>
        <a:p>
          <a:endParaRPr lang="en-US"/>
        </a:p>
      </dgm:t>
    </dgm:pt>
    <dgm:pt modelId="{223E2A49-FBCD-414C-B8F7-D2E891227904}" type="pres">
      <dgm:prSet presAssocID="{D995392E-1B5C-4804-8F83-9D4C0839F653}" presName="roof" presStyleLbl="dkBgShp" presStyleIdx="0" presStyleCnt="2"/>
      <dgm:spPr/>
      <dgm:t>
        <a:bodyPr/>
        <a:lstStyle/>
        <a:p>
          <a:endParaRPr lang="en-US"/>
        </a:p>
      </dgm:t>
    </dgm:pt>
    <dgm:pt modelId="{68346969-4A05-491E-963C-C04FB9D939D7}" type="pres">
      <dgm:prSet presAssocID="{D995392E-1B5C-4804-8F83-9D4C0839F653}" presName="pillars" presStyleCnt="0"/>
      <dgm:spPr/>
    </dgm:pt>
    <dgm:pt modelId="{86E0CD11-2865-449B-9CBE-A0F6B27BCC31}" type="pres">
      <dgm:prSet presAssocID="{D995392E-1B5C-4804-8F83-9D4C0839F653}" presName="pillar1" presStyleLbl="node1" presStyleIdx="0" presStyleCnt="3">
        <dgm:presLayoutVars>
          <dgm:bulletEnabled val="1"/>
        </dgm:presLayoutVars>
      </dgm:prSet>
      <dgm:spPr/>
      <dgm:t>
        <a:bodyPr/>
        <a:lstStyle/>
        <a:p>
          <a:endParaRPr lang="en-US"/>
        </a:p>
      </dgm:t>
    </dgm:pt>
    <dgm:pt modelId="{F46505C3-1E5E-4B16-A593-FD5BC698B928}" type="pres">
      <dgm:prSet presAssocID="{0BFC0C70-C98D-494B-9789-FA400B11FC1C}" presName="pillarX" presStyleLbl="node1" presStyleIdx="1" presStyleCnt="3">
        <dgm:presLayoutVars>
          <dgm:bulletEnabled val="1"/>
        </dgm:presLayoutVars>
      </dgm:prSet>
      <dgm:spPr/>
      <dgm:t>
        <a:bodyPr/>
        <a:lstStyle/>
        <a:p>
          <a:endParaRPr lang="en-US"/>
        </a:p>
      </dgm:t>
    </dgm:pt>
    <dgm:pt modelId="{3B403D50-5F58-428E-BA69-78F9118DB019}" type="pres">
      <dgm:prSet presAssocID="{E8FDE72F-8372-4847-93AB-1E7604A57BB2}" presName="pillarX" presStyleLbl="node1" presStyleIdx="2" presStyleCnt="3">
        <dgm:presLayoutVars>
          <dgm:bulletEnabled val="1"/>
        </dgm:presLayoutVars>
      </dgm:prSet>
      <dgm:spPr/>
      <dgm:t>
        <a:bodyPr/>
        <a:lstStyle/>
        <a:p>
          <a:endParaRPr lang="en-US"/>
        </a:p>
      </dgm:t>
    </dgm:pt>
    <dgm:pt modelId="{0245A3CB-0C78-465D-9794-D612CD1FBF04}" type="pres">
      <dgm:prSet presAssocID="{D995392E-1B5C-4804-8F83-9D4C0839F653}" presName="base" presStyleLbl="dkBgShp" presStyleIdx="1" presStyleCnt="2"/>
      <dgm:spPr/>
    </dgm:pt>
  </dgm:ptLst>
  <dgm:cxnLst>
    <dgm:cxn modelId="{23F00640-A24B-4C8D-99C1-6667DF85C6A9}" srcId="{D995392E-1B5C-4804-8F83-9D4C0839F653}" destId="{456CC6FA-FA45-4AE6-8BD1-CCC4B454BB96}" srcOrd="0" destOrd="0" parTransId="{566BB396-51B1-4831-AE53-9B005D4DCE19}" sibTransId="{EE01AE75-5FC8-44F0-9688-FD86BAE534EE}"/>
    <dgm:cxn modelId="{8411BC72-7BCF-4ADD-860D-D652B91EF416}" srcId="{4F014B36-7CF0-41B6-B198-67876919FF9F}" destId="{D995392E-1B5C-4804-8F83-9D4C0839F653}" srcOrd="0" destOrd="0" parTransId="{452B025C-28CA-4D47-8864-E13EB43A14C8}" sibTransId="{AEE69FDC-4088-475B-AFB0-8F3727498F9E}"/>
    <dgm:cxn modelId="{E2F96DDB-50F5-47CA-BFDF-F803D1C0E2D5}" srcId="{D995392E-1B5C-4804-8F83-9D4C0839F653}" destId="{E8FDE72F-8372-4847-93AB-1E7604A57BB2}" srcOrd="2" destOrd="0" parTransId="{69AEDBB2-59D1-44A5-B88E-90148E5A6D68}" sibTransId="{B8EA4C73-0299-4417-BFB7-D38EEE9A4B0B}"/>
    <dgm:cxn modelId="{CC2193F6-8F8B-42E7-B0A7-93827E2A10DA}" type="presOf" srcId="{456CC6FA-FA45-4AE6-8BD1-CCC4B454BB96}" destId="{86E0CD11-2865-449B-9CBE-A0F6B27BCC31}" srcOrd="0" destOrd="0" presId="urn:microsoft.com/office/officeart/2005/8/layout/hList3"/>
    <dgm:cxn modelId="{3B2AF4A1-E9CA-4BD4-BFDD-D6C05EA07ACB}" srcId="{D995392E-1B5C-4804-8F83-9D4C0839F653}" destId="{0BFC0C70-C98D-494B-9789-FA400B11FC1C}" srcOrd="1" destOrd="0" parTransId="{47EAE271-AE8D-45EC-86E8-6A88EA754C81}" sibTransId="{A23AA596-7453-4A81-8060-7CB0C25D675E}"/>
    <dgm:cxn modelId="{B958B9E5-1973-4DCE-BA97-8704E5DDBB03}" type="presOf" srcId="{E8FDE72F-8372-4847-93AB-1E7604A57BB2}" destId="{3B403D50-5F58-428E-BA69-78F9118DB019}" srcOrd="0" destOrd="0" presId="urn:microsoft.com/office/officeart/2005/8/layout/hList3"/>
    <dgm:cxn modelId="{70FC7611-1BB0-4D94-9555-63C383ACC337}" type="presOf" srcId="{D995392E-1B5C-4804-8F83-9D4C0839F653}" destId="{223E2A49-FBCD-414C-B8F7-D2E891227904}" srcOrd="0" destOrd="0" presId="urn:microsoft.com/office/officeart/2005/8/layout/hList3"/>
    <dgm:cxn modelId="{5680077D-B596-4F63-BDAA-241F057FAF9C}" type="presOf" srcId="{4F014B36-7CF0-41B6-B198-67876919FF9F}" destId="{C0D2AC7D-BA77-4C1C-879C-0FE3733CA770}" srcOrd="0" destOrd="0" presId="urn:microsoft.com/office/officeart/2005/8/layout/hList3"/>
    <dgm:cxn modelId="{E042F036-502F-4B9A-8E22-294F40817114}" type="presOf" srcId="{0BFC0C70-C98D-494B-9789-FA400B11FC1C}" destId="{F46505C3-1E5E-4B16-A593-FD5BC698B928}" srcOrd="0" destOrd="0" presId="urn:microsoft.com/office/officeart/2005/8/layout/hList3"/>
    <dgm:cxn modelId="{3B558E11-5112-413C-85A4-4DBDAFE799EA}" type="presParOf" srcId="{C0D2AC7D-BA77-4C1C-879C-0FE3733CA770}" destId="{223E2A49-FBCD-414C-B8F7-D2E891227904}" srcOrd="0" destOrd="0" presId="urn:microsoft.com/office/officeart/2005/8/layout/hList3"/>
    <dgm:cxn modelId="{AAF5B6C5-2550-4C1A-AC7A-5E68B8AA64B7}" type="presParOf" srcId="{C0D2AC7D-BA77-4C1C-879C-0FE3733CA770}" destId="{68346969-4A05-491E-963C-C04FB9D939D7}" srcOrd="1" destOrd="0" presId="urn:microsoft.com/office/officeart/2005/8/layout/hList3"/>
    <dgm:cxn modelId="{B991723E-139F-459C-8CC5-64D6B1C9AB40}" type="presParOf" srcId="{68346969-4A05-491E-963C-C04FB9D939D7}" destId="{86E0CD11-2865-449B-9CBE-A0F6B27BCC31}" srcOrd="0" destOrd="0" presId="urn:microsoft.com/office/officeart/2005/8/layout/hList3"/>
    <dgm:cxn modelId="{64D1EE9F-FDD1-4C4B-A56B-9AD715861302}" type="presParOf" srcId="{68346969-4A05-491E-963C-C04FB9D939D7}" destId="{F46505C3-1E5E-4B16-A593-FD5BC698B928}" srcOrd="1" destOrd="0" presId="urn:microsoft.com/office/officeart/2005/8/layout/hList3"/>
    <dgm:cxn modelId="{E836CEB1-E7AC-400C-A746-30C118B56A9A}" type="presParOf" srcId="{68346969-4A05-491E-963C-C04FB9D939D7}" destId="{3B403D50-5F58-428E-BA69-78F9118DB019}" srcOrd="2" destOrd="0" presId="urn:microsoft.com/office/officeart/2005/8/layout/hList3"/>
    <dgm:cxn modelId="{3B50B337-40D3-4802-BFD0-1267DED7AFA4}" type="presParOf" srcId="{C0D2AC7D-BA77-4C1C-879C-0FE3733CA770}" destId="{0245A3CB-0C78-465D-9794-D612CD1FBF04}" srcOrd="2" destOrd="0" presId="urn:microsoft.com/office/officeart/2005/8/layout/hList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800" b="0" i="0" smtClean="0">
              <a:solidFill>
                <a:srgbClr val="C00000"/>
              </a:solidFill>
            </a:rPr>
            <a:t>Ý nghĩa phương pháp luận</a:t>
          </a:r>
          <a:endParaRPr lang="en-US" sz="2800" b="0" i="0">
            <a:solidFill>
              <a:srgbClr val="C00000"/>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400" b="0" i="0" smtClean="0">
              <a:solidFill>
                <a:schemeClr val="tx1"/>
              </a:solidFill>
              <a:latin typeface="Times New Roman" panose="02020603050405020304" pitchFamily="18" charset="0"/>
              <a:cs typeface="Times New Roman" panose="02020603050405020304" pitchFamily="18" charset="0"/>
            </a:rPr>
            <a:t>Cần nghiên cứu SVHT trong mối quan hệ mà nó giữ vai trò là kết quả đồng thời trong mối quan hệ mà nó là nguyên nhân</a:t>
          </a:r>
          <a:endParaRPr lang="en-US" sz="2400" b="0" i="0">
            <a:solidFill>
              <a:schemeClr val="tx1"/>
            </a:solidFill>
          </a:endParaRPr>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400" smtClean="0">
              <a:latin typeface="Times New Roman" panose="02020603050405020304" pitchFamily="18" charset="0"/>
              <a:cs typeface="Times New Roman" panose="02020603050405020304" pitchFamily="18" charset="0"/>
            </a:rPr>
            <a:t>Cần tìm hiểu tất cả các nguyên nhân sinh ra SVHT</a:t>
          </a:r>
          <a:endParaRPr lang="en-US" sz="2400">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400" smtClean="0">
              <a:latin typeface="Times New Roman" panose="02020603050405020304" pitchFamily="18" charset="0"/>
              <a:cs typeface="Times New Roman" panose="02020603050405020304" pitchFamily="18" charset="0"/>
            </a:rPr>
            <a:t>Muốn nhận thức được SVHT phải tìm ra nguyên nhân xuất hiện</a:t>
          </a:r>
          <a:endParaRPr lang="en-US" sz="2400">
            <a:latin typeface="Times New Roman" panose="02020603050405020304" pitchFamily="18" charset="0"/>
            <a:cs typeface="Times New Roman" panose="02020603050405020304" pitchFamily="18" charset="0"/>
          </a:endParaRPr>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266372" custScaleY="92128" custLinFactNeighborY="-2398">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593273" custScaleY="133568">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408830" custScaleY="157279"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393576" custScaleY="151675"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32.xml><?xml version="1.0" encoding="utf-8"?>
<dgm:dataModel xmlns:dgm="http://schemas.openxmlformats.org/drawingml/2006/diagram" xmlns:a="http://schemas.openxmlformats.org/drawingml/2006/main">
  <dgm:ptLst>
    <dgm:pt modelId="{D9FA9935-1DAA-4CB3-8821-92C859EF86A3}" type="doc">
      <dgm:prSet loTypeId="urn:microsoft.com/office/officeart/2005/8/layout/radial4" loCatId="relationship" qsTypeId="urn:microsoft.com/office/officeart/2005/8/quickstyle/3d5" qsCatId="3D" csTypeId="urn:microsoft.com/office/officeart/2005/8/colors/accent1_2" csCatId="accent1" phldr="1"/>
      <dgm:spPr/>
      <dgm:t>
        <a:bodyPr/>
        <a:lstStyle/>
        <a:p>
          <a:endParaRPr lang="en-US"/>
        </a:p>
      </dgm:t>
    </dgm:pt>
    <dgm:pt modelId="{E8B113C3-1FB0-4498-BBEA-66E9F66C3397}">
      <dgm:prSet phldrT="[Text]" custT="1"/>
      <dgm:spPr>
        <a:solidFill>
          <a:srgbClr val="008000"/>
        </a:solidFill>
      </dgm:spPr>
      <dgm:t>
        <a:bodyPr/>
        <a:lstStyle/>
        <a:p>
          <a:r>
            <a:rPr lang="en-US" sz="2400" noProof="1">
              <a:solidFill>
                <a:schemeClr val="bg1"/>
              </a:solidFill>
              <a:latin typeface="+mj-lt"/>
              <a:cs typeface="Times New Roman" panose="02020603050405020304" pitchFamily="18" charset="0"/>
            </a:rPr>
            <a:t>Khả năng &amp; Hiện thực</a:t>
          </a:r>
        </a:p>
      </dgm:t>
    </dgm:pt>
    <dgm:pt modelId="{128C9687-E95A-4A8C-8A81-D83F7BD933FB}" type="parTrans" cxnId="{C3BD3041-E7D2-4113-8AB2-428095ED09F9}">
      <dgm:prSet/>
      <dgm:spPr/>
      <dgm:t>
        <a:bodyPr/>
        <a:lstStyle/>
        <a:p>
          <a:endParaRPr lang="en-US" sz="2800" noProof="1">
            <a:latin typeface="Times New Roman" panose="02020603050405020304" pitchFamily="18" charset="0"/>
            <a:cs typeface="Times New Roman" panose="02020603050405020304" pitchFamily="18" charset="0"/>
          </a:endParaRPr>
        </a:p>
      </dgm:t>
    </dgm:pt>
    <dgm:pt modelId="{9DC6AB27-E755-49EB-A032-F1F508EC1F21}" type="sibTrans" cxnId="{C3BD3041-E7D2-4113-8AB2-428095ED09F9}">
      <dgm:prSet/>
      <dgm:spPr/>
      <dgm:t>
        <a:bodyPr/>
        <a:lstStyle/>
        <a:p>
          <a:endParaRPr lang="en-US" sz="2800" noProof="1">
            <a:latin typeface="Times New Roman" panose="02020603050405020304" pitchFamily="18" charset="0"/>
            <a:cs typeface="Times New Roman" panose="02020603050405020304" pitchFamily="18" charset="0"/>
          </a:endParaRPr>
        </a:p>
      </dgm:t>
    </dgm:pt>
    <dgm:pt modelId="{F7402102-383A-4192-94B5-6EC63C2B1720}">
      <dgm:prSet phldrT="[Text]" custT="1"/>
      <dgm:spPr>
        <a:solidFill>
          <a:srgbClr val="FF0066"/>
        </a:solidFill>
      </dgm:spPr>
      <dgm:t>
        <a:bodyPr/>
        <a:lstStyle/>
        <a:p>
          <a:r>
            <a:rPr lang="en-US" sz="2800" noProof="1">
              <a:latin typeface="Times New Roman" panose="02020603050405020304" pitchFamily="18" charset="0"/>
              <a:cs typeface="Times New Roman" panose="02020603050405020304" pitchFamily="18" charset="0"/>
            </a:rPr>
            <a:t>Chuyển hóa </a:t>
          </a:r>
        </a:p>
      </dgm:t>
    </dgm:pt>
    <dgm:pt modelId="{50CDB5F7-F8C0-4A60-8CEA-CDF5748B107A}" type="parTrans" cxnId="{67809506-23AA-4722-924B-71EC0DA319E5}">
      <dgm:prSet/>
      <dgm:spPr/>
      <dgm:t>
        <a:bodyPr/>
        <a:lstStyle/>
        <a:p>
          <a:endParaRPr lang="en-US" sz="2800" noProof="1">
            <a:latin typeface="Times New Roman" panose="02020603050405020304" pitchFamily="18" charset="0"/>
            <a:cs typeface="Times New Roman" panose="02020603050405020304" pitchFamily="18" charset="0"/>
          </a:endParaRPr>
        </a:p>
      </dgm:t>
    </dgm:pt>
    <dgm:pt modelId="{6E5DFF54-FCDB-470F-9266-3189384A2946}" type="sibTrans" cxnId="{67809506-23AA-4722-924B-71EC0DA319E5}">
      <dgm:prSet/>
      <dgm:spPr/>
      <dgm:t>
        <a:bodyPr/>
        <a:lstStyle/>
        <a:p>
          <a:endParaRPr lang="en-US" sz="2800" noProof="1">
            <a:latin typeface="Times New Roman" panose="02020603050405020304" pitchFamily="18" charset="0"/>
            <a:cs typeface="Times New Roman" panose="02020603050405020304" pitchFamily="18" charset="0"/>
          </a:endParaRPr>
        </a:p>
      </dgm:t>
    </dgm:pt>
    <dgm:pt modelId="{FE56C6C6-2DD8-400F-8D18-E2454DD1D623}">
      <dgm:prSet phldrT="[Text]" custT="1"/>
      <dgm:spPr>
        <a:solidFill>
          <a:srgbClr val="0070C0"/>
        </a:solidFill>
      </dgm:spPr>
      <dgm:t>
        <a:bodyPr/>
        <a:lstStyle/>
        <a:p>
          <a:r>
            <a:rPr lang="en-US" sz="2800" noProof="1">
              <a:latin typeface="Times New Roman" panose="02020603050405020304" pitchFamily="18" charset="0"/>
              <a:cs typeface="Times New Roman" panose="02020603050405020304" pitchFamily="18" charset="0"/>
            </a:rPr>
            <a:t>Không tách rời</a:t>
          </a:r>
        </a:p>
      </dgm:t>
    </dgm:pt>
    <dgm:pt modelId="{10BB5C8E-8FC4-4F16-888B-4D609D83E81E}" type="parTrans" cxnId="{85D1EA69-C95B-4A08-86D1-59845DA5B337}">
      <dgm:prSet/>
      <dgm:spPr/>
      <dgm:t>
        <a:bodyPr/>
        <a:lstStyle/>
        <a:p>
          <a:endParaRPr lang="en-US" sz="2800" noProof="1">
            <a:latin typeface="Times New Roman" panose="02020603050405020304" pitchFamily="18" charset="0"/>
            <a:cs typeface="Times New Roman" panose="02020603050405020304" pitchFamily="18" charset="0"/>
          </a:endParaRPr>
        </a:p>
      </dgm:t>
    </dgm:pt>
    <dgm:pt modelId="{11301910-A995-4CF5-830B-E70DF2775294}" type="sibTrans" cxnId="{85D1EA69-C95B-4A08-86D1-59845DA5B337}">
      <dgm:prSet/>
      <dgm:spPr/>
      <dgm:t>
        <a:bodyPr/>
        <a:lstStyle/>
        <a:p>
          <a:endParaRPr lang="en-US" sz="2800" noProof="1">
            <a:latin typeface="Times New Roman" panose="02020603050405020304" pitchFamily="18" charset="0"/>
            <a:cs typeface="Times New Roman" panose="02020603050405020304" pitchFamily="18" charset="0"/>
          </a:endParaRPr>
        </a:p>
      </dgm:t>
    </dgm:pt>
    <dgm:pt modelId="{419276EF-DED5-48DB-B93F-7DF2D6A417AD}">
      <dgm:prSet phldrT="[Text]" custT="1"/>
      <dgm:spPr>
        <a:solidFill>
          <a:srgbClr val="993300"/>
        </a:solidFill>
      </dgm:spPr>
      <dgm:t>
        <a:bodyPr/>
        <a:lstStyle/>
        <a:p>
          <a:r>
            <a:rPr lang="en-US" sz="2800" noProof="1">
              <a:latin typeface="Times New Roman" panose="02020603050405020304" pitchFamily="18" charset="0"/>
              <a:cs typeface="Times New Roman" panose="02020603050405020304" pitchFamily="18" charset="0"/>
            </a:rPr>
            <a:t>Tiền đề</a:t>
          </a:r>
        </a:p>
      </dgm:t>
    </dgm:pt>
    <dgm:pt modelId="{1CFF4C83-17F4-46E4-BF37-7A6B69E9DDB7}" type="parTrans" cxnId="{881D623C-EC91-4829-9D50-EC1534D72FC0}">
      <dgm:prSet/>
      <dgm:spPr/>
      <dgm:t>
        <a:bodyPr/>
        <a:lstStyle/>
        <a:p>
          <a:endParaRPr lang="en-US" sz="2800" noProof="1">
            <a:latin typeface="Times New Roman" panose="02020603050405020304" pitchFamily="18" charset="0"/>
            <a:cs typeface="Times New Roman" panose="02020603050405020304" pitchFamily="18" charset="0"/>
          </a:endParaRPr>
        </a:p>
      </dgm:t>
    </dgm:pt>
    <dgm:pt modelId="{193425F8-DDB0-4ED9-9AE7-3DAA6C5E21BE}" type="sibTrans" cxnId="{881D623C-EC91-4829-9D50-EC1534D72FC0}">
      <dgm:prSet/>
      <dgm:spPr/>
      <dgm:t>
        <a:bodyPr/>
        <a:lstStyle/>
        <a:p>
          <a:endParaRPr lang="en-US" sz="2800" noProof="1">
            <a:latin typeface="Times New Roman" panose="02020603050405020304" pitchFamily="18" charset="0"/>
            <a:cs typeface="Times New Roman" panose="02020603050405020304" pitchFamily="18" charset="0"/>
          </a:endParaRPr>
        </a:p>
      </dgm:t>
    </dgm:pt>
    <dgm:pt modelId="{721B5E63-55E8-47BB-8903-F3096BA25E37}" type="pres">
      <dgm:prSet presAssocID="{D9FA9935-1DAA-4CB3-8821-92C859EF86A3}" presName="cycle" presStyleCnt="0">
        <dgm:presLayoutVars>
          <dgm:chMax val="1"/>
          <dgm:dir/>
          <dgm:animLvl val="ctr"/>
          <dgm:resizeHandles val="exact"/>
        </dgm:presLayoutVars>
      </dgm:prSet>
      <dgm:spPr/>
      <dgm:t>
        <a:bodyPr/>
        <a:lstStyle/>
        <a:p>
          <a:endParaRPr lang="en-US"/>
        </a:p>
      </dgm:t>
    </dgm:pt>
    <dgm:pt modelId="{CE542729-0537-49C2-A1C8-6AE3BB216691}" type="pres">
      <dgm:prSet presAssocID="{E8B113C3-1FB0-4498-BBEA-66E9F66C3397}" presName="centerShape" presStyleLbl="node0" presStyleIdx="0" presStyleCnt="1" custScaleX="111442" custScaleY="122696" custLinFactNeighborX="256" custLinFactNeighborY="-453"/>
      <dgm:spPr/>
      <dgm:t>
        <a:bodyPr/>
        <a:lstStyle/>
        <a:p>
          <a:endParaRPr lang="en-US"/>
        </a:p>
      </dgm:t>
    </dgm:pt>
    <dgm:pt modelId="{835DFC6B-944E-487D-B7CA-A7B99DF8374D}" type="pres">
      <dgm:prSet presAssocID="{50CDB5F7-F8C0-4A60-8CEA-CDF5748B107A}" presName="parTrans" presStyleLbl="bgSibTrans2D1" presStyleIdx="0" presStyleCnt="3"/>
      <dgm:spPr/>
      <dgm:t>
        <a:bodyPr/>
        <a:lstStyle/>
        <a:p>
          <a:endParaRPr lang="en-US"/>
        </a:p>
      </dgm:t>
    </dgm:pt>
    <dgm:pt modelId="{6873686A-A46F-47EA-BDBA-C376E224A118}" type="pres">
      <dgm:prSet presAssocID="{F7402102-383A-4192-94B5-6EC63C2B1720}" presName="node" presStyleLbl="node1" presStyleIdx="0" presStyleCnt="3">
        <dgm:presLayoutVars>
          <dgm:bulletEnabled val="1"/>
        </dgm:presLayoutVars>
      </dgm:prSet>
      <dgm:spPr/>
      <dgm:t>
        <a:bodyPr/>
        <a:lstStyle/>
        <a:p>
          <a:endParaRPr lang="en-US"/>
        </a:p>
      </dgm:t>
    </dgm:pt>
    <dgm:pt modelId="{DF8B5918-99DF-4243-A313-327966905523}" type="pres">
      <dgm:prSet presAssocID="{10BB5C8E-8FC4-4F16-888B-4D609D83E81E}" presName="parTrans" presStyleLbl="bgSibTrans2D1" presStyleIdx="1" presStyleCnt="3"/>
      <dgm:spPr/>
      <dgm:t>
        <a:bodyPr/>
        <a:lstStyle/>
        <a:p>
          <a:endParaRPr lang="en-US"/>
        </a:p>
      </dgm:t>
    </dgm:pt>
    <dgm:pt modelId="{57B174E6-FF4C-49F9-B497-59AEBA06486F}" type="pres">
      <dgm:prSet presAssocID="{FE56C6C6-2DD8-400F-8D18-E2454DD1D623}" presName="node" presStyleLbl="node1" presStyleIdx="1" presStyleCnt="3">
        <dgm:presLayoutVars>
          <dgm:bulletEnabled val="1"/>
        </dgm:presLayoutVars>
      </dgm:prSet>
      <dgm:spPr/>
      <dgm:t>
        <a:bodyPr/>
        <a:lstStyle/>
        <a:p>
          <a:endParaRPr lang="en-US"/>
        </a:p>
      </dgm:t>
    </dgm:pt>
    <dgm:pt modelId="{CD82677B-AA06-4E7E-A0E7-F24972B71AE4}" type="pres">
      <dgm:prSet presAssocID="{1CFF4C83-17F4-46E4-BF37-7A6B69E9DDB7}" presName="parTrans" presStyleLbl="bgSibTrans2D1" presStyleIdx="2" presStyleCnt="3"/>
      <dgm:spPr/>
      <dgm:t>
        <a:bodyPr/>
        <a:lstStyle/>
        <a:p>
          <a:endParaRPr lang="en-US"/>
        </a:p>
      </dgm:t>
    </dgm:pt>
    <dgm:pt modelId="{47CD52E0-F113-40E6-B501-CFC7ED9BA153}" type="pres">
      <dgm:prSet presAssocID="{419276EF-DED5-48DB-B93F-7DF2D6A417AD}" presName="node" presStyleLbl="node1" presStyleIdx="2" presStyleCnt="3" custRadScaleRad="115380" custRadScaleInc="-2361">
        <dgm:presLayoutVars>
          <dgm:bulletEnabled val="1"/>
        </dgm:presLayoutVars>
      </dgm:prSet>
      <dgm:spPr/>
      <dgm:t>
        <a:bodyPr/>
        <a:lstStyle/>
        <a:p>
          <a:endParaRPr lang="en-US"/>
        </a:p>
      </dgm:t>
    </dgm:pt>
  </dgm:ptLst>
  <dgm:cxnLst>
    <dgm:cxn modelId="{881D623C-EC91-4829-9D50-EC1534D72FC0}" srcId="{E8B113C3-1FB0-4498-BBEA-66E9F66C3397}" destId="{419276EF-DED5-48DB-B93F-7DF2D6A417AD}" srcOrd="2" destOrd="0" parTransId="{1CFF4C83-17F4-46E4-BF37-7A6B69E9DDB7}" sibTransId="{193425F8-DDB0-4ED9-9AE7-3DAA6C5E21BE}"/>
    <dgm:cxn modelId="{85D1EA69-C95B-4A08-86D1-59845DA5B337}" srcId="{E8B113C3-1FB0-4498-BBEA-66E9F66C3397}" destId="{FE56C6C6-2DD8-400F-8D18-E2454DD1D623}" srcOrd="1" destOrd="0" parTransId="{10BB5C8E-8FC4-4F16-888B-4D609D83E81E}" sibTransId="{11301910-A995-4CF5-830B-E70DF2775294}"/>
    <dgm:cxn modelId="{77927840-7B32-4EE9-A549-674F018966A0}" type="presOf" srcId="{1CFF4C83-17F4-46E4-BF37-7A6B69E9DDB7}" destId="{CD82677B-AA06-4E7E-A0E7-F24972B71AE4}" srcOrd="0" destOrd="0" presId="urn:microsoft.com/office/officeart/2005/8/layout/radial4"/>
    <dgm:cxn modelId="{C67E49FD-2FBE-403F-9CD0-063B9C9FAA66}" type="presOf" srcId="{10BB5C8E-8FC4-4F16-888B-4D609D83E81E}" destId="{DF8B5918-99DF-4243-A313-327966905523}" srcOrd="0" destOrd="0" presId="urn:microsoft.com/office/officeart/2005/8/layout/radial4"/>
    <dgm:cxn modelId="{A7986532-3321-40E7-8B68-C19A4F905ED8}" type="presOf" srcId="{419276EF-DED5-48DB-B93F-7DF2D6A417AD}" destId="{47CD52E0-F113-40E6-B501-CFC7ED9BA153}" srcOrd="0" destOrd="0" presId="urn:microsoft.com/office/officeart/2005/8/layout/radial4"/>
    <dgm:cxn modelId="{D046F90F-28B7-4B86-B43C-1E218DA541B0}" type="presOf" srcId="{E8B113C3-1FB0-4498-BBEA-66E9F66C3397}" destId="{CE542729-0537-49C2-A1C8-6AE3BB216691}" srcOrd="0" destOrd="0" presId="urn:microsoft.com/office/officeart/2005/8/layout/radial4"/>
    <dgm:cxn modelId="{C3BD3041-E7D2-4113-8AB2-428095ED09F9}" srcId="{D9FA9935-1DAA-4CB3-8821-92C859EF86A3}" destId="{E8B113C3-1FB0-4498-BBEA-66E9F66C3397}" srcOrd="0" destOrd="0" parTransId="{128C9687-E95A-4A8C-8A81-D83F7BD933FB}" sibTransId="{9DC6AB27-E755-49EB-A032-F1F508EC1F21}"/>
    <dgm:cxn modelId="{4C260721-20CB-4CFD-B8CA-998C13E97097}" type="presOf" srcId="{FE56C6C6-2DD8-400F-8D18-E2454DD1D623}" destId="{57B174E6-FF4C-49F9-B497-59AEBA06486F}" srcOrd="0" destOrd="0" presId="urn:microsoft.com/office/officeart/2005/8/layout/radial4"/>
    <dgm:cxn modelId="{64AB2E9E-93D4-498C-A649-C97AB1DD9A52}" type="presOf" srcId="{F7402102-383A-4192-94B5-6EC63C2B1720}" destId="{6873686A-A46F-47EA-BDBA-C376E224A118}" srcOrd="0" destOrd="0" presId="urn:microsoft.com/office/officeart/2005/8/layout/radial4"/>
    <dgm:cxn modelId="{BB1137F2-2F21-4E33-B93B-A462107C7D77}" type="presOf" srcId="{D9FA9935-1DAA-4CB3-8821-92C859EF86A3}" destId="{721B5E63-55E8-47BB-8903-F3096BA25E37}" srcOrd="0" destOrd="0" presId="urn:microsoft.com/office/officeart/2005/8/layout/radial4"/>
    <dgm:cxn modelId="{0A488C70-27B2-4C86-A679-B3AE95F831E0}" type="presOf" srcId="{50CDB5F7-F8C0-4A60-8CEA-CDF5748B107A}" destId="{835DFC6B-944E-487D-B7CA-A7B99DF8374D}" srcOrd="0" destOrd="0" presId="urn:microsoft.com/office/officeart/2005/8/layout/radial4"/>
    <dgm:cxn modelId="{67809506-23AA-4722-924B-71EC0DA319E5}" srcId="{E8B113C3-1FB0-4498-BBEA-66E9F66C3397}" destId="{F7402102-383A-4192-94B5-6EC63C2B1720}" srcOrd="0" destOrd="0" parTransId="{50CDB5F7-F8C0-4A60-8CEA-CDF5748B107A}" sibTransId="{6E5DFF54-FCDB-470F-9266-3189384A2946}"/>
    <dgm:cxn modelId="{CC41560E-252E-4925-B5D4-6B877B98A8F5}" type="presParOf" srcId="{721B5E63-55E8-47BB-8903-F3096BA25E37}" destId="{CE542729-0537-49C2-A1C8-6AE3BB216691}" srcOrd="0" destOrd="0" presId="urn:microsoft.com/office/officeart/2005/8/layout/radial4"/>
    <dgm:cxn modelId="{2B2C5037-12DE-46C8-B333-B08DFC803DA8}" type="presParOf" srcId="{721B5E63-55E8-47BB-8903-F3096BA25E37}" destId="{835DFC6B-944E-487D-B7CA-A7B99DF8374D}" srcOrd="1" destOrd="0" presId="urn:microsoft.com/office/officeart/2005/8/layout/radial4"/>
    <dgm:cxn modelId="{161514FB-958B-4D37-B652-4D17C74B4E9F}" type="presParOf" srcId="{721B5E63-55E8-47BB-8903-F3096BA25E37}" destId="{6873686A-A46F-47EA-BDBA-C376E224A118}" srcOrd="2" destOrd="0" presId="urn:microsoft.com/office/officeart/2005/8/layout/radial4"/>
    <dgm:cxn modelId="{A51EB0ED-4FA3-4B23-BDB7-71F29B72B71F}" type="presParOf" srcId="{721B5E63-55E8-47BB-8903-F3096BA25E37}" destId="{DF8B5918-99DF-4243-A313-327966905523}" srcOrd="3" destOrd="0" presId="urn:microsoft.com/office/officeart/2005/8/layout/radial4"/>
    <dgm:cxn modelId="{7CC9D2F0-A1C3-42C3-AFB8-2E1B39973A47}" type="presParOf" srcId="{721B5E63-55E8-47BB-8903-F3096BA25E37}" destId="{57B174E6-FF4C-49F9-B497-59AEBA06486F}" srcOrd="4" destOrd="0" presId="urn:microsoft.com/office/officeart/2005/8/layout/radial4"/>
    <dgm:cxn modelId="{3648F980-B77D-4FC7-B294-B6EAFF6F8E81}" type="presParOf" srcId="{721B5E63-55E8-47BB-8903-F3096BA25E37}" destId="{CD82677B-AA06-4E7E-A0E7-F24972B71AE4}" srcOrd="5" destOrd="0" presId="urn:microsoft.com/office/officeart/2005/8/layout/radial4"/>
    <dgm:cxn modelId="{B90A7E4A-D5FE-4F91-A96A-2119C6C2A12C}" type="presParOf" srcId="{721B5E63-55E8-47BB-8903-F3096BA25E37}" destId="{47CD52E0-F113-40E6-B501-CFC7ED9BA153}" srcOrd="6" destOrd="0" presId="urn:microsoft.com/office/officeart/2005/8/layout/radial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400" smtClean="0">
              <a:solidFill>
                <a:srgbClr val="FF0000"/>
              </a:solidFill>
              <a:latin typeface="Times New Roman" panose="02020603050405020304" pitchFamily="18" charset="0"/>
              <a:cs typeface="Times New Roman" panose="02020603050405020304" pitchFamily="18" charset="0"/>
            </a:rPr>
            <a:t>Chất và Lượng là 2 mặt cấu thành của SVHT</a:t>
          </a:r>
          <a:endParaRPr lang="en-US" sz="2400" i="1">
            <a:solidFill>
              <a:srgbClr val="0000FF"/>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400" smtClean="0">
              <a:solidFill>
                <a:srgbClr val="000000"/>
              </a:solidFill>
              <a:latin typeface="Times New Roman" panose="02020603050405020304" pitchFamily="18" charset="0"/>
              <a:cs typeface="Times New Roman" panose="02020603050405020304" pitchFamily="18" charset="0"/>
            </a:rPr>
            <a:t>Khi SV, HT đang tồn tại, chất và lượng thống nhất với nhau ở một độ, nhưng trong phạm vi đó, chất là và lượng tá động lẫn nhau làm cho SV,HT  dần biến đổi bắt đầu từ lượng</a:t>
          </a:r>
          <a:endParaRPr lang="en-US" sz="2400">
            <a:solidFill>
              <a:srgbClr val="000000"/>
            </a:solidFill>
            <a:latin typeface="Times New Roman" panose="02020603050405020304" pitchFamily="18" charset="0"/>
            <a:cs typeface="Times New Roman" panose="02020603050405020304" pitchFamily="18" charset="0"/>
          </a:endParaRPr>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400" smtClean="0">
              <a:solidFill>
                <a:srgbClr val="000000"/>
              </a:solidFill>
              <a:latin typeface="Times New Roman" panose="02020603050405020304" pitchFamily="18" charset="0"/>
              <a:cs typeface="Times New Roman" panose="02020603050405020304" pitchFamily="18" charset="0"/>
            </a:rPr>
            <a:t>Sự thay đổi về lượng có thể chưa l</a:t>
          </a:r>
          <a:r>
            <a:rPr lang="en-US" altLang="en-US" sz="2400" smtClean="0">
              <a:solidFill>
                <a:srgbClr val="000000"/>
              </a:solidFill>
              <a:latin typeface="Times New Roman" panose="02020603050405020304" pitchFamily="18" charset="0"/>
              <a:ea typeface="Times New Roman" panose="02020603050405020304" pitchFamily="18" charset="0"/>
            </a:rPr>
            <a:t>à</a:t>
          </a:r>
          <a:r>
            <a:rPr lang="en-US" altLang="en-US" sz="2400" smtClean="0">
              <a:solidFill>
                <a:srgbClr val="000000"/>
              </a:solidFill>
              <a:latin typeface="Times New Roman" panose="02020603050405020304" pitchFamily="18" charset="0"/>
              <a:cs typeface="Times New Roman" panose="02020603050405020304" pitchFamily="18" charset="0"/>
            </a:rPr>
            <a:t>m thay đổi ngay lập tức sự thay đổi về chất của sự vật m</a:t>
          </a:r>
          <a:r>
            <a:rPr lang="en-US" altLang="en-US" sz="2400" smtClean="0">
              <a:solidFill>
                <a:srgbClr val="000000"/>
              </a:solidFill>
              <a:latin typeface="Times New Roman" panose="02020603050405020304" pitchFamily="18" charset="0"/>
              <a:ea typeface="Times New Roman" panose="02020603050405020304" pitchFamily="18" charset="0"/>
            </a:rPr>
            <a:t>à</a:t>
          </a:r>
          <a:r>
            <a:rPr lang="en-US" altLang="en-US" sz="2400" smtClean="0">
              <a:solidFill>
                <a:srgbClr val="000000"/>
              </a:solidFill>
              <a:latin typeface="Times New Roman" panose="02020603050405020304" pitchFamily="18" charset="0"/>
              <a:cs typeface="Times New Roman" panose="02020603050405020304" pitchFamily="18" charset="0"/>
            </a:rPr>
            <a:t> có sự tích luỹ dần dần. </a:t>
          </a:r>
          <a:endParaRPr lang="en-US" sz="2400">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400" smtClean="0">
              <a:solidFill>
                <a:srgbClr val="000000"/>
              </a:solidFill>
              <a:latin typeface="Times New Roman" panose="02020603050405020304" pitchFamily="18" charset="0"/>
              <a:cs typeface="Times New Roman" panose="02020603050405020304" pitchFamily="18" charset="0"/>
            </a:rPr>
            <a:t>Chất và Lượng là </a:t>
          </a:r>
          <a:r>
            <a:rPr lang="en-US" sz="2400" b="1" smtClean="0">
              <a:solidFill>
                <a:srgbClr val="000000"/>
              </a:solidFill>
              <a:latin typeface="Times New Roman" panose="02020603050405020304" pitchFamily="18" charset="0"/>
              <a:cs typeface="Times New Roman" panose="02020603050405020304" pitchFamily="18" charset="0"/>
            </a:rPr>
            <a:t>2 mặt cấu thành</a:t>
          </a:r>
          <a:r>
            <a:rPr lang="en-US" sz="2400" smtClean="0">
              <a:solidFill>
                <a:srgbClr val="000000"/>
              </a:solidFill>
              <a:latin typeface="Times New Roman" panose="02020603050405020304" pitchFamily="18" charset="0"/>
              <a:cs typeface="Times New Roman" panose="02020603050405020304" pitchFamily="18" charset="0"/>
            </a:rPr>
            <a:t> của 1 sự vật, hiện tượng, chúng tác động biện chứng lẫn nhau.</a:t>
          </a:r>
          <a:endParaRPr lang="en-US" sz="2400">
            <a:solidFill>
              <a:srgbClr val="000000"/>
            </a:solidFill>
            <a:latin typeface="Times New Roman" panose="02020603050405020304" pitchFamily="18" charset="0"/>
            <a:cs typeface="Times New Roman" panose="02020603050405020304" pitchFamily="18" charset="0"/>
          </a:endParaRPr>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206006" custScaleY="92128" custLinFactNeighborX="1109" custLinFactNeighborY="-11016">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1016705" custScaleY="133568">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509945" custScaleY="156412"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500610" custScaleY="165114"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35.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Lst>
  <dgm:cxnLst>
    <dgm:cxn modelId="{B4ED15C8-EACC-43E3-AF36-04EBB008647E}" type="presOf" srcId="{6F4A90B4-335C-4D0C-A4A6-946FEC242170}" destId="{742308AD-CE6D-4C2F-AD03-B05947BF7C3B}" srcOrd="0"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37.xml><?xml version="1.0" encoding="utf-8"?>
<dgm:dataModel xmlns:dgm="http://schemas.openxmlformats.org/drawingml/2006/diagram" xmlns:a="http://schemas.openxmlformats.org/drawingml/2006/main">
  <dgm:ptLst>
    <dgm:pt modelId="{931A16ED-2895-4976-A761-BC658361775E}" type="doc">
      <dgm:prSet loTypeId="urn:microsoft.com/office/officeart/2005/8/layout/hierarchy1" loCatId="hierarchy" qsTypeId="urn:microsoft.com/office/officeart/2005/8/quickstyle/simple1" qsCatId="simple" csTypeId="urn:microsoft.com/office/officeart/2005/8/colors/accent1_2" csCatId="accent1" phldr="1"/>
      <dgm:spPr/>
      <dgm:t>
        <a:bodyPr/>
        <a:lstStyle/>
        <a:p>
          <a:endParaRPr lang="en-US"/>
        </a:p>
      </dgm:t>
    </dgm:pt>
    <dgm:pt modelId="{B825C8E4-04BE-4573-811F-87EE3559D868}">
      <dgm:prSet phldrT="[Text]" custT="1"/>
      <dgm:spPr/>
      <dgm:t>
        <a:bodyPr/>
        <a:lstStyle/>
        <a:p>
          <a:r>
            <a:rPr lang="en-US" sz="2800" b="1" i="0" smtClean="0">
              <a:solidFill>
                <a:srgbClr val="5548F8"/>
              </a:solidFill>
            </a:rPr>
            <a:t>Ý nghĩa phương pháp luận</a:t>
          </a:r>
          <a:endParaRPr lang="en-US" sz="2800" b="1" i="0">
            <a:solidFill>
              <a:srgbClr val="5548F8"/>
            </a:solidFill>
          </a:endParaRPr>
        </a:p>
      </dgm:t>
    </dgm:pt>
    <dgm:pt modelId="{F43D8C95-3177-49D1-AB93-701976F7E26D}" type="parTrans" cxnId="{AD28DAEB-19DC-4E61-8393-C82309E49376}">
      <dgm:prSet/>
      <dgm:spPr/>
      <dgm:t>
        <a:bodyPr/>
        <a:lstStyle/>
        <a:p>
          <a:endParaRPr lang="en-US"/>
        </a:p>
      </dgm:t>
    </dgm:pt>
    <dgm:pt modelId="{39F1934A-2750-4DFF-B73E-28CA94E8641C}" type="sibTrans" cxnId="{AD28DAEB-19DC-4E61-8393-C82309E49376}">
      <dgm:prSet/>
      <dgm:spPr/>
      <dgm:t>
        <a:bodyPr/>
        <a:lstStyle/>
        <a:p>
          <a:endParaRPr lang="en-US"/>
        </a:p>
      </dgm:t>
    </dgm:pt>
    <dgm:pt modelId="{C19B5B2E-7976-43B7-8BCA-8BC9FD7A1B12}">
      <dgm:prSet phldrT="[Text]" custT="1"/>
      <dgm:spPr/>
      <dgm:t>
        <a:bodyPr/>
        <a:lstStyle/>
        <a:p>
          <a:r>
            <a:rPr lang="en-US" sz="2400" smtClean="0">
              <a:solidFill>
                <a:srgbClr val="000000"/>
              </a:solidFill>
              <a:latin typeface="Times New Roman" panose="02020603050405020304" pitchFamily="18" charset="0"/>
              <a:cs typeface="Times New Roman" panose="02020603050405020304" pitchFamily="18" charset="0"/>
            </a:rPr>
            <a:t>Phải biết tích lũy về lượng để có biến đổi về chất, không được nôn nóng cũng như không được bảo thủ</a:t>
          </a:r>
          <a:endParaRPr lang="en-US" sz="2400" b="0" i="0"/>
        </a:p>
      </dgm:t>
    </dgm:pt>
    <dgm:pt modelId="{FA4E858A-79DF-4A2A-BE39-210CF0396429}" type="parTrans" cxnId="{69AD0086-AAA9-4A19-9FD2-2C6C29370C74}">
      <dgm:prSet/>
      <dgm:spPr/>
      <dgm:t>
        <a:bodyPr/>
        <a:lstStyle/>
        <a:p>
          <a:endParaRPr lang="en-US"/>
        </a:p>
      </dgm:t>
    </dgm:pt>
    <dgm:pt modelId="{38776D19-2A4B-411D-88A8-91EBF94423A7}" type="sibTrans" cxnId="{69AD0086-AAA9-4A19-9FD2-2C6C29370C74}">
      <dgm:prSet/>
      <dgm:spPr/>
      <dgm:t>
        <a:bodyPr/>
        <a:lstStyle/>
        <a:p>
          <a:endParaRPr lang="en-US"/>
        </a:p>
      </dgm:t>
    </dgm:pt>
    <dgm:pt modelId="{D9736830-C6AB-4DA4-B40A-1EED089F6FE4}">
      <dgm:prSet phldrT="[Text]" custT="1"/>
      <dgm:spPr/>
      <dgm:t>
        <a:bodyPr/>
        <a:lstStyle/>
        <a:p>
          <a:pPr algn="just"/>
          <a:r>
            <a:rPr lang="en-US" altLang="en-US" sz="2400" smtClean="0">
              <a:latin typeface="Times New Roman" panose="02020603050405020304" pitchFamily="18" charset="0"/>
              <a:cs typeface="Times New Roman" panose="02020603050405020304" pitchFamily="18" charset="0"/>
            </a:rPr>
            <a:t>Khi lượng đã đạt đến điểm nút thì thực hiện bước nhảy là yêu cầu khách quan của sự vận động của SVHT</a:t>
          </a:r>
          <a:endParaRPr lang="en-US" sz="2400">
            <a:latin typeface="Times New Roman" panose="02020603050405020304" pitchFamily="18" charset="0"/>
            <a:cs typeface="Times New Roman" panose="02020603050405020304" pitchFamily="18" charset="0"/>
          </a:endParaRPr>
        </a:p>
      </dgm:t>
    </dgm:pt>
    <dgm:pt modelId="{E3FF7C17-19DF-4C2E-9E5D-E62B75590468}" type="parTrans" cxnId="{C716D040-6413-46E9-B75A-0366095B38CA}">
      <dgm:prSet/>
      <dgm:spPr/>
      <dgm:t>
        <a:bodyPr/>
        <a:lstStyle/>
        <a:p>
          <a:endParaRPr lang="en-US"/>
        </a:p>
      </dgm:t>
    </dgm:pt>
    <dgm:pt modelId="{149E9C03-8772-48BE-B9E4-624F654C750B}" type="sibTrans" cxnId="{C716D040-6413-46E9-B75A-0366095B38CA}">
      <dgm:prSet/>
      <dgm:spPr/>
      <dgm:t>
        <a:bodyPr/>
        <a:lstStyle/>
        <a:p>
          <a:endParaRPr lang="en-US"/>
        </a:p>
      </dgm:t>
    </dgm:pt>
    <dgm:pt modelId="{02A6B86D-65BA-4B9A-AD75-09D3DEBC7F73}" type="pres">
      <dgm:prSet presAssocID="{931A16ED-2895-4976-A761-BC658361775E}" presName="hierChild1" presStyleCnt="0">
        <dgm:presLayoutVars>
          <dgm:chPref val="1"/>
          <dgm:dir/>
          <dgm:animOne val="branch"/>
          <dgm:animLvl val="lvl"/>
          <dgm:resizeHandles/>
        </dgm:presLayoutVars>
      </dgm:prSet>
      <dgm:spPr/>
      <dgm:t>
        <a:bodyPr/>
        <a:lstStyle/>
        <a:p>
          <a:endParaRPr lang="en-US"/>
        </a:p>
      </dgm:t>
    </dgm:pt>
    <dgm:pt modelId="{1184C047-83E0-42C1-945E-AE10F352FD4D}" type="pres">
      <dgm:prSet presAssocID="{B825C8E4-04BE-4573-811F-87EE3559D868}" presName="hierRoot1" presStyleCnt="0"/>
      <dgm:spPr/>
    </dgm:pt>
    <dgm:pt modelId="{D19B0F92-4F27-4BDC-AF13-870477560D82}" type="pres">
      <dgm:prSet presAssocID="{B825C8E4-04BE-4573-811F-87EE3559D868}" presName="composite" presStyleCnt="0"/>
      <dgm:spPr/>
    </dgm:pt>
    <dgm:pt modelId="{5152B738-EF3A-4F15-B345-12E3B47049C0}" type="pres">
      <dgm:prSet presAssocID="{B825C8E4-04BE-4573-811F-87EE3559D868}" presName="background" presStyleLbl="node0" presStyleIdx="0" presStyleCnt="1"/>
      <dgm:spPr>
        <a:solidFill>
          <a:srgbClr val="FFFFFF"/>
        </a:solidFill>
      </dgm:spPr>
    </dgm:pt>
    <dgm:pt modelId="{DEAE0D54-4137-4CCF-84E9-01F64799C921}" type="pres">
      <dgm:prSet presAssocID="{B825C8E4-04BE-4573-811F-87EE3559D868}" presName="text" presStyleLbl="fgAcc0" presStyleIdx="0" presStyleCnt="1" custScaleX="364164">
        <dgm:presLayoutVars>
          <dgm:chPref val="3"/>
        </dgm:presLayoutVars>
      </dgm:prSet>
      <dgm:spPr/>
      <dgm:t>
        <a:bodyPr/>
        <a:lstStyle/>
        <a:p>
          <a:endParaRPr lang="en-US"/>
        </a:p>
      </dgm:t>
    </dgm:pt>
    <dgm:pt modelId="{D22C1F00-7647-4373-A5BA-C1E61BBBA264}" type="pres">
      <dgm:prSet presAssocID="{B825C8E4-04BE-4573-811F-87EE3559D868}" presName="hierChild2" presStyleCnt="0"/>
      <dgm:spPr/>
    </dgm:pt>
    <dgm:pt modelId="{5BA948A7-BD1F-4A9E-9369-C9162CF7A869}" type="pres">
      <dgm:prSet presAssocID="{FA4E858A-79DF-4A2A-BE39-210CF0396429}" presName="Name10" presStyleLbl="parChTrans1D2" presStyleIdx="0" presStyleCnt="2"/>
      <dgm:spPr/>
      <dgm:t>
        <a:bodyPr/>
        <a:lstStyle/>
        <a:p>
          <a:endParaRPr lang="en-US"/>
        </a:p>
      </dgm:t>
    </dgm:pt>
    <dgm:pt modelId="{B75A4B4E-6624-4D90-BBC4-CA1CEEFB14DC}" type="pres">
      <dgm:prSet presAssocID="{C19B5B2E-7976-43B7-8BCA-8BC9FD7A1B12}" presName="hierRoot2" presStyleCnt="0"/>
      <dgm:spPr/>
    </dgm:pt>
    <dgm:pt modelId="{9E86519B-A7BF-42AC-87FF-8769867FBDB6}" type="pres">
      <dgm:prSet presAssocID="{C19B5B2E-7976-43B7-8BCA-8BC9FD7A1B12}" presName="composite2" presStyleCnt="0"/>
      <dgm:spPr/>
    </dgm:pt>
    <dgm:pt modelId="{A1976460-A104-42AC-9C63-A0FCBF45F199}" type="pres">
      <dgm:prSet presAssocID="{C19B5B2E-7976-43B7-8BCA-8BC9FD7A1B12}" presName="background2" presStyleLbl="node2" presStyleIdx="0" presStyleCnt="2"/>
      <dgm:spPr>
        <a:noFill/>
      </dgm:spPr>
    </dgm:pt>
    <dgm:pt modelId="{4F71F8FE-7506-497D-B638-98E49474B8C5}" type="pres">
      <dgm:prSet presAssocID="{C19B5B2E-7976-43B7-8BCA-8BC9FD7A1B12}" presName="text2" presStyleLbl="fgAcc2" presStyleIdx="0" presStyleCnt="2" custScaleX="201318" custScaleY="118227">
        <dgm:presLayoutVars>
          <dgm:chPref val="3"/>
        </dgm:presLayoutVars>
      </dgm:prSet>
      <dgm:spPr/>
      <dgm:t>
        <a:bodyPr/>
        <a:lstStyle/>
        <a:p>
          <a:endParaRPr lang="en-US"/>
        </a:p>
      </dgm:t>
    </dgm:pt>
    <dgm:pt modelId="{E999B637-9956-45DC-AAFD-10826B90D3AC}" type="pres">
      <dgm:prSet presAssocID="{C19B5B2E-7976-43B7-8BCA-8BC9FD7A1B12}" presName="hierChild3" presStyleCnt="0"/>
      <dgm:spPr/>
    </dgm:pt>
    <dgm:pt modelId="{BA78B410-DE8F-44D1-83E3-D64AFE96E75E}" type="pres">
      <dgm:prSet presAssocID="{E3FF7C17-19DF-4C2E-9E5D-E62B75590468}" presName="Name10" presStyleLbl="parChTrans1D2" presStyleIdx="1" presStyleCnt="2"/>
      <dgm:spPr/>
      <dgm:t>
        <a:bodyPr/>
        <a:lstStyle/>
        <a:p>
          <a:endParaRPr lang="en-US"/>
        </a:p>
      </dgm:t>
    </dgm:pt>
    <dgm:pt modelId="{BA4A379A-2BF7-4DD9-8809-D961B85B8CD9}" type="pres">
      <dgm:prSet presAssocID="{D9736830-C6AB-4DA4-B40A-1EED089F6FE4}" presName="hierRoot2" presStyleCnt="0"/>
      <dgm:spPr/>
    </dgm:pt>
    <dgm:pt modelId="{7054D0BF-1CB4-494C-A2CA-D8D9347C6AFE}" type="pres">
      <dgm:prSet presAssocID="{D9736830-C6AB-4DA4-B40A-1EED089F6FE4}" presName="composite2" presStyleCnt="0"/>
      <dgm:spPr/>
    </dgm:pt>
    <dgm:pt modelId="{6BF3B78E-B09F-4E3B-B4C6-00A051583277}" type="pres">
      <dgm:prSet presAssocID="{D9736830-C6AB-4DA4-B40A-1EED089F6FE4}" presName="background2" presStyleLbl="node2" presStyleIdx="1" presStyleCnt="2"/>
      <dgm:spPr>
        <a:noFill/>
      </dgm:spPr>
    </dgm:pt>
    <dgm:pt modelId="{0015496C-1903-4EC7-84E7-105E85B77DE0}" type="pres">
      <dgm:prSet presAssocID="{D9736830-C6AB-4DA4-B40A-1EED089F6FE4}" presName="text2" presStyleLbl="fgAcc2" presStyleIdx="1" presStyleCnt="2" custScaleX="197847" custScaleY="118487">
        <dgm:presLayoutVars>
          <dgm:chPref val="3"/>
        </dgm:presLayoutVars>
      </dgm:prSet>
      <dgm:spPr/>
      <dgm:t>
        <a:bodyPr/>
        <a:lstStyle/>
        <a:p>
          <a:endParaRPr lang="en-US"/>
        </a:p>
      </dgm:t>
    </dgm:pt>
    <dgm:pt modelId="{6C271055-8C93-4C72-93B0-E66F23A7D45A}" type="pres">
      <dgm:prSet presAssocID="{D9736830-C6AB-4DA4-B40A-1EED089F6FE4}" presName="hierChild3" presStyleCnt="0"/>
      <dgm:spPr/>
    </dgm:pt>
  </dgm:ptLst>
  <dgm:cxnLst>
    <dgm:cxn modelId="{B9C3A80E-C5EE-4387-BB79-629E25D3F13B}" type="presOf" srcId="{C19B5B2E-7976-43B7-8BCA-8BC9FD7A1B12}" destId="{4F71F8FE-7506-497D-B638-98E49474B8C5}" srcOrd="0" destOrd="0" presId="urn:microsoft.com/office/officeart/2005/8/layout/hierarchy1"/>
    <dgm:cxn modelId="{1BACFDE3-3CC3-4E3C-8E76-9E500BA896C2}" type="presOf" srcId="{931A16ED-2895-4976-A761-BC658361775E}" destId="{02A6B86D-65BA-4B9A-AD75-09D3DEBC7F73}" srcOrd="0" destOrd="0" presId="urn:microsoft.com/office/officeart/2005/8/layout/hierarchy1"/>
    <dgm:cxn modelId="{1611FCFD-DAB1-413D-915D-CBECA8EAE346}" type="presOf" srcId="{D9736830-C6AB-4DA4-B40A-1EED089F6FE4}" destId="{0015496C-1903-4EC7-84E7-105E85B77DE0}" srcOrd="0" destOrd="0" presId="urn:microsoft.com/office/officeart/2005/8/layout/hierarchy1"/>
    <dgm:cxn modelId="{69AD0086-AAA9-4A19-9FD2-2C6C29370C74}" srcId="{B825C8E4-04BE-4573-811F-87EE3559D868}" destId="{C19B5B2E-7976-43B7-8BCA-8BC9FD7A1B12}" srcOrd="0" destOrd="0" parTransId="{FA4E858A-79DF-4A2A-BE39-210CF0396429}" sibTransId="{38776D19-2A4B-411D-88A8-91EBF94423A7}"/>
    <dgm:cxn modelId="{C716D040-6413-46E9-B75A-0366095B38CA}" srcId="{B825C8E4-04BE-4573-811F-87EE3559D868}" destId="{D9736830-C6AB-4DA4-B40A-1EED089F6FE4}" srcOrd="1" destOrd="0" parTransId="{E3FF7C17-19DF-4C2E-9E5D-E62B75590468}" sibTransId="{149E9C03-8772-48BE-B9E4-624F654C750B}"/>
    <dgm:cxn modelId="{32387A1A-3E47-426D-BEBA-A7CFF522051B}" type="presOf" srcId="{E3FF7C17-19DF-4C2E-9E5D-E62B75590468}" destId="{BA78B410-DE8F-44D1-83E3-D64AFE96E75E}" srcOrd="0" destOrd="0" presId="urn:microsoft.com/office/officeart/2005/8/layout/hierarchy1"/>
    <dgm:cxn modelId="{AD28DAEB-19DC-4E61-8393-C82309E49376}" srcId="{931A16ED-2895-4976-A761-BC658361775E}" destId="{B825C8E4-04BE-4573-811F-87EE3559D868}" srcOrd="0" destOrd="0" parTransId="{F43D8C95-3177-49D1-AB93-701976F7E26D}" sibTransId="{39F1934A-2750-4DFF-B73E-28CA94E8641C}"/>
    <dgm:cxn modelId="{5D3DA332-F99D-4BE8-940F-CC76F6A70B39}" type="presOf" srcId="{B825C8E4-04BE-4573-811F-87EE3559D868}" destId="{DEAE0D54-4137-4CCF-84E9-01F64799C921}" srcOrd="0" destOrd="0" presId="urn:microsoft.com/office/officeart/2005/8/layout/hierarchy1"/>
    <dgm:cxn modelId="{1DB65BF4-019E-48BC-85D5-747EEEE18DA0}" type="presOf" srcId="{FA4E858A-79DF-4A2A-BE39-210CF0396429}" destId="{5BA948A7-BD1F-4A9E-9369-C9162CF7A869}" srcOrd="0" destOrd="0" presId="urn:microsoft.com/office/officeart/2005/8/layout/hierarchy1"/>
    <dgm:cxn modelId="{D5DC58C2-1B33-40D1-8E4A-B5F5BAF8A103}" type="presParOf" srcId="{02A6B86D-65BA-4B9A-AD75-09D3DEBC7F73}" destId="{1184C047-83E0-42C1-945E-AE10F352FD4D}" srcOrd="0" destOrd="0" presId="urn:microsoft.com/office/officeart/2005/8/layout/hierarchy1"/>
    <dgm:cxn modelId="{F3B40882-D0B3-4060-B581-85F320C90616}" type="presParOf" srcId="{1184C047-83E0-42C1-945E-AE10F352FD4D}" destId="{D19B0F92-4F27-4BDC-AF13-870477560D82}" srcOrd="0" destOrd="0" presId="urn:microsoft.com/office/officeart/2005/8/layout/hierarchy1"/>
    <dgm:cxn modelId="{106EB7BE-3458-44D8-B3B9-C0C6C65526BD}" type="presParOf" srcId="{D19B0F92-4F27-4BDC-AF13-870477560D82}" destId="{5152B738-EF3A-4F15-B345-12E3B47049C0}" srcOrd="0" destOrd="0" presId="urn:microsoft.com/office/officeart/2005/8/layout/hierarchy1"/>
    <dgm:cxn modelId="{80E96759-EF96-43A8-9D68-4FA64BB03853}" type="presParOf" srcId="{D19B0F92-4F27-4BDC-AF13-870477560D82}" destId="{DEAE0D54-4137-4CCF-84E9-01F64799C921}" srcOrd="1" destOrd="0" presId="urn:microsoft.com/office/officeart/2005/8/layout/hierarchy1"/>
    <dgm:cxn modelId="{47CC9773-CFA6-46AE-84A9-2265FF3687B0}" type="presParOf" srcId="{1184C047-83E0-42C1-945E-AE10F352FD4D}" destId="{D22C1F00-7647-4373-A5BA-C1E61BBBA264}" srcOrd="1" destOrd="0" presId="urn:microsoft.com/office/officeart/2005/8/layout/hierarchy1"/>
    <dgm:cxn modelId="{AEF4CB4D-7991-4AED-B5BE-60E59053F9A1}" type="presParOf" srcId="{D22C1F00-7647-4373-A5BA-C1E61BBBA264}" destId="{5BA948A7-BD1F-4A9E-9369-C9162CF7A869}" srcOrd="0" destOrd="0" presId="urn:microsoft.com/office/officeart/2005/8/layout/hierarchy1"/>
    <dgm:cxn modelId="{4DD48055-83BA-441D-AAF3-40941001A969}" type="presParOf" srcId="{D22C1F00-7647-4373-A5BA-C1E61BBBA264}" destId="{B75A4B4E-6624-4D90-BBC4-CA1CEEFB14DC}" srcOrd="1" destOrd="0" presId="urn:microsoft.com/office/officeart/2005/8/layout/hierarchy1"/>
    <dgm:cxn modelId="{695806B4-FF91-4A1D-A7CE-A3F7DABBF91A}" type="presParOf" srcId="{B75A4B4E-6624-4D90-BBC4-CA1CEEFB14DC}" destId="{9E86519B-A7BF-42AC-87FF-8769867FBDB6}" srcOrd="0" destOrd="0" presId="urn:microsoft.com/office/officeart/2005/8/layout/hierarchy1"/>
    <dgm:cxn modelId="{F9DBD704-EE30-49A5-B445-ECFA93E406C0}" type="presParOf" srcId="{9E86519B-A7BF-42AC-87FF-8769867FBDB6}" destId="{A1976460-A104-42AC-9C63-A0FCBF45F199}" srcOrd="0" destOrd="0" presId="urn:microsoft.com/office/officeart/2005/8/layout/hierarchy1"/>
    <dgm:cxn modelId="{201266DB-35A2-4194-9A43-3935AE618F1C}" type="presParOf" srcId="{9E86519B-A7BF-42AC-87FF-8769867FBDB6}" destId="{4F71F8FE-7506-497D-B638-98E49474B8C5}" srcOrd="1" destOrd="0" presId="urn:microsoft.com/office/officeart/2005/8/layout/hierarchy1"/>
    <dgm:cxn modelId="{1A21595C-C262-4D0D-A927-11589085996F}" type="presParOf" srcId="{B75A4B4E-6624-4D90-BBC4-CA1CEEFB14DC}" destId="{E999B637-9956-45DC-AAFD-10826B90D3AC}" srcOrd="1" destOrd="0" presId="urn:microsoft.com/office/officeart/2005/8/layout/hierarchy1"/>
    <dgm:cxn modelId="{F402FA2A-4F83-4024-A7C0-70A40CB182CD}" type="presParOf" srcId="{D22C1F00-7647-4373-A5BA-C1E61BBBA264}" destId="{BA78B410-DE8F-44D1-83E3-D64AFE96E75E}" srcOrd="2" destOrd="0" presId="urn:microsoft.com/office/officeart/2005/8/layout/hierarchy1"/>
    <dgm:cxn modelId="{BBCB097B-1112-4D70-849D-3740752FD64E}" type="presParOf" srcId="{D22C1F00-7647-4373-A5BA-C1E61BBBA264}" destId="{BA4A379A-2BF7-4DD9-8809-D961B85B8CD9}" srcOrd="3" destOrd="0" presId="urn:microsoft.com/office/officeart/2005/8/layout/hierarchy1"/>
    <dgm:cxn modelId="{BA57977F-3E5D-4AA1-B4C1-6DB0BF129032}" type="presParOf" srcId="{BA4A379A-2BF7-4DD9-8809-D961B85B8CD9}" destId="{7054D0BF-1CB4-494C-A2CA-D8D9347C6AFE}" srcOrd="0" destOrd="0" presId="urn:microsoft.com/office/officeart/2005/8/layout/hierarchy1"/>
    <dgm:cxn modelId="{8AE87DCE-8902-4F75-810E-631B2D54BE11}" type="presParOf" srcId="{7054D0BF-1CB4-494C-A2CA-D8D9347C6AFE}" destId="{6BF3B78E-B09F-4E3B-B4C6-00A051583277}" srcOrd="0" destOrd="0" presId="urn:microsoft.com/office/officeart/2005/8/layout/hierarchy1"/>
    <dgm:cxn modelId="{B8311593-9612-4677-8BBC-0816BC4D5ACC}" type="presParOf" srcId="{7054D0BF-1CB4-494C-A2CA-D8D9347C6AFE}" destId="{0015496C-1903-4EC7-84E7-105E85B77DE0}" srcOrd="1" destOrd="0" presId="urn:microsoft.com/office/officeart/2005/8/layout/hierarchy1"/>
    <dgm:cxn modelId="{3581BFC5-6D22-4E61-A037-1D76761DC173}" type="presParOf" srcId="{BA4A379A-2BF7-4DD9-8809-D961B85B8CD9}" destId="{6C271055-8C93-4C72-93B0-E66F23A7D45A}" srcOrd="1" destOrd="0" presId="urn:microsoft.com/office/officeart/2005/8/layout/hierarchy1"/>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38.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Lst>
  <dgm:cxnLst>
    <dgm:cxn modelId="{B4ED15C8-EACC-43E3-AF36-04EBB008647E}" type="presOf" srcId="{6F4A90B4-335C-4D0C-A4A6-946FEC242170}" destId="{742308AD-CE6D-4C2F-AD03-B05947BF7C3B}" srcOrd="0"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40.xml><?xml version="1.0" encoding="utf-8"?>
<dgm:dataModel xmlns:dgm="http://schemas.openxmlformats.org/drawingml/2006/diagram" xmlns:a="http://schemas.openxmlformats.org/drawingml/2006/main">
  <dgm:ptLst>
    <dgm:pt modelId="{931A16ED-2895-4976-A761-BC658361775E}" type="doc">
      <dgm:prSet loTypeId="urn:microsoft.com/office/officeart/2005/8/layout/hierarchy1" loCatId="hierarchy" qsTypeId="urn:microsoft.com/office/officeart/2005/8/quickstyle/simple1" qsCatId="simple" csTypeId="urn:microsoft.com/office/officeart/2005/8/colors/accent1_2" csCatId="accent1" phldr="1"/>
      <dgm:spPr/>
      <dgm:t>
        <a:bodyPr/>
        <a:lstStyle/>
        <a:p>
          <a:endParaRPr lang="en-US"/>
        </a:p>
      </dgm:t>
    </dgm:pt>
    <dgm:pt modelId="{B825C8E4-04BE-4573-811F-87EE3559D868}">
      <dgm:prSet phldrT="[Text]" custT="1"/>
      <dgm:spPr/>
      <dgm:t>
        <a:bodyPr/>
        <a:lstStyle/>
        <a:p>
          <a:r>
            <a:rPr lang="en-US" sz="2800" b="1" i="0" smtClean="0">
              <a:solidFill>
                <a:srgbClr val="5548F8"/>
              </a:solidFill>
            </a:rPr>
            <a:t>Ý nghĩa phương pháp luận</a:t>
          </a:r>
          <a:endParaRPr lang="en-US" sz="2800" b="1" i="0">
            <a:solidFill>
              <a:srgbClr val="5548F8"/>
            </a:solidFill>
          </a:endParaRPr>
        </a:p>
      </dgm:t>
    </dgm:pt>
    <dgm:pt modelId="{F43D8C95-3177-49D1-AB93-701976F7E26D}" type="parTrans" cxnId="{AD28DAEB-19DC-4E61-8393-C82309E49376}">
      <dgm:prSet/>
      <dgm:spPr/>
      <dgm:t>
        <a:bodyPr/>
        <a:lstStyle/>
        <a:p>
          <a:endParaRPr lang="en-US"/>
        </a:p>
      </dgm:t>
    </dgm:pt>
    <dgm:pt modelId="{39F1934A-2750-4DFF-B73E-28CA94E8641C}" type="sibTrans" cxnId="{AD28DAEB-19DC-4E61-8393-C82309E49376}">
      <dgm:prSet/>
      <dgm:spPr/>
      <dgm:t>
        <a:bodyPr/>
        <a:lstStyle/>
        <a:p>
          <a:endParaRPr lang="en-US"/>
        </a:p>
      </dgm:t>
    </dgm:pt>
    <dgm:pt modelId="{C19B5B2E-7976-43B7-8BCA-8BC9FD7A1B12}">
      <dgm:prSet phldrT="[Text]" custT="1"/>
      <dgm:spPr/>
      <dgm:t>
        <a:bodyPr/>
        <a:lstStyle/>
        <a:p>
          <a:r>
            <a:rPr lang="en-US" sz="2400" b="0" i="0" smtClean="0"/>
            <a:t>Cần có quyết tâm và nghị lực để thực hiện bước nhảy khi điều kiện đã chin muồi, chủ động nắm bắt thời cơ</a:t>
          </a:r>
          <a:endParaRPr lang="en-US" sz="2400" b="0" i="0"/>
        </a:p>
      </dgm:t>
    </dgm:pt>
    <dgm:pt modelId="{FA4E858A-79DF-4A2A-BE39-210CF0396429}" type="parTrans" cxnId="{69AD0086-AAA9-4A19-9FD2-2C6C29370C74}">
      <dgm:prSet/>
      <dgm:spPr/>
      <dgm:t>
        <a:bodyPr/>
        <a:lstStyle/>
        <a:p>
          <a:endParaRPr lang="en-US"/>
        </a:p>
      </dgm:t>
    </dgm:pt>
    <dgm:pt modelId="{38776D19-2A4B-411D-88A8-91EBF94423A7}" type="sibTrans" cxnId="{69AD0086-AAA9-4A19-9FD2-2C6C29370C74}">
      <dgm:prSet/>
      <dgm:spPr/>
      <dgm:t>
        <a:bodyPr/>
        <a:lstStyle/>
        <a:p>
          <a:endParaRPr lang="en-US"/>
        </a:p>
      </dgm:t>
    </dgm:pt>
    <dgm:pt modelId="{D9736830-C6AB-4DA4-B40A-1EED089F6FE4}">
      <dgm:prSet phldrT="[Text]" custT="1"/>
      <dgm:spPr/>
      <dgm:t>
        <a:bodyPr/>
        <a:lstStyle/>
        <a:p>
          <a:pPr algn="just"/>
          <a:r>
            <a:rPr lang="en-US" sz="2400" smtClean="0">
              <a:latin typeface="Times New Roman" panose="02020603050405020304" pitchFamily="18" charset="0"/>
              <a:cs typeface="Times New Roman" panose="02020603050405020304" pitchFamily="18" charset="0"/>
            </a:rPr>
            <a:t>Phải lựa chọn phương pháp phù hợp để tác động vào phương thức liên kết trên cơ cở hiểu bản chất, quy luật của chúng</a:t>
          </a:r>
          <a:endParaRPr lang="en-US" sz="2400">
            <a:latin typeface="Times New Roman" panose="02020603050405020304" pitchFamily="18" charset="0"/>
            <a:cs typeface="Times New Roman" panose="02020603050405020304" pitchFamily="18" charset="0"/>
          </a:endParaRPr>
        </a:p>
      </dgm:t>
    </dgm:pt>
    <dgm:pt modelId="{E3FF7C17-19DF-4C2E-9E5D-E62B75590468}" type="parTrans" cxnId="{C716D040-6413-46E9-B75A-0366095B38CA}">
      <dgm:prSet/>
      <dgm:spPr/>
      <dgm:t>
        <a:bodyPr/>
        <a:lstStyle/>
        <a:p>
          <a:endParaRPr lang="en-US"/>
        </a:p>
      </dgm:t>
    </dgm:pt>
    <dgm:pt modelId="{149E9C03-8772-48BE-B9E4-624F654C750B}" type="sibTrans" cxnId="{C716D040-6413-46E9-B75A-0366095B38CA}">
      <dgm:prSet/>
      <dgm:spPr/>
      <dgm:t>
        <a:bodyPr/>
        <a:lstStyle/>
        <a:p>
          <a:endParaRPr lang="en-US"/>
        </a:p>
      </dgm:t>
    </dgm:pt>
    <dgm:pt modelId="{02A6B86D-65BA-4B9A-AD75-09D3DEBC7F73}" type="pres">
      <dgm:prSet presAssocID="{931A16ED-2895-4976-A761-BC658361775E}" presName="hierChild1" presStyleCnt="0">
        <dgm:presLayoutVars>
          <dgm:chPref val="1"/>
          <dgm:dir/>
          <dgm:animOne val="branch"/>
          <dgm:animLvl val="lvl"/>
          <dgm:resizeHandles/>
        </dgm:presLayoutVars>
      </dgm:prSet>
      <dgm:spPr/>
      <dgm:t>
        <a:bodyPr/>
        <a:lstStyle/>
        <a:p>
          <a:endParaRPr lang="en-US"/>
        </a:p>
      </dgm:t>
    </dgm:pt>
    <dgm:pt modelId="{1184C047-83E0-42C1-945E-AE10F352FD4D}" type="pres">
      <dgm:prSet presAssocID="{B825C8E4-04BE-4573-811F-87EE3559D868}" presName="hierRoot1" presStyleCnt="0"/>
      <dgm:spPr/>
    </dgm:pt>
    <dgm:pt modelId="{D19B0F92-4F27-4BDC-AF13-870477560D82}" type="pres">
      <dgm:prSet presAssocID="{B825C8E4-04BE-4573-811F-87EE3559D868}" presName="composite" presStyleCnt="0"/>
      <dgm:spPr/>
    </dgm:pt>
    <dgm:pt modelId="{5152B738-EF3A-4F15-B345-12E3B47049C0}" type="pres">
      <dgm:prSet presAssocID="{B825C8E4-04BE-4573-811F-87EE3559D868}" presName="background" presStyleLbl="node0" presStyleIdx="0" presStyleCnt="1"/>
      <dgm:spPr>
        <a:solidFill>
          <a:srgbClr val="FFFFFF"/>
        </a:solidFill>
      </dgm:spPr>
    </dgm:pt>
    <dgm:pt modelId="{DEAE0D54-4137-4CCF-84E9-01F64799C921}" type="pres">
      <dgm:prSet presAssocID="{B825C8E4-04BE-4573-811F-87EE3559D868}" presName="text" presStyleLbl="fgAcc0" presStyleIdx="0" presStyleCnt="1" custScaleX="364164">
        <dgm:presLayoutVars>
          <dgm:chPref val="3"/>
        </dgm:presLayoutVars>
      </dgm:prSet>
      <dgm:spPr/>
      <dgm:t>
        <a:bodyPr/>
        <a:lstStyle/>
        <a:p>
          <a:endParaRPr lang="en-US"/>
        </a:p>
      </dgm:t>
    </dgm:pt>
    <dgm:pt modelId="{D22C1F00-7647-4373-A5BA-C1E61BBBA264}" type="pres">
      <dgm:prSet presAssocID="{B825C8E4-04BE-4573-811F-87EE3559D868}" presName="hierChild2" presStyleCnt="0"/>
      <dgm:spPr/>
    </dgm:pt>
    <dgm:pt modelId="{5BA948A7-BD1F-4A9E-9369-C9162CF7A869}" type="pres">
      <dgm:prSet presAssocID="{FA4E858A-79DF-4A2A-BE39-210CF0396429}" presName="Name10" presStyleLbl="parChTrans1D2" presStyleIdx="0" presStyleCnt="2"/>
      <dgm:spPr/>
      <dgm:t>
        <a:bodyPr/>
        <a:lstStyle/>
        <a:p>
          <a:endParaRPr lang="en-US"/>
        </a:p>
      </dgm:t>
    </dgm:pt>
    <dgm:pt modelId="{B75A4B4E-6624-4D90-BBC4-CA1CEEFB14DC}" type="pres">
      <dgm:prSet presAssocID="{C19B5B2E-7976-43B7-8BCA-8BC9FD7A1B12}" presName="hierRoot2" presStyleCnt="0"/>
      <dgm:spPr/>
    </dgm:pt>
    <dgm:pt modelId="{9E86519B-A7BF-42AC-87FF-8769867FBDB6}" type="pres">
      <dgm:prSet presAssocID="{C19B5B2E-7976-43B7-8BCA-8BC9FD7A1B12}" presName="composite2" presStyleCnt="0"/>
      <dgm:spPr/>
    </dgm:pt>
    <dgm:pt modelId="{A1976460-A104-42AC-9C63-A0FCBF45F199}" type="pres">
      <dgm:prSet presAssocID="{C19B5B2E-7976-43B7-8BCA-8BC9FD7A1B12}" presName="background2" presStyleLbl="node2" presStyleIdx="0" presStyleCnt="2"/>
      <dgm:spPr>
        <a:noFill/>
      </dgm:spPr>
    </dgm:pt>
    <dgm:pt modelId="{4F71F8FE-7506-497D-B638-98E49474B8C5}" type="pres">
      <dgm:prSet presAssocID="{C19B5B2E-7976-43B7-8BCA-8BC9FD7A1B12}" presName="text2" presStyleLbl="fgAcc2" presStyleIdx="0" presStyleCnt="2" custScaleX="201318" custScaleY="118227">
        <dgm:presLayoutVars>
          <dgm:chPref val="3"/>
        </dgm:presLayoutVars>
      </dgm:prSet>
      <dgm:spPr/>
      <dgm:t>
        <a:bodyPr/>
        <a:lstStyle/>
        <a:p>
          <a:endParaRPr lang="en-US"/>
        </a:p>
      </dgm:t>
    </dgm:pt>
    <dgm:pt modelId="{E999B637-9956-45DC-AAFD-10826B90D3AC}" type="pres">
      <dgm:prSet presAssocID="{C19B5B2E-7976-43B7-8BCA-8BC9FD7A1B12}" presName="hierChild3" presStyleCnt="0"/>
      <dgm:spPr/>
    </dgm:pt>
    <dgm:pt modelId="{BA78B410-DE8F-44D1-83E3-D64AFE96E75E}" type="pres">
      <dgm:prSet presAssocID="{E3FF7C17-19DF-4C2E-9E5D-E62B75590468}" presName="Name10" presStyleLbl="parChTrans1D2" presStyleIdx="1" presStyleCnt="2"/>
      <dgm:spPr/>
      <dgm:t>
        <a:bodyPr/>
        <a:lstStyle/>
        <a:p>
          <a:endParaRPr lang="en-US"/>
        </a:p>
      </dgm:t>
    </dgm:pt>
    <dgm:pt modelId="{BA4A379A-2BF7-4DD9-8809-D961B85B8CD9}" type="pres">
      <dgm:prSet presAssocID="{D9736830-C6AB-4DA4-B40A-1EED089F6FE4}" presName="hierRoot2" presStyleCnt="0"/>
      <dgm:spPr/>
    </dgm:pt>
    <dgm:pt modelId="{7054D0BF-1CB4-494C-A2CA-D8D9347C6AFE}" type="pres">
      <dgm:prSet presAssocID="{D9736830-C6AB-4DA4-B40A-1EED089F6FE4}" presName="composite2" presStyleCnt="0"/>
      <dgm:spPr/>
    </dgm:pt>
    <dgm:pt modelId="{6BF3B78E-B09F-4E3B-B4C6-00A051583277}" type="pres">
      <dgm:prSet presAssocID="{D9736830-C6AB-4DA4-B40A-1EED089F6FE4}" presName="background2" presStyleLbl="node2" presStyleIdx="1" presStyleCnt="2"/>
      <dgm:spPr>
        <a:noFill/>
      </dgm:spPr>
    </dgm:pt>
    <dgm:pt modelId="{0015496C-1903-4EC7-84E7-105E85B77DE0}" type="pres">
      <dgm:prSet presAssocID="{D9736830-C6AB-4DA4-B40A-1EED089F6FE4}" presName="text2" presStyleLbl="fgAcc2" presStyleIdx="1" presStyleCnt="2" custScaleX="197847" custScaleY="118487">
        <dgm:presLayoutVars>
          <dgm:chPref val="3"/>
        </dgm:presLayoutVars>
      </dgm:prSet>
      <dgm:spPr/>
      <dgm:t>
        <a:bodyPr/>
        <a:lstStyle/>
        <a:p>
          <a:endParaRPr lang="en-US"/>
        </a:p>
      </dgm:t>
    </dgm:pt>
    <dgm:pt modelId="{6C271055-8C93-4C72-93B0-E66F23A7D45A}" type="pres">
      <dgm:prSet presAssocID="{D9736830-C6AB-4DA4-B40A-1EED089F6FE4}" presName="hierChild3" presStyleCnt="0"/>
      <dgm:spPr/>
    </dgm:pt>
  </dgm:ptLst>
  <dgm:cxnLst>
    <dgm:cxn modelId="{B9C3A80E-C5EE-4387-BB79-629E25D3F13B}" type="presOf" srcId="{C19B5B2E-7976-43B7-8BCA-8BC9FD7A1B12}" destId="{4F71F8FE-7506-497D-B638-98E49474B8C5}" srcOrd="0" destOrd="0" presId="urn:microsoft.com/office/officeart/2005/8/layout/hierarchy1"/>
    <dgm:cxn modelId="{1BACFDE3-3CC3-4E3C-8E76-9E500BA896C2}" type="presOf" srcId="{931A16ED-2895-4976-A761-BC658361775E}" destId="{02A6B86D-65BA-4B9A-AD75-09D3DEBC7F73}" srcOrd="0" destOrd="0" presId="urn:microsoft.com/office/officeart/2005/8/layout/hierarchy1"/>
    <dgm:cxn modelId="{1611FCFD-DAB1-413D-915D-CBECA8EAE346}" type="presOf" srcId="{D9736830-C6AB-4DA4-B40A-1EED089F6FE4}" destId="{0015496C-1903-4EC7-84E7-105E85B77DE0}" srcOrd="0" destOrd="0" presId="urn:microsoft.com/office/officeart/2005/8/layout/hierarchy1"/>
    <dgm:cxn modelId="{69AD0086-AAA9-4A19-9FD2-2C6C29370C74}" srcId="{B825C8E4-04BE-4573-811F-87EE3559D868}" destId="{C19B5B2E-7976-43B7-8BCA-8BC9FD7A1B12}" srcOrd="0" destOrd="0" parTransId="{FA4E858A-79DF-4A2A-BE39-210CF0396429}" sibTransId="{38776D19-2A4B-411D-88A8-91EBF94423A7}"/>
    <dgm:cxn modelId="{C716D040-6413-46E9-B75A-0366095B38CA}" srcId="{B825C8E4-04BE-4573-811F-87EE3559D868}" destId="{D9736830-C6AB-4DA4-B40A-1EED089F6FE4}" srcOrd="1" destOrd="0" parTransId="{E3FF7C17-19DF-4C2E-9E5D-E62B75590468}" sibTransId="{149E9C03-8772-48BE-B9E4-624F654C750B}"/>
    <dgm:cxn modelId="{32387A1A-3E47-426D-BEBA-A7CFF522051B}" type="presOf" srcId="{E3FF7C17-19DF-4C2E-9E5D-E62B75590468}" destId="{BA78B410-DE8F-44D1-83E3-D64AFE96E75E}" srcOrd="0" destOrd="0" presId="urn:microsoft.com/office/officeart/2005/8/layout/hierarchy1"/>
    <dgm:cxn modelId="{AD28DAEB-19DC-4E61-8393-C82309E49376}" srcId="{931A16ED-2895-4976-A761-BC658361775E}" destId="{B825C8E4-04BE-4573-811F-87EE3559D868}" srcOrd="0" destOrd="0" parTransId="{F43D8C95-3177-49D1-AB93-701976F7E26D}" sibTransId="{39F1934A-2750-4DFF-B73E-28CA94E8641C}"/>
    <dgm:cxn modelId="{5D3DA332-F99D-4BE8-940F-CC76F6A70B39}" type="presOf" srcId="{B825C8E4-04BE-4573-811F-87EE3559D868}" destId="{DEAE0D54-4137-4CCF-84E9-01F64799C921}" srcOrd="0" destOrd="0" presId="urn:microsoft.com/office/officeart/2005/8/layout/hierarchy1"/>
    <dgm:cxn modelId="{1DB65BF4-019E-48BC-85D5-747EEEE18DA0}" type="presOf" srcId="{FA4E858A-79DF-4A2A-BE39-210CF0396429}" destId="{5BA948A7-BD1F-4A9E-9369-C9162CF7A869}" srcOrd="0" destOrd="0" presId="urn:microsoft.com/office/officeart/2005/8/layout/hierarchy1"/>
    <dgm:cxn modelId="{D5DC58C2-1B33-40D1-8E4A-B5F5BAF8A103}" type="presParOf" srcId="{02A6B86D-65BA-4B9A-AD75-09D3DEBC7F73}" destId="{1184C047-83E0-42C1-945E-AE10F352FD4D}" srcOrd="0" destOrd="0" presId="urn:microsoft.com/office/officeart/2005/8/layout/hierarchy1"/>
    <dgm:cxn modelId="{F3B40882-D0B3-4060-B581-85F320C90616}" type="presParOf" srcId="{1184C047-83E0-42C1-945E-AE10F352FD4D}" destId="{D19B0F92-4F27-4BDC-AF13-870477560D82}" srcOrd="0" destOrd="0" presId="urn:microsoft.com/office/officeart/2005/8/layout/hierarchy1"/>
    <dgm:cxn modelId="{106EB7BE-3458-44D8-B3B9-C0C6C65526BD}" type="presParOf" srcId="{D19B0F92-4F27-4BDC-AF13-870477560D82}" destId="{5152B738-EF3A-4F15-B345-12E3B47049C0}" srcOrd="0" destOrd="0" presId="urn:microsoft.com/office/officeart/2005/8/layout/hierarchy1"/>
    <dgm:cxn modelId="{80E96759-EF96-43A8-9D68-4FA64BB03853}" type="presParOf" srcId="{D19B0F92-4F27-4BDC-AF13-870477560D82}" destId="{DEAE0D54-4137-4CCF-84E9-01F64799C921}" srcOrd="1" destOrd="0" presId="urn:microsoft.com/office/officeart/2005/8/layout/hierarchy1"/>
    <dgm:cxn modelId="{47CC9773-CFA6-46AE-84A9-2265FF3687B0}" type="presParOf" srcId="{1184C047-83E0-42C1-945E-AE10F352FD4D}" destId="{D22C1F00-7647-4373-A5BA-C1E61BBBA264}" srcOrd="1" destOrd="0" presId="urn:microsoft.com/office/officeart/2005/8/layout/hierarchy1"/>
    <dgm:cxn modelId="{AEF4CB4D-7991-4AED-B5BE-60E59053F9A1}" type="presParOf" srcId="{D22C1F00-7647-4373-A5BA-C1E61BBBA264}" destId="{5BA948A7-BD1F-4A9E-9369-C9162CF7A869}" srcOrd="0" destOrd="0" presId="urn:microsoft.com/office/officeart/2005/8/layout/hierarchy1"/>
    <dgm:cxn modelId="{4DD48055-83BA-441D-AAF3-40941001A969}" type="presParOf" srcId="{D22C1F00-7647-4373-A5BA-C1E61BBBA264}" destId="{B75A4B4E-6624-4D90-BBC4-CA1CEEFB14DC}" srcOrd="1" destOrd="0" presId="urn:microsoft.com/office/officeart/2005/8/layout/hierarchy1"/>
    <dgm:cxn modelId="{695806B4-FF91-4A1D-A7CE-A3F7DABBF91A}" type="presParOf" srcId="{B75A4B4E-6624-4D90-BBC4-CA1CEEFB14DC}" destId="{9E86519B-A7BF-42AC-87FF-8769867FBDB6}" srcOrd="0" destOrd="0" presId="urn:microsoft.com/office/officeart/2005/8/layout/hierarchy1"/>
    <dgm:cxn modelId="{F9DBD704-EE30-49A5-B445-ECFA93E406C0}" type="presParOf" srcId="{9E86519B-A7BF-42AC-87FF-8769867FBDB6}" destId="{A1976460-A104-42AC-9C63-A0FCBF45F199}" srcOrd="0" destOrd="0" presId="urn:microsoft.com/office/officeart/2005/8/layout/hierarchy1"/>
    <dgm:cxn modelId="{201266DB-35A2-4194-9A43-3935AE618F1C}" type="presParOf" srcId="{9E86519B-A7BF-42AC-87FF-8769867FBDB6}" destId="{4F71F8FE-7506-497D-B638-98E49474B8C5}" srcOrd="1" destOrd="0" presId="urn:microsoft.com/office/officeart/2005/8/layout/hierarchy1"/>
    <dgm:cxn modelId="{1A21595C-C262-4D0D-A927-11589085996F}" type="presParOf" srcId="{B75A4B4E-6624-4D90-BBC4-CA1CEEFB14DC}" destId="{E999B637-9956-45DC-AAFD-10826B90D3AC}" srcOrd="1" destOrd="0" presId="urn:microsoft.com/office/officeart/2005/8/layout/hierarchy1"/>
    <dgm:cxn modelId="{F402FA2A-4F83-4024-A7C0-70A40CB182CD}" type="presParOf" srcId="{D22C1F00-7647-4373-A5BA-C1E61BBBA264}" destId="{BA78B410-DE8F-44D1-83E3-D64AFE96E75E}" srcOrd="2" destOrd="0" presId="urn:microsoft.com/office/officeart/2005/8/layout/hierarchy1"/>
    <dgm:cxn modelId="{BBCB097B-1112-4D70-849D-3740752FD64E}" type="presParOf" srcId="{D22C1F00-7647-4373-A5BA-C1E61BBBA264}" destId="{BA4A379A-2BF7-4DD9-8809-D961B85B8CD9}" srcOrd="3" destOrd="0" presId="urn:microsoft.com/office/officeart/2005/8/layout/hierarchy1"/>
    <dgm:cxn modelId="{BA57977F-3E5D-4AA1-B4C1-6DB0BF129032}" type="presParOf" srcId="{BA4A379A-2BF7-4DD9-8809-D961B85B8CD9}" destId="{7054D0BF-1CB4-494C-A2CA-D8D9347C6AFE}" srcOrd="0" destOrd="0" presId="urn:microsoft.com/office/officeart/2005/8/layout/hierarchy1"/>
    <dgm:cxn modelId="{8AE87DCE-8902-4F75-810E-631B2D54BE11}" type="presParOf" srcId="{7054D0BF-1CB4-494C-A2CA-D8D9347C6AFE}" destId="{6BF3B78E-B09F-4E3B-B4C6-00A051583277}" srcOrd="0" destOrd="0" presId="urn:microsoft.com/office/officeart/2005/8/layout/hierarchy1"/>
    <dgm:cxn modelId="{B8311593-9612-4677-8BBC-0816BC4D5ACC}" type="presParOf" srcId="{7054D0BF-1CB4-494C-A2CA-D8D9347C6AFE}" destId="{0015496C-1903-4EC7-84E7-105E85B77DE0}" srcOrd="1" destOrd="0" presId="urn:microsoft.com/office/officeart/2005/8/layout/hierarchy1"/>
    <dgm:cxn modelId="{3581BFC5-6D22-4E61-A037-1D76761DC173}" type="presParOf" srcId="{BA4A379A-2BF7-4DD9-8809-D961B85B8CD9}" destId="{6C271055-8C93-4C72-93B0-E66F23A7D45A}" srcOrd="1" destOrd="0" presId="urn:microsoft.com/office/officeart/2005/8/layout/hierarchy1"/>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41.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2.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800" b="0" i="0" smtClean="0">
              <a:solidFill>
                <a:srgbClr val="C00000"/>
              </a:solidFill>
            </a:rPr>
            <a:t>Ý nghĩa PPL</a:t>
          </a:r>
          <a:endParaRPr lang="en-US" sz="2800" b="0" i="0">
            <a:solidFill>
              <a:srgbClr val="C00000"/>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400" smtClean="0">
              <a:solidFill>
                <a:schemeClr val="accent6">
                  <a:lumMod val="10000"/>
                </a:schemeClr>
              </a:solidFill>
              <a:latin typeface="Times New Roman" panose="02020603050405020304" pitchFamily="18" charset="0"/>
              <a:cs typeface="Times New Roman" panose="02020603050405020304" pitchFamily="18" charset="0"/>
            </a:rPr>
            <a:t>Muốn phân tích mâu thuẫn cần xem xét quá trình phát sinh, phát triển của từng mâu thuẫn </a:t>
          </a:r>
          <a:endParaRPr lang="en-US" sz="2400">
            <a:solidFill>
              <a:schemeClr val="accent6">
                <a:lumMod val="10000"/>
              </a:schemeClr>
            </a:solidFill>
            <a:latin typeface="Times New Roman" panose="02020603050405020304" pitchFamily="18" charset="0"/>
            <a:cs typeface="Times New Roman" panose="02020603050405020304" pitchFamily="18" charset="0"/>
          </a:endParaRPr>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400" smtClean="0">
              <a:solidFill>
                <a:srgbClr val="000000"/>
              </a:solidFill>
              <a:latin typeface="Times New Roman" panose="02020603050405020304" pitchFamily="18" charset="0"/>
              <a:cs typeface="Times New Roman" panose="02020603050405020304" pitchFamily="18" charset="0"/>
            </a:rPr>
            <a:t>Nắm vững nguyên tắc giải quyết mâu thuẫn bằng đấu tranh giữa các mặt đối lập. Tránh điều hòa mâu thuẫn, nóng vội, bảo thủ</a:t>
          </a:r>
          <a:endParaRPr lang="en-US" sz="2400">
            <a:solidFill>
              <a:srgbClr val="000000"/>
            </a:solidFill>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400" smtClean="0">
              <a:solidFill>
                <a:srgbClr val="000000"/>
              </a:solidFill>
              <a:latin typeface="Times New Roman" panose="02020603050405020304" pitchFamily="18" charset="0"/>
              <a:cs typeface="Times New Roman" panose="02020603050405020304" pitchFamily="18" charset="0"/>
            </a:rPr>
            <a:t>Muốn giải quyết mâu thuẫn phải thừa nhận tính khách quan của mâu thuẫn. Muốn phát hiện mâu thuẫn cần tìm ra mặt đối lập trong sự vật, hiện tượng.</a:t>
          </a:r>
          <a:endParaRPr lang="en-US" sz="2400">
            <a:solidFill>
              <a:srgbClr val="000000"/>
            </a:solidFill>
            <a:latin typeface="Times New Roman" panose="02020603050405020304" pitchFamily="18" charset="0"/>
            <a:cs typeface="Times New Roman" panose="02020603050405020304" pitchFamily="18" charset="0"/>
          </a:endParaRPr>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266372" custScaleY="92128" custLinFactNeighborY="-2398">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593273" custScaleY="133568">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493243" custScaleY="193952"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531033" custScaleY="205509"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43.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4.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800" b="1" i="1" smtClean="0">
              <a:solidFill>
                <a:srgbClr val="C00000"/>
              </a:solidFill>
              <a:latin typeface="Times New Roman" panose="02020603050405020304" pitchFamily="18" charset="0"/>
              <a:cs typeface="Times New Roman" panose="02020603050405020304" pitchFamily="18" charset="0"/>
            </a:rPr>
            <a:t>Đặc điểm của phủ định biện chứng</a:t>
          </a:r>
          <a:endParaRPr lang="en-US" sz="2800" b="0" i="0">
            <a:solidFill>
              <a:srgbClr val="C00000"/>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800" b="1" i="1" smtClean="0">
              <a:solidFill>
                <a:srgbClr val="0000FF"/>
              </a:solidFill>
              <a:latin typeface="Times New Roman" panose="02020603050405020304" pitchFamily="18" charset="0"/>
              <a:cs typeface="Times New Roman" panose="02020603050405020304" pitchFamily="18" charset="0"/>
            </a:rPr>
            <a:t>Tính kế thừa: </a:t>
          </a:r>
          <a:r>
            <a:rPr lang="en-US" altLang="en-US" sz="2800" smtClean="0">
              <a:latin typeface="Times New Roman" panose="02020603050405020304" pitchFamily="18" charset="0"/>
              <a:cs typeface="Times New Roman" panose="02020603050405020304" pitchFamily="18" charset="0"/>
            </a:rPr>
            <a:t>Cái mới ra đời trong lòng cái cũ. Giữ lại yếu tố tích cực, loại bỏ yếu tố lỗi thời</a:t>
          </a:r>
          <a:endParaRPr lang="en-US" sz="2800"/>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800" b="1" i="1" smtClean="0">
              <a:solidFill>
                <a:srgbClr val="0000FF"/>
              </a:solidFill>
              <a:latin typeface="Times New Roman" panose="02020603050405020304" pitchFamily="18" charset="0"/>
              <a:cs typeface="Times New Roman" panose="02020603050405020304" pitchFamily="18" charset="0"/>
            </a:rPr>
            <a:t>Tính phổ biến:  </a:t>
          </a:r>
          <a:r>
            <a:rPr lang="en-US" altLang="en-US" sz="2800" smtClean="0">
              <a:latin typeface="Times New Roman" panose="02020603050405020304" pitchFamily="18" charset="0"/>
              <a:cs typeface="Times New Roman" panose="02020603050405020304" pitchFamily="18" charset="0"/>
            </a:rPr>
            <a:t>diễn ra trong mọi lĩnh vực tự nhiên, xã hội và tư duy</a:t>
          </a:r>
          <a:endParaRPr lang="en-US" sz="2800">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altLang="en-US" sz="2800" b="1" i="1" smtClean="0">
              <a:solidFill>
                <a:srgbClr val="0000FF"/>
              </a:solidFill>
              <a:latin typeface="Times New Roman" panose="02020603050405020304" pitchFamily="18" charset="0"/>
              <a:cs typeface="Times New Roman" panose="02020603050405020304" pitchFamily="18" charset="0"/>
            </a:rPr>
            <a:t>Tính khách quan: </a:t>
          </a:r>
          <a:r>
            <a:rPr lang="en-US" altLang="en-US" sz="2800" smtClean="0">
              <a:latin typeface="Times New Roman" panose="02020603050405020304" pitchFamily="18" charset="0"/>
              <a:cs typeface="Times New Roman" panose="02020603050405020304" pitchFamily="18" charset="0"/>
            </a:rPr>
            <a:t>l</a:t>
          </a:r>
          <a:r>
            <a:rPr lang="en-US" altLang="en-US" sz="2800" smtClean="0">
              <a:latin typeface="Times New Roman" panose="02020603050405020304" pitchFamily="18" charset="0"/>
              <a:ea typeface="Times New Roman" panose="02020603050405020304" pitchFamily="18" charset="0"/>
            </a:rPr>
            <a:t>à</a:t>
          </a:r>
          <a:r>
            <a:rPr lang="en-US" altLang="en-US" sz="2800" smtClean="0">
              <a:latin typeface="Times New Roman" panose="02020603050405020304" pitchFamily="18" charset="0"/>
              <a:cs typeface="Times New Roman" panose="02020603050405020304" pitchFamily="18" charset="0"/>
            </a:rPr>
            <a:t> sự tự thân phủ định</a:t>
          </a:r>
          <a:endParaRPr lang="en-US" sz="2800"/>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266372" custScaleY="92128" custLinFactNeighborY="-2398">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593273" custScaleY="133568">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408830" custScaleY="157279"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393576" custScaleY="151675"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45.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6.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Lst>
  <dgm:cxnLst>
    <dgm:cxn modelId="{B4ED15C8-EACC-43E3-AF36-04EBB008647E}" type="presOf" srcId="{6F4A90B4-335C-4D0C-A4A6-946FEC242170}" destId="{742308AD-CE6D-4C2F-AD03-B05947BF7C3B}" srcOrd="0"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47.xml><?xml version="1.0" encoding="utf-8"?>
<dgm:dataModel xmlns:dgm="http://schemas.openxmlformats.org/drawingml/2006/diagram" xmlns:a="http://schemas.openxmlformats.org/drawingml/2006/main">
  <dgm:ptLst>
    <dgm:pt modelId="{931A16ED-2895-4976-A761-BC658361775E}" type="doc">
      <dgm:prSet loTypeId="urn:microsoft.com/office/officeart/2005/8/layout/hierarchy1" loCatId="hierarchy" qsTypeId="urn:microsoft.com/office/officeart/2005/8/quickstyle/simple1" qsCatId="simple" csTypeId="urn:microsoft.com/office/officeart/2005/8/colors/accent1_2" csCatId="accent1" phldr="1"/>
      <dgm:spPr/>
      <dgm:t>
        <a:bodyPr/>
        <a:lstStyle/>
        <a:p>
          <a:endParaRPr lang="en-US"/>
        </a:p>
      </dgm:t>
    </dgm:pt>
    <dgm:pt modelId="{B825C8E4-04BE-4573-811F-87EE3559D868}">
      <dgm:prSet phldrT="[Text]" custT="1"/>
      <dgm:spPr/>
      <dgm:t>
        <a:bodyPr/>
        <a:lstStyle/>
        <a:p>
          <a:r>
            <a:rPr lang="en-US" sz="2800" b="1" i="0" smtClean="0">
              <a:solidFill>
                <a:srgbClr val="5548F8"/>
              </a:solidFill>
            </a:rPr>
            <a:t>Ý nghĩa phương pháp luận</a:t>
          </a:r>
          <a:endParaRPr lang="en-US" sz="2800" b="1" i="0">
            <a:solidFill>
              <a:srgbClr val="5548F8"/>
            </a:solidFill>
          </a:endParaRPr>
        </a:p>
      </dgm:t>
    </dgm:pt>
    <dgm:pt modelId="{F43D8C95-3177-49D1-AB93-701976F7E26D}" type="parTrans" cxnId="{AD28DAEB-19DC-4E61-8393-C82309E49376}">
      <dgm:prSet/>
      <dgm:spPr/>
      <dgm:t>
        <a:bodyPr/>
        <a:lstStyle/>
        <a:p>
          <a:endParaRPr lang="en-US"/>
        </a:p>
      </dgm:t>
    </dgm:pt>
    <dgm:pt modelId="{39F1934A-2750-4DFF-B73E-28CA94E8641C}" type="sibTrans" cxnId="{AD28DAEB-19DC-4E61-8393-C82309E49376}">
      <dgm:prSet/>
      <dgm:spPr/>
      <dgm:t>
        <a:bodyPr/>
        <a:lstStyle/>
        <a:p>
          <a:endParaRPr lang="en-US"/>
        </a:p>
      </dgm:t>
    </dgm:pt>
    <dgm:pt modelId="{C19B5B2E-7976-43B7-8BCA-8BC9FD7A1B12}">
      <dgm:prSet phldrT="[Text]" custT="1"/>
      <dgm:spPr/>
      <dgm:t>
        <a:bodyPr/>
        <a:lstStyle/>
        <a:p>
          <a:r>
            <a:rPr lang="en-US" sz="2400" smtClean="0">
              <a:solidFill>
                <a:srgbClr val="000000"/>
              </a:solidFill>
              <a:latin typeface="Times New Roman" panose="02020603050405020304" pitchFamily="18" charset="0"/>
              <a:cs typeface="Times New Roman" panose="02020603050405020304" pitchFamily="18" charset="0"/>
            </a:rPr>
            <a:t>Chỉ ra khuynh hướng tiến lên của SVHT, sự thống nhất giữa tính tiến bộ và tính kế thừa</a:t>
          </a:r>
          <a:endParaRPr lang="en-US" sz="2400" b="0" i="0"/>
        </a:p>
      </dgm:t>
    </dgm:pt>
    <dgm:pt modelId="{FA4E858A-79DF-4A2A-BE39-210CF0396429}" type="parTrans" cxnId="{69AD0086-AAA9-4A19-9FD2-2C6C29370C74}">
      <dgm:prSet/>
      <dgm:spPr/>
      <dgm:t>
        <a:bodyPr/>
        <a:lstStyle/>
        <a:p>
          <a:endParaRPr lang="en-US"/>
        </a:p>
      </dgm:t>
    </dgm:pt>
    <dgm:pt modelId="{38776D19-2A4B-411D-88A8-91EBF94423A7}" type="sibTrans" cxnId="{69AD0086-AAA9-4A19-9FD2-2C6C29370C74}">
      <dgm:prSet/>
      <dgm:spPr/>
      <dgm:t>
        <a:bodyPr/>
        <a:lstStyle/>
        <a:p>
          <a:endParaRPr lang="en-US"/>
        </a:p>
      </dgm:t>
    </dgm:pt>
    <dgm:pt modelId="{D9736830-C6AB-4DA4-B40A-1EED089F6FE4}">
      <dgm:prSet phldrT="[Text]" custT="1"/>
      <dgm:spPr/>
      <dgm:t>
        <a:bodyPr/>
        <a:lstStyle/>
        <a:p>
          <a:pPr algn="just"/>
          <a:r>
            <a:rPr lang="en-US" altLang="en-US" sz="2400" smtClean="0">
              <a:latin typeface="Times New Roman" panose="02020603050405020304" pitchFamily="18" charset="0"/>
              <a:cs typeface="Times New Roman" panose="02020603050405020304" pitchFamily="18" charset="0"/>
            </a:rPr>
            <a:t>Giúp nhận thức đúng về xu hướng của sự phát triển, đó là quá trình diễn ra quanh co, phức tạp…</a:t>
          </a:r>
          <a:endParaRPr lang="en-US" sz="2400">
            <a:latin typeface="Times New Roman" panose="02020603050405020304" pitchFamily="18" charset="0"/>
            <a:cs typeface="Times New Roman" panose="02020603050405020304" pitchFamily="18" charset="0"/>
          </a:endParaRPr>
        </a:p>
      </dgm:t>
    </dgm:pt>
    <dgm:pt modelId="{E3FF7C17-19DF-4C2E-9E5D-E62B75590468}" type="parTrans" cxnId="{C716D040-6413-46E9-B75A-0366095B38CA}">
      <dgm:prSet/>
      <dgm:spPr/>
      <dgm:t>
        <a:bodyPr/>
        <a:lstStyle/>
        <a:p>
          <a:endParaRPr lang="en-US"/>
        </a:p>
      </dgm:t>
    </dgm:pt>
    <dgm:pt modelId="{149E9C03-8772-48BE-B9E4-624F654C750B}" type="sibTrans" cxnId="{C716D040-6413-46E9-B75A-0366095B38CA}">
      <dgm:prSet/>
      <dgm:spPr/>
      <dgm:t>
        <a:bodyPr/>
        <a:lstStyle/>
        <a:p>
          <a:endParaRPr lang="en-US"/>
        </a:p>
      </dgm:t>
    </dgm:pt>
    <dgm:pt modelId="{02A6B86D-65BA-4B9A-AD75-09D3DEBC7F73}" type="pres">
      <dgm:prSet presAssocID="{931A16ED-2895-4976-A761-BC658361775E}" presName="hierChild1" presStyleCnt="0">
        <dgm:presLayoutVars>
          <dgm:chPref val="1"/>
          <dgm:dir/>
          <dgm:animOne val="branch"/>
          <dgm:animLvl val="lvl"/>
          <dgm:resizeHandles/>
        </dgm:presLayoutVars>
      </dgm:prSet>
      <dgm:spPr/>
      <dgm:t>
        <a:bodyPr/>
        <a:lstStyle/>
        <a:p>
          <a:endParaRPr lang="en-US"/>
        </a:p>
      </dgm:t>
    </dgm:pt>
    <dgm:pt modelId="{1184C047-83E0-42C1-945E-AE10F352FD4D}" type="pres">
      <dgm:prSet presAssocID="{B825C8E4-04BE-4573-811F-87EE3559D868}" presName="hierRoot1" presStyleCnt="0"/>
      <dgm:spPr/>
    </dgm:pt>
    <dgm:pt modelId="{D19B0F92-4F27-4BDC-AF13-870477560D82}" type="pres">
      <dgm:prSet presAssocID="{B825C8E4-04BE-4573-811F-87EE3559D868}" presName="composite" presStyleCnt="0"/>
      <dgm:spPr/>
    </dgm:pt>
    <dgm:pt modelId="{5152B738-EF3A-4F15-B345-12E3B47049C0}" type="pres">
      <dgm:prSet presAssocID="{B825C8E4-04BE-4573-811F-87EE3559D868}" presName="background" presStyleLbl="node0" presStyleIdx="0" presStyleCnt="1"/>
      <dgm:spPr>
        <a:solidFill>
          <a:srgbClr val="FFFFFF"/>
        </a:solidFill>
      </dgm:spPr>
    </dgm:pt>
    <dgm:pt modelId="{DEAE0D54-4137-4CCF-84E9-01F64799C921}" type="pres">
      <dgm:prSet presAssocID="{B825C8E4-04BE-4573-811F-87EE3559D868}" presName="text" presStyleLbl="fgAcc0" presStyleIdx="0" presStyleCnt="1" custScaleX="364164">
        <dgm:presLayoutVars>
          <dgm:chPref val="3"/>
        </dgm:presLayoutVars>
      </dgm:prSet>
      <dgm:spPr/>
      <dgm:t>
        <a:bodyPr/>
        <a:lstStyle/>
        <a:p>
          <a:endParaRPr lang="en-US"/>
        </a:p>
      </dgm:t>
    </dgm:pt>
    <dgm:pt modelId="{D22C1F00-7647-4373-A5BA-C1E61BBBA264}" type="pres">
      <dgm:prSet presAssocID="{B825C8E4-04BE-4573-811F-87EE3559D868}" presName="hierChild2" presStyleCnt="0"/>
      <dgm:spPr/>
    </dgm:pt>
    <dgm:pt modelId="{5BA948A7-BD1F-4A9E-9369-C9162CF7A869}" type="pres">
      <dgm:prSet presAssocID="{FA4E858A-79DF-4A2A-BE39-210CF0396429}" presName="Name10" presStyleLbl="parChTrans1D2" presStyleIdx="0" presStyleCnt="2"/>
      <dgm:spPr/>
      <dgm:t>
        <a:bodyPr/>
        <a:lstStyle/>
        <a:p>
          <a:endParaRPr lang="en-US"/>
        </a:p>
      </dgm:t>
    </dgm:pt>
    <dgm:pt modelId="{B75A4B4E-6624-4D90-BBC4-CA1CEEFB14DC}" type="pres">
      <dgm:prSet presAssocID="{C19B5B2E-7976-43B7-8BCA-8BC9FD7A1B12}" presName="hierRoot2" presStyleCnt="0"/>
      <dgm:spPr/>
    </dgm:pt>
    <dgm:pt modelId="{9E86519B-A7BF-42AC-87FF-8769867FBDB6}" type="pres">
      <dgm:prSet presAssocID="{C19B5B2E-7976-43B7-8BCA-8BC9FD7A1B12}" presName="composite2" presStyleCnt="0"/>
      <dgm:spPr/>
    </dgm:pt>
    <dgm:pt modelId="{A1976460-A104-42AC-9C63-A0FCBF45F199}" type="pres">
      <dgm:prSet presAssocID="{C19B5B2E-7976-43B7-8BCA-8BC9FD7A1B12}" presName="background2" presStyleLbl="node2" presStyleIdx="0" presStyleCnt="2"/>
      <dgm:spPr>
        <a:noFill/>
      </dgm:spPr>
    </dgm:pt>
    <dgm:pt modelId="{4F71F8FE-7506-497D-B638-98E49474B8C5}" type="pres">
      <dgm:prSet presAssocID="{C19B5B2E-7976-43B7-8BCA-8BC9FD7A1B12}" presName="text2" presStyleLbl="fgAcc2" presStyleIdx="0" presStyleCnt="2" custScaleX="201318" custScaleY="118227">
        <dgm:presLayoutVars>
          <dgm:chPref val="3"/>
        </dgm:presLayoutVars>
      </dgm:prSet>
      <dgm:spPr/>
      <dgm:t>
        <a:bodyPr/>
        <a:lstStyle/>
        <a:p>
          <a:endParaRPr lang="en-US"/>
        </a:p>
      </dgm:t>
    </dgm:pt>
    <dgm:pt modelId="{E999B637-9956-45DC-AAFD-10826B90D3AC}" type="pres">
      <dgm:prSet presAssocID="{C19B5B2E-7976-43B7-8BCA-8BC9FD7A1B12}" presName="hierChild3" presStyleCnt="0"/>
      <dgm:spPr/>
    </dgm:pt>
    <dgm:pt modelId="{BA78B410-DE8F-44D1-83E3-D64AFE96E75E}" type="pres">
      <dgm:prSet presAssocID="{E3FF7C17-19DF-4C2E-9E5D-E62B75590468}" presName="Name10" presStyleLbl="parChTrans1D2" presStyleIdx="1" presStyleCnt="2"/>
      <dgm:spPr/>
      <dgm:t>
        <a:bodyPr/>
        <a:lstStyle/>
        <a:p>
          <a:endParaRPr lang="en-US"/>
        </a:p>
      </dgm:t>
    </dgm:pt>
    <dgm:pt modelId="{BA4A379A-2BF7-4DD9-8809-D961B85B8CD9}" type="pres">
      <dgm:prSet presAssocID="{D9736830-C6AB-4DA4-B40A-1EED089F6FE4}" presName="hierRoot2" presStyleCnt="0"/>
      <dgm:spPr/>
    </dgm:pt>
    <dgm:pt modelId="{7054D0BF-1CB4-494C-A2CA-D8D9347C6AFE}" type="pres">
      <dgm:prSet presAssocID="{D9736830-C6AB-4DA4-B40A-1EED089F6FE4}" presName="composite2" presStyleCnt="0"/>
      <dgm:spPr/>
    </dgm:pt>
    <dgm:pt modelId="{6BF3B78E-B09F-4E3B-B4C6-00A051583277}" type="pres">
      <dgm:prSet presAssocID="{D9736830-C6AB-4DA4-B40A-1EED089F6FE4}" presName="background2" presStyleLbl="node2" presStyleIdx="1" presStyleCnt="2"/>
      <dgm:spPr>
        <a:noFill/>
      </dgm:spPr>
    </dgm:pt>
    <dgm:pt modelId="{0015496C-1903-4EC7-84E7-105E85B77DE0}" type="pres">
      <dgm:prSet presAssocID="{D9736830-C6AB-4DA4-B40A-1EED089F6FE4}" presName="text2" presStyleLbl="fgAcc2" presStyleIdx="1" presStyleCnt="2" custScaleX="197847" custScaleY="118487">
        <dgm:presLayoutVars>
          <dgm:chPref val="3"/>
        </dgm:presLayoutVars>
      </dgm:prSet>
      <dgm:spPr/>
      <dgm:t>
        <a:bodyPr/>
        <a:lstStyle/>
        <a:p>
          <a:endParaRPr lang="en-US"/>
        </a:p>
      </dgm:t>
    </dgm:pt>
    <dgm:pt modelId="{6C271055-8C93-4C72-93B0-E66F23A7D45A}" type="pres">
      <dgm:prSet presAssocID="{D9736830-C6AB-4DA4-B40A-1EED089F6FE4}" presName="hierChild3" presStyleCnt="0"/>
      <dgm:spPr/>
    </dgm:pt>
  </dgm:ptLst>
  <dgm:cxnLst>
    <dgm:cxn modelId="{B9C3A80E-C5EE-4387-BB79-629E25D3F13B}" type="presOf" srcId="{C19B5B2E-7976-43B7-8BCA-8BC9FD7A1B12}" destId="{4F71F8FE-7506-497D-B638-98E49474B8C5}" srcOrd="0" destOrd="0" presId="urn:microsoft.com/office/officeart/2005/8/layout/hierarchy1"/>
    <dgm:cxn modelId="{1BACFDE3-3CC3-4E3C-8E76-9E500BA896C2}" type="presOf" srcId="{931A16ED-2895-4976-A761-BC658361775E}" destId="{02A6B86D-65BA-4B9A-AD75-09D3DEBC7F73}" srcOrd="0" destOrd="0" presId="urn:microsoft.com/office/officeart/2005/8/layout/hierarchy1"/>
    <dgm:cxn modelId="{1611FCFD-DAB1-413D-915D-CBECA8EAE346}" type="presOf" srcId="{D9736830-C6AB-4DA4-B40A-1EED089F6FE4}" destId="{0015496C-1903-4EC7-84E7-105E85B77DE0}" srcOrd="0" destOrd="0" presId="urn:microsoft.com/office/officeart/2005/8/layout/hierarchy1"/>
    <dgm:cxn modelId="{69AD0086-AAA9-4A19-9FD2-2C6C29370C74}" srcId="{B825C8E4-04BE-4573-811F-87EE3559D868}" destId="{C19B5B2E-7976-43B7-8BCA-8BC9FD7A1B12}" srcOrd="0" destOrd="0" parTransId="{FA4E858A-79DF-4A2A-BE39-210CF0396429}" sibTransId="{38776D19-2A4B-411D-88A8-91EBF94423A7}"/>
    <dgm:cxn modelId="{C716D040-6413-46E9-B75A-0366095B38CA}" srcId="{B825C8E4-04BE-4573-811F-87EE3559D868}" destId="{D9736830-C6AB-4DA4-B40A-1EED089F6FE4}" srcOrd="1" destOrd="0" parTransId="{E3FF7C17-19DF-4C2E-9E5D-E62B75590468}" sibTransId="{149E9C03-8772-48BE-B9E4-624F654C750B}"/>
    <dgm:cxn modelId="{32387A1A-3E47-426D-BEBA-A7CFF522051B}" type="presOf" srcId="{E3FF7C17-19DF-4C2E-9E5D-E62B75590468}" destId="{BA78B410-DE8F-44D1-83E3-D64AFE96E75E}" srcOrd="0" destOrd="0" presId="urn:microsoft.com/office/officeart/2005/8/layout/hierarchy1"/>
    <dgm:cxn modelId="{AD28DAEB-19DC-4E61-8393-C82309E49376}" srcId="{931A16ED-2895-4976-A761-BC658361775E}" destId="{B825C8E4-04BE-4573-811F-87EE3559D868}" srcOrd="0" destOrd="0" parTransId="{F43D8C95-3177-49D1-AB93-701976F7E26D}" sibTransId="{39F1934A-2750-4DFF-B73E-28CA94E8641C}"/>
    <dgm:cxn modelId="{5D3DA332-F99D-4BE8-940F-CC76F6A70B39}" type="presOf" srcId="{B825C8E4-04BE-4573-811F-87EE3559D868}" destId="{DEAE0D54-4137-4CCF-84E9-01F64799C921}" srcOrd="0" destOrd="0" presId="urn:microsoft.com/office/officeart/2005/8/layout/hierarchy1"/>
    <dgm:cxn modelId="{1DB65BF4-019E-48BC-85D5-747EEEE18DA0}" type="presOf" srcId="{FA4E858A-79DF-4A2A-BE39-210CF0396429}" destId="{5BA948A7-BD1F-4A9E-9369-C9162CF7A869}" srcOrd="0" destOrd="0" presId="urn:microsoft.com/office/officeart/2005/8/layout/hierarchy1"/>
    <dgm:cxn modelId="{D5DC58C2-1B33-40D1-8E4A-B5F5BAF8A103}" type="presParOf" srcId="{02A6B86D-65BA-4B9A-AD75-09D3DEBC7F73}" destId="{1184C047-83E0-42C1-945E-AE10F352FD4D}" srcOrd="0" destOrd="0" presId="urn:microsoft.com/office/officeart/2005/8/layout/hierarchy1"/>
    <dgm:cxn modelId="{F3B40882-D0B3-4060-B581-85F320C90616}" type="presParOf" srcId="{1184C047-83E0-42C1-945E-AE10F352FD4D}" destId="{D19B0F92-4F27-4BDC-AF13-870477560D82}" srcOrd="0" destOrd="0" presId="urn:microsoft.com/office/officeart/2005/8/layout/hierarchy1"/>
    <dgm:cxn modelId="{106EB7BE-3458-44D8-B3B9-C0C6C65526BD}" type="presParOf" srcId="{D19B0F92-4F27-4BDC-AF13-870477560D82}" destId="{5152B738-EF3A-4F15-B345-12E3B47049C0}" srcOrd="0" destOrd="0" presId="urn:microsoft.com/office/officeart/2005/8/layout/hierarchy1"/>
    <dgm:cxn modelId="{80E96759-EF96-43A8-9D68-4FA64BB03853}" type="presParOf" srcId="{D19B0F92-4F27-4BDC-AF13-870477560D82}" destId="{DEAE0D54-4137-4CCF-84E9-01F64799C921}" srcOrd="1" destOrd="0" presId="urn:microsoft.com/office/officeart/2005/8/layout/hierarchy1"/>
    <dgm:cxn modelId="{47CC9773-CFA6-46AE-84A9-2265FF3687B0}" type="presParOf" srcId="{1184C047-83E0-42C1-945E-AE10F352FD4D}" destId="{D22C1F00-7647-4373-A5BA-C1E61BBBA264}" srcOrd="1" destOrd="0" presId="urn:microsoft.com/office/officeart/2005/8/layout/hierarchy1"/>
    <dgm:cxn modelId="{AEF4CB4D-7991-4AED-B5BE-60E59053F9A1}" type="presParOf" srcId="{D22C1F00-7647-4373-A5BA-C1E61BBBA264}" destId="{5BA948A7-BD1F-4A9E-9369-C9162CF7A869}" srcOrd="0" destOrd="0" presId="urn:microsoft.com/office/officeart/2005/8/layout/hierarchy1"/>
    <dgm:cxn modelId="{4DD48055-83BA-441D-AAF3-40941001A969}" type="presParOf" srcId="{D22C1F00-7647-4373-A5BA-C1E61BBBA264}" destId="{B75A4B4E-6624-4D90-BBC4-CA1CEEFB14DC}" srcOrd="1" destOrd="0" presId="urn:microsoft.com/office/officeart/2005/8/layout/hierarchy1"/>
    <dgm:cxn modelId="{695806B4-FF91-4A1D-A7CE-A3F7DABBF91A}" type="presParOf" srcId="{B75A4B4E-6624-4D90-BBC4-CA1CEEFB14DC}" destId="{9E86519B-A7BF-42AC-87FF-8769867FBDB6}" srcOrd="0" destOrd="0" presId="urn:microsoft.com/office/officeart/2005/8/layout/hierarchy1"/>
    <dgm:cxn modelId="{F9DBD704-EE30-49A5-B445-ECFA93E406C0}" type="presParOf" srcId="{9E86519B-A7BF-42AC-87FF-8769867FBDB6}" destId="{A1976460-A104-42AC-9C63-A0FCBF45F199}" srcOrd="0" destOrd="0" presId="urn:microsoft.com/office/officeart/2005/8/layout/hierarchy1"/>
    <dgm:cxn modelId="{201266DB-35A2-4194-9A43-3935AE618F1C}" type="presParOf" srcId="{9E86519B-A7BF-42AC-87FF-8769867FBDB6}" destId="{4F71F8FE-7506-497D-B638-98E49474B8C5}" srcOrd="1" destOrd="0" presId="urn:microsoft.com/office/officeart/2005/8/layout/hierarchy1"/>
    <dgm:cxn modelId="{1A21595C-C262-4D0D-A927-11589085996F}" type="presParOf" srcId="{B75A4B4E-6624-4D90-BBC4-CA1CEEFB14DC}" destId="{E999B637-9956-45DC-AAFD-10826B90D3AC}" srcOrd="1" destOrd="0" presId="urn:microsoft.com/office/officeart/2005/8/layout/hierarchy1"/>
    <dgm:cxn modelId="{F402FA2A-4F83-4024-A7C0-70A40CB182CD}" type="presParOf" srcId="{D22C1F00-7647-4373-A5BA-C1E61BBBA264}" destId="{BA78B410-DE8F-44D1-83E3-D64AFE96E75E}" srcOrd="2" destOrd="0" presId="urn:microsoft.com/office/officeart/2005/8/layout/hierarchy1"/>
    <dgm:cxn modelId="{BBCB097B-1112-4D70-849D-3740752FD64E}" type="presParOf" srcId="{D22C1F00-7647-4373-A5BA-C1E61BBBA264}" destId="{BA4A379A-2BF7-4DD9-8809-D961B85B8CD9}" srcOrd="3" destOrd="0" presId="urn:microsoft.com/office/officeart/2005/8/layout/hierarchy1"/>
    <dgm:cxn modelId="{BA57977F-3E5D-4AA1-B4C1-6DB0BF129032}" type="presParOf" srcId="{BA4A379A-2BF7-4DD9-8809-D961B85B8CD9}" destId="{7054D0BF-1CB4-494C-A2CA-D8D9347C6AFE}" srcOrd="0" destOrd="0" presId="urn:microsoft.com/office/officeart/2005/8/layout/hierarchy1"/>
    <dgm:cxn modelId="{8AE87DCE-8902-4F75-810E-631B2D54BE11}" type="presParOf" srcId="{7054D0BF-1CB4-494C-A2CA-D8D9347C6AFE}" destId="{6BF3B78E-B09F-4E3B-B4C6-00A051583277}" srcOrd="0" destOrd="0" presId="urn:microsoft.com/office/officeart/2005/8/layout/hierarchy1"/>
    <dgm:cxn modelId="{B8311593-9612-4677-8BBC-0816BC4D5ACC}" type="presParOf" srcId="{7054D0BF-1CB4-494C-A2CA-D8D9347C6AFE}" destId="{0015496C-1903-4EC7-84E7-105E85B77DE0}" srcOrd="1" destOrd="0" presId="urn:microsoft.com/office/officeart/2005/8/layout/hierarchy1"/>
    <dgm:cxn modelId="{3581BFC5-6D22-4E61-A037-1D76761DC173}" type="presParOf" srcId="{BA4A379A-2BF7-4DD9-8809-D961B85B8CD9}" destId="{6C271055-8C93-4C72-93B0-E66F23A7D45A}" srcOrd="1" destOrd="0" presId="urn:microsoft.com/office/officeart/2005/8/layout/hierarchy1"/>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48.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9.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Lst>
  <dgm:cxnLst>
    <dgm:cxn modelId="{B4ED15C8-EACC-43E3-AF36-04EBB008647E}" type="presOf" srcId="{6F4A90B4-335C-4D0C-A4A6-946FEC242170}" destId="{742308AD-CE6D-4C2F-AD03-B05947BF7C3B}" srcOrd="0"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50.xml><?xml version="1.0" encoding="utf-8"?>
<dgm:dataModel xmlns:dgm="http://schemas.openxmlformats.org/drawingml/2006/diagram" xmlns:a="http://schemas.openxmlformats.org/drawingml/2006/main">
  <dgm:ptLst>
    <dgm:pt modelId="{931A16ED-2895-4976-A761-BC658361775E}" type="doc">
      <dgm:prSet loTypeId="urn:microsoft.com/office/officeart/2005/8/layout/hierarchy1" loCatId="hierarchy" qsTypeId="urn:microsoft.com/office/officeart/2005/8/quickstyle/simple1" qsCatId="simple" csTypeId="urn:microsoft.com/office/officeart/2005/8/colors/accent1_2" csCatId="accent1" phldr="1"/>
      <dgm:spPr/>
      <dgm:t>
        <a:bodyPr/>
        <a:lstStyle/>
        <a:p>
          <a:endParaRPr lang="en-US"/>
        </a:p>
      </dgm:t>
    </dgm:pt>
    <dgm:pt modelId="{B825C8E4-04BE-4573-811F-87EE3559D868}">
      <dgm:prSet phldrT="[Text]" custT="1"/>
      <dgm:spPr/>
      <dgm:t>
        <a:bodyPr/>
        <a:lstStyle/>
        <a:p>
          <a:r>
            <a:rPr lang="en-US" sz="2800" b="1" i="0" smtClean="0">
              <a:solidFill>
                <a:srgbClr val="5548F8"/>
              </a:solidFill>
            </a:rPr>
            <a:t>Ý nghĩa phương pháp luận</a:t>
          </a:r>
          <a:endParaRPr lang="en-US" sz="2800" b="1" i="0">
            <a:solidFill>
              <a:srgbClr val="5548F8"/>
            </a:solidFill>
          </a:endParaRPr>
        </a:p>
      </dgm:t>
    </dgm:pt>
    <dgm:pt modelId="{F43D8C95-3177-49D1-AB93-701976F7E26D}" type="parTrans" cxnId="{AD28DAEB-19DC-4E61-8393-C82309E49376}">
      <dgm:prSet/>
      <dgm:spPr/>
      <dgm:t>
        <a:bodyPr/>
        <a:lstStyle/>
        <a:p>
          <a:endParaRPr lang="en-US"/>
        </a:p>
      </dgm:t>
    </dgm:pt>
    <dgm:pt modelId="{39F1934A-2750-4DFF-B73E-28CA94E8641C}" type="sibTrans" cxnId="{AD28DAEB-19DC-4E61-8393-C82309E49376}">
      <dgm:prSet/>
      <dgm:spPr/>
      <dgm:t>
        <a:bodyPr/>
        <a:lstStyle/>
        <a:p>
          <a:endParaRPr lang="en-US"/>
        </a:p>
      </dgm:t>
    </dgm:pt>
    <dgm:pt modelId="{C19B5B2E-7976-43B7-8BCA-8BC9FD7A1B12}">
      <dgm:prSet phldrT="[Text]" custT="1"/>
      <dgm:spPr/>
      <dgm:t>
        <a:bodyPr/>
        <a:lstStyle/>
        <a:p>
          <a:r>
            <a:rPr lang="en-US" sz="2400" b="0" i="0" smtClean="0"/>
            <a:t>Giúp nhận thức đầy đủ hơn về sự vật, hiện tượng mới ra đời phù hợp với quy luật phát triển</a:t>
          </a:r>
          <a:endParaRPr lang="en-US" sz="2400" b="0" i="0"/>
        </a:p>
      </dgm:t>
    </dgm:pt>
    <dgm:pt modelId="{FA4E858A-79DF-4A2A-BE39-210CF0396429}" type="parTrans" cxnId="{69AD0086-AAA9-4A19-9FD2-2C6C29370C74}">
      <dgm:prSet/>
      <dgm:spPr/>
      <dgm:t>
        <a:bodyPr/>
        <a:lstStyle/>
        <a:p>
          <a:endParaRPr lang="en-US"/>
        </a:p>
      </dgm:t>
    </dgm:pt>
    <dgm:pt modelId="{38776D19-2A4B-411D-88A8-91EBF94423A7}" type="sibTrans" cxnId="{69AD0086-AAA9-4A19-9FD2-2C6C29370C74}">
      <dgm:prSet/>
      <dgm:spPr/>
      <dgm:t>
        <a:bodyPr/>
        <a:lstStyle/>
        <a:p>
          <a:endParaRPr lang="en-US"/>
        </a:p>
      </dgm:t>
    </dgm:pt>
    <dgm:pt modelId="{D9736830-C6AB-4DA4-B40A-1EED089F6FE4}">
      <dgm:prSet phldrT="[Text]" custT="1"/>
      <dgm:spPr/>
      <dgm:t>
        <a:bodyPr/>
        <a:lstStyle/>
        <a:p>
          <a:pPr algn="just"/>
          <a:r>
            <a:rPr lang="en-US" altLang="en-US" sz="2400" smtClean="0">
              <a:latin typeface="Times New Roman" panose="02020603050405020304" pitchFamily="18" charset="0"/>
              <a:cs typeface="Times New Roman" panose="02020603050405020304" pitchFamily="18" charset="0"/>
            </a:rPr>
            <a:t>Cần ủng hộ SVHT mới, tạo điều kiện cho nó phát triển hợp quy luật, biết kế thừa có chọn lọc những yếu tố tích và hợp lý của SVHT cũ.</a:t>
          </a:r>
          <a:endParaRPr lang="en-US" sz="2400">
            <a:latin typeface="Times New Roman" panose="02020603050405020304" pitchFamily="18" charset="0"/>
            <a:cs typeface="Times New Roman" panose="02020603050405020304" pitchFamily="18" charset="0"/>
          </a:endParaRPr>
        </a:p>
      </dgm:t>
    </dgm:pt>
    <dgm:pt modelId="{E3FF7C17-19DF-4C2E-9E5D-E62B75590468}" type="parTrans" cxnId="{C716D040-6413-46E9-B75A-0366095B38CA}">
      <dgm:prSet/>
      <dgm:spPr/>
      <dgm:t>
        <a:bodyPr/>
        <a:lstStyle/>
        <a:p>
          <a:endParaRPr lang="en-US"/>
        </a:p>
      </dgm:t>
    </dgm:pt>
    <dgm:pt modelId="{149E9C03-8772-48BE-B9E4-624F654C750B}" type="sibTrans" cxnId="{C716D040-6413-46E9-B75A-0366095B38CA}">
      <dgm:prSet/>
      <dgm:spPr/>
      <dgm:t>
        <a:bodyPr/>
        <a:lstStyle/>
        <a:p>
          <a:endParaRPr lang="en-US"/>
        </a:p>
      </dgm:t>
    </dgm:pt>
    <dgm:pt modelId="{02A6B86D-65BA-4B9A-AD75-09D3DEBC7F73}" type="pres">
      <dgm:prSet presAssocID="{931A16ED-2895-4976-A761-BC658361775E}" presName="hierChild1" presStyleCnt="0">
        <dgm:presLayoutVars>
          <dgm:chPref val="1"/>
          <dgm:dir/>
          <dgm:animOne val="branch"/>
          <dgm:animLvl val="lvl"/>
          <dgm:resizeHandles/>
        </dgm:presLayoutVars>
      </dgm:prSet>
      <dgm:spPr/>
      <dgm:t>
        <a:bodyPr/>
        <a:lstStyle/>
        <a:p>
          <a:endParaRPr lang="en-US"/>
        </a:p>
      </dgm:t>
    </dgm:pt>
    <dgm:pt modelId="{1184C047-83E0-42C1-945E-AE10F352FD4D}" type="pres">
      <dgm:prSet presAssocID="{B825C8E4-04BE-4573-811F-87EE3559D868}" presName="hierRoot1" presStyleCnt="0"/>
      <dgm:spPr/>
    </dgm:pt>
    <dgm:pt modelId="{D19B0F92-4F27-4BDC-AF13-870477560D82}" type="pres">
      <dgm:prSet presAssocID="{B825C8E4-04BE-4573-811F-87EE3559D868}" presName="composite" presStyleCnt="0"/>
      <dgm:spPr/>
    </dgm:pt>
    <dgm:pt modelId="{5152B738-EF3A-4F15-B345-12E3B47049C0}" type="pres">
      <dgm:prSet presAssocID="{B825C8E4-04BE-4573-811F-87EE3559D868}" presName="background" presStyleLbl="node0" presStyleIdx="0" presStyleCnt="1"/>
      <dgm:spPr>
        <a:solidFill>
          <a:srgbClr val="FFFFFF"/>
        </a:solidFill>
      </dgm:spPr>
    </dgm:pt>
    <dgm:pt modelId="{DEAE0D54-4137-4CCF-84E9-01F64799C921}" type="pres">
      <dgm:prSet presAssocID="{B825C8E4-04BE-4573-811F-87EE3559D868}" presName="text" presStyleLbl="fgAcc0" presStyleIdx="0" presStyleCnt="1" custScaleX="364164">
        <dgm:presLayoutVars>
          <dgm:chPref val="3"/>
        </dgm:presLayoutVars>
      </dgm:prSet>
      <dgm:spPr/>
      <dgm:t>
        <a:bodyPr/>
        <a:lstStyle/>
        <a:p>
          <a:endParaRPr lang="en-US"/>
        </a:p>
      </dgm:t>
    </dgm:pt>
    <dgm:pt modelId="{D22C1F00-7647-4373-A5BA-C1E61BBBA264}" type="pres">
      <dgm:prSet presAssocID="{B825C8E4-04BE-4573-811F-87EE3559D868}" presName="hierChild2" presStyleCnt="0"/>
      <dgm:spPr/>
    </dgm:pt>
    <dgm:pt modelId="{5BA948A7-BD1F-4A9E-9369-C9162CF7A869}" type="pres">
      <dgm:prSet presAssocID="{FA4E858A-79DF-4A2A-BE39-210CF0396429}" presName="Name10" presStyleLbl="parChTrans1D2" presStyleIdx="0" presStyleCnt="2"/>
      <dgm:spPr/>
      <dgm:t>
        <a:bodyPr/>
        <a:lstStyle/>
        <a:p>
          <a:endParaRPr lang="en-US"/>
        </a:p>
      </dgm:t>
    </dgm:pt>
    <dgm:pt modelId="{B75A4B4E-6624-4D90-BBC4-CA1CEEFB14DC}" type="pres">
      <dgm:prSet presAssocID="{C19B5B2E-7976-43B7-8BCA-8BC9FD7A1B12}" presName="hierRoot2" presStyleCnt="0"/>
      <dgm:spPr/>
    </dgm:pt>
    <dgm:pt modelId="{9E86519B-A7BF-42AC-87FF-8769867FBDB6}" type="pres">
      <dgm:prSet presAssocID="{C19B5B2E-7976-43B7-8BCA-8BC9FD7A1B12}" presName="composite2" presStyleCnt="0"/>
      <dgm:spPr/>
    </dgm:pt>
    <dgm:pt modelId="{A1976460-A104-42AC-9C63-A0FCBF45F199}" type="pres">
      <dgm:prSet presAssocID="{C19B5B2E-7976-43B7-8BCA-8BC9FD7A1B12}" presName="background2" presStyleLbl="node2" presStyleIdx="0" presStyleCnt="2"/>
      <dgm:spPr>
        <a:noFill/>
      </dgm:spPr>
    </dgm:pt>
    <dgm:pt modelId="{4F71F8FE-7506-497D-B638-98E49474B8C5}" type="pres">
      <dgm:prSet presAssocID="{C19B5B2E-7976-43B7-8BCA-8BC9FD7A1B12}" presName="text2" presStyleLbl="fgAcc2" presStyleIdx="0" presStyleCnt="2" custScaleX="201318" custScaleY="118227">
        <dgm:presLayoutVars>
          <dgm:chPref val="3"/>
        </dgm:presLayoutVars>
      </dgm:prSet>
      <dgm:spPr/>
      <dgm:t>
        <a:bodyPr/>
        <a:lstStyle/>
        <a:p>
          <a:endParaRPr lang="en-US"/>
        </a:p>
      </dgm:t>
    </dgm:pt>
    <dgm:pt modelId="{E999B637-9956-45DC-AAFD-10826B90D3AC}" type="pres">
      <dgm:prSet presAssocID="{C19B5B2E-7976-43B7-8BCA-8BC9FD7A1B12}" presName="hierChild3" presStyleCnt="0"/>
      <dgm:spPr/>
    </dgm:pt>
    <dgm:pt modelId="{BA78B410-DE8F-44D1-83E3-D64AFE96E75E}" type="pres">
      <dgm:prSet presAssocID="{E3FF7C17-19DF-4C2E-9E5D-E62B75590468}" presName="Name10" presStyleLbl="parChTrans1D2" presStyleIdx="1" presStyleCnt="2"/>
      <dgm:spPr/>
      <dgm:t>
        <a:bodyPr/>
        <a:lstStyle/>
        <a:p>
          <a:endParaRPr lang="en-US"/>
        </a:p>
      </dgm:t>
    </dgm:pt>
    <dgm:pt modelId="{BA4A379A-2BF7-4DD9-8809-D961B85B8CD9}" type="pres">
      <dgm:prSet presAssocID="{D9736830-C6AB-4DA4-B40A-1EED089F6FE4}" presName="hierRoot2" presStyleCnt="0"/>
      <dgm:spPr/>
    </dgm:pt>
    <dgm:pt modelId="{7054D0BF-1CB4-494C-A2CA-D8D9347C6AFE}" type="pres">
      <dgm:prSet presAssocID="{D9736830-C6AB-4DA4-B40A-1EED089F6FE4}" presName="composite2" presStyleCnt="0"/>
      <dgm:spPr/>
    </dgm:pt>
    <dgm:pt modelId="{6BF3B78E-B09F-4E3B-B4C6-00A051583277}" type="pres">
      <dgm:prSet presAssocID="{D9736830-C6AB-4DA4-B40A-1EED089F6FE4}" presName="background2" presStyleLbl="node2" presStyleIdx="1" presStyleCnt="2"/>
      <dgm:spPr>
        <a:noFill/>
      </dgm:spPr>
    </dgm:pt>
    <dgm:pt modelId="{0015496C-1903-4EC7-84E7-105E85B77DE0}" type="pres">
      <dgm:prSet presAssocID="{D9736830-C6AB-4DA4-B40A-1EED089F6FE4}" presName="text2" presStyleLbl="fgAcc2" presStyleIdx="1" presStyleCnt="2" custScaleX="197847" custScaleY="118487">
        <dgm:presLayoutVars>
          <dgm:chPref val="3"/>
        </dgm:presLayoutVars>
      </dgm:prSet>
      <dgm:spPr/>
      <dgm:t>
        <a:bodyPr/>
        <a:lstStyle/>
        <a:p>
          <a:endParaRPr lang="en-US"/>
        </a:p>
      </dgm:t>
    </dgm:pt>
    <dgm:pt modelId="{6C271055-8C93-4C72-93B0-E66F23A7D45A}" type="pres">
      <dgm:prSet presAssocID="{D9736830-C6AB-4DA4-B40A-1EED089F6FE4}" presName="hierChild3" presStyleCnt="0"/>
      <dgm:spPr/>
    </dgm:pt>
  </dgm:ptLst>
  <dgm:cxnLst>
    <dgm:cxn modelId="{B9C3A80E-C5EE-4387-BB79-629E25D3F13B}" type="presOf" srcId="{C19B5B2E-7976-43B7-8BCA-8BC9FD7A1B12}" destId="{4F71F8FE-7506-497D-B638-98E49474B8C5}" srcOrd="0" destOrd="0" presId="urn:microsoft.com/office/officeart/2005/8/layout/hierarchy1"/>
    <dgm:cxn modelId="{1BACFDE3-3CC3-4E3C-8E76-9E500BA896C2}" type="presOf" srcId="{931A16ED-2895-4976-A761-BC658361775E}" destId="{02A6B86D-65BA-4B9A-AD75-09D3DEBC7F73}" srcOrd="0" destOrd="0" presId="urn:microsoft.com/office/officeart/2005/8/layout/hierarchy1"/>
    <dgm:cxn modelId="{1611FCFD-DAB1-413D-915D-CBECA8EAE346}" type="presOf" srcId="{D9736830-C6AB-4DA4-B40A-1EED089F6FE4}" destId="{0015496C-1903-4EC7-84E7-105E85B77DE0}" srcOrd="0" destOrd="0" presId="urn:microsoft.com/office/officeart/2005/8/layout/hierarchy1"/>
    <dgm:cxn modelId="{69AD0086-AAA9-4A19-9FD2-2C6C29370C74}" srcId="{B825C8E4-04BE-4573-811F-87EE3559D868}" destId="{C19B5B2E-7976-43B7-8BCA-8BC9FD7A1B12}" srcOrd="0" destOrd="0" parTransId="{FA4E858A-79DF-4A2A-BE39-210CF0396429}" sibTransId="{38776D19-2A4B-411D-88A8-91EBF94423A7}"/>
    <dgm:cxn modelId="{C716D040-6413-46E9-B75A-0366095B38CA}" srcId="{B825C8E4-04BE-4573-811F-87EE3559D868}" destId="{D9736830-C6AB-4DA4-B40A-1EED089F6FE4}" srcOrd="1" destOrd="0" parTransId="{E3FF7C17-19DF-4C2E-9E5D-E62B75590468}" sibTransId="{149E9C03-8772-48BE-B9E4-624F654C750B}"/>
    <dgm:cxn modelId="{32387A1A-3E47-426D-BEBA-A7CFF522051B}" type="presOf" srcId="{E3FF7C17-19DF-4C2E-9E5D-E62B75590468}" destId="{BA78B410-DE8F-44D1-83E3-D64AFE96E75E}" srcOrd="0" destOrd="0" presId="urn:microsoft.com/office/officeart/2005/8/layout/hierarchy1"/>
    <dgm:cxn modelId="{AD28DAEB-19DC-4E61-8393-C82309E49376}" srcId="{931A16ED-2895-4976-A761-BC658361775E}" destId="{B825C8E4-04BE-4573-811F-87EE3559D868}" srcOrd="0" destOrd="0" parTransId="{F43D8C95-3177-49D1-AB93-701976F7E26D}" sibTransId="{39F1934A-2750-4DFF-B73E-28CA94E8641C}"/>
    <dgm:cxn modelId="{5D3DA332-F99D-4BE8-940F-CC76F6A70B39}" type="presOf" srcId="{B825C8E4-04BE-4573-811F-87EE3559D868}" destId="{DEAE0D54-4137-4CCF-84E9-01F64799C921}" srcOrd="0" destOrd="0" presId="urn:microsoft.com/office/officeart/2005/8/layout/hierarchy1"/>
    <dgm:cxn modelId="{1DB65BF4-019E-48BC-85D5-747EEEE18DA0}" type="presOf" srcId="{FA4E858A-79DF-4A2A-BE39-210CF0396429}" destId="{5BA948A7-BD1F-4A9E-9369-C9162CF7A869}" srcOrd="0" destOrd="0" presId="urn:microsoft.com/office/officeart/2005/8/layout/hierarchy1"/>
    <dgm:cxn modelId="{D5DC58C2-1B33-40D1-8E4A-B5F5BAF8A103}" type="presParOf" srcId="{02A6B86D-65BA-4B9A-AD75-09D3DEBC7F73}" destId="{1184C047-83E0-42C1-945E-AE10F352FD4D}" srcOrd="0" destOrd="0" presId="urn:microsoft.com/office/officeart/2005/8/layout/hierarchy1"/>
    <dgm:cxn modelId="{F3B40882-D0B3-4060-B581-85F320C90616}" type="presParOf" srcId="{1184C047-83E0-42C1-945E-AE10F352FD4D}" destId="{D19B0F92-4F27-4BDC-AF13-870477560D82}" srcOrd="0" destOrd="0" presId="urn:microsoft.com/office/officeart/2005/8/layout/hierarchy1"/>
    <dgm:cxn modelId="{106EB7BE-3458-44D8-B3B9-C0C6C65526BD}" type="presParOf" srcId="{D19B0F92-4F27-4BDC-AF13-870477560D82}" destId="{5152B738-EF3A-4F15-B345-12E3B47049C0}" srcOrd="0" destOrd="0" presId="urn:microsoft.com/office/officeart/2005/8/layout/hierarchy1"/>
    <dgm:cxn modelId="{80E96759-EF96-43A8-9D68-4FA64BB03853}" type="presParOf" srcId="{D19B0F92-4F27-4BDC-AF13-870477560D82}" destId="{DEAE0D54-4137-4CCF-84E9-01F64799C921}" srcOrd="1" destOrd="0" presId="urn:microsoft.com/office/officeart/2005/8/layout/hierarchy1"/>
    <dgm:cxn modelId="{47CC9773-CFA6-46AE-84A9-2265FF3687B0}" type="presParOf" srcId="{1184C047-83E0-42C1-945E-AE10F352FD4D}" destId="{D22C1F00-7647-4373-A5BA-C1E61BBBA264}" srcOrd="1" destOrd="0" presId="urn:microsoft.com/office/officeart/2005/8/layout/hierarchy1"/>
    <dgm:cxn modelId="{AEF4CB4D-7991-4AED-B5BE-60E59053F9A1}" type="presParOf" srcId="{D22C1F00-7647-4373-A5BA-C1E61BBBA264}" destId="{5BA948A7-BD1F-4A9E-9369-C9162CF7A869}" srcOrd="0" destOrd="0" presId="urn:microsoft.com/office/officeart/2005/8/layout/hierarchy1"/>
    <dgm:cxn modelId="{4DD48055-83BA-441D-AAF3-40941001A969}" type="presParOf" srcId="{D22C1F00-7647-4373-A5BA-C1E61BBBA264}" destId="{B75A4B4E-6624-4D90-BBC4-CA1CEEFB14DC}" srcOrd="1" destOrd="0" presId="urn:microsoft.com/office/officeart/2005/8/layout/hierarchy1"/>
    <dgm:cxn modelId="{695806B4-FF91-4A1D-A7CE-A3F7DABBF91A}" type="presParOf" srcId="{B75A4B4E-6624-4D90-BBC4-CA1CEEFB14DC}" destId="{9E86519B-A7BF-42AC-87FF-8769867FBDB6}" srcOrd="0" destOrd="0" presId="urn:microsoft.com/office/officeart/2005/8/layout/hierarchy1"/>
    <dgm:cxn modelId="{F9DBD704-EE30-49A5-B445-ECFA93E406C0}" type="presParOf" srcId="{9E86519B-A7BF-42AC-87FF-8769867FBDB6}" destId="{A1976460-A104-42AC-9C63-A0FCBF45F199}" srcOrd="0" destOrd="0" presId="urn:microsoft.com/office/officeart/2005/8/layout/hierarchy1"/>
    <dgm:cxn modelId="{201266DB-35A2-4194-9A43-3935AE618F1C}" type="presParOf" srcId="{9E86519B-A7BF-42AC-87FF-8769867FBDB6}" destId="{4F71F8FE-7506-497D-B638-98E49474B8C5}" srcOrd="1" destOrd="0" presId="urn:microsoft.com/office/officeart/2005/8/layout/hierarchy1"/>
    <dgm:cxn modelId="{1A21595C-C262-4D0D-A927-11589085996F}" type="presParOf" srcId="{B75A4B4E-6624-4D90-BBC4-CA1CEEFB14DC}" destId="{E999B637-9956-45DC-AAFD-10826B90D3AC}" srcOrd="1" destOrd="0" presId="urn:microsoft.com/office/officeart/2005/8/layout/hierarchy1"/>
    <dgm:cxn modelId="{F402FA2A-4F83-4024-A7C0-70A40CB182CD}" type="presParOf" srcId="{D22C1F00-7647-4373-A5BA-C1E61BBBA264}" destId="{BA78B410-DE8F-44D1-83E3-D64AFE96E75E}" srcOrd="2" destOrd="0" presId="urn:microsoft.com/office/officeart/2005/8/layout/hierarchy1"/>
    <dgm:cxn modelId="{BBCB097B-1112-4D70-849D-3740752FD64E}" type="presParOf" srcId="{D22C1F00-7647-4373-A5BA-C1E61BBBA264}" destId="{BA4A379A-2BF7-4DD9-8809-D961B85B8CD9}" srcOrd="3" destOrd="0" presId="urn:microsoft.com/office/officeart/2005/8/layout/hierarchy1"/>
    <dgm:cxn modelId="{BA57977F-3E5D-4AA1-B4C1-6DB0BF129032}" type="presParOf" srcId="{BA4A379A-2BF7-4DD9-8809-D961B85B8CD9}" destId="{7054D0BF-1CB4-494C-A2CA-D8D9347C6AFE}" srcOrd="0" destOrd="0" presId="urn:microsoft.com/office/officeart/2005/8/layout/hierarchy1"/>
    <dgm:cxn modelId="{8AE87DCE-8902-4F75-810E-631B2D54BE11}" type="presParOf" srcId="{7054D0BF-1CB4-494C-A2CA-D8D9347C6AFE}" destId="{6BF3B78E-B09F-4E3B-B4C6-00A051583277}" srcOrd="0" destOrd="0" presId="urn:microsoft.com/office/officeart/2005/8/layout/hierarchy1"/>
    <dgm:cxn modelId="{B8311593-9612-4677-8BBC-0816BC4D5ACC}" type="presParOf" srcId="{7054D0BF-1CB4-494C-A2CA-D8D9347C6AFE}" destId="{0015496C-1903-4EC7-84E7-105E85B77DE0}" srcOrd="1" destOrd="0" presId="urn:microsoft.com/office/officeart/2005/8/layout/hierarchy1"/>
    <dgm:cxn modelId="{3581BFC5-6D22-4E61-A037-1D76761DC173}" type="presParOf" srcId="{BA4A379A-2BF7-4DD9-8809-D961B85B8CD9}" destId="{6C271055-8C93-4C72-93B0-E66F23A7D45A}" srcOrd="1" destOrd="0" presId="urn:microsoft.com/office/officeart/2005/8/layout/hierarchy1"/>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51.xml><?xml version="1.0" encoding="utf-8"?>
<dgm:dataModel xmlns:dgm="http://schemas.openxmlformats.org/drawingml/2006/diagram" xmlns:a="http://schemas.openxmlformats.org/drawingml/2006/main">
  <dgm:ptLst>
    <dgm:pt modelId="{8E3C6DE6-9326-4CB7-B69D-9FA09B5A7689}" type="doc">
      <dgm:prSet loTypeId="urn:microsoft.com/office/officeart/2005/8/layout/pyramid2" loCatId="list" qsTypeId="urn:microsoft.com/office/officeart/2005/8/quickstyle/simple1" qsCatId="simple" csTypeId="urn:microsoft.com/office/officeart/2005/8/colors/accent1_2" csCatId="accent1" phldr="1"/>
      <dgm:spPr/>
    </dgm:pt>
    <dgm:pt modelId="{C16CCCDD-6889-43D9-B743-E9A956284CA6}">
      <dgm:prSet phldrT="[Text]" custT="1"/>
      <dgm:spPr>
        <a:xfrm>
          <a:off x="1635056" y="346290"/>
          <a:ext cx="2125574" cy="1229753"/>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ln>
        <a:effectLst/>
      </dgm:spPr>
      <dgm:t>
        <a:bodyPr/>
        <a:lstStyle/>
        <a:p>
          <a:r>
            <a:rPr lang="en-US" sz="2400" b="1" dirty="0">
              <a:solidFill>
                <a:srgbClr val="008000"/>
              </a:solidFill>
              <a:latin typeface="Arial"/>
              <a:ea typeface="+mn-ea"/>
              <a:cs typeface="Times New Roman" panose="02020603050405020304" pitchFamily="18" charset="0"/>
            </a:rPr>
            <a:t>NT </a:t>
          </a:r>
          <a:r>
            <a:rPr lang="en-US" sz="2400" b="1" dirty="0" err="1">
              <a:solidFill>
                <a:srgbClr val="008000"/>
              </a:solidFill>
              <a:latin typeface="Arial"/>
              <a:ea typeface="+mn-ea"/>
              <a:cs typeface="Times New Roman" panose="02020603050405020304" pitchFamily="18" charset="0"/>
            </a:rPr>
            <a:t>lý</a:t>
          </a:r>
          <a:r>
            <a:rPr lang="en-US" sz="2400" b="1" dirty="0">
              <a:solidFill>
                <a:srgbClr val="008000"/>
              </a:solidFill>
              <a:latin typeface="Arial"/>
              <a:ea typeface="+mn-ea"/>
              <a:cs typeface="Times New Roman" panose="02020603050405020304" pitchFamily="18" charset="0"/>
            </a:rPr>
            <a:t> </a:t>
          </a:r>
          <a:r>
            <a:rPr lang="en-US" sz="2400" b="1" dirty="0" err="1">
              <a:solidFill>
                <a:srgbClr val="008000"/>
              </a:solidFill>
              <a:latin typeface="Arial"/>
              <a:ea typeface="+mn-ea"/>
              <a:cs typeface="Times New Roman" panose="02020603050405020304" pitchFamily="18" charset="0"/>
            </a:rPr>
            <a:t>luận</a:t>
          </a:r>
          <a:endParaRPr lang="en-US" sz="2400" b="1" dirty="0">
            <a:solidFill>
              <a:srgbClr val="008000"/>
            </a:solidFill>
            <a:latin typeface="Arial"/>
            <a:ea typeface="+mn-ea"/>
            <a:cs typeface="Times New Roman" panose="02020603050405020304" pitchFamily="18" charset="0"/>
          </a:endParaRPr>
        </a:p>
      </dgm:t>
    </dgm:pt>
    <dgm:pt modelId="{56653C65-0E08-4798-9215-AD2411A8F7B5}" type="parTrans" cxnId="{0624CB46-0A10-4C3D-B06D-307EF67B16A9}">
      <dgm:prSet/>
      <dgm:spPr/>
      <dgm:t>
        <a:bodyPr/>
        <a:lstStyle/>
        <a:p>
          <a:endParaRPr lang="en-US"/>
        </a:p>
      </dgm:t>
    </dgm:pt>
    <dgm:pt modelId="{5D6F2C75-D9F8-43EA-B66A-0257EE51E2A6}" type="sibTrans" cxnId="{0624CB46-0A10-4C3D-B06D-307EF67B16A9}">
      <dgm:prSet/>
      <dgm:spPr/>
      <dgm:t>
        <a:bodyPr/>
        <a:lstStyle/>
        <a:p>
          <a:endParaRPr lang="en-US"/>
        </a:p>
      </dgm:t>
    </dgm:pt>
    <dgm:pt modelId="{7023B468-BEA7-41F1-8468-E1170429EADC}">
      <dgm:prSet phldrT="[Text]" custT="1"/>
      <dgm:spPr>
        <a:xfrm>
          <a:off x="1635056" y="2141890"/>
          <a:ext cx="2125574" cy="1229753"/>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ln>
        <a:effectLst/>
      </dgm:spPr>
      <dgm:t>
        <a:bodyPr/>
        <a:lstStyle/>
        <a:p>
          <a:r>
            <a:rPr lang="en-US" sz="2400" b="1" dirty="0">
              <a:solidFill>
                <a:srgbClr val="008000"/>
              </a:solidFill>
              <a:latin typeface="Arial"/>
              <a:ea typeface="+mn-ea"/>
              <a:cs typeface="Times New Roman" panose="02020603050405020304" pitchFamily="18" charset="0"/>
            </a:rPr>
            <a:t>NT </a:t>
          </a:r>
          <a:r>
            <a:rPr lang="en-US" sz="2400" b="1" dirty="0" err="1">
              <a:solidFill>
                <a:srgbClr val="008000"/>
              </a:solidFill>
              <a:latin typeface="Arial"/>
              <a:ea typeface="+mn-ea"/>
              <a:cs typeface="Times New Roman" panose="02020603050405020304" pitchFamily="18" charset="0"/>
            </a:rPr>
            <a:t>kinh</a:t>
          </a:r>
          <a:r>
            <a:rPr lang="en-US" sz="2400" b="1" dirty="0">
              <a:solidFill>
                <a:srgbClr val="008000"/>
              </a:solidFill>
              <a:latin typeface="Arial"/>
              <a:ea typeface="+mn-ea"/>
              <a:cs typeface="Times New Roman" panose="02020603050405020304" pitchFamily="18" charset="0"/>
            </a:rPr>
            <a:t> </a:t>
          </a:r>
          <a:r>
            <a:rPr lang="en-US" sz="2400" b="1" dirty="0" err="1">
              <a:solidFill>
                <a:srgbClr val="008000"/>
              </a:solidFill>
              <a:latin typeface="Arial"/>
              <a:ea typeface="+mn-ea"/>
              <a:cs typeface="Times New Roman" panose="02020603050405020304" pitchFamily="18" charset="0"/>
            </a:rPr>
            <a:t>nghiệm</a:t>
          </a:r>
          <a:endParaRPr lang="en-US" sz="2400" b="1" dirty="0">
            <a:solidFill>
              <a:srgbClr val="008000"/>
            </a:solidFill>
            <a:latin typeface="Arial"/>
            <a:ea typeface="+mn-ea"/>
            <a:cs typeface="Times New Roman" panose="02020603050405020304" pitchFamily="18" charset="0"/>
          </a:endParaRPr>
        </a:p>
      </dgm:t>
    </dgm:pt>
    <dgm:pt modelId="{D6D11FD4-A56E-4FC3-BAA6-BE76B12FE39F}" type="parTrans" cxnId="{C4747002-3C98-47E0-8BDB-0F278EFB559B}">
      <dgm:prSet/>
      <dgm:spPr/>
      <dgm:t>
        <a:bodyPr/>
        <a:lstStyle/>
        <a:p>
          <a:endParaRPr lang="en-US"/>
        </a:p>
      </dgm:t>
    </dgm:pt>
    <dgm:pt modelId="{AF1A7526-99B5-488B-94BC-8B482F2E6A6C}" type="sibTrans" cxnId="{C4747002-3C98-47E0-8BDB-0F278EFB559B}">
      <dgm:prSet/>
      <dgm:spPr/>
      <dgm:t>
        <a:bodyPr/>
        <a:lstStyle/>
        <a:p>
          <a:endParaRPr lang="en-US"/>
        </a:p>
      </dgm:t>
    </dgm:pt>
    <dgm:pt modelId="{457EFF72-7A94-457A-ADE5-05ACA005B4FE}" type="pres">
      <dgm:prSet presAssocID="{8E3C6DE6-9326-4CB7-B69D-9FA09B5A7689}" presName="compositeShape" presStyleCnt="0">
        <dgm:presLayoutVars>
          <dgm:dir/>
          <dgm:resizeHandles/>
        </dgm:presLayoutVars>
      </dgm:prSet>
      <dgm:spPr/>
    </dgm:pt>
    <dgm:pt modelId="{0BC84ED4-5479-4664-A16E-182E70E46F8F}" type="pres">
      <dgm:prSet presAssocID="{8E3C6DE6-9326-4CB7-B69D-9FA09B5A7689}" presName="pyramid" presStyleLbl="node1" presStyleIdx="0" presStyleCnt="1" custLinFactNeighborX="-14" custLinFactNeighborY="-2799"/>
      <dgm:spPr>
        <a:xfrm>
          <a:off x="0" y="0"/>
          <a:ext cx="3270113" cy="3459527"/>
        </a:xfrm>
        <a:prstGeom prst="triangle">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ln>
        <a:effectLst/>
      </dgm:spPr>
    </dgm:pt>
    <dgm:pt modelId="{89DB520C-CB51-4FDD-922F-428E168CBE7D}" type="pres">
      <dgm:prSet presAssocID="{8E3C6DE6-9326-4CB7-B69D-9FA09B5A7689}" presName="theList" presStyleCnt="0"/>
      <dgm:spPr/>
    </dgm:pt>
    <dgm:pt modelId="{44767476-E744-4631-A165-D62746AF4482}" type="pres">
      <dgm:prSet presAssocID="{C16CCCDD-6889-43D9-B743-E9A956284CA6}" presName="aNode" presStyleLbl="fgAcc1" presStyleIdx="0" presStyleCnt="2">
        <dgm:presLayoutVars>
          <dgm:bulletEnabled val="1"/>
        </dgm:presLayoutVars>
      </dgm:prSet>
      <dgm:spPr/>
      <dgm:t>
        <a:bodyPr/>
        <a:lstStyle/>
        <a:p>
          <a:endParaRPr lang="en-US"/>
        </a:p>
      </dgm:t>
    </dgm:pt>
    <dgm:pt modelId="{A27BAF7B-B1F8-4DCB-A4BA-ACF209B083E8}" type="pres">
      <dgm:prSet presAssocID="{C16CCCDD-6889-43D9-B743-E9A956284CA6}" presName="aSpace" presStyleCnt="0"/>
      <dgm:spPr/>
    </dgm:pt>
    <dgm:pt modelId="{A30C99A7-2BA4-470E-8BD1-DE91A5936C36}" type="pres">
      <dgm:prSet presAssocID="{7023B468-BEA7-41F1-8468-E1170429EADC}" presName="aNode" presStyleLbl="fgAcc1" presStyleIdx="1" presStyleCnt="2" custLinFactY="21013" custLinFactNeighborX="1902" custLinFactNeighborY="100000">
        <dgm:presLayoutVars>
          <dgm:bulletEnabled val="1"/>
        </dgm:presLayoutVars>
      </dgm:prSet>
      <dgm:spPr/>
      <dgm:t>
        <a:bodyPr/>
        <a:lstStyle/>
        <a:p>
          <a:endParaRPr lang="en-US"/>
        </a:p>
      </dgm:t>
    </dgm:pt>
    <dgm:pt modelId="{0E9A4814-9B59-4DF0-8AFC-D61A82D28054}" type="pres">
      <dgm:prSet presAssocID="{7023B468-BEA7-41F1-8468-E1170429EADC}" presName="aSpace" presStyleCnt="0"/>
      <dgm:spPr/>
    </dgm:pt>
  </dgm:ptLst>
  <dgm:cxnLst>
    <dgm:cxn modelId="{0624CB46-0A10-4C3D-B06D-307EF67B16A9}" srcId="{8E3C6DE6-9326-4CB7-B69D-9FA09B5A7689}" destId="{C16CCCDD-6889-43D9-B743-E9A956284CA6}" srcOrd="0" destOrd="0" parTransId="{56653C65-0E08-4798-9215-AD2411A8F7B5}" sibTransId="{5D6F2C75-D9F8-43EA-B66A-0257EE51E2A6}"/>
    <dgm:cxn modelId="{DE24F42F-5C5E-41D6-B1E1-4B475BC9E7B3}" type="presOf" srcId="{7023B468-BEA7-41F1-8468-E1170429EADC}" destId="{A30C99A7-2BA4-470E-8BD1-DE91A5936C36}" srcOrd="0" destOrd="0" presId="urn:microsoft.com/office/officeart/2005/8/layout/pyramid2"/>
    <dgm:cxn modelId="{5DD74F8C-D1F0-4913-86A4-8AE3F07ED848}" type="presOf" srcId="{C16CCCDD-6889-43D9-B743-E9A956284CA6}" destId="{44767476-E744-4631-A165-D62746AF4482}" srcOrd="0" destOrd="0" presId="urn:microsoft.com/office/officeart/2005/8/layout/pyramid2"/>
    <dgm:cxn modelId="{B4991395-A4C3-4AF5-A50F-2CF86EA8BB53}" type="presOf" srcId="{8E3C6DE6-9326-4CB7-B69D-9FA09B5A7689}" destId="{457EFF72-7A94-457A-ADE5-05ACA005B4FE}" srcOrd="0" destOrd="0" presId="urn:microsoft.com/office/officeart/2005/8/layout/pyramid2"/>
    <dgm:cxn modelId="{C4747002-3C98-47E0-8BDB-0F278EFB559B}" srcId="{8E3C6DE6-9326-4CB7-B69D-9FA09B5A7689}" destId="{7023B468-BEA7-41F1-8468-E1170429EADC}" srcOrd="1" destOrd="0" parTransId="{D6D11FD4-A56E-4FC3-BAA6-BE76B12FE39F}" sibTransId="{AF1A7526-99B5-488B-94BC-8B482F2E6A6C}"/>
    <dgm:cxn modelId="{32F8BFF0-E624-4E27-8204-7AAB58F99116}" type="presParOf" srcId="{457EFF72-7A94-457A-ADE5-05ACA005B4FE}" destId="{0BC84ED4-5479-4664-A16E-182E70E46F8F}" srcOrd="0" destOrd="0" presId="urn:microsoft.com/office/officeart/2005/8/layout/pyramid2"/>
    <dgm:cxn modelId="{93AEAF04-5046-488D-8B16-290933461561}" type="presParOf" srcId="{457EFF72-7A94-457A-ADE5-05ACA005B4FE}" destId="{89DB520C-CB51-4FDD-922F-428E168CBE7D}" srcOrd="1" destOrd="0" presId="urn:microsoft.com/office/officeart/2005/8/layout/pyramid2"/>
    <dgm:cxn modelId="{D470C02C-F3F7-4EE1-9B0A-B9DAFB33F5C9}" type="presParOf" srcId="{89DB520C-CB51-4FDD-922F-428E168CBE7D}" destId="{44767476-E744-4631-A165-D62746AF4482}" srcOrd="0" destOrd="0" presId="urn:microsoft.com/office/officeart/2005/8/layout/pyramid2"/>
    <dgm:cxn modelId="{9EB2042B-BA56-48AB-BB72-D50D3839D4D3}" type="presParOf" srcId="{89DB520C-CB51-4FDD-922F-428E168CBE7D}" destId="{A27BAF7B-B1F8-4DCB-A4BA-ACF209B083E8}" srcOrd="1" destOrd="0" presId="urn:microsoft.com/office/officeart/2005/8/layout/pyramid2"/>
    <dgm:cxn modelId="{0AF46936-0FA5-4850-809F-81C1EDB0D39C}" type="presParOf" srcId="{89DB520C-CB51-4FDD-922F-428E168CBE7D}" destId="{A30C99A7-2BA4-470E-8BD1-DE91A5936C36}" srcOrd="2" destOrd="0" presId="urn:microsoft.com/office/officeart/2005/8/layout/pyramid2"/>
    <dgm:cxn modelId="{74B6E5BD-B1BC-4E27-A80F-37C17AAF5C6C}" type="presParOf" srcId="{89DB520C-CB51-4FDD-922F-428E168CBE7D}" destId="{0E9A4814-9B59-4DF0-8AFC-D61A82D28054}" srcOrd="3" destOrd="0" presId="urn:microsoft.com/office/officeart/2005/8/layout/pyramid2"/>
  </dgm:cxnLst>
  <dgm:bg>
    <a:solidFill>
      <a:schemeClr val="accent5">
        <a:lumMod val="20000"/>
        <a:lumOff val="80000"/>
      </a:schemeClr>
    </a:solidFill>
  </dgm:bg>
  <dgm:whole>
    <a:ln w="19050">
      <a:solidFill>
        <a:srgbClr val="FF0000"/>
      </a:solidFill>
    </a:ln>
  </dgm:whole>
  <dgm:extLst>
    <a:ext uri="http://schemas.microsoft.com/office/drawing/2008/diagram">
      <dsp:dataModelExt xmlns:dsp="http://schemas.microsoft.com/office/drawing/2008/diagram" relId="rId7" minVer="http://schemas.openxmlformats.org/drawingml/2006/diagram"/>
    </a:ext>
  </dgm:extLst>
</dgm:dataModel>
</file>

<file path=ppt/diagrams/data52.xml><?xml version="1.0" encoding="utf-8"?>
<dgm:dataModel xmlns:dgm="http://schemas.openxmlformats.org/drawingml/2006/diagram" xmlns:a="http://schemas.openxmlformats.org/drawingml/2006/main">
  <dgm:ptLst>
    <dgm:pt modelId="{8E3C6DE6-9326-4CB7-B69D-9FA09B5A7689}" type="doc">
      <dgm:prSet loTypeId="urn:microsoft.com/office/officeart/2005/8/layout/pyramid2" loCatId="list" qsTypeId="urn:microsoft.com/office/officeart/2005/8/quickstyle/simple1" qsCatId="simple" csTypeId="urn:microsoft.com/office/officeart/2005/8/colors/accent1_2" csCatId="accent1" phldr="1"/>
      <dgm:spPr/>
    </dgm:pt>
    <dgm:pt modelId="{C16CCCDD-6889-43D9-B743-E9A956284CA6}">
      <dgm:prSet phldrT="[Text]" custT="1"/>
      <dgm:spPr>
        <a:xfrm>
          <a:off x="1635056" y="346290"/>
          <a:ext cx="2125574" cy="1229753"/>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ln>
        <a:effectLst/>
      </dgm:spPr>
      <dgm:t>
        <a:bodyPr/>
        <a:lstStyle/>
        <a:p>
          <a:r>
            <a:rPr lang="en-US" sz="2400" b="1" dirty="0">
              <a:solidFill>
                <a:srgbClr val="008000"/>
              </a:solidFill>
              <a:latin typeface="Arial"/>
              <a:ea typeface="+mn-ea"/>
              <a:cs typeface="Times New Roman" panose="02020603050405020304" pitchFamily="18" charset="0"/>
            </a:rPr>
            <a:t>NT </a:t>
          </a:r>
          <a:r>
            <a:rPr lang="en-US" sz="2400" b="1" dirty="0" err="1">
              <a:solidFill>
                <a:srgbClr val="008000"/>
              </a:solidFill>
              <a:latin typeface="Arial"/>
              <a:ea typeface="+mn-ea"/>
              <a:cs typeface="Times New Roman" panose="02020603050405020304" pitchFamily="18" charset="0"/>
            </a:rPr>
            <a:t>khoa</a:t>
          </a:r>
          <a:r>
            <a:rPr lang="en-US" sz="2400" b="1" dirty="0">
              <a:solidFill>
                <a:srgbClr val="008000"/>
              </a:solidFill>
              <a:latin typeface="Arial"/>
              <a:ea typeface="+mn-ea"/>
              <a:cs typeface="Times New Roman" panose="02020603050405020304" pitchFamily="18" charset="0"/>
            </a:rPr>
            <a:t> </a:t>
          </a:r>
          <a:r>
            <a:rPr lang="en-US" sz="2400" b="1" dirty="0" err="1">
              <a:solidFill>
                <a:srgbClr val="008000"/>
              </a:solidFill>
              <a:latin typeface="Arial"/>
              <a:ea typeface="+mn-ea"/>
              <a:cs typeface="Times New Roman" panose="02020603050405020304" pitchFamily="18" charset="0"/>
            </a:rPr>
            <a:t>học</a:t>
          </a:r>
          <a:endParaRPr lang="en-US" sz="2400" b="1" dirty="0">
            <a:solidFill>
              <a:srgbClr val="008000"/>
            </a:solidFill>
            <a:latin typeface="Arial"/>
            <a:ea typeface="+mn-ea"/>
            <a:cs typeface="Times New Roman" panose="02020603050405020304" pitchFamily="18" charset="0"/>
          </a:endParaRPr>
        </a:p>
      </dgm:t>
    </dgm:pt>
    <dgm:pt modelId="{56653C65-0E08-4798-9215-AD2411A8F7B5}" type="parTrans" cxnId="{0624CB46-0A10-4C3D-B06D-307EF67B16A9}">
      <dgm:prSet/>
      <dgm:spPr/>
      <dgm:t>
        <a:bodyPr/>
        <a:lstStyle/>
        <a:p>
          <a:endParaRPr lang="en-US"/>
        </a:p>
      </dgm:t>
    </dgm:pt>
    <dgm:pt modelId="{5D6F2C75-D9F8-43EA-B66A-0257EE51E2A6}" type="sibTrans" cxnId="{0624CB46-0A10-4C3D-B06D-307EF67B16A9}">
      <dgm:prSet/>
      <dgm:spPr/>
      <dgm:t>
        <a:bodyPr/>
        <a:lstStyle/>
        <a:p>
          <a:endParaRPr lang="en-US"/>
        </a:p>
      </dgm:t>
    </dgm:pt>
    <dgm:pt modelId="{7023B468-BEA7-41F1-8468-E1170429EADC}">
      <dgm:prSet phldrT="[Text]" custT="1"/>
      <dgm:spPr>
        <a:xfrm>
          <a:off x="1635056" y="2141890"/>
          <a:ext cx="2125574" cy="1229753"/>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ln>
        <a:effectLst/>
      </dgm:spPr>
      <dgm:t>
        <a:bodyPr/>
        <a:lstStyle/>
        <a:p>
          <a:r>
            <a:rPr lang="en-US" sz="2400" b="1" dirty="0">
              <a:solidFill>
                <a:srgbClr val="008000"/>
              </a:solidFill>
              <a:latin typeface="Arial"/>
              <a:ea typeface="+mn-ea"/>
              <a:cs typeface="Times New Roman" panose="02020603050405020304" pitchFamily="18" charset="0"/>
            </a:rPr>
            <a:t>NT </a:t>
          </a:r>
          <a:r>
            <a:rPr lang="en-US" sz="2400" b="1" dirty="0" err="1">
              <a:solidFill>
                <a:srgbClr val="008000"/>
              </a:solidFill>
              <a:latin typeface="Arial"/>
              <a:ea typeface="+mn-ea"/>
              <a:cs typeface="Times New Roman" panose="02020603050405020304" pitchFamily="18" charset="0"/>
            </a:rPr>
            <a:t>thông</a:t>
          </a:r>
          <a:r>
            <a:rPr lang="en-US" sz="2400" b="1" dirty="0">
              <a:solidFill>
                <a:srgbClr val="008000"/>
              </a:solidFill>
              <a:latin typeface="Arial"/>
              <a:ea typeface="+mn-ea"/>
              <a:cs typeface="Times New Roman" panose="02020603050405020304" pitchFamily="18" charset="0"/>
            </a:rPr>
            <a:t> </a:t>
          </a:r>
          <a:r>
            <a:rPr lang="en-US" sz="2400" b="1" dirty="0" err="1">
              <a:solidFill>
                <a:srgbClr val="008000"/>
              </a:solidFill>
              <a:latin typeface="Arial"/>
              <a:ea typeface="+mn-ea"/>
              <a:cs typeface="Times New Roman" panose="02020603050405020304" pitchFamily="18" charset="0"/>
            </a:rPr>
            <a:t>thường</a:t>
          </a:r>
          <a:endParaRPr lang="en-US" sz="2400" b="1" dirty="0">
            <a:solidFill>
              <a:srgbClr val="008000"/>
            </a:solidFill>
            <a:latin typeface="Arial"/>
            <a:ea typeface="+mn-ea"/>
            <a:cs typeface="Times New Roman" panose="02020603050405020304" pitchFamily="18" charset="0"/>
          </a:endParaRPr>
        </a:p>
      </dgm:t>
    </dgm:pt>
    <dgm:pt modelId="{D6D11FD4-A56E-4FC3-BAA6-BE76B12FE39F}" type="parTrans" cxnId="{C4747002-3C98-47E0-8BDB-0F278EFB559B}">
      <dgm:prSet/>
      <dgm:spPr/>
      <dgm:t>
        <a:bodyPr/>
        <a:lstStyle/>
        <a:p>
          <a:endParaRPr lang="en-US"/>
        </a:p>
      </dgm:t>
    </dgm:pt>
    <dgm:pt modelId="{AF1A7526-99B5-488B-94BC-8B482F2E6A6C}" type="sibTrans" cxnId="{C4747002-3C98-47E0-8BDB-0F278EFB559B}">
      <dgm:prSet/>
      <dgm:spPr/>
      <dgm:t>
        <a:bodyPr/>
        <a:lstStyle/>
        <a:p>
          <a:endParaRPr lang="en-US"/>
        </a:p>
      </dgm:t>
    </dgm:pt>
    <dgm:pt modelId="{457EFF72-7A94-457A-ADE5-05ACA005B4FE}" type="pres">
      <dgm:prSet presAssocID="{8E3C6DE6-9326-4CB7-B69D-9FA09B5A7689}" presName="compositeShape" presStyleCnt="0">
        <dgm:presLayoutVars>
          <dgm:dir/>
          <dgm:resizeHandles/>
        </dgm:presLayoutVars>
      </dgm:prSet>
      <dgm:spPr/>
    </dgm:pt>
    <dgm:pt modelId="{0BC84ED4-5479-4664-A16E-182E70E46F8F}" type="pres">
      <dgm:prSet presAssocID="{8E3C6DE6-9326-4CB7-B69D-9FA09B5A7689}" presName="pyramid" presStyleLbl="node1" presStyleIdx="0" presStyleCnt="1" custLinFactNeighborX="-394"/>
      <dgm:spPr>
        <a:xfrm>
          <a:off x="0" y="0"/>
          <a:ext cx="3270113" cy="3459527"/>
        </a:xfrm>
        <a:prstGeom prst="triangle">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ln>
        <a:effectLst/>
      </dgm:spPr>
    </dgm:pt>
    <dgm:pt modelId="{89DB520C-CB51-4FDD-922F-428E168CBE7D}" type="pres">
      <dgm:prSet presAssocID="{8E3C6DE6-9326-4CB7-B69D-9FA09B5A7689}" presName="theList" presStyleCnt="0"/>
      <dgm:spPr/>
    </dgm:pt>
    <dgm:pt modelId="{44767476-E744-4631-A165-D62746AF4482}" type="pres">
      <dgm:prSet presAssocID="{C16CCCDD-6889-43D9-B743-E9A956284CA6}" presName="aNode" presStyleLbl="fgAcc1" presStyleIdx="0" presStyleCnt="2">
        <dgm:presLayoutVars>
          <dgm:bulletEnabled val="1"/>
        </dgm:presLayoutVars>
      </dgm:prSet>
      <dgm:spPr/>
      <dgm:t>
        <a:bodyPr/>
        <a:lstStyle/>
        <a:p>
          <a:endParaRPr lang="en-US"/>
        </a:p>
      </dgm:t>
    </dgm:pt>
    <dgm:pt modelId="{A27BAF7B-B1F8-4DCB-A4BA-ACF209B083E8}" type="pres">
      <dgm:prSet presAssocID="{C16CCCDD-6889-43D9-B743-E9A956284CA6}" presName="aSpace" presStyleCnt="0"/>
      <dgm:spPr/>
    </dgm:pt>
    <dgm:pt modelId="{A30C99A7-2BA4-470E-8BD1-DE91A5936C36}" type="pres">
      <dgm:prSet presAssocID="{7023B468-BEA7-41F1-8468-E1170429EADC}" presName="aNode" presStyleLbl="fgAcc1" presStyleIdx="1" presStyleCnt="2" custLinFactY="21013" custLinFactNeighborX="1902" custLinFactNeighborY="100000">
        <dgm:presLayoutVars>
          <dgm:bulletEnabled val="1"/>
        </dgm:presLayoutVars>
      </dgm:prSet>
      <dgm:spPr/>
      <dgm:t>
        <a:bodyPr/>
        <a:lstStyle/>
        <a:p>
          <a:endParaRPr lang="en-US"/>
        </a:p>
      </dgm:t>
    </dgm:pt>
    <dgm:pt modelId="{0E9A4814-9B59-4DF0-8AFC-D61A82D28054}" type="pres">
      <dgm:prSet presAssocID="{7023B468-BEA7-41F1-8468-E1170429EADC}" presName="aSpace" presStyleCnt="0"/>
      <dgm:spPr/>
    </dgm:pt>
  </dgm:ptLst>
  <dgm:cxnLst>
    <dgm:cxn modelId="{0624CB46-0A10-4C3D-B06D-307EF67B16A9}" srcId="{8E3C6DE6-9326-4CB7-B69D-9FA09B5A7689}" destId="{C16CCCDD-6889-43D9-B743-E9A956284CA6}" srcOrd="0" destOrd="0" parTransId="{56653C65-0E08-4798-9215-AD2411A8F7B5}" sibTransId="{5D6F2C75-D9F8-43EA-B66A-0257EE51E2A6}"/>
    <dgm:cxn modelId="{42B2A9B9-35F1-4DED-8578-FFBA1CC61EC8}" type="presOf" srcId="{8E3C6DE6-9326-4CB7-B69D-9FA09B5A7689}" destId="{457EFF72-7A94-457A-ADE5-05ACA005B4FE}" srcOrd="0" destOrd="0" presId="urn:microsoft.com/office/officeart/2005/8/layout/pyramid2"/>
    <dgm:cxn modelId="{C4747002-3C98-47E0-8BDB-0F278EFB559B}" srcId="{8E3C6DE6-9326-4CB7-B69D-9FA09B5A7689}" destId="{7023B468-BEA7-41F1-8468-E1170429EADC}" srcOrd="1" destOrd="0" parTransId="{D6D11FD4-A56E-4FC3-BAA6-BE76B12FE39F}" sibTransId="{AF1A7526-99B5-488B-94BC-8B482F2E6A6C}"/>
    <dgm:cxn modelId="{94A6CA5F-7AD4-43E7-9461-75EE9AF1BA8F}" type="presOf" srcId="{C16CCCDD-6889-43D9-B743-E9A956284CA6}" destId="{44767476-E744-4631-A165-D62746AF4482}" srcOrd="0" destOrd="0" presId="urn:microsoft.com/office/officeart/2005/8/layout/pyramid2"/>
    <dgm:cxn modelId="{C651782F-0B7F-4E67-A44B-A125C0E0FC25}" type="presOf" srcId="{7023B468-BEA7-41F1-8468-E1170429EADC}" destId="{A30C99A7-2BA4-470E-8BD1-DE91A5936C36}" srcOrd="0" destOrd="0" presId="urn:microsoft.com/office/officeart/2005/8/layout/pyramid2"/>
    <dgm:cxn modelId="{BCE4F59A-F6CD-41B3-A6B4-E365820B9D87}" type="presParOf" srcId="{457EFF72-7A94-457A-ADE5-05ACA005B4FE}" destId="{0BC84ED4-5479-4664-A16E-182E70E46F8F}" srcOrd="0" destOrd="0" presId="urn:microsoft.com/office/officeart/2005/8/layout/pyramid2"/>
    <dgm:cxn modelId="{3687F885-516A-48E4-A011-F8A6F3068A4E}" type="presParOf" srcId="{457EFF72-7A94-457A-ADE5-05ACA005B4FE}" destId="{89DB520C-CB51-4FDD-922F-428E168CBE7D}" srcOrd="1" destOrd="0" presId="urn:microsoft.com/office/officeart/2005/8/layout/pyramid2"/>
    <dgm:cxn modelId="{6D160E58-BD81-484F-9F49-9F49A7FF247C}" type="presParOf" srcId="{89DB520C-CB51-4FDD-922F-428E168CBE7D}" destId="{44767476-E744-4631-A165-D62746AF4482}" srcOrd="0" destOrd="0" presId="urn:microsoft.com/office/officeart/2005/8/layout/pyramid2"/>
    <dgm:cxn modelId="{B28A14D3-F09D-42AF-BBDA-6B05072B543C}" type="presParOf" srcId="{89DB520C-CB51-4FDD-922F-428E168CBE7D}" destId="{A27BAF7B-B1F8-4DCB-A4BA-ACF209B083E8}" srcOrd="1" destOrd="0" presId="urn:microsoft.com/office/officeart/2005/8/layout/pyramid2"/>
    <dgm:cxn modelId="{A7FF1CA2-5A94-4632-9A30-F977F0860103}" type="presParOf" srcId="{89DB520C-CB51-4FDD-922F-428E168CBE7D}" destId="{A30C99A7-2BA4-470E-8BD1-DE91A5936C36}" srcOrd="2" destOrd="0" presId="urn:microsoft.com/office/officeart/2005/8/layout/pyramid2"/>
    <dgm:cxn modelId="{25DA0E6C-4E6D-4A8D-B3E1-B04AE46FB124}" type="presParOf" srcId="{89DB520C-CB51-4FDD-922F-428E168CBE7D}" destId="{0E9A4814-9B59-4DF0-8AFC-D61A82D28054}" srcOrd="3" destOrd="0" presId="urn:microsoft.com/office/officeart/2005/8/layout/pyramid2"/>
  </dgm:cxnLst>
  <dgm:bg>
    <a:solidFill>
      <a:schemeClr val="accent5">
        <a:lumMod val="20000"/>
        <a:lumOff val="80000"/>
      </a:schemeClr>
    </a:solidFill>
  </dgm:bg>
  <dgm:whole>
    <a:ln w="19050">
      <a:solidFill>
        <a:srgbClr val="FF0000"/>
      </a:solidFill>
    </a:ln>
  </dgm:whole>
  <dgm:extLst>
    <a:ext uri="http://schemas.microsoft.com/office/drawing/2008/diagram">
      <dsp:dataModelExt xmlns:dsp="http://schemas.microsoft.com/office/drawing/2008/diagram" relId="rId12" minVer="http://schemas.openxmlformats.org/drawingml/2006/diagram"/>
    </a:ext>
  </dgm:extLst>
</dgm:dataModel>
</file>

<file path=ppt/diagrams/data53.xml><?xml version="1.0" encoding="utf-8"?>
<dgm:dataModel xmlns:dgm="http://schemas.openxmlformats.org/drawingml/2006/diagram" xmlns:a="http://schemas.openxmlformats.org/drawingml/2006/main">
  <dgm:ptLst>
    <dgm:pt modelId="{6883FB26-24C5-491F-A837-40D196E03944}" type="doc">
      <dgm:prSet loTypeId="urn:microsoft.com/office/officeart/2005/8/layout/hProcess10" loCatId="process" qsTypeId="urn:microsoft.com/office/officeart/2005/8/quickstyle/simple1" qsCatId="simple" csTypeId="urn:microsoft.com/office/officeart/2005/8/colors/accent1_2" csCatId="accent1" phldr="1"/>
      <dgm:spPr/>
      <dgm:t>
        <a:bodyPr/>
        <a:lstStyle/>
        <a:p>
          <a:endParaRPr lang="en-US"/>
        </a:p>
      </dgm:t>
    </dgm:pt>
    <dgm:pt modelId="{BFE22AD7-0FAB-4779-85AE-2B1EBC74E097}">
      <dgm:prSet phldrT="[Text]" custT="1"/>
      <dgm:spPr>
        <a:solidFill>
          <a:srgbClr val="3333CC"/>
        </a:solidFill>
        <a:ln w="38100"/>
      </dgm:spPr>
      <dgm:t>
        <a:bodyPr/>
        <a:lstStyle/>
        <a:p>
          <a:pPr algn="ctr"/>
          <a:r>
            <a:rPr lang="en-US" sz="2400" b="0" dirty="0">
              <a:solidFill>
                <a:schemeClr val="bg1"/>
              </a:solidFill>
              <a:latin typeface="Arial" panose="020B0604020202020204" pitchFamily="34" charset="0"/>
              <a:cs typeface="Arial" panose="020B0604020202020204" pitchFamily="34" charset="0"/>
            </a:rPr>
            <a:t>TT </a:t>
          </a:r>
          <a:r>
            <a:rPr lang="en-US" sz="2400" b="0" dirty="0" err="1">
              <a:solidFill>
                <a:schemeClr val="bg1"/>
              </a:solidFill>
              <a:latin typeface="Arial" panose="020B0604020202020204" pitchFamily="34" charset="0"/>
              <a:cs typeface="Arial" panose="020B0604020202020204" pitchFamily="34" charset="0"/>
            </a:rPr>
            <a:t>Là</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hoạt</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động</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nhận</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thức</a:t>
          </a:r>
          <a:r>
            <a:rPr lang="en-US" sz="2400" b="0" dirty="0">
              <a:solidFill>
                <a:schemeClr val="bg1"/>
              </a:solidFill>
              <a:latin typeface="Arial" panose="020B0604020202020204" pitchFamily="34" charset="0"/>
              <a:cs typeface="Arial" panose="020B0604020202020204" pitchFamily="34" charset="0"/>
            </a:rPr>
            <a:t>, ý </a:t>
          </a:r>
          <a:r>
            <a:rPr lang="en-US" sz="2400" b="0" dirty="0" err="1">
              <a:solidFill>
                <a:schemeClr val="bg1"/>
              </a:solidFill>
              <a:latin typeface="Arial" panose="020B0604020202020204" pitchFamily="34" charset="0"/>
              <a:cs typeface="Arial" panose="020B0604020202020204" pitchFamily="34" charset="0"/>
            </a:rPr>
            <a:t>thức</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tinh</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thần</a:t>
          </a:r>
          <a:endParaRPr lang="en-US" sz="2400" b="0" dirty="0">
            <a:solidFill>
              <a:schemeClr val="bg1"/>
            </a:solidFill>
            <a:latin typeface="Arial" panose="020B0604020202020204" pitchFamily="34" charset="0"/>
            <a:cs typeface="Arial" panose="020B0604020202020204" pitchFamily="34" charset="0"/>
          </a:endParaRPr>
        </a:p>
      </dgm:t>
    </dgm:pt>
    <dgm:pt modelId="{D1751288-F03A-4220-B8F2-429197AF3E66}" type="parTrans" cxnId="{675D3FEC-174F-4464-B28C-375EEA9B42BE}">
      <dgm:prSet/>
      <dgm:spPr/>
      <dgm:t>
        <a:bodyPr/>
        <a:lstStyle/>
        <a:p>
          <a:endParaRPr lang="en-US" b="1">
            <a:latin typeface="Arial" panose="020B0604020202020204" pitchFamily="34" charset="0"/>
            <a:cs typeface="Arial" panose="020B0604020202020204" pitchFamily="34" charset="0"/>
          </a:endParaRPr>
        </a:p>
      </dgm:t>
    </dgm:pt>
    <dgm:pt modelId="{E7E10859-7B6D-4B44-B0D9-EF9541E35F2A}" type="sibTrans" cxnId="{675D3FEC-174F-4464-B28C-375EEA9B42BE}">
      <dgm:prSet/>
      <dgm:spPr>
        <a:solidFill>
          <a:srgbClr val="FF0000"/>
        </a:solidFill>
      </dgm:spPr>
      <dgm:t>
        <a:bodyPr/>
        <a:lstStyle/>
        <a:p>
          <a:endParaRPr lang="en-US" b="1">
            <a:latin typeface="Arial" panose="020B0604020202020204" pitchFamily="34" charset="0"/>
            <a:cs typeface="Arial" panose="020B0604020202020204" pitchFamily="34" charset="0"/>
          </a:endParaRPr>
        </a:p>
      </dgm:t>
    </dgm:pt>
    <dgm:pt modelId="{30B63520-D1D6-45C9-B2E4-6C3B33B04A2D}">
      <dgm:prSet phldrT="[Text]" custT="1"/>
      <dgm:spPr>
        <a:solidFill>
          <a:srgbClr val="CC0066"/>
        </a:solidFill>
        <a:ln w="38100"/>
      </dgm:spPr>
      <dgm:t>
        <a:bodyPr/>
        <a:lstStyle/>
        <a:p>
          <a:pPr algn="ctr"/>
          <a:r>
            <a:rPr lang="en-US" sz="2400" b="0" dirty="0">
              <a:solidFill>
                <a:schemeClr val="bg1"/>
              </a:solidFill>
              <a:latin typeface="Arial" panose="020B0604020202020204" pitchFamily="34" charset="0"/>
              <a:cs typeface="Arial" panose="020B0604020202020204" pitchFamily="34" charset="0"/>
            </a:rPr>
            <a:t>TT </a:t>
          </a:r>
          <a:r>
            <a:rPr lang="en-US" sz="2400" b="0" dirty="0" err="1">
              <a:solidFill>
                <a:schemeClr val="bg1"/>
              </a:solidFill>
              <a:latin typeface="Arial" panose="020B0604020202020204" pitchFamily="34" charset="0"/>
              <a:cs typeface="Arial" panose="020B0604020202020204" pitchFamily="34" charset="0"/>
            </a:rPr>
            <a:t>Là</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hoạt</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động</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sáng</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tạo</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ra</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vũ</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trụ</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của</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thượng</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đế</a:t>
          </a:r>
          <a:endParaRPr lang="en-US" sz="2400" b="0" dirty="0">
            <a:solidFill>
              <a:schemeClr val="bg1"/>
            </a:solidFill>
            <a:latin typeface="Arial" panose="020B0604020202020204" pitchFamily="34" charset="0"/>
            <a:cs typeface="Arial" panose="020B0604020202020204" pitchFamily="34" charset="0"/>
          </a:endParaRPr>
        </a:p>
      </dgm:t>
    </dgm:pt>
    <dgm:pt modelId="{A897C778-175E-433A-8E50-A02531C5BA30}" type="parTrans" cxnId="{8AB9C3A6-B47B-4661-9296-D1BE5DB64976}">
      <dgm:prSet/>
      <dgm:spPr/>
      <dgm:t>
        <a:bodyPr/>
        <a:lstStyle/>
        <a:p>
          <a:endParaRPr lang="en-US" b="1">
            <a:latin typeface="Arial" panose="020B0604020202020204" pitchFamily="34" charset="0"/>
            <a:cs typeface="Arial" panose="020B0604020202020204" pitchFamily="34" charset="0"/>
          </a:endParaRPr>
        </a:p>
      </dgm:t>
    </dgm:pt>
    <dgm:pt modelId="{D2260ABF-F29A-44B0-B9E8-3EB75D128249}" type="sibTrans" cxnId="{8AB9C3A6-B47B-4661-9296-D1BE5DB64976}">
      <dgm:prSet/>
      <dgm:spPr>
        <a:solidFill>
          <a:srgbClr val="FF0000"/>
        </a:solidFill>
      </dgm:spPr>
      <dgm:t>
        <a:bodyPr/>
        <a:lstStyle/>
        <a:p>
          <a:endParaRPr lang="en-US" b="1">
            <a:latin typeface="Arial" panose="020B0604020202020204" pitchFamily="34" charset="0"/>
            <a:cs typeface="Arial" panose="020B0604020202020204" pitchFamily="34" charset="0"/>
          </a:endParaRPr>
        </a:p>
      </dgm:t>
    </dgm:pt>
    <dgm:pt modelId="{13146314-235F-4D0B-BDCC-D4714F5A4762}">
      <dgm:prSet phldrT="[Text]" custT="1"/>
      <dgm:spPr>
        <a:solidFill>
          <a:srgbClr val="006600"/>
        </a:solidFill>
        <a:ln w="38100"/>
      </dgm:spPr>
      <dgm:t>
        <a:bodyPr/>
        <a:lstStyle/>
        <a:p>
          <a:pPr algn="ctr"/>
          <a:r>
            <a:rPr lang="en-US" sz="2400" b="0" dirty="0" err="1">
              <a:solidFill>
                <a:schemeClr val="bg1"/>
              </a:solidFill>
              <a:latin typeface="Arial" panose="020B0604020202020204" pitchFamily="34" charset="0"/>
              <a:cs typeface="Arial" panose="020B0604020202020204" pitchFamily="34" charset="0"/>
            </a:rPr>
            <a:t>Chỉ</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mới</a:t>
          </a:r>
          <a:r>
            <a:rPr lang="en-US" sz="2400" b="0" dirty="0">
              <a:solidFill>
                <a:schemeClr val="bg1"/>
              </a:solidFill>
              <a:latin typeface="Arial" panose="020B0604020202020204" pitchFamily="34" charset="0"/>
              <a:cs typeface="Arial" panose="020B0604020202020204" pitchFamily="34" charset="0"/>
            </a:rPr>
            <a:t> NT </a:t>
          </a:r>
          <a:r>
            <a:rPr lang="en-US" sz="2400" b="0" dirty="0" err="1">
              <a:solidFill>
                <a:schemeClr val="bg1"/>
              </a:solidFill>
              <a:latin typeface="Arial" panose="020B0604020202020204" pitchFamily="34" charset="0"/>
              <a:cs typeface="Arial" panose="020B0604020202020204" pitchFamily="34" charset="0"/>
            </a:rPr>
            <a:t>dưới</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hình</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thức</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khách</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thể</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trực</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quan</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không</a:t>
          </a:r>
          <a:r>
            <a:rPr lang="en-US" sz="2400" b="0" dirty="0">
              <a:solidFill>
                <a:schemeClr val="bg1"/>
              </a:solidFill>
              <a:latin typeface="Arial" panose="020B0604020202020204" pitchFamily="34" charset="0"/>
              <a:cs typeface="Arial" panose="020B0604020202020204" pitchFamily="34" charset="0"/>
            </a:rPr>
            <a:t> NT </a:t>
          </a:r>
          <a:r>
            <a:rPr lang="en-US" sz="2400" b="0" dirty="0" err="1">
              <a:solidFill>
                <a:schemeClr val="bg1"/>
              </a:solidFill>
              <a:latin typeface="Arial" panose="020B0604020202020204" pitchFamily="34" charset="0"/>
              <a:cs typeface="Arial" panose="020B0604020202020204" pitchFamily="34" charset="0"/>
            </a:rPr>
            <a:t>là</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hoạt</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động</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cảm</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giác</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của</a:t>
          </a:r>
          <a:r>
            <a:rPr lang="en-US" sz="2400" b="0" dirty="0">
              <a:solidFill>
                <a:schemeClr val="bg1"/>
              </a:solidFill>
              <a:latin typeface="Arial" panose="020B0604020202020204" pitchFamily="34" charset="0"/>
              <a:cs typeface="Arial" panose="020B0604020202020204" pitchFamily="34" charset="0"/>
            </a:rPr>
            <a:t> con </a:t>
          </a:r>
          <a:r>
            <a:rPr lang="en-US" sz="2400" b="0" dirty="0" err="1">
              <a:solidFill>
                <a:schemeClr val="bg1"/>
              </a:solidFill>
              <a:latin typeface="Arial" panose="020B0604020202020204" pitchFamily="34" charset="0"/>
              <a:cs typeface="Arial" panose="020B0604020202020204" pitchFamily="34" charset="0"/>
            </a:rPr>
            <a:t>người</a:t>
          </a:r>
          <a:r>
            <a:rPr lang="en-US" sz="2400" b="0" dirty="0">
              <a:solidFill>
                <a:schemeClr val="bg1"/>
              </a:solidFill>
              <a:latin typeface="Arial" panose="020B0604020202020204" pitchFamily="34" charset="0"/>
              <a:cs typeface="Arial" panose="020B0604020202020204" pitchFamily="34" charset="0"/>
            </a:rPr>
            <a:t> – </a:t>
          </a:r>
          <a:r>
            <a:rPr lang="en-US" sz="2400" b="0" dirty="0" err="1">
              <a:solidFill>
                <a:schemeClr val="bg1"/>
              </a:solidFill>
              <a:latin typeface="Arial" panose="020B0604020202020204" pitchFamily="34" charset="0"/>
              <a:cs typeface="Arial" panose="020B0604020202020204" pitchFamily="34" charset="0"/>
            </a:rPr>
            <a:t>thực</a:t>
          </a:r>
          <a:r>
            <a:rPr lang="en-US" sz="2400" b="0" dirty="0">
              <a:solidFill>
                <a:schemeClr val="bg1"/>
              </a:solidFill>
              <a:latin typeface="Arial" panose="020B0604020202020204" pitchFamily="34" charset="0"/>
              <a:cs typeface="Arial" panose="020B0604020202020204" pitchFamily="34" charset="0"/>
            </a:rPr>
            <a:t> </a:t>
          </a:r>
          <a:r>
            <a:rPr lang="en-US" sz="2400" b="0" dirty="0" err="1">
              <a:solidFill>
                <a:schemeClr val="bg1"/>
              </a:solidFill>
              <a:latin typeface="Arial" panose="020B0604020202020204" pitchFamily="34" charset="0"/>
              <a:cs typeface="Arial" panose="020B0604020202020204" pitchFamily="34" charset="0"/>
            </a:rPr>
            <a:t>tiễn</a:t>
          </a:r>
          <a:r>
            <a:rPr lang="en-US" sz="2400" b="0" dirty="0">
              <a:solidFill>
                <a:schemeClr val="bg1"/>
              </a:solidFill>
              <a:latin typeface="Arial" panose="020B0604020202020204" pitchFamily="34" charset="0"/>
              <a:cs typeface="Arial" panose="020B0604020202020204" pitchFamily="34" charset="0"/>
            </a:rPr>
            <a:t>  </a:t>
          </a:r>
        </a:p>
      </dgm:t>
    </dgm:pt>
    <dgm:pt modelId="{83D88010-48E9-4FA2-9680-17AF8DC79415}" type="parTrans" cxnId="{0C33F1AB-7024-43B0-AC85-E5DDEA197D4D}">
      <dgm:prSet/>
      <dgm:spPr/>
      <dgm:t>
        <a:bodyPr/>
        <a:lstStyle/>
        <a:p>
          <a:endParaRPr lang="en-US" b="1">
            <a:latin typeface="Arial" panose="020B0604020202020204" pitchFamily="34" charset="0"/>
            <a:cs typeface="Arial" panose="020B0604020202020204" pitchFamily="34" charset="0"/>
          </a:endParaRPr>
        </a:p>
      </dgm:t>
    </dgm:pt>
    <dgm:pt modelId="{4A62F545-91FB-46BF-AA7B-FD6CFD8D8ECA}" type="sibTrans" cxnId="{0C33F1AB-7024-43B0-AC85-E5DDEA197D4D}">
      <dgm:prSet/>
      <dgm:spPr/>
      <dgm:t>
        <a:bodyPr/>
        <a:lstStyle/>
        <a:p>
          <a:endParaRPr lang="en-US" b="1">
            <a:latin typeface="Arial" panose="020B0604020202020204" pitchFamily="34" charset="0"/>
            <a:cs typeface="Arial" panose="020B0604020202020204" pitchFamily="34" charset="0"/>
          </a:endParaRPr>
        </a:p>
      </dgm:t>
    </dgm:pt>
    <dgm:pt modelId="{B8AD5549-293C-44A5-A296-400142DD0B35}" type="pres">
      <dgm:prSet presAssocID="{6883FB26-24C5-491F-A837-40D196E03944}" presName="Name0" presStyleCnt="0">
        <dgm:presLayoutVars>
          <dgm:dir/>
          <dgm:resizeHandles val="exact"/>
        </dgm:presLayoutVars>
      </dgm:prSet>
      <dgm:spPr/>
      <dgm:t>
        <a:bodyPr/>
        <a:lstStyle/>
        <a:p>
          <a:endParaRPr lang="en-US"/>
        </a:p>
      </dgm:t>
    </dgm:pt>
    <dgm:pt modelId="{E52C73E2-48DE-4057-AAC5-25EBAAC81383}" type="pres">
      <dgm:prSet presAssocID="{BFE22AD7-0FAB-4779-85AE-2B1EBC74E097}" presName="composite" presStyleCnt="0"/>
      <dgm:spPr/>
    </dgm:pt>
    <dgm:pt modelId="{CA3C14B8-17F7-41B3-9C7E-D760189018AA}" type="pres">
      <dgm:prSet presAssocID="{BFE22AD7-0FAB-4779-85AE-2B1EBC74E097}" presName="imagSh" presStyleLbl="bgImgPlace1" presStyleIdx="0" presStyleCnt="3"/>
      <dgm:spPr>
        <a:noFill/>
        <a:ln w="19050">
          <a:solidFill>
            <a:srgbClr val="FFC000"/>
          </a:solidFill>
        </a:ln>
      </dgm:spPr>
    </dgm:pt>
    <dgm:pt modelId="{7D5737CA-2698-4E3D-94B7-E434B2097BE6}" type="pres">
      <dgm:prSet presAssocID="{BFE22AD7-0FAB-4779-85AE-2B1EBC74E097}" presName="txNode" presStyleLbl="node1" presStyleIdx="0" presStyleCnt="3" custScaleY="112268" custLinFactNeighborX="1377" custLinFactNeighborY="-14046">
        <dgm:presLayoutVars>
          <dgm:bulletEnabled val="1"/>
        </dgm:presLayoutVars>
      </dgm:prSet>
      <dgm:spPr/>
      <dgm:t>
        <a:bodyPr/>
        <a:lstStyle/>
        <a:p>
          <a:endParaRPr lang="en-US"/>
        </a:p>
      </dgm:t>
    </dgm:pt>
    <dgm:pt modelId="{F6294260-EE10-4E75-B8DE-0201E97B3FDA}" type="pres">
      <dgm:prSet presAssocID="{E7E10859-7B6D-4B44-B0D9-EF9541E35F2A}" presName="sibTrans" presStyleLbl="sibTrans2D1" presStyleIdx="0" presStyleCnt="2" custScaleX="194306"/>
      <dgm:spPr/>
      <dgm:t>
        <a:bodyPr/>
        <a:lstStyle/>
        <a:p>
          <a:endParaRPr lang="en-US"/>
        </a:p>
      </dgm:t>
    </dgm:pt>
    <dgm:pt modelId="{CCE8A4F4-D66F-4D50-BDE4-0CCED04D438E}" type="pres">
      <dgm:prSet presAssocID="{E7E10859-7B6D-4B44-B0D9-EF9541E35F2A}" presName="connTx" presStyleLbl="sibTrans2D1" presStyleIdx="0" presStyleCnt="2"/>
      <dgm:spPr/>
      <dgm:t>
        <a:bodyPr/>
        <a:lstStyle/>
        <a:p>
          <a:endParaRPr lang="en-US"/>
        </a:p>
      </dgm:t>
    </dgm:pt>
    <dgm:pt modelId="{DAF89F61-DF1E-4361-A54B-8F735457EDFF}" type="pres">
      <dgm:prSet presAssocID="{30B63520-D1D6-45C9-B2E4-6C3B33B04A2D}" presName="composite" presStyleCnt="0"/>
      <dgm:spPr/>
    </dgm:pt>
    <dgm:pt modelId="{868ACECC-2E94-4C90-93F1-7D96BEA3AC14}" type="pres">
      <dgm:prSet presAssocID="{30B63520-D1D6-45C9-B2E4-6C3B33B04A2D}" presName="imagSh" presStyleLbl="bgImgPlace1" presStyleIdx="1" presStyleCnt="3"/>
      <dgm:spPr>
        <a:noFill/>
        <a:ln w="19050">
          <a:solidFill>
            <a:srgbClr val="FFC000"/>
          </a:solidFill>
        </a:ln>
      </dgm:spPr>
    </dgm:pt>
    <dgm:pt modelId="{AE877034-79D0-4A07-A7B6-6109B6BE5EB3}" type="pres">
      <dgm:prSet presAssocID="{30B63520-D1D6-45C9-B2E4-6C3B33B04A2D}" presName="txNode" presStyleLbl="node1" presStyleIdx="1" presStyleCnt="3" custScaleY="113316" custLinFactNeighborX="-1545" custLinFactNeighborY="-13260">
        <dgm:presLayoutVars>
          <dgm:bulletEnabled val="1"/>
        </dgm:presLayoutVars>
      </dgm:prSet>
      <dgm:spPr/>
      <dgm:t>
        <a:bodyPr/>
        <a:lstStyle/>
        <a:p>
          <a:endParaRPr lang="en-US"/>
        </a:p>
      </dgm:t>
    </dgm:pt>
    <dgm:pt modelId="{CC04C360-FFFE-4B00-B123-A035D67D43E0}" type="pres">
      <dgm:prSet presAssocID="{D2260ABF-F29A-44B0-B9E8-3EB75D128249}" presName="sibTrans" presStyleLbl="sibTrans2D1" presStyleIdx="1" presStyleCnt="2" custScaleX="194306"/>
      <dgm:spPr/>
      <dgm:t>
        <a:bodyPr/>
        <a:lstStyle/>
        <a:p>
          <a:endParaRPr lang="en-US"/>
        </a:p>
      </dgm:t>
    </dgm:pt>
    <dgm:pt modelId="{0F919C49-CD80-4836-8E6E-DD0DBB58BABF}" type="pres">
      <dgm:prSet presAssocID="{D2260ABF-F29A-44B0-B9E8-3EB75D128249}" presName="connTx" presStyleLbl="sibTrans2D1" presStyleIdx="1" presStyleCnt="2"/>
      <dgm:spPr/>
      <dgm:t>
        <a:bodyPr/>
        <a:lstStyle/>
        <a:p>
          <a:endParaRPr lang="en-US"/>
        </a:p>
      </dgm:t>
    </dgm:pt>
    <dgm:pt modelId="{8231DBBB-A817-4013-B49C-3ADD3FB1E72A}" type="pres">
      <dgm:prSet presAssocID="{13146314-235F-4D0B-BDCC-D4714F5A4762}" presName="composite" presStyleCnt="0"/>
      <dgm:spPr/>
    </dgm:pt>
    <dgm:pt modelId="{008BA06D-362F-4412-A593-B81439107905}" type="pres">
      <dgm:prSet presAssocID="{13146314-235F-4D0B-BDCC-D4714F5A4762}" presName="imagSh" presStyleLbl="bgImgPlace1" presStyleIdx="2" presStyleCnt="3"/>
      <dgm:spPr>
        <a:noFill/>
        <a:ln w="19050">
          <a:solidFill>
            <a:srgbClr val="FFC000"/>
          </a:solidFill>
        </a:ln>
      </dgm:spPr>
    </dgm:pt>
    <dgm:pt modelId="{1F35E4A9-6F31-4DAE-AFF5-891D1927E5C0}" type="pres">
      <dgm:prSet presAssocID="{13146314-235F-4D0B-BDCC-D4714F5A4762}" presName="txNode" presStyleLbl="node1" presStyleIdx="2" presStyleCnt="3" custScaleX="120399" custScaleY="123199" custLinFactNeighborX="-13965" custLinFactNeighborY="-12200">
        <dgm:presLayoutVars>
          <dgm:bulletEnabled val="1"/>
        </dgm:presLayoutVars>
      </dgm:prSet>
      <dgm:spPr/>
      <dgm:t>
        <a:bodyPr/>
        <a:lstStyle/>
        <a:p>
          <a:endParaRPr lang="en-US"/>
        </a:p>
      </dgm:t>
    </dgm:pt>
  </dgm:ptLst>
  <dgm:cxnLst>
    <dgm:cxn modelId="{FB7B3E33-3582-4952-A8D4-4F84775B806C}" type="presOf" srcId="{6883FB26-24C5-491F-A837-40D196E03944}" destId="{B8AD5549-293C-44A5-A296-400142DD0B35}" srcOrd="0" destOrd="0" presId="urn:microsoft.com/office/officeart/2005/8/layout/hProcess10"/>
    <dgm:cxn modelId="{675D3FEC-174F-4464-B28C-375EEA9B42BE}" srcId="{6883FB26-24C5-491F-A837-40D196E03944}" destId="{BFE22AD7-0FAB-4779-85AE-2B1EBC74E097}" srcOrd="0" destOrd="0" parTransId="{D1751288-F03A-4220-B8F2-429197AF3E66}" sibTransId="{E7E10859-7B6D-4B44-B0D9-EF9541E35F2A}"/>
    <dgm:cxn modelId="{86B8F844-0425-49FA-95ED-7E0F7401E37B}" type="presOf" srcId="{D2260ABF-F29A-44B0-B9E8-3EB75D128249}" destId="{0F919C49-CD80-4836-8E6E-DD0DBB58BABF}" srcOrd="1" destOrd="0" presId="urn:microsoft.com/office/officeart/2005/8/layout/hProcess10"/>
    <dgm:cxn modelId="{0C33F1AB-7024-43B0-AC85-E5DDEA197D4D}" srcId="{6883FB26-24C5-491F-A837-40D196E03944}" destId="{13146314-235F-4D0B-BDCC-D4714F5A4762}" srcOrd="2" destOrd="0" parTransId="{83D88010-48E9-4FA2-9680-17AF8DC79415}" sibTransId="{4A62F545-91FB-46BF-AA7B-FD6CFD8D8ECA}"/>
    <dgm:cxn modelId="{8AB9C3A6-B47B-4661-9296-D1BE5DB64976}" srcId="{6883FB26-24C5-491F-A837-40D196E03944}" destId="{30B63520-D1D6-45C9-B2E4-6C3B33B04A2D}" srcOrd="1" destOrd="0" parTransId="{A897C778-175E-433A-8E50-A02531C5BA30}" sibTransId="{D2260ABF-F29A-44B0-B9E8-3EB75D128249}"/>
    <dgm:cxn modelId="{1102A95E-4571-4F09-9E74-3787AD1932DE}" type="presOf" srcId="{D2260ABF-F29A-44B0-B9E8-3EB75D128249}" destId="{CC04C360-FFFE-4B00-B123-A035D67D43E0}" srcOrd="0" destOrd="0" presId="urn:microsoft.com/office/officeart/2005/8/layout/hProcess10"/>
    <dgm:cxn modelId="{9A0AFF54-5C7C-48EC-92C5-DC5D43B3B6D7}" type="presOf" srcId="{BFE22AD7-0FAB-4779-85AE-2B1EBC74E097}" destId="{7D5737CA-2698-4E3D-94B7-E434B2097BE6}" srcOrd="0" destOrd="0" presId="urn:microsoft.com/office/officeart/2005/8/layout/hProcess10"/>
    <dgm:cxn modelId="{559C8C5F-26F5-49FC-B388-D8AA3949577E}" type="presOf" srcId="{E7E10859-7B6D-4B44-B0D9-EF9541E35F2A}" destId="{F6294260-EE10-4E75-B8DE-0201E97B3FDA}" srcOrd="0" destOrd="0" presId="urn:microsoft.com/office/officeart/2005/8/layout/hProcess10"/>
    <dgm:cxn modelId="{AF5D4EE5-CEA1-45A7-A218-EDEC075901A9}" type="presOf" srcId="{13146314-235F-4D0B-BDCC-D4714F5A4762}" destId="{1F35E4A9-6F31-4DAE-AFF5-891D1927E5C0}" srcOrd="0" destOrd="0" presId="urn:microsoft.com/office/officeart/2005/8/layout/hProcess10"/>
    <dgm:cxn modelId="{948FB00B-9AD1-4787-853B-A0B1A38F15F2}" type="presOf" srcId="{30B63520-D1D6-45C9-B2E4-6C3B33B04A2D}" destId="{AE877034-79D0-4A07-A7B6-6109B6BE5EB3}" srcOrd="0" destOrd="0" presId="urn:microsoft.com/office/officeart/2005/8/layout/hProcess10"/>
    <dgm:cxn modelId="{1DEAAC1A-4AC8-4CA1-9BD8-24F1651E2487}" type="presOf" srcId="{E7E10859-7B6D-4B44-B0D9-EF9541E35F2A}" destId="{CCE8A4F4-D66F-4D50-BDE4-0CCED04D438E}" srcOrd="1" destOrd="0" presId="urn:microsoft.com/office/officeart/2005/8/layout/hProcess10"/>
    <dgm:cxn modelId="{3136BCC2-DFA1-40AC-84BF-654EA29A31AF}" type="presParOf" srcId="{B8AD5549-293C-44A5-A296-400142DD0B35}" destId="{E52C73E2-48DE-4057-AAC5-25EBAAC81383}" srcOrd="0" destOrd="0" presId="urn:microsoft.com/office/officeart/2005/8/layout/hProcess10"/>
    <dgm:cxn modelId="{643B8357-1F37-402C-A656-FB7021F4DE54}" type="presParOf" srcId="{E52C73E2-48DE-4057-AAC5-25EBAAC81383}" destId="{CA3C14B8-17F7-41B3-9C7E-D760189018AA}" srcOrd="0" destOrd="0" presId="urn:microsoft.com/office/officeart/2005/8/layout/hProcess10"/>
    <dgm:cxn modelId="{4C7C9676-8CEA-499A-899B-171A1BD56C10}" type="presParOf" srcId="{E52C73E2-48DE-4057-AAC5-25EBAAC81383}" destId="{7D5737CA-2698-4E3D-94B7-E434B2097BE6}" srcOrd="1" destOrd="0" presId="urn:microsoft.com/office/officeart/2005/8/layout/hProcess10"/>
    <dgm:cxn modelId="{6082CE3C-C76D-4A4A-9585-ECC97CA6A5A2}" type="presParOf" srcId="{B8AD5549-293C-44A5-A296-400142DD0B35}" destId="{F6294260-EE10-4E75-B8DE-0201E97B3FDA}" srcOrd="1" destOrd="0" presId="urn:microsoft.com/office/officeart/2005/8/layout/hProcess10"/>
    <dgm:cxn modelId="{21752501-AC5C-44E4-9F53-C4F843D581C6}" type="presParOf" srcId="{F6294260-EE10-4E75-B8DE-0201E97B3FDA}" destId="{CCE8A4F4-D66F-4D50-BDE4-0CCED04D438E}" srcOrd="0" destOrd="0" presId="urn:microsoft.com/office/officeart/2005/8/layout/hProcess10"/>
    <dgm:cxn modelId="{A047A65A-E6D3-442A-AEDE-4FA1181D5582}" type="presParOf" srcId="{B8AD5549-293C-44A5-A296-400142DD0B35}" destId="{DAF89F61-DF1E-4361-A54B-8F735457EDFF}" srcOrd="2" destOrd="0" presId="urn:microsoft.com/office/officeart/2005/8/layout/hProcess10"/>
    <dgm:cxn modelId="{DDFE4D2F-1F0C-4920-BA8D-7E8F277C459D}" type="presParOf" srcId="{DAF89F61-DF1E-4361-A54B-8F735457EDFF}" destId="{868ACECC-2E94-4C90-93F1-7D96BEA3AC14}" srcOrd="0" destOrd="0" presId="urn:microsoft.com/office/officeart/2005/8/layout/hProcess10"/>
    <dgm:cxn modelId="{95BC9F21-22D1-4E4C-A33A-1237D41A538D}" type="presParOf" srcId="{DAF89F61-DF1E-4361-A54B-8F735457EDFF}" destId="{AE877034-79D0-4A07-A7B6-6109B6BE5EB3}" srcOrd="1" destOrd="0" presId="urn:microsoft.com/office/officeart/2005/8/layout/hProcess10"/>
    <dgm:cxn modelId="{9007EA7E-F89D-4944-AE1A-AD160DB375FC}" type="presParOf" srcId="{B8AD5549-293C-44A5-A296-400142DD0B35}" destId="{CC04C360-FFFE-4B00-B123-A035D67D43E0}" srcOrd="3" destOrd="0" presId="urn:microsoft.com/office/officeart/2005/8/layout/hProcess10"/>
    <dgm:cxn modelId="{B3D684A4-114E-4A5F-BA8D-FCD699D25802}" type="presParOf" srcId="{CC04C360-FFFE-4B00-B123-A035D67D43E0}" destId="{0F919C49-CD80-4836-8E6E-DD0DBB58BABF}" srcOrd="0" destOrd="0" presId="urn:microsoft.com/office/officeart/2005/8/layout/hProcess10"/>
    <dgm:cxn modelId="{FECBCBF3-91E1-4153-8BDC-8AEE7E4EE224}" type="presParOf" srcId="{B8AD5549-293C-44A5-A296-400142DD0B35}" destId="{8231DBBB-A817-4013-B49C-3ADD3FB1E72A}" srcOrd="4" destOrd="0" presId="urn:microsoft.com/office/officeart/2005/8/layout/hProcess10"/>
    <dgm:cxn modelId="{24B7A4B4-FB1B-4967-9AD7-2BED6935456C}" type="presParOf" srcId="{8231DBBB-A817-4013-B49C-3ADD3FB1E72A}" destId="{008BA06D-362F-4412-A593-B81439107905}" srcOrd="0" destOrd="0" presId="urn:microsoft.com/office/officeart/2005/8/layout/hProcess10"/>
    <dgm:cxn modelId="{9001B4D0-0611-4542-890C-22BBB14D8F9C}" type="presParOf" srcId="{8231DBBB-A817-4013-B49C-3ADD3FB1E72A}" destId="{1F35E4A9-6F31-4DAE-AFF5-891D1927E5C0}" srcOrd="1" destOrd="0" presId="urn:microsoft.com/office/officeart/2005/8/layout/hProcess10"/>
  </dgm:cxnLst>
  <dgm:bg>
    <a:no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54.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800" b="1" smtClean="0">
              <a:solidFill>
                <a:srgbClr val="000099"/>
              </a:solidFill>
              <a:latin typeface="Times New Roman" panose="02020603050405020304" pitchFamily="18" charset="0"/>
              <a:cs typeface="Times New Roman" panose="02020603050405020304" pitchFamily="18" charset="0"/>
            </a:rPr>
            <a:t>Ba hình thức cơ bản của thực tiễn</a:t>
          </a:r>
          <a:endParaRPr lang="en-US" sz="2800"/>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800" b="0" smtClean="0">
              <a:latin typeface="Times New Roman" panose="02020603050405020304" pitchFamily="18" charset="0"/>
              <a:cs typeface="Times New Roman" panose="02020603050405020304" pitchFamily="18" charset="0"/>
            </a:rPr>
            <a:t>Hoạt động sản xuất vật chất</a:t>
          </a:r>
          <a:endParaRPr lang="en-US" sz="2800"/>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800" b="0" i="0" smtClean="0">
              <a:latin typeface="Times New Roman" panose="02020603050405020304" pitchFamily="18" charset="0"/>
              <a:cs typeface="Times New Roman" panose="02020603050405020304" pitchFamily="18" charset="0"/>
            </a:rPr>
            <a:t>Hoạt động chính trị - xã hội</a:t>
          </a:r>
          <a:endParaRPr lang="en-US" sz="2800"/>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800" b="0" i="0" smtClean="0">
              <a:latin typeface="Times New Roman" panose="02020603050405020304" pitchFamily="18" charset="0"/>
              <a:cs typeface="Times New Roman" panose="02020603050405020304" pitchFamily="18" charset="0"/>
            </a:rPr>
            <a:t>Hoạt động thực nghiệm khoa học</a:t>
          </a:r>
          <a:endParaRPr lang="en-US" sz="2800"/>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266372" custScaleY="92128" custLinFactNeighborY="-2398">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593273" custScaleY="133568" custRadScaleRad="93037">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408830" custScaleY="157279"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393576" custScaleY="151675"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5.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6.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400" b="1" i="1" smtClean="0">
              <a:solidFill>
                <a:srgbClr val="C00000"/>
              </a:solidFill>
              <a:latin typeface="Times New Roman" panose="02020603050405020304" pitchFamily="18" charset="0"/>
              <a:cs typeface="Times New Roman" panose="02020603050405020304" pitchFamily="18" charset="0"/>
            </a:rPr>
            <a:t>Vai trò của thực tiễn đối với nhận thức</a:t>
          </a:r>
          <a:endParaRPr lang="en-US" sz="2400" b="0" i="0">
            <a:solidFill>
              <a:srgbClr val="C00000"/>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400" b="1" smtClean="0">
              <a:latin typeface="Times New Roman" panose="02020603050405020304" pitchFamily="18" charset="0"/>
              <a:cs typeface="Times New Roman" panose="02020603050405020304" pitchFamily="18" charset="0"/>
            </a:rPr>
            <a:t>Là mục đích của nhận thức</a:t>
          </a:r>
          <a:r>
            <a:rPr lang="en-US" sz="2400" smtClean="0">
              <a:latin typeface="Times New Roman" panose="02020603050405020304" pitchFamily="18" charset="0"/>
              <a:cs typeface="Times New Roman" panose="02020603050405020304" pitchFamily="18" charset="0"/>
            </a:rPr>
            <a:t>: Mọi tri thức khoa học – KQ của thự tiễn chỉ có ý nghĩa khi được áp dụng vào thực tiễn</a:t>
          </a:r>
          <a:endParaRPr lang="en-US" sz="2400">
            <a:latin typeface="Times New Roman" panose="02020603050405020304" pitchFamily="18" charset="0"/>
            <a:cs typeface="Times New Roman" panose="02020603050405020304" pitchFamily="18" charset="0"/>
          </a:endParaRPr>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200" b="1" i="0" smtClean="0">
              <a:solidFill>
                <a:schemeClr val="tx1"/>
              </a:solidFill>
              <a:latin typeface="Times New Roman" panose="02020603050405020304" pitchFamily="18" charset="0"/>
              <a:cs typeface="Times New Roman" panose="02020603050405020304" pitchFamily="18" charset="0"/>
            </a:rPr>
            <a:t>Là tiêu chuẩn của chân lý: </a:t>
          </a:r>
          <a:r>
            <a:rPr lang="en-US" altLang="en-US" sz="2200" b="0" i="0" smtClean="0">
              <a:solidFill>
                <a:schemeClr val="tx1"/>
              </a:solidFill>
              <a:latin typeface="Times New Roman" panose="02020603050405020304" pitchFamily="18" charset="0"/>
              <a:cs typeface="Times New Roman" panose="02020603050405020304" pitchFamily="18" charset="0"/>
            </a:rPr>
            <a:t>dựa vào TT, người ta mới có thể chứng minh, kiểm nghiệm chân lý</a:t>
          </a:r>
          <a:endParaRPr lang="en-US" sz="2200" b="0" i="0">
            <a:solidFill>
              <a:schemeClr val="tx1"/>
            </a:solidFill>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200" b="1" smtClean="0">
              <a:solidFill>
                <a:schemeClr val="tx1"/>
              </a:solidFill>
              <a:effectLst/>
              <a:latin typeface="Times New Roman" panose="02020603050405020304" pitchFamily="18" charset="0"/>
              <a:cs typeface="Times New Roman" panose="02020603050405020304" pitchFamily="18" charset="0"/>
            </a:rPr>
            <a:t>Là cơ sở, động lực của nhận thức:  </a:t>
          </a:r>
          <a:r>
            <a:rPr lang="en-US" sz="2200" b="0" smtClean="0">
              <a:solidFill>
                <a:schemeClr val="tx1"/>
              </a:solidFill>
              <a:effectLst/>
              <a:latin typeface="Times New Roman" panose="02020603050405020304" pitchFamily="18" charset="0"/>
              <a:cs typeface="Times New Roman" panose="02020603050405020304" pitchFamily="18" charset="0"/>
            </a:rPr>
            <a:t>Thực tiễn cung cấp những tài liệu, vật liệu cho nhận thức của con người; TT đề ra nhu cầu, nhiệm vụ và phương hướng cho nhận thức</a:t>
          </a:r>
          <a:endParaRPr lang="en-US" sz="2200" b="0">
            <a:solidFill>
              <a:schemeClr val="tx1"/>
            </a:solidFill>
          </a:endParaRPr>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158717" custScaleY="82457" custLinFactNeighborY="-2398">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593273" custScaleY="133568">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408830" custScaleY="157279"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530464" custScaleY="170227"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57.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8.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400" b="1" i="1" smtClean="0">
              <a:solidFill>
                <a:srgbClr val="C00000"/>
              </a:solidFill>
              <a:latin typeface="Times New Roman" panose="02020603050405020304" pitchFamily="18" charset="0"/>
              <a:cs typeface="Times New Roman" panose="02020603050405020304" pitchFamily="18" charset="0"/>
            </a:rPr>
            <a:t>Nhận thức cảm tính</a:t>
          </a:r>
          <a:endParaRPr lang="en-US" sz="2400" b="0" i="0">
            <a:solidFill>
              <a:srgbClr val="C00000"/>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400" b="1" smtClean="0">
              <a:latin typeface="Times New Roman" panose="02020603050405020304" pitchFamily="18" charset="0"/>
              <a:cs typeface="Times New Roman" panose="02020603050405020304" pitchFamily="18" charset="0"/>
            </a:rPr>
            <a:t>Tri giác: </a:t>
          </a:r>
          <a:r>
            <a:rPr lang="en-US" sz="2400" b="0" smtClean="0">
              <a:latin typeface="Times New Roman" panose="02020603050405020304" pitchFamily="18" charset="0"/>
              <a:cs typeface="Times New Roman" panose="02020603050405020304" pitchFamily="18" charset="0"/>
            </a:rPr>
            <a:t>Tổng hợp của nhiều cảm giác cho ta hình ảnh về sự vật trọn vẹn hơn tuy nhiên vẫn là hình ảnh trực tiếp</a:t>
          </a:r>
          <a:endParaRPr lang="en-US" sz="2400" b="0">
            <a:latin typeface="Times New Roman" panose="02020603050405020304" pitchFamily="18" charset="0"/>
            <a:cs typeface="Times New Roman" panose="02020603050405020304" pitchFamily="18" charset="0"/>
          </a:endParaRPr>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200" b="1" i="0" smtClean="0">
              <a:solidFill>
                <a:schemeClr val="tx1"/>
              </a:solidFill>
              <a:latin typeface="Times New Roman" panose="02020603050405020304" pitchFamily="18" charset="0"/>
              <a:cs typeface="Times New Roman" panose="02020603050405020304" pitchFamily="18" charset="0"/>
            </a:rPr>
            <a:t>Biểu tượng: </a:t>
          </a:r>
          <a:r>
            <a:rPr lang="en-US" altLang="en-US" sz="2200" b="0" i="0" smtClean="0">
              <a:solidFill>
                <a:schemeClr val="tx1"/>
              </a:solidFill>
              <a:latin typeface="Times New Roman" panose="02020603050405020304" pitchFamily="18" charset="0"/>
              <a:cs typeface="Times New Roman" panose="02020603050405020304" pitchFamily="18" charset="0"/>
            </a:rPr>
            <a:t>Hình ảnh được tái hiện trong óc mặc dù tương đối hoàn chỉnh</a:t>
          </a:r>
          <a:endParaRPr lang="en-US" sz="2200" b="0" i="0">
            <a:solidFill>
              <a:schemeClr val="tx1"/>
            </a:solidFill>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200" b="1" smtClean="0">
              <a:solidFill>
                <a:schemeClr val="tx1"/>
              </a:solidFill>
              <a:effectLst/>
              <a:latin typeface="Times New Roman" panose="02020603050405020304" pitchFamily="18" charset="0"/>
              <a:cs typeface="Times New Roman" panose="02020603050405020304" pitchFamily="18" charset="0"/>
            </a:rPr>
            <a:t>Cảm giác: </a:t>
          </a:r>
          <a:r>
            <a:rPr lang="en-US" sz="2200" b="0" smtClean="0">
              <a:solidFill>
                <a:schemeClr val="tx1"/>
              </a:solidFill>
              <a:effectLst/>
              <a:latin typeface="Times New Roman" panose="02020603050405020304" pitchFamily="18" charset="0"/>
              <a:cs typeface="Times New Roman" panose="02020603050405020304" pitchFamily="18" charset="0"/>
            </a:rPr>
            <a:t>là hình thức đầu tiên, đơn giản nhất của quá trình nhận thức, do tác động trực tiếp =&gt; đem lại thông tin riêng lẻ </a:t>
          </a:r>
          <a:endParaRPr lang="en-US" sz="2200" b="0">
            <a:solidFill>
              <a:schemeClr val="tx1"/>
            </a:solidFill>
          </a:endParaRPr>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158717" custScaleY="82457" custLinFactNeighborY="-2398">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593273" custScaleY="133568">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408830" custScaleY="157279"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530464" custScaleY="170227"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59.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0.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400" b="1" i="1" smtClean="0">
              <a:solidFill>
                <a:srgbClr val="C00000"/>
              </a:solidFill>
              <a:latin typeface="Times New Roman" panose="02020603050405020304" pitchFamily="18" charset="0"/>
              <a:cs typeface="Times New Roman" panose="02020603050405020304" pitchFamily="18" charset="0"/>
            </a:rPr>
            <a:t>Nhận thức lý tính</a:t>
          </a:r>
          <a:endParaRPr lang="en-US" sz="2400" b="0" i="0">
            <a:solidFill>
              <a:srgbClr val="C00000"/>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400" b="1" smtClean="0">
              <a:latin typeface="Times New Roman" panose="02020603050405020304" pitchFamily="18" charset="0"/>
              <a:cs typeface="Times New Roman" panose="02020603050405020304" pitchFamily="18" charset="0"/>
            </a:rPr>
            <a:t>Phán đoán: </a:t>
          </a:r>
          <a:r>
            <a:rPr lang="en-US" sz="2400" b="0" smtClean="0">
              <a:latin typeface="Times New Roman" panose="02020603050405020304" pitchFamily="18" charset="0"/>
              <a:cs typeface="Times New Roman" panose="02020603050405020304" pitchFamily="18" charset="0"/>
            </a:rPr>
            <a:t>Liên kết các khái niệm để khẳng định hoăc phủ định thuộc tính nào đó của sự vật</a:t>
          </a:r>
          <a:endParaRPr lang="en-US" sz="2400" b="0">
            <a:latin typeface="Times New Roman" panose="02020603050405020304" pitchFamily="18" charset="0"/>
            <a:cs typeface="Times New Roman" panose="02020603050405020304" pitchFamily="18" charset="0"/>
          </a:endParaRPr>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200" b="1" i="0" smtClean="0">
              <a:solidFill>
                <a:schemeClr val="tx1"/>
              </a:solidFill>
              <a:latin typeface="Times New Roman" panose="02020603050405020304" pitchFamily="18" charset="0"/>
              <a:cs typeface="Times New Roman" panose="02020603050405020304" pitchFamily="18" charset="0"/>
            </a:rPr>
            <a:t>Suy lý: </a:t>
          </a:r>
          <a:r>
            <a:rPr lang="en-US" altLang="en-US" sz="2200" b="0" i="0" smtClean="0">
              <a:solidFill>
                <a:schemeClr val="tx1"/>
              </a:solidFill>
              <a:latin typeface="Times New Roman" panose="02020603050405020304" pitchFamily="18" charset="0"/>
              <a:cs typeface="Times New Roman" panose="02020603050405020304" pitchFamily="18" charset="0"/>
            </a:rPr>
            <a:t>Khái quát thành tri thức chung cho cả lớp đối tượng  hoặc riêng từng đối tượng</a:t>
          </a:r>
          <a:endParaRPr lang="en-US" sz="2200" b="0" i="0">
            <a:solidFill>
              <a:schemeClr val="tx1"/>
            </a:solidFill>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200" b="1" smtClean="0">
              <a:solidFill>
                <a:schemeClr val="tx1"/>
              </a:solidFill>
              <a:effectLst/>
              <a:latin typeface="Times New Roman" panose="02020603050405020304" pitchFamily="18" charset="0"/>
              <a:cs typeface="Times New Roman" panose="02020603050405020304" pitchFamily="18" charset="0"/>
            </a:rPr>
            <a:t>Khái niệm: </a:t>
          </a:r>
          <a:r>
            <a:rPr lang="en-US" sz="2200" b="0" smtClean="0">
              <a:solidFill>
                <a:schemeClr val="tx1"/>
              </a:solidFill>
              <a:effectLst/>
              <a:latin typeface="Times New Roman" panose="02020603050405020304" pitchFamily="18" charset="0"/>
              <a:cs typeface="Times New Roman" panose="02020603050405020304" pitchFamily="18" charset="0"/>
            </a:rPr>
            <a:t>là kết quả của sự tổng hợp, khái quát biện chứng những tài liệu thu nhận được trong hoạt động thực tiễn</a:t>
          </a:r>
          <a:endParaRPr lang="en-US" sz="2200" b="0">
            <a:solidFill>
              <a:schemeClr val="tx1"/>
            </a:solidFill>
          </a:endParaRPr>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158717" custScaleY="82457" custLinFactNeighborY="-2398">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593273" custScaleY="133568">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408830" custScaleY="157279"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530464" custScaleY="170227"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61.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2.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400" b="1" i="1" smtClean="0">
              <a:solidFill>
                <a:srgbClr val="C00000"/>
              </a:solidFill>
              <a:latin typeface="Times New Roman" panose="02020603050405020304" pitchFamily="18" charset="0"/>
              <a:cs typeface="Times New Roman" panose="02020603050405020304" pitchFamily="18" charset="0"/>
            </a:rPr>
            <a:t>Tính chất</a:t>
          </a:r>
          <a:endParaRPr lang="en-US" sz="2400" b="0" i="0">
            <a:solidFill>
              <a:srgbClr val="C00000"/>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400" b="1" smtClean="0">
              <a:latin typeface="Times New Roman" panose="02020603050405020304" pitchFamily="18" charset="0"/>
              <a:cs typeface="Times New Roman" panose="02020603050405020304" pitchFamily="18" charset="0"/>
            </a:rPr>
            <a:t>Tính tương đối và tính tuyệt đối: </a:t>
          </a:r>
        </a:p>
        <a:p>
          <a:r>
            <a:rPr lang="en-US" sz="2400" b="0" smtClean="0">
              <a:latin typeface="Times New Roman" panose="02020603050405020304" pitchFamily="18" charset="0"/>
              <a:cs typeface="Times New Roman" panose="02020603050405020304" pitchFamily="18" charset="0"/>
            </a:rPr>
            <a:t>Tương đối: chân lý phản ánh đúng nhưng chưa hoàn toàn đầy đủ</a:t>
          </a:r>
        </a:p>
        <a:p>
          <a:r>
            <a:rPr lang="en-US" sz="2400" b="0" smtClean="0">
              <a:latin typeface="Times New Roman" panose="02020603050405020304" pitchFamily="18" charset="0"/>
              <a:cs typeface="Times New Roman" panose="02020603050405020304" pitchFamily="18" charset="0"/>
            </a:rPr>
            <a:t>Tuyệt đối: Phản ánh đầy đủ, toàn diện hiện thực khách quan ở một giai đoạn ls nhất định</a:t>
          </a:r>
          <a:endParaRPr lang="en-US" sz="2400" b="0">
            <a:latin typeface="Times New Roman" panose="02020603050405020304" pitchFamily="18" charset="0"/>
            <a:cs typeface="Times New Roman" panose="02020603050405020304" pitchFamily="18" charset="0"/>
          </a:endParaRPr>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200" b="1" i="0" smtClean="0">
              <a:solidFill>
                <a:schemeClr val="tx1"/>
              </a:solidFill>
              <a:latin typeface="Times New Roman" panose="02020603050405020304" pitchFamily="18" charset="0"/>
              <a:cs typeface="Times New Roman" panose="02020603050405020304" pitchFamily="18" charset="0"/>
            </a:rPr>
            <a:t>Tính cụ thể: </a:t>
          </a:r>
          <a:r>
            <a:rPr lang="en-US" altLang="en-US" sz="2200" b="0" i="0" smtClean="0">
              <a:solidFill>
                <a:schemeClr val="tx1"/>
              </a:solidFill>
              <a:latin typeface="Times New Roman" panose="02020603050405020304" pitchFamily="18" charset="0"/>
              <a:cs typeface="Times New Roman" panose="02020603050405020304" pitchFamily="18" charset="0"/>
            </a:rPr>
            <a:t>Chân lý luôn phản ánh SVHT với những hoàn cảnh lịch sử cụ thể trong một không gian, thời gian xác định</a:t>
          </a:r>
          <a:endParaRPr lang="en-US" sz="2200" b="0" i="0">
            <a:solidFill>
              <a:schemeClr val="tx1"/>
            </a:solidFill>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200" b="1" smtClean="0">
              <a:solidFill>
                <a:schemeClr val="tx1"/>
              </a:solidFill>
              <a:effectLst/>
              <a:latin typeface="Times New Roman" panose="02020603050405020304" pitchFamily="18" charset="0"/>
              <a:cs typeface="Times New Roman" panose="02020603050405020304" pitchFamily="18" charset="0"/>
            </a:rPr>
            <a:t>Tính khách quan: </a:t>
          </a:r>
          <a:r>
            <a:rPr lang="en-US" sz="2200" b="0" smtClean="0">
              <a:solidFill>
                <a:schemeClr val="tx1"/>
              </a:solidFill>
              <a:effectLst/>
              <a:latin typeface="Times New Roman" panose="02020603050405020304" pitchFamily="18" charset="0"/>
              <a:cs typeface="Times New Roman" panose="02020603050405020304" pitchFamily="18" charset="0"/>
            </a:rPr>
            <a:t>tri thức phản ánh đúng hiện thực khách quan</a:t>
          </a:r>
          <a:endParaRPr lang="en-US" sz="2200" b="0">
            <a:solidFill>
              <a:schemeClr val="tx1"/>
            </a:solidFill>
          </a:endParaRPr>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158717" custScaleY="82457" custLinFactNeighborY="-2398">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955321" custScaleY="168107">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425794" custScaleY="157279"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530464" custScaleY="170227"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7BFC91-1736-4F27-B261-EC74F6A8C976}">
      <dsp:nvSpPr>
        <dsp:cNvPr id="0" name=""/>
        <dsp:cNvSpPr/>
      </dsp:nvSpPr>
      <dsp:spPr>
        <a:xfrm>
          <a:off x="-4306964" y="-660719"/>
          <a:ext cx="5131440" cy="5131440"/>
        </a:xfrm>
        <a:prstGeom prst="blockArc">
          <a:avLst>
            <a:gd name="adj1" fmla="val 18900000"/>
            <a:gd name="adj2" fmla="val 2700000"/>
            <a:gd name="adj3" fmla="val 421"/>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8B1C590-FA4C-4521-BA21-CDBA602483C1}">
      <dsp:nvSpPr>
        <dsp:cNvPr id="0" name=""/>
        <dsp:cNvSpPr/>
      </dsp:nvSpPr>
      <dsp:spPr>
        <a:xfrm>
          <a:off x="530231" y="381000"/>
          <a:ext cx="9934194" cy="762000"/>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604838" tIns="60960" rIns="60960" bIns="60960" numCol="1" spcCol="1270" anchor="ctr" anchorCtr="0">
          <a:noAutofit/>
        </a:bodyPr>
        <a:lstStyle/>
        <a:p>
          <a:pPr lvl="0" algn="l" defTabSz="1066800">
            <a:lnSpc>
              <a:spcPct val="90000"/>
            </a:lnSpc>
            <a:spcBef>
              <a:spcPct val="0"/>
            </a:spcBef>
            <a:spcAft>
              <a:spcPct val="35000"/>
            </a:spcAft>
          </a:pPr>
          <a:r>
            <a:rPr lang="en-US" sz="2400" b="1" kern="1200" dirty="0">
              <a:solidFill>
                <a:srgbClr val="C00000"/>
              </a:solidFill>
              <a:latin typeface="+mn-lt"/>
              <a:cs typeface="Times New Roman" panose="02020603050405020304" pitchFamily="18" charset="0"/>
            </a:rPr>
            <a:t>VẬT CHẤT VÀ Ý THỨC</a:t>
          </a:r>
        </a:p>
      </dsp:txBody>
      <dsp:txXfrm>
        <a:off x="530231" y="381000"/>
        <a:ext cx="9934194" cy="762000"/>
      </dsp:txXfrm>
    </dsp:sp>
    <dsp:sp modelId="{7BCC4E72-2343-4576-9F52-53C9BDC6C950}">
      <dsp:nvSpPr>
        <dsp:cNvPr id="0" name=""/>
        <dsp:cNvSpPr/>
      </dsp:nvSpPr>
      <dsp:spPr>
        <a:xfrm>
          <a:off x="53981" y="285750"/>
          <a:ext cx="952500" cy="952500"/>
        </a:xfrm>
        <a:prstGeom prst="ellipse">
          <a:avLst/>
        </a:prstGeom>
        <a:solidFill>
          <a:srgbClr val="C00000"/>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dsp:style>
    </dsp:sp>
    <dsp:sp modelId="{BEA5D8E4-C348-4056-86BD-D367D7260C0D}">
      <dsp:nvSpPr>
        <dsp:cNvPr id="0" name=""/>
        <dsp:cNvSpPr/>
      </dsp:nvSpPr>
      <dsp:spPr>
        <a:xfrm>
          <a:off x="807218" y="1523999"/>
          <a:ext cx="9657207" cy="762000"/>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604838" tIns="60960" rIns="60960" bIns="60960" numCol="1" spcCol="1270" anchor="ctr" anchorCtr="0">
          <a:noAutofit/>
        </a:bodyPr>
        <a:lstStyle/>
        <a:p>
          <a:pPr lvl="0" algn="l" defTabSz="1066800">
            <a:lnSpc>
              <a:spcPct val="90000"/>
            </a:lnSpc>
            <a:spcBef>
              <a:spcPct val="0"/>
            </a:spcBef>
            <a:spcAft>
              <a:spcPct val="35000"/>
            </a:spcAft>
          </a:pPr>
          <a:r>
            <a:rPr lang="en-US" sz="2400" b="1" kern="1200" dirty="0">
              <a:solidFill>
                <a:srgbClr val="0000CC"/>
              </a:solidFill>
              <a:latin typeface="+mn-lt"/>
              <a:cs typeface="Times New Roman" panose="02020603050405020304" pitchFamily="18" charset="0"/>
            </a:rPr>
            <a:t>PHÉP BIỆN CHỨNG DUY VẬT</a:t>
          </a:r>
        </a:p>
      </dsp:txBody>
      <dsp:txXfrm>
        <a:off x="807218" y="1523999"/>
        <a:ext cx="9657207" cy="762000"/>
      </dsp:txXfrm>
    </dsp:sp>
    <dsp:sp modelId="{65E977BA-81D1-4B94-A176-DF1D02B96AAB}">
      <dsp:nvSpPr>
        <dsp:cNvPr id="0" name=""/>
        <dsp:cNvSpPr/>
      </dsp:nvSpPr>
      <dsp:spPr>
        <a:xfrm>
          <a:off x="361457" y="1388716"/>
          <a:ext cx="952500" cy="952500"/>
        </a:xfrm>
        <a:prstGeom prst="ellipse">
          <a:avLst/>
        </a:prstGeom>
        <a:solidFill>
          <a:srgbClr val="3333FF"/>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dsp:style>
    </dsp:sp>
    <dsp:sp modelId="{232DCDAE-9652-47F3-87D5-FE959617E109}">
      <dsp:nvSpPr>
        <dsp:cNvPr id="0" name=""/>
        <dsp:cNvSpPr/>
      </dsp:nvSpPr>
      <dsp:spPr>
        <a:xfrm>
          <a:off x="530231" y="2667000"/>
          <a:ext cx="9934194" cy="762000"/>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604838" tIns="60960" rIns="60960" bIns="60960" numCol="1" spcCol="1270" anchor="ctr" anchorCtr="0">
          <a:noAutofit/>
        </a:bodyPr>
        <a:lstStyle/>
        <a:p>
          <a:pPr lvl="0" algn="ctr" defTabSz="1066800">
            <a:lnSpc>
              <a:spcPct val="100000"/>
            </a:lnSpc>
            <a:spcBef>
              <a:spcPct val="0"/>
            </a:spcBef>
            <a:spcAft>
              <a:spcPts val="0"/>
            </a:spcAft>
          </a:pPr>
          <a:r>
            <a:rPr lang="en-US" sz="2400" b="1" kern="1200" dirty="0">
              <a:solidFill>
                <a:srgbClr val="7030A0"/>
              </a:solidFill>
              <a:latin typeface="+mn-lt"/>
              <a:cs typeface="Times New Roman" panose="02020603050405020304" pitchFamily="18" charset="0"/>
            </a:rPr>
            <a:t>LÝ LUẬN NHẬN THỨC CỦA CHỦ NGHĨA DUY VẬT BIỆN CHỨNG </a:t>
          </a:r>
        </a:p>
      </dsp:txBody>
      <dsp:txXfrm>
        <a:off x="530231" y="2667000"/>
        <a:ext cx="9934194" cy="762000"/>
      </dsp:txXfrm>
    </dsp:sp>
    <dsp:sp modelId="{FA23EBF7-5B36-4C57-AC18-445771A5E882}">
      <dsp:nvSpPr>
        <dsp:cNvPr id="0" name=""/>
        <dsp:cNvSpPr/>
      </dsp:nvSpPr>
      <dsp:spPr>
        <a:xfrm>
          <a:off x="53981" y="2571750"/>
          <a:ext cx="952500" cy="952500"/>
        </a:xfrm>
        <a:prstGeom prst="ellipse">
          <a:avLst/>
        </a:prstGeom>
        <a:solidFill>
          <a:srgbClr val="7030A0"/>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153778" y="156482"/>
          <a:ext cx="1025188" cy="717631"/>
        </a:xfrm>
        <a:prstGeom prst="chevron">
          <a:avLst/>
        </a:prstGeom>
        <a:solidFill>
          <a:srgbClr val="006600"/>
        </a:solidFill>
        <a:ln w="12700" cap="flat" cmpd="sng" algn="ctr">
          <a:solidFill>
            <a:schemeClr val="accent2">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a</a:t>
          </a:r>
        </a:p>
      </dsp:txBody>
      <dsp:txXfrm rot="-5400000">
        <a:off x="1" y="361520"/>
        <a:ext cx="717631" cy="307557"/>
      </dsp:txXfrm>
    </dsp:sp>
    <dsp:sp modelId="{0DAB1469-03E9-4D9F-BEEA-7BAD8D0AC49F}">
      <dsp:nvSpPr>
        <dsp:cNvPr id="0" name=""/>
        <dsp:cNvSpPr/>
      </dsp:nvSpPr>
      <dsp:spPr>
        <a:xfrm rot="5400000">
          <a:off x="5130854" y="-4410518"/>
          <a:ext cx="666722" cy="9493167"/>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err="1">
              <a:solidFill>
                <a:srgbClr val="006600"/>
              </a:solidFill>
              <a:latin typeface="Arial" panose="020B0604020202020204" pitchFamily="34" charset="0"/>
              <a:cs typeface="Arial" panose="020B0604020202020204" pitchFamily="34" charset="0"/>
            </a:rPr>
            <a:t>Quan</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niệm</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của</a:t>
          </a:r>
          <a:r>
            <a:rPr lang="en-US" sz="2200" b="0" kern="1200" dirty="0">
              <a:solidFill>
                <a:srgbClr val="006600"/>
              </a:solidFill>
              <a:latin typeface="Arial" panose="020B0604020202020204" pitchFamily="34" charset="0"/>
              <a:cs typeface="Arial" panose="020B0604020202020204" pitchFamily="34" charset="0"/>
            </a:rPr>
            <a:t> CNDT </a:t>
          </a:r>
          <a:r>
            <a:rPr lang="en-US" sz="2200" b="0" kern="1200" dirty="0" err="1">
              <a:solidFill>
                <a:srgbClr val="006600"/>
              </a:solidFill>
              <a:latin typeface="Arial" panose="020B0604020202020204" pitchFamily="34" charset="0"/>
              <a:cs typeface="Arial" panose="020B0604020202020204" pitchFamily="34" charset="0"/>
            </a:rPr>
            <a:t>và</a:t>
          </a:r>
          <a:r>
            <a:rPr lang="en-US" sz="2200" b="0" kern="1200" dirty="0">
              <a:solidFill>
                <a:srgbClr val="006600"/>
              </a:solidFill>
              <a:latin typeface="Arial" panose="020B0604020202020204" pitchFamily="34" charset="0"/>
              <a:cs typeface="Arial" panose="020B0604020202020204" pitchFamily="34" charset="0"/>
            </a:rPr>
            <a:t> CNDV </a:t>
          </a:r>
          <a:r>
            <a:rPr lang="en-US" sz="2200" b="0" kern="1200" dirty="0" err="1">
              <a:solidFill>
                <a:srgbClr val="006600"/>
              </a:solidFill>
              <a:latin typeface="Arial" panose="020B0604020202020204" pitchFamily="34" charset="0"/>
              <a:cs typeface="Arial" panose="020B0604020202020204" pitchFamily="34" charset="0"/>
            </a:rPr>
            <a:t>trước</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C.Mác</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về</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phạm</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trù</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vật</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chất</a:t>
          </a:r>
          <a:endParaRPr lang="en-US" sz="2200" b="0" kern="1200" dirty="0">
            <a:solidFill>
              <a:srgbClr val="006600"/>
            </a:solidFill>
            <a:latin typeface="Arial" panose="020B0604020202020204" pitchFamily="34" charset="0"/>
            <a:cs typeface="Arial" panose="020B0604020202020204" pitchFamily="34" charset="0"/>
          </a:endParaRPr>
        </a:p>
      </dsp:txBody>
      <dsp:txXfrm rot="-5400000">
        <a:off x="717632" y="35251"/>
        <a:ext cx="9460620" cy="601628"/>
      </dsp:txXfrm>
    </dsp:sp>
    <dsp:sp modelId="{D2E498E5-5D32-477C-AD89-F3DFDEA2421E}">
      <dsp:nvSpPr>
        <dsp:cNvPr id="0" name=""/>
        <dsp:cNvSpPr/>
      </dsp:nvSpPr>
      <dsp:spPr>
        <a:xfrm rot="5400000">
          <a:off x="-153778" y="1063821"/>
          <a:ext cx="1025188" cy="717631"/>
        </a:xfrm>
        <a:prstGeom prst="chevron">
          <a:avLst/>
        </a:prstGeom>
        <a:solidFill>
          <a:srgbClr val="3333FF"/>
        </a:solidFill>
        <a:ln w="12700" cap="flat" cmpd="sng" algn="ctr">
          <a:solidFill>
            <a:schemeClr val="accent2">
              <a:alpha val="90000"/>
              <a:hueOff val="0"/>
              <a:satOff val="0"/>
              <a:lumOff val="0"/>
              <a:alphaOff val="-1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b</a:t>
          </a:r>
        </a:p>
      </dsp:txBody>
      <dsp:txXfrm rot="-5400000">
        <a:off x="1" y="1268859"/>
        <a:ext cx="717631" cy="307557"/>
      </dsp:txXfrm>
    </dsp:sp>
    <dsp:sp modelId="{66EE8A80-F4D4-4B0E-81C4-C67A772FA914}">
      <dsp:nvSpPr>
        <dsp:cNvPr id="0" name=""/>
        <dsp:cNvSpPr/>
      </dsp:nvSpPr>
      <dsp:spPr>
        <a:xfrm rot="5400000">
          <a:off x="5131029" y="-3503354"/>
          <a:ext cx="666372" cy="9493167"/>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1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err="1">
              <a:solidFill>
                <a:srgbClr val="0000CC"/>
              </a:solidFill>
              <a:latin typeface="Arial" panose="020B0604020202020204" pitchFamily="34" charset="0"/>
              <a:cs typeface="Arial" panose="020B0604020202020204" pitchFamily="34" charset="0"/>
            </a:rPr>
            <a:t>Cuộc</a:t>
          </a:r>
          <a:r>
            <a:rPr lang="en-US" sz="2200" b="0" kern="1200" dirty="0">
              <a:solidFill>
                <a:srgbClr val="0000CC"/>
              </a:solidFill>
              <a:latin typeface="Arial" panose="020B0604020202020204" pitchFamily="34" charset="0"/>
              <a:cs typeface="Arial" panose="020B0604020202020204" pitchFamily="34" charset="0"/>
            </a:rPr>
            <a:t> CM </a:t>
          </a:r>
          <a:r>
            <a:rPr lang="en-US" sz="2200" b="0" kern="1200" dirty="0" err="1">
              <a:solidFill>
                <a:srgbClr val="0000CC"/>
              </a:solidFill>
              <a:latin typeface="Arial" panose="020B0604020202020204" pitchFamily="34" charset="0"/>
              <a:cs typeface="Arial" panose="020B0604020202020204" pitchFamily="34" charset="0"/>
            </a:rPr>
            <a:t>trong</a:t>
          </a:r>
          <a:r>
            <a:rPr lang="en-US" sz="2200" b="0" kern="1200" dirty="0">
              <a:solidFill>
                <a:srgbClr val="0000CC"/>
              </a:solidFill>
              <a:latin typeface="Arial" panose="020B0604020202020204" pitchFamily="34" charset="0"/>
              <a:cs typeface="Arial" panose="020B0604020202020204" pitchFamily="34" charset="0"/>
            </a:rPr>
            <a:t> KHTN </a:t>
          </a:r>
          <a:r>
            <a:rPr lang="en-US" sz="2200" b="0" kern="1200" dirty="0" err="1">
              <a:solidFill>
                <a:srgbClr val="0000CC"/>
              </a:solidFill>
              <a:latin typeface="Arial" panose="020B0604020202020204" pitchFamily="34" charset="0"/>
              <a:cs typeface="Arial" panose="020B0604020202020204" pitchFamily="34" charset="0"/>
            </a:rPr>
            <a:t>cuối</a:t>
          </a:r>
          <a:r>
            <a:rPr lang="en-US" sz="2200" b="0" kern="1200" dirty="0">
              <a:solidFill>
                <a:srgbClr val="0000CC"/>
              </a:solidFill>
              <a:latin typeface="Arial" panose="020B0604020202020204" pitchFamily="34" charset="0"/>
              <a:cs typeface="Arial" panose="020B0604020202020204" pitchFamily="34" charset="0"/>
            </a:rPr>
            <a:t> TKXIX </a:t>
          </a:r>
          <a:r>
            <a:rPr lang="en-US" sz="2200" b="0" kern="1200" dirty="0" err="1">
              <a:solidFill>
                <a:srgbClr val="0000CC"/>
              </a:solidFill>
              <a:latin typeface="Arial" panose="020B0604020202020204" pitchFamily="34" charset="0"/>
              <a:cs typeface="Arial" panose="020B0604020202020204" pitchFamily="34" charset="0"/>
            </a:rPr>
            <a:t>đầu</a:t>
          </a:r>
          <a:r>
            <a:rPr lang="en-US" sz="2200" b="0" kern="1200" dirty="0">
              <a:solidFill>
                <a:srgbClr val="0000CC"/>
              </a:solidFill>
              <a:latin typeface="Arial" panose="020B0604020202020204" pitchFamily="34" charset="0"/>
              <a:cs typeface="Arial" panose="020B0604020202020204" pitchFamily="34" charset="0"/>
            </a:rPr>
            <a:t> TKXX </a:t>
          </a:r>
          <a:r>
            <a:rPr lang="en-US" sz="2200" b="0" kern="1200" dirty="0" err="1">
              <a:solidFill>
                <a:srgbClr val="0000CC"/>
              </a:solidFill>
              <a:latin typeface="Arial" panose="020B0604020202020204" pitchFamily="34" charset="0"/>
              <a:cs typeface="Arial" panose="020B0604020202020204" pitchFamily="34" charset="0"/>
            </a:rPr>
            <a:t>và</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sự</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phá</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sản</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của</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các</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quan</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điểm</a:t>
          </a:r>
          <a:r>
            <a:rPr lang="en-US" sz="2200" b="0" kern="1200" dirty="0">
              <a:solidFill>
                <a:srgbClr val="0000CC"/>
              </a:solidFill>
              <a:latin typeface="Arial" panose="020B0604020202020204" pitchFamily="34" charset="0"/>
              <a:cs typeface="Arial" panose="020B0604020202020204" pitchFamily="34" charset="0"/>
            </a:rPr>
            <a:t> DVSH </a:t>
          </a:r>
          <a:r>
            <a:rPr lang="en-US" sz="2200" b="0" kern="1200" dirty="0" err="1">
              <a:solidFill>
                <a:srgbClr val="0000CC"/>
              </a:solidFill>
              <a:latin typeface="Arial" panose="020B0604020202020204" pitchFamily="34" charset="0"/>
              <a:cs typeface="Arial" panose="020B0604020202020204" pitchFamily="34" charset="0"/>
            </a:rPr>
            <a:t>về</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vật</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chất</a:t>
          </a:r>
          <a:endParaRPr lang="en-US" sz="2200" b="0" kern="1200" dirty="0">
            <a:solidFill>
              <a:srgbClr val="0000CC"/>
            </a:solidFill>
            <a:latin typeface="Arial" panose="020B0604020202020204" pitchFamily="34" charset="0"/>
            <a:cs typeface="Arial" panose="020B0604020202020204" pitchFamily="34" charset="0"/>
          </a:endParaRPr>
        </a:p>
      </dsp:txBody>
      <dsp:txXfrm rot="-5400000">
        <a:off x="717632" y="942573"/>
        <a:ext cx="9460637" cy="601312"/>
      </dsp:txXfrm>
    </dsp:sp>
    <dsp:sp modelId="{D0A976F6-7E08-4F35-87C1-B13E36AF9C4D}">
      <dsp:nvSpPr>
        <dsp:cNvPr id="0" name=""/>
        <dsp:cNvSpPr/>
      </dsp:nvSpPr>
      <dsp:spPr>
        <a:xfrm rot="5400000">
          <a:off x="-153778" y="1971160"/>
          <a:ext cx="1025188" cy="717631"/>
        </a:xfrm>
        <a:prstGeom prst="chevron">
          <a:avLst/>
        </a:prstGeom>
        <a:solidFill>
          <a:srgbClr val="FF6600"/>
        </a:solidFill>
        <a:ln w="12700" cap="flat" cmpd="sng" algn="ctr">
          <a:solidFill>
            <a:schemeClr val="accent2">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c</a:t>
          </a:r>
        </a:p>
      </dsp:txBody>
      <dsp:txXfrm rot="-5400000">
        <a:off x="1" y="2176198"/>
        <a:ext cx="717631" cy="307557"/>
      </dsp:txXfrm>
    </dsp:sp>
    <dsp:sp modelId="{4B2AED02-D5BC-40AD-B501-D2D53907E6A6}">
      <dsp:nvSpPr>
        <dsp:cNvPr id="0" name=""/>
        <dsp:cNvSpPr/>
      </dsp:nvSpPr>
      <dsp:spPr>
        <a:xfrm rot="5400000">
          <a:off x="5131029" y="-2596015"/>
          <a:ext cx="666372" cy="9493167"/>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a:solidFill>
                <a:srgbClr val="FF5050"/>
              </a:solidFill>
              <a:latin typeface="Arial" panose="020B0604020202020204" pitchFamily="34" charset="0"/>
              <a:cs typeface="Arial" panose="020B0604020202020204" pitchFamily="34" charset="0"/>
            </a:rPr>
            <a:t>Quan </a:t>
          </a:r>
          <a:r>
            <a:rPr lang="en-US" sz="2200" b="0" kern="1200" dirty="0" err="1">
              <a:solidFill>
                <a:srgbClr val="FF5050"/>
              </a:solidFill>
              <a:latin typeface="Arial" panose="020B0604020202020204" pitchFamily="34" charset="0"/>
              <a:cs typeface="Arial" panose="020B0604020202020204" pitchFamily="34" charset="0"/>
            </a:rPr>
            <a:t>niệm</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của</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triết</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học</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Mác</a:t>
          </a:r>
          <a:r>
            <a:rPr lang="en-US" sz="2200" b="0" kern="1200" dirty="0">
              <a:solidFill>
                <a:srgbClr val="FF5050"/>
              </a:solidFill>
              <a:latin typeface="Arial" panose="020B0604020202020204" pitchFamily="34" charset="0"/>
              <a:cs typeface="Arial" panose="020B0604020202020204" pitchFamily="34" charset="0"/>
            </a:rPr>
            <a:t> - </a:t>
          </a:r>
          <a:r>
            <a:rPr lang="en-US" sz="2200" b="0" kern="1200" dirty="0" err="1">
              <a:solidFill>
                <a:srgbClr val="FF5050"/>
              </a:solidFill>
              <a:latin typeface="Arial" panose="020B0604020202020204" pitchFamily="34" charset="0"/>
              <a:cs typeface="Arial" panose="020B0604020202020204" pitchFamily="34" charset="0"/>
            </a:rPr>
            <a:t>Lênin</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về</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vật</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chất</a:t>
          </a:r>
          <a:endParaRPr lang="en-US" sz="2200" b="0" kern="1200" dirty="0">
            <a:solidFill>
              <a:srgbClr val="FF5050"/>
            </a:solidFill>
            <a:latin typeface="Arial" panose="020B0604020202020204" pitchFamily="34" charset="0"/>
            <a:cs typeface="Arial" panose="020B0604020202020204" pitchFamily="34" charset="0"/>
          </a:endParaRPr>
        </a:p>
      </dsp:txBody>
      <dsp:txXfrm rot="-5400000">
        <a:off x="717632" y="1849912"/>
        <a:ext cx="9460637" cy="601312"/>
      </dsp:txXfrm>
    </dsp:sp>
    <dsp:sp modelId="{AFC4631B-6313-4AB7-8A2F-0D66BA62D014}">
      <dsp:nvSpPr>
        <dsp:cNvPr id="0" name=""/>
        <dsp:cNvSpPr/>
      </dsp:nvSpPr>
      <dsp:spPr>
        <a:xfrm rot="5400000">
          <a:off x="-153778" y="2878499"/>
          <a:ext cx="1025188" cy="717631"/>
        </a:xfrm>
        <a:prstGeom prst="chevron">
          <a:avLst/>
        </a:prstGeom>
        <a:solidFill>
          <a:srgbClr val="7030A0"/>
        </a:solidFill>
        <a:ln w="12700" cap="flat" cmpd="sng" algn="ctr">
          <a:solidFill>
            <a:schemeClr val="accent2">
              <a:alpha val="90000"/>
              <a:hueOff val="0"/>
              <a:satOff val="0"/>
              <a:lumOff val="0"/>
              <a:alphaOff val="-3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d</a:t>
          </a:r>
        </a:p>
      </dsp:txBody>
      <dsp:txXfrm rot="-5400000">
        <a:off x="1" y="3083537"/>
        <a:ext cx="717631" cy="307557"/>
      </dsp:txXfrm>
    </dsp:sp>
    <dsp:sp modelId="{794ED453-5941-44C1-8F8A-5BB5B6875D3A}">
      <dsp:nvSpPr>
        <dsp:cNvPr id="0" name=""/>
        <dsp:cNvSpPr/>
      </dsp:nvSpPr>
      <dsp:spPr>
        <a:xfrm rot="5400000">
          <a:off x="5131029" y="-1726213"/>
          <a:ext cx="666372" cy="9493167"/>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3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err="1">
              <a:solidFill>
                <a:srgbClr val="660066"/>
              </a:solidFill>
              <a:latin typeface="Arial" panose="020B0604020202020204" pitchFamily="34" charset="0"/>
              <a:cs typeface="Arial" panose="020B0604020202020204" pitchFamily="34" charset="0"/>
            </a:rPr>
            <a:t>Phương</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thức</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tồn</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tại</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của</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vật</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chất</a:t>
          </a:r>
          <a:endParaRPr lang="en-US" sz="2200" b="0" kern="1200" dirty="0">
            <a:solidFill>
              <a:srgbClr val="660066"/>
            </a:solidFill>
            <a:latin typeface="Arial" panose="020B0604020202020204" pitchFamily="34" charset="0"/>
            <a:cs typeface="Arial" panose="020B0604020202020204" pitchFamily="34" charset="0"/>
          </a:endParaRPr>
        </a:p>
      </dsp:txBody>
      <dsp:txXfrm rot="-5400000">
        <a:off x="717632" y="2719714"/>
        <a:ext cx="9460637" cy="601312"/>
      </dsp:txXfrm>
    </dsp:sp>
    <dsp:sp modelId="{7669F1D9-1D59-42C1-B748-C9E1209DCB2A}">
      <dsp:nvSpPr>
        <dsp:cNvPr id="0" name=""/>
        <dsp:cNvSpPr/>
      </dsp:nvSpPr>
      <dsp:spPr>
        <a:xfrm rot="5400000">
          <a:off x="-153778" y="3788541"/>
          <a:ext cx="1025188" cy="717631"/>
        </a:xfrm>
        <a:prstGeom prst="chevron">
          <a:avLst/>
        </a:prstGeom>
        <a:solidFill>
          <a:schemeClr val="tx1"/>
        </a:solidFill>
        <a:ln w="12700" cap="flat" cmpd="sng" algn="ctr">
          <a:solidFill>
            <a:schemeClr val="accent2">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e</a:t>
          </a:r>
        </a:p>
      </dsp:txBody>
      <dsp:txXfrm rot="-5400000">
        <a:off x="1" y="3993579"/>
        <a:ext cx="717631" cy="307557"/>
      </dsp:txXfrm>
    </dsp:sp>
    <dsp:sp modelId="{F8D2C366-F10E-476B-8EDE-7066676EA04D}">
      <dsp:nvSpPr>
        <dsp:cNvPr id="0" name=""/>
        <dsp:cNvSpPr/>
      </dsp:nvSpPr>
      <dsp:spPr>
        <a:xfrm rot="5400000">
          <a:off x="5131029" y="-781337"/>
          <a:ext cx="666372" cy="9493167"/>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err="1">
              <a:solidFill>
                <a:schemeClr val="tx1"/>
              </a:solidFill>
              <a:latin typeface="Arial" panose="020B0604020202020204" pitchFamily="34" charset="0"/>
              <a:cs typeface="Arial" panose="020B0604020202020204" pitchFamily="34" charset="0"/>
            </a:rPr>
            <a:t>Tính</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thống</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nhất</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vật</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chất</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của</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thế</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giới</a:t>
          </a:r>
          <a:endParaRPr lang="en-US" sz="2200" b="0" kern="1200" dirty="0">
            <a:solidFill>
              <a:schemeClr val="tx1"/>
            </a:solidFill>
            <a:latin typeface="Arial" panose="020B0604020202020204" pitchFamily="34" charset="0"/>
            <a:cs typeface="Arial" panose="020B0604020202020204" pitchFamily="34" charset="0"/>
          </a:endParaRPr>
        </a:p>
      </dsp:txBody>
      <dsp:txXfrm rot="-5400000">
        <a:off x="717632" y="3664590"/>
        <a:ext cx="9460637" cy="601312"/>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BFAFF05-8619-472C-8C3A-D7AB99DACFE1}">
      <dsp:nvSpPr>
        <dsp:cNvPr id="0" name=""/>
        <dsp:cNvSpPr/>
      </dsp:nvSpPr>
      <dsp:spPr>
        <a:xfrm>
          <a:off x="0" y="76203"/>
          <a:ext cx="8458200" cy="1262062"/>
        </a:xfrm>
        <a:prstGeom prst="roundRect">
          <a:avLst>
            <a:gd name="adj" fmla="val 10000"/>
          </a:avLst>
        </a:prstGeom>
        <a:solidFill>
          <a:schemeClr val="accent6">
            <a:lumMod val="75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lvl="0" algn="just" defTabSz="1066800">
            <a:lnSpc>
              <a:spcPct val="90000"/>
            </a:lnSpc>
            <a:spcBef>
              <a:spcPct val="0"/>
            </a:spcBef>
            <a:spcAft>
              <a:spcPct val="35000"/>
            </a:spcAft>
          </a:pPr>
          <a:r>
            <a:rPr lang="en-US" sz="2400" b="1" kern="1200" dirty="0" err="1">
              <a:solidFill>
                <a:schemeClr val="bg1"/>
              </a:solidFill>
              <a:latin typeface="+mj-lt"/>
              <a:cs typeface="Times New Roman" panose="02020603050405020304" pitchFamily="18" charset="0"/>
            </a:rPr>
            <a:t>Kế</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thừa</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quan</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điểm</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của</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C.Mác</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Ph.Ăngghen</a:t>
          </a:r>
          <a:endParaRPr lang="en-US" sz="2400" b="1" kern="1200" dirty="0">
            <a:solidFill>
              <a:schemeClr val="bg1"/>
            </a:solidFill>
            <a:latin typeface="+mj-lt"/>
            <a:cs typeface="Times New Roman" panose="02020603050405020304" pitchFamily="18" charset="0"/>
          </a:endParaRPr>
        </a:p>
      </dsp:txBody>
      <dsp:txXfrm>
        <a:off x="1817846" y="76203"/>
        <a:ext cx="6640353" cy="1262062"/>
      </dsp:txXfrm>
    </dsp:sp>
    <dsp:sp modelId="{EDBBA5CA-8EDA-45BD-9A81-E8884FB369E2}">
      <dsp:nvSpPr>
        <dsp:cNvPr id="0" name=""/>
        <dsp:cNvSpPr/>
      </dsp:nvSpPr>
      <dsp:spPr>
        <a:xfrm>
          <a:off x="126206" y="126206"/>
          <a:ext cx="1691640" cy="1009650"/>
        </a:xfrm>
        <a:prstGeom prst="roundRect">
          <a:avLst>
            <a:gd name="adj" fmla="val 10000"/>
          </a:avLst>
        </a:prstGeom>
        <a:blipFill rotWithShape="1">
          <a:blip xmlns:r="http://schemas.openxmlformats.org/officeDocument/2006/relationships" r:embed="rId1"/>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4162F7C9-2C9B-4339-AC29-26766A049BB5}">
      <dsp:nvSpPr>
        <dsp:cNvPr id="0" name=""/>
        <dsp:cNvSpPr/>
      </dsp:nvSpPr>
      <dsp:spPr>
        <a:xfrm>
          <a:off x="0" y="1388268"/>
          <a:ext cx="8458200" cy="1262062"/>
        </a:xfrm>
        <a:prstGeom prst="roundRect">
          <a:avLst>
            <a:gd name="adj" fmla="val 10000"/>
          </a:avLst>
        </a:prstGeom>
        <a:solidFill>
          <a:srgbClr val="3333CC"/>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1" kern="1200" dirty="0" err="1">
              <a:solidFill>
                <a:schemeClr val="bg1"/>
              </a:solidFill>
              <a:latin typeface="+mj-lt"/>
              <a:cs typeface="Times New Roman" panose="02020603050405020304" pitchFamily="18" charset="0"/>
            </a:rPr>
            <a:t>Tổng</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kết</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toàn</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diện</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thành</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tựu</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mới</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của</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khoa</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học</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đấu</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tranh</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chống</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mọi</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biểu</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hiện</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xuyên</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tạc</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và</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bác</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bỏ</a:t>
          </a:r>
          <a:r>
            <a:rPr lang="en-US" sz="2400" b="1" kern="1200" dirty="0">
              <a:solidFill>
                <a:schemeClr val="bg1"/>
              </a:solidFill>
              <a:latin typeface="+mj-lt"/>
              <a:cs typeface="Times New Roman" panose="02020603050405020304" pitchFamily="18" charset="0"/>
            </a:rPr>
            <a:t> CNDV</a:t>
          </a:r>
        </a:p>
      </dsp:txBody>
      <dsp:txXfrm>
        <a:off x="1817846" y="1388268"/>
        <a:ext cx="6640353" cy="1262062"/>
      </dsp:txXfrm>
    </dsp:sp>
    <dsp:sp modelId="{1BCD2105-E82D-4684-A519-3D8C27DF960D}">
      <dsp:nvSpPr>
        <dsp:cNvPr id="0" name=""/>
        <dsp:cNvSpPr/>
      </dsp:nvSpPr>
      <dsp:spPr>
        <a:xfrm>
          <a:off x="126206" y="1514475"/>
          <a:ext cx="1691640" cy="1009650"/>
        </a:xfrm>
        <a:prstGeom prst="roundRect">
          <a:avLst>
            <a:gd name="adj" fmla="val 10000"/>
          </a:avLst>
        </a:prstGeom>
        <a:blipFill rotWithShape="1">
          <a:blip xmlns:r="http://schemas.openxmlformats.org/officeDocument/2006/relationships" r:embed="rId2"/>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C624CC78-0CCE-4AED-B26C-4AB0A8DF8C80}">
      <dsp:nvSpPr>
        <dsp:cNvPr id="0" name=""/>
        <dsp:cNvSpPr/>
      </dsp:nvSpPr>
      <dsp:spPr>
        <a:xfrm>
          <a:off x="0" y="2776537"/>
          <a:ext cx="8458200" cy="1262062"/>
        </a:xfrm>
        <a:prstGeom prst="roundRect">
          <a:avLst>
            <a:gd name="adj" fmla="val 10000"/>
          </a:avLst>
        </a:prstGeom>
        <a:solidFill>
          <a:srgbClr val="CC99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lvl="0" algn="just" defTabSz="1066800">
            <a:lnSpc>
              <a:spcPct val="90000"/>
            </a:lnSpc>
            <a:spcBef>
              <a:spcPct val="0"/>
            </a:spcBef>
            <a:spcAft>
              <a:spcPct val="35000"/>
            </a:spcAft>
          </a:pPr>
          <a:r>
            <a:rPr lang="en-US" sz="2400" b="1" kern="1200" dirty="0" err="1">
              <a:solidFill>
                <a:schemeClr val="bg1"/>
              </a:solidFill>
              <a:latin typeface="+mj-lt"/>
              <a:cs typeface="Times New Roman" panose="02020603050405020304" pitchFamily="18" charset="0"/>
            </a:rPr>
            <a:t>Tìm</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kiếm</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một</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phương</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pháp</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định</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nghĩa</a:t>
          </a:r>
          <a:r>
            <a:rPr lang="en-US" sz="2400" b="1" kern="1200" dirty="0">
              <a:solidFill>
                <a:schemeClr val="bg1"/>
              </a:solidFill>
              <a:latin typeface="+mj-lt"/>
              <a:cs typeface="Times New Roman" panose="02020603050405020304" pitchFamily="18" charset="0"/>
            </a:rPr>
            <a:t> </a:t>
          </a:r>
          <a:r>
            <a:rPr lang="en-US" sz="2400" b="1" kern="1200" dirty="0" err="1">
              <a:solidFill>
                <a:schemeClr val="bg1"/>
              </a:solidFill>
              <a:latin typeface="+mj-lt"/>
              <a:cs typeface="Times New Roman" panose="02020603050405020304" pitchFamily="18" charset="0"/>
            </a:rPr>
            <a:t>mới</a:t>
          </a:r>
          <a:r>
            <a:rPr lang="en-US" sz="2400" b="1" kern="1200" dirty="0">
              <a:solidFill>
                <a:schemeClr val="bg1"/>
              </a:solidFill>
              <a:latin typeface="+mj-lt"/>
              <a:cs typeface="Times New Roman" panose="02020603050405020304" pitchFamily="18" charset="0"/>
            </a:rPr>
            <a:t> </a:t>
          </a:r>
        </a:p>
      </dsp:txBody>
      <dsp:txXfrm>
        <a:off x="1817846" y="2776537"/>
        <a:ext cx="6640353" cy="1262062"/>
      </dsp:txXfrm>
    </dsp:sp>
    <dsp:sp modelId="{5B7805B4-BA76-493F-9F2D-A4DBBEE2F250}">
      <dsp:nvSpPr>
        <dsp:cNvPr id="0" name=""/>
        <dsp:cNvSpPr/>
      </dsp:nvSpPr>
      <dsp:spPr>
        <a:xfrm>
          <a:off x="126206" y="2902743"/>
          <a:ext cx="1691640" cy="1009650"/>
        </a:xfrm>
        <a:prstGeom prst="roundRect">
          <a:avLst>
            <a:gd name="adj" fmla="val 10000"/>
          </a:avLst>
        </a:prstGeom>
        <a:blipFill rotWithShape="1">
          <a:blip xmlns:r="http://schemas.openxmlformats.org/officeDocument/2006/relationships" r:embed="rId3"/>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7310F56-114A-4D69-A4DE-84381FA4983D}">
      <dsp:nvSpPr>
        <dsp:cNvPr id="0" name=""/>
        <dsp:cNvSpPr/>
      </dsp:nvSpPr>
      <dsp:spPr>
        <a:xfrm>
          <a:off x="228694" y="436680"/>
          <a:ext cx="2710849" cy="2710849"/>
        </a:xfrm>
        <a:prstGeom prst="blockArc">
          <a:avLst>
            <a:gd name="adj1" fmla="val 9000000"/>
            <a:gd name="adj2" fmla="val 16200000"/>
            <a:gd name="adj3" fmla="val 4636"/>
          </a:avLst>
        </a:prstGeom>
        <a:gradFill rotWithShape="0">
          <a:gsLst>
            <a:gs pos="0">
              <a:schemeClr val="accent3">
                <a:shade val="90000"/>
                <a:hueOff val="87352"/>
                <a:satOff val="-22065"/>
                <a:lumOff val="27165"/>
                <a:alphaOff val="0"/>
                <a:satMod val="103000"/>
                <a:lumMod val="102000"/>
                <a:tint val="94000"/>
              </a:schemeClr>
            </a:gs>
            <a:gs pos="50000">
              <a:schemeClr val="accent3">
                <a:shade val="90000"/>
                <a:hueOff val="87352"/>
                <a:satOff val="-22065"/>
                <a:lumOff val="27165"/>
                <a:alphaOff val="0"/>
                <a:satMod val="110000"/>
                <a:lumMod val="100000"/>
                <a:shade val="100000"/>
              </a:schemeClr>
            </a:gs>
            <a:gs pos="100000">
              <a:schemeClr val="accent3">
                <a:shade val="90000"/>
                <a:hueOff val="87352"/>
                <a:satOff val="-22065"/>
                <a:lumOff val="27165"/>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BDA7CC98-FFA3-4432-83CB-A725681E080C}">
      <dsp:nvSpPr>
        <dsp:cNvPr id="0" name=""/>
        <dsp:cNvSpPr/>
      </dsp:nvSpPr>
      <dsp:spPr>
        <a:xfrm>
          <a:off x="188241" y="371097"/>
          <a:ext cx="2710849" cy="2710849"/>
        </a:xfrm>
        <a:prstGeom prst="blockArc">
          <a:avLst>
            <a:gd name="adj1" fmla="val 1577280"/>
            <a:gd name="adj2" fmla="val 8799899"/>
            <a:gd name="adj3" fmla="val 4636"/>
          </a:avLst>
        </a:prstGeom>
        <a:gradFill rotWithShape="0">
          <a:gsLst>
            <a:gs pos="0">
              <a:schemeClr val="accent3">
                <a:shade val="90000"/>
                <a:hueOff val="87352"/>
                <a:satOff val="-22065"/>
                <a:lumOff val="27165"/>
                <a:alphaOff val="0"/>
                <a:satMod val="103000"/>
                <a:lumMod val="102000"/>
                <a:tint val="94000"/>
              </a:schemeClr>
            </a:gs>
            <a:gs pos="50000">
              <a:schemeClr val="accent3">
                <a:shade val="90000"/>
                <a:hueOff val="87352"/>
                <a:satOff val="-22065"/>
                <a:lumOff val="27165"/>
                <a:alphaOff val="0"/>
                <a:satMod val="110000"/>
                <a:lumMod val="100000"/>
                <a:shade val="100000"/>
              </a:schemeClr>
            </a:gs>
            <a:gs pos="100000">
              <a:schemeClr val="accent3">
                <a:shade val="90000"/>
                <a:hueOff val="87352"/>
                <a:satOff val="-22065"/>
                <a:lumOff val="27165"/>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CE0125A6-1DA4-47FE-9E60-7AB4F81ACD0E}">
      <dsp:nvSpPr>
        <dsp:cNvPr id="0" name=""/>
        <dsp:cNvSpPr/>
      </dsp:nvSpPr>
      <dsp:spPr>
        <a:xfrm>
          <a:off x="158831" y="434835"/>
          <a:ext cx="2710849" cy="2710849"/>
        </a:xfrm>
        <a:prstGeom prst="blockArc">
          <a:avLst>
            <a:gd name="adj1" fmla="val 16381481"/>
            <a:gd name="adj2" fmla="val 1394996"/>
            <a:gd name="adj3" fmla="val 4636"/>
          </a:avLst>
        </a:prstGeom>
        <a:gradFill rotWithShape="0">
          <a:gsLst>
            <a:gs pos="0">
              <a:schemeClr val="accent3">
                <a:shade val="90000"/>
                <a:hueOff val="0"/>
                <a:satOff val="0"/>
                <a:lumOff val="0"/>
                <a:alphaOff val="0"/>
                <a:satMod val="103000"/>
                <a:lumMod val="102000"/>
                <a:tint val="94000"/>
              </a:schemeClr>
            </a:gs>
            <a:gs pos="50000">
              <a:schemeClr val="accent3">
                <a:shade val="90000"/>
                <a:hueOff val="0"/>
                <a:satOff val="0"/>
                <a:lumOff val="0"/>
                <a:alphaOff val="0"/>
                <a:satMod val="110000"/>
                <a:lumMod val="100000"/>
                <a:shade val="100000"/>
              </a:schemeClr>
            </a:gs>
            <a:gs pos="100000">
              <a:schemeClr val="accent3">
                <a:shade val="90000"/>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A216F96A-1D89-4CA9-B0D7-DBE2F782459C}">
      <dsp:nvSpPr>
        <dsp:cNvPr id="0" name=""/>
        <dsp:cNvSpPr/>
      </dsp:nvSpPr>
      <dsp:spPr>
        <a:xfrm>
          <a:off x="318480" y="664686"/>
          <a:ext cx="2381082" cy="2254836"/>
        </a:xfrm>
        <a:prstGeom prst="ellipse">
          <a:avLst/>
        </a:prstGeom>
        <a:solidFill>
          <a:srgbClr val="FF505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Arial" panose="020B0604020202020204" pitchFamily="34" charset="0"/>
              <a:cs typeface="Arial" panose="020B0604020202020204" pitchFamily="34" charset="0"/>
            </a:rPr>
            <a:t>Vật</a:t>
          </a:r>
          <a:r>
            <a:rPr lang="en-US" sz="2000" b="1" kern="1200" dirty="0">
              <a:solidFill>
                <a:schemeClr val="bg1"/>
              </a:solidFill>
              <a:latin typeface="Arial" panose="020B0604020202020204" pitchFamily="34" charset="0"/>
              <a:cs typeface="Arial" panose="020B0604020202020204" pitchFamily="34" charset="0"/>
            </a:rPr>
            <a:t> </a:t>
          </a:r>
          <a:r>
            <a:rPr lang="en-US" sz="2000" b="1" kern="1200" dirty="0" err="1">
              <a:solidFill>
                <a:schemeClr val="bg1"/>
              </a:solidFill>
              <a:latin typeface="Arial" panose="020B0604020202020204" pitchFamily="34" charset="0"/>
              <a:cs typeface="Arial" panose="020B0604020202020204" pitchFamily="34" charset="0"/>
            </a:rPr>
            <a:t>chất</a:t>
          </a:r>
          <a:endParaRPr lang="en-US" sz="2000" b="1" kern="1200" dirty="0">
            <a:solidFill>
              <a:schemeClr val="bg1"/>
            </a:solidFill>
            <a:latin typeface="Arial" panose="020B0604020202020204" pitchFamily="34" charset="0"/>
            <a:cs typeface="Arial" panose="020B0604020202020204" pitchFamily="34" charset="0"/>
          </a:endParaRPr>
        </a:p>
      </dsp:txBody>
      <dsp:txXfrm>
        <a:off x="667181" y="994899"/>
        <a:ext cx="1683680" cy="1594410"/>
      </dsp:txXfrm>
    </dsp:sp>
    <dsp:sp modelId="{62961EDB-5DA6-447D-8DD7-F2B542EF8C41}">
      <dsp:nvSpPr>
        <dsp:cNvPr id="0" name=""/>
        <dsp:cNvSpPr/>
      </dsp:nvSpPr>
      <dsp:spPr>
        <a:xfrm>
          <a:off x="942331" y="31695"/>
          <a:ext cx="1283575" cy="872812"/>
        </a:xfrm>
        <a:prstGeom prst="ellipse">
          <a:avLst/>
        </a:prstGeom>
        <a:solidFill>
          <a:srgbClr val="0000CC"/>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Arial" panose="020B0604020202020204" pitchFamily="34" charset="0"/>
              <a:cs typeface="Arial" panose="020B0604020202020204" pitchFamily="34" charset="0"/>
            </a:rPr>
            <a:t>Vận</a:t>
          </a:r>
          <a:r>
            <a:rPr lang="en-US" sz="2000" b="1" kern="1200" dirty="0">
              <a:solidFill>
                <a:schemeClr val="bg1"/>
              </a:solidFill>
              <a:latin typeface="Arial" panose="020B0604020202020204" pitchFamily="34" charset="0"/>
              <a:cs typeface="Arial" panose="020B0604020202020204" pitchFamily="34" charset="0"/>
            </a:rPr>
            <a:t> </a:t>
          </a:r>
          <a:r>
            <a:rPr lang="en-US" sz="2000" b="1" kern="1200" dirty="0" err="1">
              <a:solidFill>
                <a:schemeClr val="bg1"/>
              </a:solidFill>
              <a:latin typeface="Arial" panose="020B0604020202020204" pitchFamily="34" charset="0"/>
              <a:cs typeface="Arial" panose="020B0604020202020204" pitchFamily="34" charset="0"/>
            </a:rPr>
            <a:t>động</a:t>
          </a:r>
          <a:endParaRPr lang="en-US" sz="2000" b="1" kern="1200" dirty="0">
            <a:solidFill>
              <a:schemeClr val="bg1"/>
            </a:solidFill>
            <a:latin typeface="Arial" panose="020B0604020202020204" pitchFamily="34" charset="0"/>
            <a:cs typeface="Arial" panose="020B0604020202020204" pitchFamily="34" charset="0"/>
          </a:endParaRPr>
        </a:p>
      </dsp:txBody>
      <dsp:txXfrm>
        <a:off x="1130306" y="159515"/>
        <a:ext cx="907625" cy="617172"/>
      </dsp:txXfrm>
    </dsp:sp>
    <dsp:sp modelId="{788F753D-5E46-4C0C-8740-123F8AA55954}">
      <dsp:nvSpPr>
        <dsp:cNvPr id="0" name=""/>
        <dsp:cNvSpPr/>
      </dsp:nvSpPr>
      <dsp:spPr>
        <a:xfrm>
          <a:off x="2088952" y="1876495"/>
          <a:ext cx="1283575" cy="872812"/>
        </a:xfrm>
        <a:prstGeom prst="ellipse">
          <a:avLst/>
        </a:prstGeom>
        <a:solidFill>
          <a:srgbClr val="006600"/>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Arial" panose="020B0604020202020204" pitchFamily="34" charset="0"/>
              <a:cs typeface="Arial" panose="020B0604020202020204" pitchFamily="34" charset="0"/>
            </a:rPr>
            <a:t>Thời</a:t>
          </a:r>
          <a:r>
            <a:rPr lang="en-US" sz="2000" b="1" kern="1200" dirty="0">
              <a:solidFill>
                <a:schemeClr val="bg1"/>
              </a:solidFill>
              <a:latin typeface="Arial" panose="020B0604020202020204" pitchFamily="34" charset="0"/>
              <a:cs typeface="Arial" panose="020B0604020202020204" pitchFamily="34" charset="0"/>
            </a:rPr>
            <a:t> </a:t>
          </a:r>
          <a:r>
            <a:rPr lang="en-US" sz="2000" b="1" kern="1200" dirty="0" err="1">
              <a:solidFill>
                <a:schemeClr val="bg1"/>
              </a:solidFill>
              <a:latin typeface="Arial" panose="020B0604020202020204" pitchFamily="34" charset="0"/>
              <a:cs typeface="Arial" panose="020B0604020202020204" pitchFamily="34" charset="0"/>
            </a:rPr>
            <a:t>gian</a:t>
          </a:r>
          <a:endParaRPr lang="en-US" sz="2000" b="1" kern="1200" dirty="0">
            <a:solidFill>
              <a:schemeClr val="bg1"/>
            </a:solidFill>
            <a:latin typeface="Arial" panose="020B0604020202020204" pitchFamily="34" charset="0"/>
            <a:cs typeface="Arial" panose="020B0604020202020204" pitchFamily="34" charset="0"/>
          </a:endParaRPr>
        </a:p>
      </dsp:txBody>
      <dsp:txXfrm>
        <a:off x="2276927" y="2004315"/>
        <a:ext cx="907625" cy="617172"/>
      </dsp:txXfrm>
    </dsp:sp>
    <dsp:sp modelId="{59C3BFCF-94D8-4A14-9353-FACD95AA2DA3}">
      <dsp:nvSpPr>
        <dsp:cNvPr id="0" name=""/>
        <dsp:cNvSpPr/>
      </dsp:nvSpPr>
      <dsp:spPr>
        <a:xfrm>
          <a:off x="-204289" y="2017700"/>
          <a:ext cx="1283575" cy="872812"/>
        </a:xfrm>
        <a:prstGeom prst="ellipse">
          <a:avLst/>
        </a:prstGeom>
        <a:solidFill>
          <a:srgbClr val="FF00FF"/>
        </a:soli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Arial" panose="020B0604020202020204" pitchFamily="34" charset="0"/>
              <a:cs typeface="Arial" panose="020B0604020202020204" pitchFamily="34" charset="0"/>
            </a:rPr>
            <a:t>Không</a:t>
          </a:r>
          <a:r>
            <a:rPr lang="en-US" sz="2000" b="1" kern="1200" dirty="0">
              <a:solidFill>
                <a:schemeClr val="bg1"/>
              </a:solidFill>
              <a:latin typeface="Arial" panose="020B0604020202020204" pitchFamily="34" charset="0"/>
              <a:cs typeface="Arial" panose="020B0604020202020204" pitchFamily="34" charset="0"/>
            </a:rPr>
            <a:t> </a:t>
          </a:r>
          <a:r>
            <a:rPr lang="en-US" sz="2000" b="1" kern="1200" dirty="0" err="1">
              <a:solidFill>
                <a:schemeClr val="bg1"/>
              </a:solidFill>
              <a:latin typeface="Arial" panose="020B0604020202020204" pitchFamily="34" charset="0"/>
              <a:cs typeface="Arial" panose="020B0604020202020204" pitchFamily="34" charset="0"/>
            </a:rPr>
            <a:t>gian</a:t>
          </a:r>
          <a:endParaRPr lang="en-US" sz="2000" b="1" kern="1200" dirty="0">
            <a:solidFill>
              <a:schemeClr val="bg1"/>
            </a:solidFill>
            <a:latin typeface="Arial" panose="020B0604020202020204" pitchFamily="34" charset="0"/>
            <a:cs typeface="Arial" panose="020B0604020202020204" pitchFamily="34" charset="0"/>
          </a:endParaRPr>
        </a:p>
      </dsp:txBody>
      <dsp:txXfrm>
        <a:off x="-16314" y="2145520"/>
        <a:ext cx="907625" cy="617172"/>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14B4455-AC8A-4A08-AB5A-26B2192599D0}">
      <dsp:nvSpPr>
        <dsp:cNvPr id="0" name=""/>
        <dsp:cNvSpPr/>
      </dsp:nvSpPr>
      <dsp:spPr>
        <a:xfrm>
          <a:off x="0" y="347515"/>
          <a:ext cx="7701354" cy="1666354"/>
        </a:xfrm>
        <a:prstGeom prst="roundRect">
          <a:avLst>
            <a:gd name="adj" fmla="val 10000"/>
          </a:avLst>
        </a:prstGeom>
        <a:solidFill>
          <a:schemeClr val="bg1"/>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lvl="0" algn="just" defTabSz="1244600">
            <a:lnSpc>
              <a:spcPct val="90000"/>
            </a:lnSpc>
            <a:spcBef>
              <a:spcPct val="0"/>
            </a:spcBef>
            <a:spcAft>
              <a:spcPct val="35000"/>
            </a:spcAft>
          </a:pPr>
          <a:r>
            <a:rPr lang="en-US" sz="2800" b="0" i="0" kern="1200" dirty="0" err="1">
              <a:solidFill>
                <a:srgbClr val="333399"/>
              </a:solidFill>
              <a:latin typeface="Times New Roman" panose="02020603050405020304" pitchFamily="18" charset="0"/>
              <a:cs typeface="Times New Roman" panose="02020603050405020304" pitchFamily="18" charset="0"/>
            </a:rPr>
            <a:t>Đứng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im</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là</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vận</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động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trong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thăng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bằng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khi</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sự</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vật</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còn</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là</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nó</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mà</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chưa</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chuyển</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thành</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cái</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khác</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Đứng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im</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là</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trường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hợp</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đặc</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biệt</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của</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vận</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động</a:t>
          </a:r>
          <a:endParaRPr lang="en-US" sz="2800" b="0" i="0" kern="1200" dirty="0">
            <a:solidFill>
              <a:srgbClr val="333399"/>
            </a:solidFill>
            <a:latin typeface="Times New Roman" panose="02020603050405020304" pitchFamily="18" charset="0"/>
            <a:cs typeface="Times New Roman" panose="02020603050405020304" pitchFamily="18" charset="0"/>
          </a:endParaRPr>
        </a:p>
      </dsp:txBody>
      <dsp:txXfrm>
        <a:off x="48806" y="396321"/>
        <a:ext cx="7603742" cy="1568742"/>
      </dsp:txXfrm>
    </dsp:sp>
    <dsp:sp modelId="{B95D5CB1-C961-4C9D-AAB3-5A50103E86F9}">
      <dsp:nvSpPr>
        <dsp:cNvPr id="0" name=""/>
        <dsp:cNvSpPr/>
      </dsp:nvSpPr>
      <dsp:spPr>
        <a:xfrm>
          <a:off x="770135" y="2013870"/>
          <a:ext cx="770231" cy="923651"/>
        </a:xfrm>
        <a:custGeom>
          <a:avLst/>
          <a:gdLst/>
          <a:ahLst/>
          <a:cxnLst/>
          <a:rect l="0" t="0" r="0" b="0"/>
          <a:pathLst>
            <a:path>
              <a:moveTo>
                <a:pt x="0" y="0"/>
              </a:moveTo>
              <a:lnTo>
                <a:pt x="0" y="923651"/>
              </a:lnTo>
              <a:lnTo>
                <a:pt x="770231" y="923651"/>
              </a:lnTo>
            </a:path>
          </a:pathLst>
        </a:custGeom>
        <a:noFill/>
        <a:ln w="12700" cap="flat" cmpd="sng" algn="ctr">
          <a:noFill/>
          <a:prstDash val="solid"/>
          <a:miter lim="800000"/>
        </a:ln>
        <a:effectLst/>
      </dsp:spPr>
      <dsp:style>
        <a:lnRef idx="2">
          <a:scrgbClr r="0" g="0" b="0"/>
        </a:lnRef>
        <a:fillRef idx="0">
          <a:scrgbClr r="0" g="0" b="0"/>
        </a:fillRef>
        <a:effectRef idx="0">
          <a:scrgbClr r="0" g="0" b="0"/>
        </a:effectRef>
        <a:fontRef idx="minor"/>
      </dsp:style>
    </dsp:sp>
    <dsp:sp modelId="{664DBB2C-D112-4382-8E7A-AB4842C446DD}">
      <dsp:nvSpPr>
        <dsp:cNvPr id="0" name=""/>
        <dsp:cNvSpPr/>
      </dsp:nvSpPr>
      <dsp:spPr>
        <a:xfrm>
          <a:off x="1540367" y="2583862"/>
          <a:ext cx="4453028" cy="707317"/>
        </a:xfrm>
        <a:prstGeom prst="roundRect">
          <a:avLst>
            <a:gd name="adj" fmla="val 10000"/>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CC0066"/>
              </a:solidFill>
              <a:effectLst/>
              <a:latin typeface="Times New Roman" panose="02020603050405020304" pitchFamily="18" charset="0"/>
              <a:cs typeface="Times New Roman" panose="02020603050405020304" pitchFamily="18" charset="0"/>
            </a:rPr>
            <a:t>Đứng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im</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là</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tương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đối</a:t>
          </a:r>
          <a:endParaRPr lang="en-US" sz="2800" b="1" kern="1200" dirty="0">
            <a:solidFill>
              <a:srgbClr val="CC0066"/>
            </a:solidFill>
            <a:effectLst/>
            <a:latin typeface="Times New Roman" panose="02020603050405020304" pitchFamily="18" charset="0"/>
            <a:cs typeface="Times New Roman" panose="02020603050405020304" pitchFamily="18" charset="0"/>
          </a:endParaRPr>
        </a:p>
      </dsp:txBody>
      <dsp:txXfrm>
        <a:off x="1561084" y="2604579"/>
        <a:ext cx="4411594" cy="665883"/>
      </dsp:txXfrm>
    </dsp:sp>
    <dsp:sp modelId="{25C9957C-A1C5-4E72-8558-FADC391CDE79}">
      <dsp:nvSpPr>
        <dsp:cNvPr id="0" name=""/>
        <dsp:cNvSpPr/>
      </dsp:nvSpPr>
      <dsp:spPr>
        <a:xfrm>
          <a:off x="770135" y="2013870"/>
          <a:ext cx="770231" cy="1972367"/>
        </a:xfrm>
        <a:custGeom>
          <a:avLst/>
          <a:gdLst/>
          <a:ahLst/>
          <a:cxnLst/>
          <a:rect l="0" t="0" r="0" b="0"/>
          <a:pathLst>
            <a:path>
              <a:moveTo>
                <a:pt x="0" y="0"/>
              </a:moveTo>
              <a:lnTo>
                <a:pt x="0" y="1972367"/>
              </a:lnTo>
              <a:lnTo>
                <a:pt x="770231" y="1972367"/>
              </a:lnTo>
            </a:path>
          </a:pathLst>
        </a:custGeom>
        <a:noFill/>
        <a:ln w="12700" cap="flat" cmpd="sng" algn="ctr">
          <a:noFill/>
          <a:prstDash val="solid"/>
          <a:miter lim="800000"/>
        </a:ln>
        <a:effectLst/>
      </dsp:spPr>
      <dsp:style>
        <a:lnRef idx="2">
          <a:scrgbClr r="0" g="0" b="0"/>
        </a:lnRef>
        <a:fillRef idx="0">
          <a:scrgbClr r="0" g="0" b="0"/>
        </a:fillRef>
        <a:effectRef idx="0">
          <a:scrgbClr r="0" g="0" b="0"/>
        </a:effectRef>
        <a:fontRef idx="minor"/>
      </dsp:style>
    </dsp:sp>
    <dsp:sp modelId="{E8B53FCF-B614-45A1-8A06-B98D6F21264D}">
      <dsp:nvSpPr>
        <dsp:cNvPr id="0" name=""/>
        <dsp:cNvSpPr/>
      </dsp:nvSpPr>
      <dsp:spPr>
        <a:xfrm>
          <a:off x="1540367" y="3608944"/>
          <a:ext cx="4453028" cy="754587"/>
        </a:xfrm>
        <a:prstGeom prst="roundRect">
          <a:avLst>
            <a:gd name="adj" fmla="val 10000"/>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006600"/>
              </a:solidFill>
              <a:effectLst/>
              <a:latin typeface="Times New Roman" panose="02020603050405020304" pitchFamily="18" charset="0"/>
              <a:cs typeface="Times New Roman" panose="02020603050405020304" pitchFamily="18" charset="0"/>
            </a:rPr>
            <a:t>Vận</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động</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là</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tuyệt</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đối</a:t>
          </a:r>
          <a:endParaRPr lang="en-US" sz="2800" b="1" kern="1200" dirty="0">
            <a:solidFill>
              <a:srgbClr val="006600"/>
            </a:solidFill>
            <a:effectLst/>
            <a:latin typeface="Times New Roman" panose="02020603050405020304" pitchFamily="18" charset="0"/>
            <a:cs typeface="Times New Roman" panose="02020603050405020304" pitchFamily="18" charset="0"/>
          </a:endParaRPr>
        </a:p>
      </dsp:txBody>
      <dsp:txXfrm>
        <a:off x="1562468" y="3631045"/>
        <a:ext cx="4408826" cy="710385"/>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42619" y="245441"/>
          <a:ext cx="1617464" cy="1132224"/>
        </a:xfrm>
        <a:prstGeom prst="chevron">
          <a:avLst/>
        </a:prstGeom>
        <a:solidFill>
          <a:srgbClr val="3333CC"/>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mj-lt"/>
              <a:cs typeface="Times New Roman" pitchFamily="18" charset="0"/>
            </a:rPr>
            <a:t>a</a:t>
          </a:r>
        </a:p>
      </dsp:txBody>
      <dsp:txXfrm rot="-5400000">
        <a:off x="1" y="568933"/>
        <a:ext cx="1132224" cy="485240"/>
      </dsp:txXfrm>
    </dsp:sp>
    <dsp:sp modelId="{0DAB1469-03E9-4D9F-BEEA-7BAD8D0AC49F}">
      <dsp:nvSpPr>
        <dsp:cNvPr id="0" name=""/>
        <dsp:cNvSpPr/>
      </dsp:nvSpPr>
      <dsp:spPr>
        <a:xfrm rot="5400000">
          <a:off x="3508078" y="-2373032"/>
          <a:ext cx="1051351" cy="5803059"/>
        </a:xfrm>
        <a:prstGeom prst="round2SameRect">
          <a:avLst/>
        </a:prstGeom>
        <a:solidFill>
          <a:srgbClr val="3333CC">
            <a:alpha val="89804"/>
          </a:srgbClr>
        </a:solidFill>
        <a:ln w="25400" cap="flat" cmpd="sng" algn="ctr">
          <a:solidFill>
            <a:schemeClr val="bg1">
              <a:alpha val="9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Nguồn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gốc</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ý </a:t>
          </a:r>
          <a:r>
            <a:rPr lang="en-US" sz="2400" b="1" kern="1200" dirty="0" err="1">
              <a:solidFill>
                <a:schemeClr val="bg1"/>
              </a:solidFill>
              <a:latin typeface="+mj-lt"/>
              <a:cs typeface="Times New Roman" pitchFamily="18" charset="0"/>
            </a:rPr>
            <a:t>thức</a:t>
          </a:r>
          <a:endParaRPr lang="en-US" sz="2400" b="1" kern="1200" dirty="0">
            <a:solidFill>
              <a:schemeClr val="bg1"/>
            </a:solidFill>
            <a:latin typeface="+mj-lt"/>
            <a:cs typeface="Times New Roman" pitchFamily="18" charset="0"/>
          </a:endParaRPr>
        </a:p>
      </dsp:txBody>
      <dsp:txXfrm rot="-5400000">
        <a:off x="1132225" y="54144"/>
        <a:ext cx="5751736" cy="948705"/>
      </dsp:txXfrm>
    </dsp:sp>
    <dsp:sp modelId="{D2E498E5-5D32-477C-AD89-F3DFDEA2421E}">
      <dsp:nvSpPr>
        <dsp:cNvPr id="0" name=""/>
        <dsp:cNvSpPr/>
      </dsp:nvSpPr>
      <dsp:spPr>
        <a:xfrm rot="5400000">
          <a:off x="-242619" y="1669087"/>
          <a:ext cx="1617464" cy="1132224"/>
        </a:xfrm>
        <a:prstGeom prst="chevron">
          <a:avLst/>
        </a:prstGeom>
        <a:solidFill>
          <a:srgbClr val="FF0066"/>
        </a:solidFill>
        <a:ln w="25400" cap="flat"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mj-lt"/>
              <a:cs typeface="Times New Roman" pitchFamily="18" charset="0"/>
            </a:rPr>
            <a:t>b</a:t>
          </a:r>
        </a:p>
      </dsp:txBody>
      <dsp:txXfrm rot="-5400000">
        <a:off x="1" y="1992579"/>
        <a:ext cx="1132224" cy="485240"/>
      </dsp:txXfrm>
    </dsp:sp>
    <dsp:sp modelId="{66EE8A80-F4D4-4B0E-81C4-C67A772FA914}">
      <dsp:nvSpPr>
        <dsp:cNvPr id="0" name=""/>
        <dsp:cNvSpPr/>
      </dsp:nvSpPr>
      <dsp:spPr>
        <a:xfrm rot="5400000">
          <a:off x="3508078" y="-949385"/>
          <a:ext cx="1051351" cy="5803059"/>
        </a:xfrm>
        <a:prstGeom prst="round2SameRect">
          <a:avLst/>
        </a:prstGeom>
        <a:solidFill>
          <a:srgbClr val="FF0066">
            <a:alpha val="90000"/>
          </a:srgbClr>
        </a:solidFill>
        <a:ln w="25400" cap="flat"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Bản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chất</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ý </a:t>
          </a:r>
          <a:r>
            <a:rPr lang="en-US" sz="2400" b="1" kern="1200" dirty="0" err="1">
              <a:solidFill>
                <a:schemeClr val="bg1"/>
              </a:solidFill>
              <a:latin typeface="+mj-lt"/>
              <a:cs typeface="Times New Roman" pitchFamily="18" charset="0"/>
            </a:rPr>
            <a:t>thức</a:t>
          </a:r>
          <a:endParaRPr lang="en-US" sz="2400" b="1" kern="1200" dirty="0">
            <a:solidFill>
              <a:schemeClr val="bg1"/>
            </a:solidFill>
            <a:latin typeface="+mj-lt"/>
            <a:cs typeface="Times New Roman" pitchFamily="18" charset="0"/>
          </a:endParaRPr>
        </a:p>
      </dsp:txBody>
      <dsp:txXfrm rot="-5400000">
        <a:off x="1132225" y="1477791"/>
        <a:ext cx="5751736" cy="948705"/>
      </dsp:txXfrm>
    </dsp:sp>
    <dsp:sp modelId="{DBBD28F1-3C42-4E98-BF5C-7BC658136B3A}">
      <dsp:nvSpPr>
        <dsp:cNvPr id="0" name=""/>
        <dsp:cNvSpPr/>
      </dsp:nvSpPr>
      <dsp:spPr>
        <a:xfrm rot="5400000">
          <a:off x="-242619" y="3092733"/>
          <a:ext cx="1617464" cy="1132224"/>
        </a:xfrm>
        <a:prstGeom prst="chevron">
          <a:avLst/>
        </a:prstGeom>
        <a:solidFill>
          <a:srgbClr val="006600"/>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mj-lt"/>
              <a:cs typeface="Times New Roman" pitchFamily="18" charset="0"/>
            </a:rPr>
            <a:t>c</a:t>
          </a:r>
        </a:p>
      </dsp:txBody>
      <dsp:txXfrm rot="-5400000">
        <a:off x="1" y="3416225"/>
        <a:ext cx="1132224" cy="485240"/>
      </dsp:txXfrm>
    </dsp:sp>
    <dsp:sp modelId="{B0FFB85C-B400-45AD-AB4C-9893309CA128}">
      <dsp:nvSpPr>
        <dsp:cNvPr id="0" name=""/>
        <dsp:cNvSpPr/>
      </dsp:nvSpPr>
      <dsp:spPr>
        <a:xfrm rot="5400000">
          <a:off x="3508078" y="474260"/>
          <a:ext cx="1051351" cy="5803059"/>
        </a:xfrm>
        <a:prstGeom prst="round2SameRect">
          <a:avLst/>
        </a:prstGeom>
        <a:solidFill>
          <a:srgbClr val="006600">
            <a:alpha val="90000"/>
          </a:srgb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Kết</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cấu</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ý </a:t>
          </a:r>
          <a:r>
            <a:rPr lang="en-US" sz="2400" b="1" kern="1200" dirty="0" err="1">
              <a:solidFill>
                <a:schemeClr val="bg1"/>
              </a:solidFill>
              <a:latin typeface="+mj-lt"/>
              <a:cs typeface="Times New Roman" pitchFamily="18" charset="0"/>
            </a:rPr>
            <a:t>thức</a:t>
          </a:r>
          <a:endParaRPr lang="en-US" sz="2400" b="1" kern="1200" dirty="0">
            <a:solidFill>
              <a:schemeClr val="bg1"/>
            </a:solidFill>
            <a:latin typeface="+mj-lt"/>
            <a:cs typeface="Times New Roman" pitchFamily="18" charset="0"/>
          </a:endParaRPr>
        </a:p>
      </dsp:txBody>
      <dsp:txXfrm rot="-5400000">
        <a:off x="1132225" y="2901437"/>
        <a:ext cx="5751736" cy="948705"/>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61965A-2682-42FC-AC9E-69E8288845E3}">
      <dsp:nvSpPr>
        <dsp:cNvPr id="0" name=""/>
        <dsp:cNvSpPr/>
      </dsp:nvSpPr>
      <dsp:spPr>
        <a:xfrm>
          <a:off x="7115" y="1854727"/>
          <a:ext cx="1821884" cy="1091144"/>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120000"/>
            </a:lnSpc>
            <a:spcBef>
              <a:spcPct val="0"/>
            </a:spcBef>
            <a:spcAft>
              <a:spcPct val="35000"/>
            </a:spcAft>
          </a:pPr>
          <a:r>
            <a:rPr lang="en-US" sz="2800" b="1" kern="1200" dirty="0" err="1">
              <a:solidFill>
                <a:srgbClr val="0033CC"/>
              </a:solidFill>
              <a:latin typeface="Times New Roman" panose="02020603050405020304" pitchFamily="18" charset="0"/>
              <a:cs typeface="Times New Roman" panose="02020603050405020304" pitchFamily="18" charset="0"/>
            </a:rPr>
            <a:t>Nguồn</a:t>
          </a:r>
          <a:r>
            <a:rPr lang="en-US" sz="2800" b="1" kern="1200" dirty="0">
              <a:solidFill>
                <a:srgbClr val="0033CC"/>
              </a:solidFill>
              <a:latin typeface="Times New Roman" panose="02020603050405020304" pitchFamily="18" charset="0"/>
              <a:cs typeface="Times New Roman" panose="02020603050405020304" pitchFamily="18" charset="0"/>
            </a:rPr>
            <a:t> </a:t>
          </a:r>
          <a:r>
            <a:rPr lang="en-US" sz="2800" b="1" kern="1200" dirty="0" err="1">
              <a:solidFill>
                <a:srgbClr val="0033CC"/>
              </a:solidFill>
              <a:latin typeface="Times New Roman" panose="02020603050405020304" pitchFamily="18" charset="0"/>
              <a:cs typeface="Times New Roman" panose="02020603050405020304" pitchFamily="18" charset="0"/>
            </a:rPr>
            <a:t>gốc</a:t>
          </a:r>
          <a:endParaRPr lang="en-US" sz="2800" b="1" kern="1200" dirty="0">
            <a:solidFill>
              <a:srgbClr val="0033CC"/>
            </a:solidFill>
            <a:latin typeface="Times New Roman" panose="02020603050405020304" pitchFamily="18" charset="0"/>
            <a:cs typeface="Times New Roman" panose="02020603050405020304" pitchFamily="18" charset="0"/>
          </a:endParaRPr>
        </a:p>
      </dsp:txBody>
      <dsp:txXfrm>
        <a:off x="39074" y="1886686"/>
        <a:ext cx="1757966" cy="1027226"/>
      </dsp:txXfrm>
    </dsp:sp>
    <dsp:sp modelId="{16BAF90B-0BD2-405F-B8D4-AD7F63847806}">
      <dsp:nvSpPr>
        <dsp:cNvPr id="0" name=""/>
        <dsp:cNvSpPr/>
      </dsp:nvSpPr>
      <dsp:spPr>
        <a:xfrm rot="18352696">
          <a:off x="1571641" y="1879452"/>
          <a:ext cx="1243469" cy="34156"/>
        </a:xfrm>
        <a:custGeom>
          <a:avLst/>
          <a:gdLst/>
          <a:ahLst/>
          <a:cxnLst/>
          <a:rect l="0" t="0" r="0" b="0"/>
          <a:pathLst>
            <a:path>
              <a:moveTo>
                <a:pt x="0" y="17078"/>
              </a:moveTo>
              <a:lnTo>
                <a:pt x="1243469" y="17078"/>
              </a:lnTo>
            </a:path>
          </a:pathLst>
        </a:custGeom>
        <a:noFill/>
        <a:ln w="2540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120000"/>
            </a:lnSpc>
            <a:spcBef>
              <a:spcPct val="0"/>
            </a:spcBef>
            <a:spcAft>
              <a:spcPct val="35000"/>
            </a:spcAft>
          </a:pPr>
          <a:endParaRPr lang="en-US" sz="2800" kern="1200"/>
        </a:p>
      </dsp:txBody>
      <dsp:txXfrm>
        <a:off x="2162289" y="1865443"/>
        <a:ext cx="62173" cy="62173"/>
      </dsp:txXfrm>
    </dsp:sp>
    <dsp:sp modelId="{D0C0D602-2B30-49B4-AF24-A08F9EC7D67E}">
      <dsp:nvSpPr>
        <dsp:cNvPr id="0" name=""/>
        <dsp:cNvSpPr/>
      </dsp:nvSpPr>
      <dsp:spPr>
        <a:xfrm>
          <a:off x="2557753" y="937290"/>
          <a:ext cx="1821884" cy="910942"/>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120000"/>
            </a:lnSpc>
            <a:spcBef>
              <a:spcPct val="0"/>
            </a:spcBef>
            <a:spcAft>
              <a:spcPct val="35000"/>
            </a:spcAft>
          </a:pPr>
          <a:r>
            <a:rPr lang="en-US" sz="2800" b="1" kern="1200" dirty="0" err="1">
              <a:solidFill>
                <a:srgbClr val="D60093"/>
              </a:solidFill>
              <a:latin typeface="+mj-lt"/>
              <a:cs typeface="Times New Roman" panose="02020603050405020304" pitchFamily="18" charset="0"/>
            </a:rPr>
            <a:t>Tự</a:t>
          </a:r>
          <a:r>
            <a:rPr lang="en-US" sz="2800" b="1" kern="1200" dirty="0">
              <a:solidFill>
                <a:srgbClr val="D60093"/>
              </a:solidFill>
              <a:latin typeface="+mj-lt"/>
              <a:cs typeface="Times New Roman" panose="02020603050405020304" pitchFamily="18" charset="0"/>
            </a:rPr>
            <a:t> </a:t>
          </a:r>
          <a:r>
            <a:rPr lang="en-US" sz="2800" b="1" kern="1200" dirty="0" err="1">
              <a:solidFill>
                <a:srgbClr val="D60093"/>
              </a:solidFill>
              <a:latin typeface="+mj-lt"/>
              <a:cs typeface="Times New Roman" panose="02020603050405020304" pitchFamily="18" charset="0"/>
            </a:rPr>
            <a:t>nhiên</a:t>
          </a:r>
          <a:endParaRPr lang="en-US" sz="2800" b="1" kern="1200" dirty="0">
            <a:solidFill>
              <a:srgbClr val="D60093"/>
            </a:solidFill>
            <a:latin typeface="+mj-lt"/>
            <a:cs typeface="Times New Roman" panose="02020603050405020304" pitchFamily="18" charset="0"/>
          </a:endParaRPr>
        </a:p>
      </dsp:txBody>
      <dsp:txXfrm>
        <a:off x="2584434" y="963971"/>
        <a:ext cx="1768522" cy="857580"/>
      </dsp:txXfrm>
    </dsp:sp>
    <dsp:sp modelId="{0648311A-7BD8-4830-B16E-6876A572E28C}">
      <dsp:nvSpPr>
        <dsp:cNvPr id="0" name=""/>
        <dsp:cNvSpPr/>
      </dsp:nvSpPr>
      <dsp:spPr>
        <a:xfrm>
          <a:off x="4379637" y="1375683"/>
          <a:ext cx="728753" cy="34156"/>
        </a:xfrm>
        <a:custGeom>
          <a:avLst/>
          <a:gdLst/>
          <a:ahLst/>
          <a:cxnLst/>
          <a:rect l="0" t="0" r="0" b="0"/>
          <a:pathLst>
            <a:path>
              <a:moveTo>
                <a:pt x="0" y="17078"/>
              </a:moveTo>
              <a:lnTo>
                <a:pt x="728753" y="17078"/>
              </a:lnTo>
            </a:path>
          </a:pathLst>
        </a:custGeom>
        <a:noFill/>
        <a:ln w="2540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120000"/>
            </a:lnSpc>
            <a:spcBef>
              <a:spcPct val="0"/>
            </a:spcBef>
            <a:spcAft>
              <a:spcPct val="35000"/>
            </a:spcAft>
          </a:pPr>
          <a:endParaRPr lang="en-US" sz="2800" kern="1200"/>
        </a:p>
      </dsp:txBody>
      <dsp:txXfrm>
        <a:off x="4725795" y="1374542"/>
        <a:ext cx="36437" cy="36437"/>
      </dsp:txXfrm>
    </dsp:sp>
    <dsp:sp modelId="{FD294C9A-744F-4EA2-93A9-3386047E403C}">
      <dsp:nvSpPr>
        <dsp:cNvPr id="0" name=""/>
        <dsp:cNvSpPr/>
      </dsp:nvSpPr>
      <dsp:spPr>
        <a:xfrm>
          <a:off x="5108391" y="453543"/>
          <a:ext cx="5476293" cy="1878435"/>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120000"/>
            </a:lnSpc>
            <a:spcBef>
              <a:spcPct val="0"/>
            </a:spcBef>
            <a:spcAft>
              <a:spcPct val="35000"/>
            </a:spcAft>
          </a:pPr>
          <a:r>
            <a:rPr lang="en-US" sz="2800" b="0" kern="1200" dirty="0" err="1">
              <a:solidFill>
                <a:srgbClr val="000000"/>
              </a:solidFill>
              <a:latin typeface="+mj-lt"/>
              <a:cs typeface="Times New Roman" panose="02020603050405020304" pitchFamily="18" charset="0"/>
            </a:rPr>
            <a:t>Sự</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xuất</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hiện</a:t>
          </a:r>
          <a:r>
            <a:rPr lang="en-US" sz="2800" b="0" kern="1200" dirty="0">
              <a:solidFill>
                <a:srgbClr val="000000"/>
              </a:solidFill>
              <a:latin typeface="+mj-lt"/>
              <a:cs typeface="Times New Roman" panose="02020603050405020304" pitchFamily="18" charset="0"/>
            </a:rPr>
            <a:t> con </a:t>
          </a:r>
          <a:r>
            <a:rPr lang="en-US" sz="2800" b="0" kern="1200" dirty="0" err="1">
              <a:solidFill>
                <a:srgbClr val="000000"/>
              </a:solidFill>
              <a:latin typeface="+mj-lt"/>
              <a:cs typeface="Times New Roman" panose="02020603050405020304" pitchFamily="18" charset="0"/>
            </a:rPr>
            <a:t>người</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và</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hình</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thành</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bộ</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óc</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của</a:t>
          </a:r>
          <a:r>
            <a:rPr lang="en-US" sz="2800" b="0" kern="1200" dirty="0">
              <a:solidFill>
                <a:srgbClr val="000000"/>
              </a:solidFill>
              <a:latin typeface="+mj-lt"/>
              <a:cs typeface="Times New Roman" panose="02020603050405020304" pitchFamily="18" charset="0"/>
            </a:rPr>
            <a:t> con </a:t>
          </a:r>
          <a:r>
            <a:rPr lang="en-US" sz="2800" b="0" kern="1200" dirty="0" err="1">
              <a:solidFill>
                <a:srgbClr val="000000"/>
              </a:solidFill>
              <a:latin typeface="+mj-lt"/>
              <a:cs typeface="Times New Roman" panose="02020603050405020304" pitchFamily="18" charset="0"/>
            </a:rPr>
            <a:t>người</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có</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năng</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lực</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phản</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ánh</a:t>
          </a:r>
          <a:r>
            <a:rPr lang="en-US" sz="2800" b="0" kern="1200" dirty="0">
              <a:solidFill>
                <a:srgbClr val="000000"/>
              </a:solidFill>
              <a:latin typeface="+mj-lt"/>
              <a:cs typeface="Times New Roman" panose="02020603050405020304" pitchFamily="18" charset="0"/>
            </a:rPr>
            <a:t> HTKQ</a:t>
          </a:r>
        </a:p>
      </dsp:txBody>
      <dsp:txXfrm>
        <a:off x="5163408" y="508560"/>
        <a:ext cx="5366259" cy="1768401"/>
      </dsp:txXfrm>
    </dsp:sp>
    <dsp:sp modelId="{B9A08839-B77C-4260-915D-D92494535136}">
      <dsp:nvSpPr>
        <dsp:cNvPr id="0" name=""/>
        <dsp:cNvSpPr/>
      </dsp:nvSpPr>
      <dsp:spPr>
        <a:xfrm rot="3247304">
          <a:off x="1571641" y="2886991"/>
          <a:ext cx="1243469" cy="34156"/>
        </a:xfrm>
        <a:custGeom>
          <a:avLst/>
          <a:gdLst/>
          <a:ahLst/>
          <a:cxnLst/>
          <a:rect l="0" t="0" r="0" b="0"/>
          <a:pathLst>
            <a:path>
              <a:moveTo>
                <a:pt x="0" y="17078"/>
              </a:moveTo>
              <a:lnTo>
                <a:pt x="1243469" y="17078"/>
              </a:lnTo>
            </a:path>
          </a:pathLst>
        </a:custGeom>
        <a:noFill/>
        <a:ln w="2540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120000"/>
            </a:lnSpc>
            <a:spcBef>
              <a:spcPct val="0"/>
            </a:spcBef>
            <a:spcAft>
              <a:spcPct val="35000"/>
            </a:spcAft>
          </a:pPr>
          <a:endParaRPr lang="en-US" sz="2800" kern="1200"/>
        </a:p>
      </dsp:txBody>
      <dsp:txXfrm>
        <a:off x="2162289" y="2872982"/>
        <a:ext cx="62173" cy="62173"/>
      </dsp:txXfrm>
    </dsp:sp>
    <dsp:sp modelId="{6241B2C2-2301-4438-99FC-CD7D468091FE}">
      <dsp:nvSpPr>
        <dsp:cNvPr id="0" name=""/>
        <dsp:cNvSpPr/>
      </dsp:nvSpPr>
      <dsp:spPr>
        <a:xfrm>
          <a:off x="2557753" y="2952367"/>
          <a:ext cx="1821884" cy="910942"/>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120000"/>
            </a:lnSpc>
            <a:spcBef>
              <a:spcPct val="0"/>
            </a:spcBef>
            <a:spcAft>
              <a:spcPct val="35000"/>
            </a:spcAft>
          </a:pPr>
          <a:r>
            <a:rPr lang="en-US" sz="2800" b="1" kern="1200" dirty="0" err="1">
              <a:solidFill>
                <a:srgbClr val="D60093"/>
              </a:solidFill>
              <a:latin typeface="+mj-lt"/>
              <a:cs typeface="Times New Roman" panose="02020603050405020304" pitchFamily="18" charset="0"/>
            </a:rPr>
            <a:t>Xã</a:t>
          </a:r>
          <a:r>
            <a:rPr lang="en-US" sz="2800" b="1" kern="1200" dirty="0">
              <a:solidFill>
                <a:srgbClr val="D60093"/>
              </a:solidFill>
              <a:latin typeface="+mj-lt"/>
              <a:cs typeface="Times New Roman" panose="02020603050405020304" pitchFamily="18" charset="0"/>
            </a:rPr>
            <a:t> </a:t>
          </a:r>
          <a:r>
            <a:rPr lang="en-US" sz="2800" b="1" kern="1200" dirty="0" err="1">
              <a:solidFill>
                <a:srgbClr val="D60093"/>
              </a:solidFill>
              <a:latin typeface="+mj-lt"/>
              <a:cs typeface="Times New Roman" panose="02020603050405020304" pitchFamily="18" charset="0"/>
            </a:rPr>
            <a:t>hội</a:t>
          </a:r>
          <a:endParaRPr lang="en-US" sz="2800" b="1" kern="1200" dirty="0">
            <a:solidFill>
              <a:srgbClr val="D60093"/>
            </a:solidFill>
            <a:latin typeface="+mj-lt"/>
            <a:cs typeface="Times New Roman" panose="02020603050405020304" pitchFamily="18" charset="0"/>
          </a:endParaRPr>
        </a:p>
      </dsp:txBody>
      <dsp:txXfrm>
        <a:off x="2584434" y="2979048"/>
        <a:ext cx="1768522" cy="857580"/>
      </dsp:txXfrm>
    </dsp:sp>
    <dsp:sp modelId="{DF15E56E-D249-4F53-BE16-7D37B1F4AFB7}">
      <dsp:nvSpPr>
        <dsp:cNvPr id="0" name=""/>
        <dsp:cNvSpPr/>
      </dsp:nvSpPr>
      <dsp:spPr>
        <a:xfrm>
          <a:off x="4379637" y="3390760"/>
          <a:ext cx="728753" cy="34156"/>
        </a:xfrm>
        <a:custGeom>
          <a:avLst/>
          <a:gdLst/>
          <a:ahLst/>
          <a:cxnLst/>
          <a:rect l="0" t="0" r="0" b="0"/>
          <a:pathLst>
            <a:path>
              <a:moveTo>
                <a:pt x="0" y="17078"/>
              </a:moveTo>
              <a:lnTo>
                <a:pt x="728753" y="17078"/>
              </a:lnTo>
            </a:path>
          </a:pathLst>
        </a:custGeom>
        <a:noFill/>
        <a:ln w="2540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120000"/>
            </a:lnSpc>
            <a:spcBef>
              <a:spcPct val="0"/>
            </a:spcBef>
            <a:spcAft>
              <a:spcPct val="35000"/>
            </a:spcAft>
          </a:pPr>
          <a:endParaRPr lang="en-US" sz="2800" kern="1200"/>
        </a:p>
      </dsp:txBody>
      <dsp:txXfrm>
        <a:off x="4725795" y="3389619"/>
        <a:ext cx="36437" cy="36437"/>
      </dsp:txXfrm>
    </dsp:sp>
    <dsp:sp modelId="{F3FEE14A-4303-4500-B115-BD653AA85D10}">
      <dsp:nvSpPr>
        <dsp:cNvPr id="0" name=""/>
        <dsp:cNvSpPr/>
      </dsp:nvSpPr>
      <dsp:spPr>
        <a:xfrm>
          <a:off x="5108391" y="2468620"/>
          <a:ext cx="5476293" cy="1878435"/>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120000"/>
            </a:lnSpc>
            <a:spcBef>
              <a:spcPct val="0"/>
            </a:spcBef>
            <a:spcAft>
              <a:spcPct val="35000"/>
            </a:spcAft>
          </a:pPr>
          <a:r>
            <a:rPr lang="en-US" sz="2800" b="0" kern="1200" dirty="0">
              <a:solidFill>
                <a:srgbClr val="000000"/>
              </a:solidFill>
              <a:latin typeface="+mj-lt"/>
              <a:cs typeface="Times New Roman" panose="02020603050405020304" pitchFamily="18" charset="0"/>
            </a:rPr>
            <a:t>Lao </a:t>
          </a:r>
          <a:r>
            <a:rPr lang="en-US" sz="2800" b="0" kern="1200" dirty="0" err="1">
              <a:solidFill>
                <a:srgbClr val="000000"/>
              </a:solidFill>
              <a:latin typeface="+mj-lt"/>
              <a:cs typeface="Times New Roman" panose="02020603050405020304" pitchFamily="18" charset="0"/>
            </a:rPr>
            <a:t>động</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và</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ngôn</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ngữ</a:t>
          </a:r>
          <a:endParaRPr lang="en-US" sz="2800" b="0" kern="1200" dirty="0">
            <a:solidFill>
              <a:srgbClr val="000000"/>
            </a:solidFill>
            <a:latin typeface="+mj-lt"/>
            <a:cs typeface="Times New Roman" panose="02020603050405020304" pitchFamily="18" charset="0"/>
          </a:endParaRPr>
        </a:p>
      </dsp:txBody>
      <dsp:txXfrm>
        <a:off x="5163408" y="2523637"/>
        <a:ext cx="5366259" cy="1768401"/>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22241" y="222286"/>
          <a:ext cx="1481608" cy="1037126"/>
        </a:xfrm>
        <a:prstGeom prst="chevron">
          <a:avLst/>
        </a:prstGeom>
        <a:solidFill>
          <a:srgbClr val="3333CC">
            <a:alpha val="90000"/>
          </a:srgbClr>
        </a:solidFill>
        <a:ln w="12700" cap="flat" cmpd="sng" algn="ctr">
          <a:solidFill>
            <a:schemeClr val="bg1">
              <a:alpha val="9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en-US" sz="2800" b="1" kern="1200" dirty="0">
              <a:solidFill>
                <a:schemeClr val="bg1"/>
              </a:solidFill>
              <a:latin typeface="Times New Roman" pitchFamily="18" charset="0"/>
              <a:cs typeface="Times New Roman" pitchFamily="18" charset="0"/>
            </a:rPr>
            <a:t>a.</a:t>
          </a:r>
        </a:p>
      </dsp:txBody>
      <dsp:txXfrm rot="-5400000">
        <a:off x="0" y="518608"/>
        <a:ext cx="1037126" cy="444482"/>
      </dsp:txXfrm>
    </dsp:sp>
    <dsp:sp modelId="{0DAB1469-03E9-4D9F-BEEA-7BAD8D0AC49F}">
      <dsp:nvSpPr>
        <dsp:cNvPr id="0" name=""/>
        <dsp:cNvSpPr/>
      </dsp:nvSpPr>
      <dsp:spPr>
        <a:xfrm rot="5400000">
          <a:off x="4137784" y="-3100613"/>
          <a:ext cx="963045" cy="7164362"/>
        </a:xfrm>
        <a:prstGeom prst="round2SameRect">
          <a:avLst/>
        </a:prstGeom>
        <a:solidFill>
          <a:srgbClr val="3333CC">
            <a:alpha val="90000"/>
          </a:srgbClr>
        </a:solidFill>
        <a:ln w="12700" cap="flat" cmpd="sng" algn="ctr">
          <a:solidFill>
            <a:schemeClr val="accent2">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Quan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điểm</a:t>
          </a:r>
          <a:r>
            <a:rPr lang="en-US" sz="2400" b="1" kern="1200" dirty="0">
              <a:solidFill>
                <a:schemeClr val="bg1"/>
              </a:solidFill>
              <a:latin typeface="+mj-lt"/>
              <a:cs typeface="Times New Roman" pitchFamily="18" charset="0"/>
            </a:rPr>
            <a:t> </a:t>
          </a:r>
          <a:r>
            <a:rPr lang="en-US" sz="2400" b="1" kern="1200" err="1">
              <a:solidFill>
                <a:schemeClr val="bg1"/>
              </a:solidFill>
              <a:latin typeface="+mj-lt"/>
              <a:cs typeface="Times New Roman" pitchFamily="18" charset="0"/>
            </a:rPr>
            <a:t>của</a:t>
          </a:r>
          <a:r>
            <a:rPr lang="en-US" sz="2400" b="1" kern="1200">
              <a:solidFill>
                <a:schemeClr val="bg1"/>
              </a:solidFill>
              <a:latin typeface="+mj-lt"/>
              <a:cs typeface="Times New Roman" pitchFamily="18" charset="0"/>
            </a:rPr>
            <a:t> </a:t>
          </a:r>
          <a:r>
            <a:rPr lang="en-US" sz="2400" b="1" kern="1200" smtClean="0">
              <a:solidFill>
                <a:schemeClr val="bg1"/>
              </a:solidFill>
              <a:latin typeface="+mj-lt"/>
              <a:cs typeface="Times New Roman" pitchFamily="18" charset="0"/>
            </a:rPr>
            <a:t>CNDT và CNDVSH</a:t>
          </a:r>
          <a:endParaRPr lang="en-US" sz="2400" b="1" kern="1200" dirty="0">
            <a:solidFill>
              <a:schemeClr val="bg1"/>
            </a:solidFill>
            <a:latin typeface="+mj-lt"/>
            <a:cs typeface="Times New Roman" pitchFamily="18" charset="0"/>
          </a:endParaRPr>
        </a:p>
      </dsp:txBody>
      <dsp:txXfrm rot="-5400000">
        <a:off x="1037126" y="47057"/>
        <a:ext cx="7117350" cy="869021"/>
      </dsp:txXfrm>
    </dsp:sp>
    <dsp:sp modelId="{D2E498E5-5D32-477C-AD89-F3DFDEA2421E}">
      <dsp:nvSpPr>
        <dsp:cNvPr id="0" name=""/>
        <dsp:cNvSpPr/>
      </dsp:nvSpPr>
      <dsp:spPr>
        <a:xfrm rot="5400000">
          <a:off x="-222241" y="1542458"/>
          <a:ext cx="1481608" cy="1037126"/>
        </a:xfrm>
        <a:prstGeom prst="chevron">
          <a:avLst/>
        </a:prstGeom>
        <a:solidFill>
          <a:srgbClr val="996633">
            <a:alpha val="70000"/>
          </a:srgbClr>
        </a:solidFill>
        <a:ln w="12700" cap="flat" cmpd="sng" algn="ctr">
          <a:solidFill>
            <a:schemeClr val="bg1">
              <a:alpha val="7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en-US" sz="2800" b="1" kern="1200" dirty="0">
              <a:solidFill>
                <a:schemeClr val="bg1"/>
              </a:solidFill>
              <a:latin typeface="Times New Roman" pitchFamily="18" charset="0"/>
              <a:cs typeface="Times New Roman" pitchFamily="18" charset="0"/>
            </a:rPr>
            <a:t>b.</a:t>
          </a:r>
        </a:p>
      </dsp:txBody>
      <dsp:txXfrm rot="-5400000">
        <a:off x="0" y="1838780"/>
        <a:ext cx="1037126" cy="444482"/>
      </dsp:txXfrm>
    </dsp:sp>
    <dsp:sp modelId="{66EE8A80-F4D4-4B0E-81C4-C67A772FA914}">
      <dsp:nvSpPr>
        <dsp:cNvPr id="0" name=""/>
        <dsp:cNvSpPr/>
      </dsp:nvSpPr>
      <dsp:spPr>
        <a:xfrm rot="5400000">
          <a:off x="4105142" y="-1780441"/>
          <a:ext cx="1028330" cy="7164362"/>
        </a:xfrm>
        <a:prstGeom prst="round2SameRect">
          <a:avLst/>
        </a:prstGeom>
        <a:solidFill>
          <a:srgbClr val="996633">
            <a:alpha val="90000"/>
          </a:srgbClr>
        </a:solidFill>
        <a:ln w="12700" cap="flat" cmpd="sng" algn="ctr">
          <a:solidFill>
            <a:schemeClr val="accent2">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Quan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điểm</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chủ</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nghĩa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vật</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biện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chứng</a:t>
          </a:r>
          <a:endParaRPr lang="en-US" sz="2400" b="1" kern="1200" dirty="0">
            <a:solidFill>
              <a:schemeClr val="bg1"/>
            </a:solidFill>
            <a:latin typeface="+mj-lt"/>
            <a:cs typeface="Times New Roman" pitchFamily="18" charset="0"/>
          </a:endParaRPr>
        </a:p>
      </dsp:txBody>
      <dsp:txXfrm rot="-5400000">
        <a:off x="1037127" y="1337773"/>
        <a:ext cx="7114163" cy="927932"/>
      </dsp:txXfrm>
    </dsp:sp>
    <dsp:sp modelId="{DBBD28F1-3C42-4E98-BF5C-7BC658136B3A}">
      <dsp:nvSpPr>
        <dsp:cNvPr id="0" name=""/>
        <dsp:cNvSpPr/>
      </dsp:nvSpPr>
      <dsp:spPr>
        <a:xfrm rot="5400000">
          <a:off x="-222241" y="2829987"/>
          <a:ext cx="1481608" cy="1037126"/>
        </a:xfrm>
        <a:prstGeom prst="chevron">
          <a:avLst/>
        </a:prstGeom>
        <a:solidFill>
          <a:srgbClr val="CC0066">
            <a:alpha val="50000"/>
          </a:srgbClr>
        </a:solidFill>
        <a:ln w="12700" cap="flat" cmpd="sng" algn="ctr">
          <a:solidFill>
            <a:schemeClr val="bg1">
              <a:alpha val="5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en-US" sz="2800" b="1" kern="1200" dirty="0">
              <a:solidFill>
                <a:schemeClr val="bg1"/>
              </a:solidFill>
              <a:latin typeface="Times New Roman" pitchFamily="18" charset="0"/>
              <a:cs typeface="Times New Roman" pitchFamily="18" charset="0"/>
            </a:rPr>
            <a:t>c.</a:t>
          </a:r>
        </a:p>
      </dsp:txBody>
      <dsp:txXfrm rot="-5400000">
        <a:off x="0" y="3126309"/>
        <a:ext cx="1037126" cy="444482"/>
      </dsp:txXfrm>
    </dsp:sp>
    <dsp:sp modelId="{B0FFB85C-B400-45AD-AB4C-9893309CA128}">
      <dsp:nvSpPr>
        <dsp:cNvPr id="0" name=""/>
        <dsp:cNvSpPr/>
      </dsp:nvSpPr>
      <dsp:spPr>
        <a:xfrm rot="5400000">
          <a:off x="4137784" y="-492912"/>
          <a:ext cx="963045" cy="7164362"/>
        </a:xfrm>
        <a:prstGeom prst="round2SameRect">
          <a:avLst/>
        </a:prstGeom>
        <a:solidFill>
          <a:srgbClr val="CC0066">
            <a:alpha val="90000"/>
          </a:srgbClr>
        </a:solidFill>
        <a:ln w="12700" cap="flat" cmpd="sng" algn="ctr">
          <a:solidFill>
            <a:schemeClr val="accent2">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a:solidFill>
                <a:schemeClr val="bg1"/>
              </a:solidFill>
              <a:latin typeface="+mj-lt"/>
              <a:cs typeface="Times New Roman" pitchFamily="18" charset="0"/>
            </a:rPr>
            <a:t>Ý </a:t>
          </a:r>
          <a:r>
            <a:rPr lang="en-US" sz="2400" b="1" kern="1200" dirty="0" err="1">
              <a:solidFill>
                <a:schemeClr val="bg1"/>
              </a:solidFill>
              <a:latin typeface="+mj-lt"/>
              <a:cs typeface="Times New Roman" pitchFamily="18" charset="0"/>
            </a:rPr>
            <a:t>nghĩa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phương</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pháp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luận</a:t>
          </a:r>
          <a:endParaRPr lang="en-US" sz="2400" b="1" kern="1200" dirty="0">
            <a:solidFill>
              <a:schemeClr val="bg1"/>
            </a:solidFill>
            <a:latin typeface="+mj-lt"/>
            <a:cs typeface="Times New Roman" pitchFamily="18" charset="0"/>
          </a:endParaRPr>
        </a:p>
      </dsp:txBody>
      <dsp:txXfrm rot="-5400000">
        <a:off x="1037126" y="2654758"/>
        <a:ext cx="7117350" cy="869021"/>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99BF869-B259-4AB1-81EB-978E30DED8DE}">
      <dsp:nvSpPr>
        <dsp:cNvPr id="0" name=""/>
        <dsp:cNvSpPr/>
      </dsp:nvSpPr>
      <dsp:spPr>
        <a:xfrm rot="21300000">
          <a:off x="151642" y="1705249"/>
          <a:ext cx="9792125" cy="856700"/>
        </a:xfrm>
        <a:prstGeom prst="mathMinus">
          <a:avLst/>
        </a:prstGeom>
        <a:solidFill>
          <a:srgbClr val="FF0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5DF845D5-E673-4A2D-8953-F670881197F6}">
      <dsp:nvSpPr>
        <dsp:cNvPr id="0" name=""/>
        <dsp:cNvSpPr/>
      </dsp:nvSpPr>
      <dsp:spPr>
        <a:xfrm>
          <a:off x="382242" y="76203"/>
          <a:ext cx="3028623" cy="1981192"/>
        </a:xfrm>
        <a:prstGeom prst="downArrow">
          <a:avLst/>
        </a:prstGeom>
        <a:solidFill>
          <a:srgbClr val="FF0066"/>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E77FE4E-8367-4597-89F1-AEB40609B135}">
      <dsp:nvSpPr>
        <dsp:cNvPr id="0" name=""/>
        <dsp:cNvSpPr/>
      </dsp:nvSpPr>
      <dsp:spPr>
        <a:xfrm>
          <a:off x="3962408" y="0"/>
          <a:ext cx="5897335" cy="17922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42240" tIns="142240" rIns="142240" bIns="142240" numCol="1" spcCol="1270" anchor="ctr" anchorCtr="0">
          <a:noAutofit/>
        </a:bodyPr>
        <a:lstStyle/>
        <a:p>
          <a:pPr lvl="0" algn="just" defTabSz="889000">
            <a:lnSpc>
              <a:spcPct val="120000"/>
            </a:lnSpc>
            <a:spcBef>
              <a:spcPct val="0"/>
            </a:spcBef>
            <a:spcAft>
              <a:spcPct val="35000"/>
            </a:spcAft>
          </a:pP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Tuyệt</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đối</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hóa</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yếu</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tố</a:t>
          </a:r>
          <a:r>
            <a:rPr lang="en-US" sz="2000" b="1" i="0" u="none" kern="1200" dirty="0">
              <a:solidFill>
                <a:srgbClr val="3333CC"/>
              </a:solidFill>
              <a:latin typeface="Arial" panose="020B0604020202020204" pitchFamily="34" charset="0"/>
              <a:cs typeface="Arial" panose="020B0604020202020204" pitchFamily="34" charset="0"/>
            </a:rPr>
            <a:t> ý </a:t>
          </a:r>
          <a:r>
            <a:rPr lang="en-US" sz="2000" b="1" i="0" u="none" kern="1200" dirty="0" err="1">
              <a:solidFill>
                <a:srgbClr val="3333CC"/>
              </a:solidFill>
              <a:latin typeface="Arial" panose="020B0604020202020204" pitchFamily="34" charset="0"/>
              <a:cs typeface="Arial" panose="020B0604020202020204" pitchFamily="34" charset="0"/>
            </a:rPr>
            <a:t>thức</a:t>
          </a:r>
          <a:r>
            <a:rPr lang="en-US" sz="2000" b="1" i="0" u="none" kern="1200" dirty="0">
              <a:solidFill>
                <a:srgbClr val="3333CC"/>
              </a:solidFill>
              <a:latin typeface="Arial" panose="020B0604020202020204" pitchFamily="34" charset="0"/>
              <a:cs typeface="Arial" panose="020B0604020202020204" pitchFamily="34" charset="0"/>
            </a:rPr>
            <a:t>.</a:t>
          </a:r>
        </a:p>
        <a:p>
          <a:pPr lvl="0" algn="ctr" defTabSz="889000">
            <a:lnSpc>
              <a:spcPct val="120000"/>
            </a:lnSpc>
            <a:spcBef>
              <a:spcPct val="0"/>
            </a:spcBef>
            <a:spcAft>
              <a:spcPct val="35000"/>
            </a:spcAft>
          </a:pPr>
          <a:r>
            <a:rPr lang="en-US" sz="2000" b="0" kern="1200" dirty="0" err="1">
              <a:solidFill>
                <a:srgbClr val="006600"/>
              </a:solidFill>
              <a:latin typeface="Arial" panose="020B0604020202020204" pitchFamily="34" charset="0"/>
              <a:cs typeface="Arial" panose="020B0604020202020204" pitchFamily="34" charset="0"/>
            </a:rPr>
            <a:t>Nhấn</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mạnh</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một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chiều</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vai</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trò</a:t>
          </a:r>
          <a:r>
            <a:rPr lang="en-US" sz="2000" b="0" kern="1200" dirty="0">
              <a:solidFill>
                <a:srgbClr val="006600"/>
              </a:solidFill>
              <a:latin typeface="Arial" panose="020B0604020202020204" pitchFamily="34" charset="0"/>
              <a:cs typeface="Arial" panose="020B0604020202020204" pitchFamily="34" charset="0"/>
            </a:rPr>
            <a:t> của ý </a:t>
          </a:r>
          <a:r>
            <a:rPr lang="en-US" sz="2000" b="0" kern="1200" dirty="0" err="1">
              <a:solidFill>
                <a:srgbClr val="006600"/>
              </a:solidFill>
              <a:latin typeface="Arial" panose="020B0604020202020204" pitchFamily="34" charset="0"/>
              <a:cs typeface="Arial" panose="020B0604020202020204" pitchFamily="34" charset="0"/>
            </a:rPr>
            <a:t>thức</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sinh</a:t>
          </a:r>
          <a:r>
            <a:rPr lang="en-US" sz="2000" b="0" kern="1200" dirty="0">
              <a:solidFill>
                <a:srgbClr val="006600"/>
              </a:solidFill>
              <a:latin typeface="Arial" panose="020B0604020202020204" pitchFamily="34" charset="0"/>
              <a:cs typeface="Arial" panose="020B0604020202020204" pitchFamily="34" charset="0"/>
            </a:rPr>
            <a:t> ra </a:t>
          </a:r>
          <a:r>
            <a:rPr lang="en-US" sz="2000" b="0" kern="1200" dirty="0" err="1">
              <a:solidFill>
                <a:srgbClr val="006600"/>
              </a:solidFill>
              <a:latin typeface="Arial" panose="020B0604020202020204" pitchFamily="34" charset="0"/>
              <a:cs typeface="Arial" panose="020B0604020202020204" pitchFamily="34" charset="0"/>
            </a:rPr>
            <a:t>vật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chất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thế</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giới</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vật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chất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chỉ</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là</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bản</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sao</a:t>
          </a:r>
          <a:r>
            <a:rPr lang="en-US" sz="2000" b="0" kern="1200" dirty="0">
              <a:solidFill>
                <a:srgbClr val="006600"/>
              </a:solidFill>
              <a:latin typeface="Arial" panose="020B0604020202020204" pitchFamily="34" charset="0"/>
              <a:cs typeface="Arial" panose="020B0604020202020204" pitchFamily="34" charset="0"/>
            </a:rPr>
            <a:t> của, </a:t>
          </a:r>
          <a:r>
            <a:rPr lang="en-US" sz="2000" b="0" kern="1200" dirty="0" err="1">
              <a:solidFill>
                <a:srgbClr val="006600"/>
              </a:solidFill>
              <a:latin typeface="Arial" panose="020B0604020202020204" pitchFamily="34" charset="0"/>
              <a:cs typeface="Arial" panose="020B0604020202020204" pitchFamily="34" charset="0"/>
            </a:rPr>
            <a:t>biểu</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hiện</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khác</a:t>
          </a:r>
          <a:r>
            <a:rPr lang="en-US" sz="2000" b="0" kern="1200" dirty="0">
              <a:solidFill>
                <a:srgbClr val="006600"/>
              </a:solidFill>
              <a:latin typeface="Arial" panose="020B0604020202020204" pitchFamily="34" charset="0"/>
              <a:cs typeface="Arial" panose="020B0604020202020204" pitchFamily="34" charset="0"/>
            </a:rPr>
            <a:t> của </a:t>
          </a:r>
          <a:r>
            <a:rPr lang="en-US" sz="2000" b="0" kern="1200" dirty="0" err="1">
              <a:solidFill>
                <a:srgbClr val="006600"/>
              </a:solidFill>
              <a:latin typeface="Arial" panose="020B0604020202020204" pitchFamily="34" charset="0"/>
              <a:cs typeface="Arial" panose="020B0604020202020204" pitchFamily="34" charset="0"/>
            </a:rPr>
            <a:t>tinh</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thần</a:t>
          </a:r>
          <a:r>
            <a:rPr lang="en-US" sz="2000" b="1" kern="1200" dirty="0">
              <a:solidFill>
                <a:srgbClr val="006600"/>
              </a:solidFill>
              <a:latin typeface="Arial" panose="020B0604020202020204" pitchFamily="34" charset="0"/>
              <a:cs typeface="Arial" panose="020B0604020202020204" pitchFamily="34" charset="0"/>
            </a:rPr>
            <a:t>.</a:t>
          </a:r>
        </a:p>
      </dsp:txBody>
      <dsp:txXfrm>
        <a:off x="3962408" y="0"/>
        <a:ext cx="5897335" cy="1792224"/>
      </dsp:txXfrm>
    </dsp:sp>
    <dsp:sp modelId="{510A5F72-84F5-4232-91A1-54A5263422C5}">
      <dsp:nvSpPr>
        <dsp:cNvPr id="0" name=""/>
        <dsp:cNvSpPr/>
      </dsp:nvSpPr>
      <dsp:spPr>
        <a:xfrm>
          <a:off x="6726582" y="1958678"/>
          <a:ext cx="3028623" cy="1983872"/>
        </a:xfrm>
        <a:prstGeom prst="upArrow">
          <a:avLst/>
        </a:prstGeom>
        <a:solidFill>
          <a:srgbClr val="0070C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D95F50D3-8695-45D7-8BAA-A8C5244D1DAB}">
      <dsp:nvSpPr>
        <dsp:cNvPr id="0" name=""/>
        <dsp:cNvSpPr/>
      </dsp:nvSpPr>
      <dsp:spPr>
        <a:xfrm>
          <a:off x="228592" y="2454222"/>
          <a:ext cx="5801969" cy="17922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42240" tIns="142240" rIns="142240" bIns="142240" numCol="1" spcCol="1270" anchor="ctr" anchorCtr="0">
          <a:noAutofit/>
        </a:bodyPr>
        <a:lstStyle/>
        <a:p>
          <a:pPr lvl="0" algn="ctr" defTabSz="889000">
            <a:lnSpc>
              <a:spcPct val="120000"/>
            </a:lnSpc>
            <a:spcBef>
              <a:spcPct val="0"/>
            </a:spcBef>
            <a:spcAft>
              <a:spcPct val="35000"/>
            </a:spcAft>
          </a:pP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Tuyệt</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đối</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hóa</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yếu</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tố</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vật</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chất</a:t>
          </a:r>
          <a:endParaRPr lang="en-US" sz="2000" b="1" i="0" u="none" kern="1200" dirty="0">
            <a:solidFill>
              <a:srgbClr val="3333CC"/>
            </a:solidFill>
            <a:latin typeface="Arial" panose="020B0604020202020204" pitchFamily="34" charset="0"/>
            <a:cs typeface="Arial" panose="020B0604020202020204" pitchFamily="34" charset="0"/>
          </a:endParaRPr>
        </a:p>
        <a:p>
          <a:pPr lvl="0" algn="ctr" defTabSz="889000">
            <a:lnSpc>
              <a:spcPct val="120000"/>
            </a:lnSpc>
            <a:spcBef>
              <a:spcPct val="0"/>
            </a:spcBef>
            <a:spcAft>
              <a:spcPct val="35000"/>
            </a:spcAft>
          </a:pPr>
          <a:r>
            <a:rPr lang="en-US" sz="2000" b="0" i="0" u="none" kern="1200" dirty="0" err="1">
              <a:solidFill>
                <a:srgbClr val="7030A0"/>
              </a:solidFill>
              <a:latin typeface="Arial" panose="020B0604020202020204" pitchFamily="34" charset="0"/>
              <a:cs typeface="Arial" panose="020B0604020202020204" pitchFamily="34" charset="0"/>
            </a:rPr>
            <a:t>Nhấn</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mạnh</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một</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chiều</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vai</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trò</a:t>
          </a:r>
          <a:r>
            <a:rPr lang="en-US" sz="2000" b="0" i="0" u="none" kern="1200" dirty="0">
              <a:solidFill>
                <a:srgbClr val="7030A0"/>
              </a:solidFill>
              <a:latin typeface="Arial" panose="020B0604020202020204" pitchFamily="34" charset="0"/>
              <a:cs typeface="Arial" panose="020B0604020202020204" pitchFamily="34" charset="0"/>
            </a:rPr>
            <a:t> của </a:t>
          </a:r>
          <a:r>
            <a:rPr lang="en-US" sz="2000" b="0" i="0" u="none" kern="1200" dirty="0" err="1">
              <a:solidFill>
                <a:srgbClr val="7030A0"/>
              </a:solidFill>
              <a:latin typeface="Arial" panose="020B0604020202020204" pitchFamily="34" charset="0"/>
              <a:cs typeface="Arial" panose="020B0604020202020204" pitchFamily="34" charset="0"/>
            </a:rPr>
            <a:t>vật</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chất</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sinh</a:t>
          </a:r>
          <a:r>
            <a:rPr lang="en-US" sz="2000" b="0" i="0" u="none" kern="1200" dirty="0">
              <a:solidFill>
                <a:srgbClr val="7030A0"/>
              </a:solidFill>
              <a:latin typeface="Arial" panose="020B0604020202020204" pitchFamily="34" charset="0"/>
              <a:cs typeface="Arial" panose="020B0604020202020204" pitchFamily="34" charset="0"/>
            </a:rPr>
            <a:t> ra ý </a:t>
          </a:r>
          <a:r>
            <a:rPr lang="en-US" sz="2000" b="0" i="0" u="none" kern="1200" dirty="0" err="1">
              <a:solidFill>
                <a:srgbClr val="7030A0"/>
              </a:solidFill>
              <a:latin typeface="Arial" panose="020B0604020202020204" pitchFamily="34" charset="0"/>
              <a:cs typeface="Arial" panose="020B0604020202020204" pitchFamily="34" charset="0"/>
            </a:rPr>
            <a:t>thức</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quyết</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định</a:t>
          </a:r>
          <a:r>
            <a:rPr lang="en-US" sz="2000" b="0" i="0" u="none" kern="1200" dirty="0">
              <a:solidFill>
                <a:srgbClr val="7030A0"/>
              </a:solidFill>
              <a:latin typeface="Arial" panose="020B0604020202020204" pitchFamily="34" charset="0"/>
              <a:cs typeface="Arial" panose="020B0604020202020204" pitchFamily="34" charset="0"/>
            </a:rPr>
            <a:t> ý </a:t>
          </a:r>
          <a:r>
            <a:rPr lang="en-US" sz="2000" b="0" i="0" u="none" kern="1200" dirty="0" err="1">
              <a:solidFill>
                <a:srgbClr val="7030A0"/>
              </a:solidFill>
              <a:latin typeface="Arial" panose="020B0604020202020204" pitchFamily="34" charset="0"/>
              <a:cs typeface="Arial" panose="020B0604020202020204" pitchFamily="34" charset="0"/>
            </a:rPr>
            <a:t>thức</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phủ</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nhận</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tính</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độc</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lập</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tương</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đối</a:t>
          </a:r>
          <a:r>
            <a:rPr lang="en-US" sz="2000" b="0" i="0" u="none" kern="1200" dirty="0">
              <a:solidFill>
                <a:srgbClr val="7030A0"/>
              </a:solidFill>
              <a:latin typeface="Arial" panose="020B0604020202020204" pitchFamily="34" charset="0"/>
              <a:cs typeface="Arial" panose="020B0604020202020204" pitchFamily="34" charset="0"/>
            </a:rPr>
            <a:t> của ý </a:t>
          </a:r>
          <a:r>
            <a:rPr lang="en-US" sz="2000" b="0" i="0" u="none" kern="1200" dirty="0" err="1">
              <a:solidFill>
                <a:srgbClr val="7030A0"/>
              </a:solidFill>
              <a:latin typeface="Arial" panose="020B0604020202020204" pitchFamily="34" charset="0"/>
              <a:cs typeface="Arial" panose="020B0604020202020204" pitchFamily="34" charset="0"/>
            </a:rPr>
            <a:t>thức</a:t>
          </a:r>
          <a:endParaRPr lang="en-US" sz="2000" b="0" i="0" u="none" kern="1200" dirty="0">
            <a:solidFill>
              <a:srgbClr val="7030A0"/>
            </a:solidFill>
            <a:latin typeface="Arial" panose="020B0604020202020204" pitchFamily="34" charset="0"/>
            <a:cs typeface="Arial" panose="020B0604020202020204" pitchFamily="34" charset="0"/>
          </a:endParaRPr>
        </a:p>
      </dsp:txBody>
      <dsp:txXfrm>
        <a:off x="228592" y="2454222"/>
        <a:ext cx="5801969" cy="1792224"/>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78B410-DE8F-44D1-83E3-D64AFE96E75E}">
      <dsp:nvSpPr>
        <dsp:cNvPr id="0" name=""/>
        <dsp:cNvSpPr/>
      </dsp:nvSpPr>
      <dsp:spPr>
        <a:xfrm>
          <a:off x="5808802" y="1624107"/>
          <a:ext cx="2855643" cy="743057"/>
        </a:xfrm>
        <a:custGeom>
          <a:avLst/>
          <a:gdLst/>
          <a:ahLst/>
          <a:cxnLst/>
          <a:rect l="0" t="0" r="0" b="0"/>
          <a:pathLst>
            <a:path>
              <a:moveTo>
                <a:pt x="0" y="0"/>
              </a:moveTo>
              <a:lnTo>
                <a:pt x="0" y="506372"/>
              </a:lnTo>
              <a:lnTo>
                <a:pt x="2855643" y="506372"/>
              </a:lnTo>
              <a:lnTo>
                <a:pt x="2855643" y="743057"/>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BA948A7-BD1F-4A9E-9369-C9162CF7A869}">
      <dsp:nvSpPr>
        <dsp:cNvPr id="0" name=""/>
        <dsp:cNvSpPr/>
      </dsp:nvSpPr>
      <dsp:spPr>
        <a:xfrm>
          <a:off x="2997499" y="1624107"/>
          <a:ext cx="2811302" cy="743057"/>
        </a:xfrm>
        <a:custGeom>
          <a:avLst/>
          <a:gdLst/>
          <a:ahLst/>
          <a:cxnLst/>
          <a:rect l="0" t="0" r="0" b="0"/>
          <a:pathLst>
            <a:path>
              <a:moveTo>
                <a:pt x="2811302" y="0"/>
              </a:moveTo>
              <a:lnTo>
                <a:pt x="2811302" y="506372"/>
              </a:lnTo>
              <a:lnTo>
                <a:pt x="0" y="506372"/>
              </a:lnTo>
              <a:lnTo>
                <a:pt x="0" y="743057"/>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152B738-EF3A-4F15-B345-12E3B47049C0}">
      <dsp:nvSpPr>
        <dsp:cNvPr id="0" name=""/>
        <dsp:cNvSpPr/>
      </dsp:nvSpPr>
      <dsp:spPr>
        <a:xfrm>
          <a:off x="1156742" y="1729"/>
          <a:ext cx="9304120" cy="1622377"/>
        </a:xfrm>
        <a:prstGeom prst="roundRect">
          <a:avLst>
            <a:gd name="adj" fmla="val 10000"/>
          </a:avLst>
        </a:prstGeom>
        <a:solidFill>
          <a:srgbClr val="FFFFFF"/>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DEAE0D54-4137-4CCF-84E9-01F64799C921}">
      <dsp:nvSpPr>
        <dsp:cNvPr id="0" name=""/>
        <dsp:cNvSpPr/>
      </dsp:nvSpPr>
      <dsp:spPr>
        <a:xfrm>
          <a:off x="1440623" y="271416"/>
          <a:ext cx="9304120" cy="1622377"/>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1" kern="1200" smtClean="0">
              <a:solidFill>
                <a:srgbClr val="006600"/>
              </a:solidFill>
              <a:latin typeface="Arial"/>
              <a:cs typeface="Times New Roman" panose="02020603050405020304" pitchFamily="18" charset="0"/>
            </a:rPr>
            <a:t>Ý thức có tính độc lập tương đối và tác động trở lại vật chất</a:t>
          </a:r>
          <a:endParaRPr lang="en-US" sz="2400" b="1" i="0" kern="1200">
            <a:solidFill>
              <a:srgbClr val="5548F8"/>
            </a:solidFill>
          </a:endParaRPr>
        </a:p>
      </dsp:txBody>
      <dsp:txXfrm>
        <a:off x="1488141" y="318934"/>
        <a:ext cx="9209084" cy="1527341"/>
      </dsp:txXfrm>
    </dsp:sp>
    <dsp:sp modelId="{A1976460-A104-42AC-9C63-A0FCBF45F199}">
      <dsp:nvSpPr>
        <dsp:cNvPr id="0" name=""/>
        <dsp:cNvSpPr/>
      </dsp:nvSpPr>
      <dsp:spPr>
        <a:xfrm>
          <a:off x="425736" y="2367164"/>
          <a:ext cx="5143525" cy="1918088"/>
        </a:xfrm>
        <a:prstGeom prst="roundRect">
          <a:avLst>
            <a:gd name="adj" fmla="val 10000"/>
          </a:avLst>
        </a:prstGeom>
        <a:no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F71F8FE-7506-497D-B638-98E49474B8C5}">
      <dsp:nvSpPr>
        <dsp:cNvPr id="0" name=""/>
        <dsp:cNvSpPr/>
      </dsp:nvSpPr>
      <dsp:spPr>
        <a:xfrm>
          <a:off x="709617" y="2636851"/>
          <a:ext cx="5143525" cy="1918088"/>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kern="1200" smtClean="0"/>
            <a:t>Ý thức có thể thay đổi nhanh, chậm, song hành với hiện thực nhưng thường biến đổi muộn hơn</a:t>
          </a:r>
          <a:endParaRPr lang="en-US" sz="2400" b="0" i="0" kern="1200"/>
        </a:p>
      </dsp:txBody>
      <dsp:txXfrm>
        <a:off x="765796" y="2693030"/>
        <a:ext cx="5031167" cy="1805730"/>
      </dsp:txXfrm>
    </dsp:sp>
    <dsp:sp modelId="{6BF3B78E-B09F-4E3B-B4C6-00A051583277}">
      <dsp:nvSpPr>
        <dsp:cNvPr id="0" name=""/>
        <dsp:cNvSpPr/>
      </dsp:nvSpPr>
      <dsp:spPr>
        <a:xfrm>
          <a:off x="6137024" y="2367164"/>
          <a:ext cx="5054844" cy="1922306"/>
        </a:xfrm>
        <a:prstGeom prst="roundRect">
          <a:avLst>
            <a:gd name="adj" fmla="val 10000"/>
          </a:avLst>
        </a:prstGeom>
        <a:no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015496C-1903-4EC7-84E7-105E85B77DE0}">
      <dsp:nvSpPr>
        <dsp:cNvPr id="0" name=""/>
        <dsp:cNvSpPr/>
      </dsp:nvSpPr>
      <dsp:spPr>
        <a:xfrm>
          <a:off x="6420904" y="2636851"/>
          <a:ext cx="5054844" cy="1922306"/>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just" defTabSz="1066800">
            <a:lnSpc>
              <a:spcPct val="90000"/>
            </a:lnSpc>
            <a:spcBef>
              <a:spcPct val="0"/>
            </a:spcBef>
            <a:spcAft>
              <a:spcPct val="35000"/>
            </a:spcAft>
          </a:pPr>
          <a:r>
            <a:rPr lang="en-US" altLang="en-US" sz="2400" kern="1200" smtClean="0">
              <a:latin typeface="Times New Roman" panose="02020603050405020304" pitchFamily="18" charset="0"/>
              <a:cs typeface="Times New Roman" panose="02020603050405020304" pitchFamily="18" charset="0"/>
            </a:rPr>
            <a:t>Dựa vào tri thức về TGKQ con người đề ra mục tiêu, phương hướng, biện pháp và ý chí quyết tâm thực hiện.</a:t>
          </a:r>
          <a:endParaRPr lang="en-US" sz="2400" kern="1200">
            <a:latin typeface="Times New Roman" panose="02020603050405020304" pitchFamily="18" charset="0"/>
            <a:cs typeface="Times New Roman" panose="02020603050405020304" pitchFamily="18" charset="0"/>
          </a:endParaRPr>
        </a:p>
      </dsp:txBody>
      <dsp:txXfrm>
        <a:off x="6477206" y="2693153"/>
        <a:ext cx="4942240" cy="1809702"/>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78B410-DE8F-44D1-83E3-D64AFE96E75E}">
      <dsp:nvSpPr>
        <dsp:cNvPr id="0" name=""/>
        <dsp:cNvSpPr/>
      </dsp:nvSpPr>
      <dsp:spPr>
        <a:xfrm>
          <a:off x="5808802" y="1624107"/>
          <a:ext cx="2855643" cy="743057"/>
        </a:xfrm>
        <a:custGeom>
          <a:avLst/>
          <a:gdLst/>
          <a:ahLst/>
          <a:cxnLst/>
          <a:rect l="0" t="0" r="0" b="0"/>
          <a:pathLst>
            <a:path>
              <a:moveTo>
                <a:pt x="0" y="0"/>
              </a:moveTo>
              <a:lnTo>
                <a:pt x="0" y="506372"/>
              </a:lnTo>
              <a:lnTo>
                <a:pt x="2855643" y="506372"/>
              </a:lnTo>
              <a:lnTo>
                <a:pt x="2855643" y="743057"/>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BA948A7-BD1F-4A9E-9369-C9162CF7A869}">
      <dsp:nvSpPr>
        <dsp:cNvPr id="0" name=""/>
        <dsp:cNvSpPr/>
      </dsp:nvSpPr>
      <dsp:spPr>
        <a:xfrm>
          <a:off x="2997499" y="1624107"/>
          <a:ext cx="2811302" cy="743057"/>
        </a:xfrm>
        <a:custGeom>
          <a:avLst/>
          <a:gdLst/>
          <a:ahLst/>
          <a:cxnLst/>
          <a:rect l="0" t="0" r="0" b="0"/>
          <a:pathLst>
            <a:path>
              <a:moveTo>
                <a:pt x="2811302" y="0"/>
              </a:moveTo>
              <a:lnTo>
                <a:pt x="2811302" y="506372"/>
              </a:lnTo>
              <a:lnTo>
                <a:pt x="0" y="506372"/>
              </a:lnTo>
              <a:lnTo>
                <a:pt x="0" y="743057"/>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152B738-EF3A-4F15-B345-12E3B47049C0}">
      <dsp:nvSpPr>
        <dsp:cNvPr id="0" name=""/>
        <dsp:cNvSpPr/>
      </dsp:nvSpPr>
      <dsp:spPr>
        <a:xfrm>
          <a:off x="1156742" y="1729"/>
          <a:ext cx="9304120" cy="1622377"/>
        </a:xfrm>
        <a:prstGeom prst="roundRect">
          <a:avLst>
            <a:gd name="adj" fmla="val 10000"/>
          </a:avLst>
        </a:prstGeom>
        <a:solidFill>
          <a:srgbClr val="FFFFFF"/>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DEAE0D54-4137-4CCF-84E9-01F64799C921}">
      <dsp:nvSpPr>
        <dsp:cNvPr id="0" name=""/>
        <dsp:cNvSpPr/>
      </dsp:nvSpPr>
      <dsp:spPr>
        <a:xfrm>
          <a:off x="1440623" y="271416"/>
          <a:ext cx="9304120" cy="1622377"/>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1" kern="1200" smtClean="0">
              <a:solidFill>
                <a:srgbClr val="006600"/>
              </a:solidFill>
              <a:latin typeface="Arial"/>
              <a:cs typeface="Times New Roman" panose="02020603050405020304" pitchFamily="18" charset="0"/>
            </a:rPr>
            <a:t>Ý thức có tính độc lập tương đối và tác động trở lại vật chất</a:t>
          </a:r>
          <a:endParaRPr lang="en-US" sz="2400" b="1" i="0" kern="1200">
            <a:solidFill>
              <a:srgbClr val="5548F8"/>
            </a:solidFill>
          </a:endParaRPr>
        </a:p>
      </dsp:txBody>
      <dsp:txXfrm>
        <a:off x="1488141" y="318934"/>
        <a:ext cx="9209084" cy="1527341"/>
      </dsp:txXfrm>
    </dsp:sp>
    <dsp:sp modelId="{A1976460-A104-42AC-9C63-A0FCBF45F199}">
      <dsp:nvSpPr>
        <dsp:cNvPr id="0" name=""/>
        <dsp:cNvSpPr/>
      </dsp:nvSpPr>
      <dsp:spPr>
        <a:xfrm>
          <a:off x="425736" y="2367164"/>
          <a:ext cx="5143525" cy="1918088"/>
        </a:xfrm>
        <a:prstGeom prst="roundRect">
          <a:avLst>
            <a:gd name="adj" fmla="val 10000"/>
          </a:avLst>
        </a:prstGeom>
        <a:no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F71F8FE-7506-497D-B638-98E49474B8C5}">
      <dsp:nvSpPr>
        <dsp:cNvPr id="0" name=""/>
        <dsp:cNvSpPr/>
      </dsp:nvSpPr>
      <dsp:spPr>
        <a:xfrm>
          <a:off x="709617" y="2636851"/>
          <a:ext cx="5143525" cy="1918088"/>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kern="1200" smtClean="0"/>
            <a:t>YT chỉ đạo hoạt động, hành động của con người; nó có thể quyết định làm cho hoạt động của con người đúng hay sai, thành công hay thất bại.</a:t>
          </a:r>
          <a:endParaRPr lang="en-US" sz="2400" b="0" i="0" kern="1200"/>
        </a:p>
      </dsp:txBody>
      <dsp:txXfrm>
        <a:off x="765796" y="2693030"/>
        <a:ext cx="5031167" cy="1805730"/>
      </dsp:txXfrm>
    </dsp:sp>
    <dsp:sp modelId="{6BF3B78E-B09F-4E3B-B4C6-00A051583277}">
      <dsp:nvSpPr>
        <dsp:cNvPr id="0" name=""/>
        <dsp:cNvSpPr/>
      </dsp:nvSpPr>
      <dsp:spPr>
        <a:xfrm>
          <a:off x="6137024" y="2367164"/>
          <a:ext cx="5054844" cy="1922306"/>
        </a:xfrm>
        <a:prstGeom prst="roundRect">
          <a:avLst>
            <a:gd name="adj" fmla="val 10000"/>
          </a:avLst>
        </a:prstGeom>
        <a:no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015496C-1903-4EC7-84E7-105E85B77DE0}">
      <dsp:nvSpPr>
        <dsp:cNvPr id="0" name=""/>
        <dsp:cNvSpPr/>
      </dsp:nvSpPr>
      <dsp:spPr>
        <a:xfrm>
          <a:off x="6420904" y="2636851"/>
          <a:ext cx="5054844" cy="1922306"/>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just" defTabSz="1066800">
            <a:lnSpc>
              <a:spcPct val="90000"/>
            </a:lnSpc>
            <a:spcBef>
              <a:spcPct val="0"/>
            </a:spcBef>
            <a:spcAft>
              <a:spcPct val="35000"/>
            </a:spcAft>
          </a:pPr>
          <a:r>
            <a:rPr lang="en-US" altLang="en-US" sz="2400" kern="1200" smtClean="0">
              <a:latin typeface="Times New Roman" panose="02020603050405020304" pitchFamily="18" charset="0"/>
              <a:cs typeface="Times New Roman" panose="02020603050405020304" pitchFamily="18" charset="0"/>
            </a:rPr>
            <a:t>Xã hội càng phát triển thì vai trò của ý thức ngày càng to lớn, nhất là trong thời đại cuộc CMKHCN </a:t>
          </a:r>
          <a:endParaRPr lang="en-US" sz="2400" kern="1200">
            <a:latin typeface="Times New Roman" panose="02020603050405020304" pitchFamily="18" charset="0"/>
            <a:cs typeface="Times New Roman" panose="02020603050405020304" pitchFamily="18" charset="0"/>
          </a:endParaRPr>
        </a:p>
      </dsp:txBody>
      <dsp:txXfrm>
        <a:off x="6477206" y="2693153"/>
        <a:ext cx="4942240" cy="1809702"/>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02327" y="205400"/>
          <a:ext cx="1348850" cy="944195"/>
        </a:xfrm>
        <a:prstGeom prst="chevron">
          <a:avLst/>
        </a:prstGeom>
        <a:solidFill>
          <a:schemeClr val="accent2">
            <a:alpha val="90000"/>
            <a:hueOff val="0"/>
            <a:satOff val="0"/>
            <a:lumOff val="0"/>
            <a:alphaOff val="0"/>
          </a:schemeClr>
        </a:solidFill>
        <a:ln w="12700" cap="flat" cmpd="sng" algn="ctr">
          <a:solidFill>
            <a:schemeClr val="accent2">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r>
            <a:rPr lang="en-US" sz="3600" b="1" kern="1200">
              <a:latin typeface="Times New Roman" pitchFamily="18" charset="0"/>
              <a:ea typeface="+mn-ea"/>
              <a:cs typeface="Times New Roman" pitchFamily="18" charset="0"/>
            </a:rPr>
            <a:t>a</a:t>
          </a:r>
          <a:endParaRPr lang="en-US" sz="3600" b="1" kern="1200" dirty="0">
            <a:latin typeface="Times New Roman" pitchFamily="18" charset="0"/>
            <a:ea typeface="+mn-ea"/>
            <a:cs typeface="Times New Roman" pitchFamily="18" charset="0"/>
          </a:endParaRPr>
        </a:p>
      </dsp:txBody>
      <dsp:txXfrm rot="-5400000">
        <a:off x="1" y="475171"/>
        <a:ext cx="944195" cy="404655"/>
      </dsp:txXfrm>
    </dsp:sp>
    <dsp:sp modelId="{0DAB1469-03E9-4D9F-BEEA-7BAD8D0AC49F}">
      <dsp:nvSpPr>
        <dsp:cNvPr id="0" name=""/>
        <dsp:cNvSpPr/>
      </dsp:nvSpPr>
      <dsp:spPr>
        <a:xfrm rot="5400000">
          <a:off x="4795990" y="-3851795"/>
          <a:ext cx="877213" cy="8580804"/>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a:latin typeface="Arial"/>
              <a:ea typeface="+mn-ea"/>
              <a:cs typeface="Times New Roman" pitchFamily="18" charset="0"/>
            </a:rPr>
            <a:t>Hai nguyên lý của phép biện chứng duy vật</a:t>
          </a:r>
          <a:endParaRPr lang="en-US" sz="2400" b="1" kern="1200" dirty="0">
            <a:latin typeface="Arial"/>
            <a:ea typeface="+mn-ea"/>
            <a:cs typeface="Times New Roman" pitchFamily="18" charset="0"/>
          </a:endParaRPr>
        </a:p>
      </dsp:txBody>
      <dsp:txXfrm rot="-5400000">
        <a:off x="944195" y="42822"/>
        <a:ext cx="8537982" cy="791569"/>
      </dsp:txXfrm>
    </dsp:sp>
    <dsp:sp modelId="{D2E498E5-5D32-477C-AD89-F3DFDEA2421E}">
      <dsp:nvSpPr>
        <dsp:cNvPr id="0" name=""/>
        <dsp:cNvSpPr/>
      </dsp:nvSpPr>
      <dsp:spPr>
        <a:xfrm rot="5400000">
          <a:off x="-202327" y="1356702"/>
          <a:ext cx="1348850" cy="944195"/>
        </a:xfrm>
        <a:prstGeom prst="chevron">
          <a:avLst/>
        </a:prstGeom>
        <a:solidFill>
          <a:schemeClr val="accent2">
            <a:alpha val="90000"/>
            <a:hueOff val="0"/>
            <a:satOff val="0"/>
            <a:lumOff val="0"/>
            <a:alphaOff val="-20000"/>
          </a:schemeClr>
        </a:solidFill>
        <a:ln w="12700" cap="flat" cmpd="sng" algn="ctr">
          <a:solidFill>
            <a:schemeClr val="accent2">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r>
            <a:rPr lang="en-US" sz="3600" b="1" kern="1200">
              <a:latin typeface="Times New Roman" pitchFamily="18" charset="0"/>
              <a:ea typeface="+mn-ea"/>
              <a:cs typeface="Times New Roman" pitchFamily="18" charset="0"/>
            </a:rPr>
            <a:t>b</a:t>
          </a:r>
          <a:endParaRPr lang="en-US" sz="3600" b="1" kern="1200" dirty="0">
            <a:latin typeface="Times New Roman" pitchFamily="18" charset="0"/>
            <a:ea typeface="+mn-ea"/>
            <a:cs typeface="Times New Roman" pitchFamily="18" charset="0"/>
          </a:endParaRPr>
        </a:p>
      </dsp:txBody>
      <dsp:txXfrm rot="-5400000">
        <a:off x="1" y="1626473"/>
        <a:ext cx="944195" cy="404655"/>
      </dsp:txXfrm>
    </dsp:sp>
    <dsp:sp modelId="{66EE8A80-F4D4-4B0E-81C4-C67A772FA914}">
      <dsp:nvSpPr>
        <dsp:cNvPr id="0" name=""/>
        <dsp:cNvSpPr/>
      </dsp:nvSpPr>
      <dsp:spPr>
        <a:xfrm rot="5400000">
          <a:off x="4796221" y="-2697651"/>
          <a:ext cx="876752" cy="8580804"/>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latin typeface="Arial"/>
              <a:ea typeface="+mn-ea"/>
              <a:cs typeface="Times New Roman" pitchFamily="18" charset="0"/>
            </a:rPr>
            <a:t>Các</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cặp</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phạm</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trù</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cơ</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bản</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của</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phép</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biện</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chứng</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duy</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vật</a:t>
          </a:r>
          <a:endParaRPr lang="en-US" sz="2400" b="1" kern="1200" dirty="0">
            <a:latin typeface="Arial"/>
            <a:ea typeface="+mn-ea"/>
            <a:cs typeface="Times New Roman" pitchFamily="18" charset="0"/>
          </a:endParaRPr>
        </a:p>
      </dsp:txBody>
      <dsp:txXfrm rot="-5400000">
        <a:off x="944195" y="1197175"/>
        <a:ext cx="8538004" cy="791152"/>
      </dsp:txXfrm>
    </dsp:sp>
    <dsp:sp modelId="{8BB90DC9-FAEA-4DC3-BFB6-D251300D131F}">
      <dsp:nvSpPr>
        <dsp:cNvPr id="0" name=""/>
        <dsp:cNvSpPr/>
      </dsp:nvSpPr>
      <dsp:spPr>
        <a:xfrm rot="5400000">
          <a:off x="-202327" y="2508004"/>
          <a:ext cx="1348850" cy="944195"/>
        </a:xfrm>
        <a:prstGeom prst="chevron">
          <a:avLst/>
        </a:prstGeom>
        <a:solidFill>
          <a:schemeClr val="accent2">
            <a:alpha val="90000"/>
            <a:hueOff val="0"/>
            <a:satOff val="0"/>
            <a:lumOff val="0"/>
            <a:alphaOff val="-40000"/>
          </a:schemeClr>
        </a:solidFill>
        <a:ln w="12700" cap="flat" cmpd="sng" algn="ctr">
          <a:solidFill>
            <a:schemeClr val="accent2">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r>
            <a:rPr lang="en-US" sz="3600" b="1" kern="1200" dirty="0">
              <a:latin typeface="Times New Roman" pitchFamily="18" charset="0"/>
              <a:ea typeface="+mn-ea"/>
              <a:cs typeface="Times New Roman" pitchFamily="18" charset="0"/>
            </a:rPr>
            <a:t>c</a:t>
          </a:r>
        </a:p>
      </dsp:txBody>
      <dsp:txXfrm rot="-5400000">
        <a:off x="1" y="2777775"/>
        <a:ext cx="944195" cy="404655"/>
      </dsp:txXfrm>
    </dsp:sp>
    <dsp:sp modelId="{237ACEA1-FB05-4A5D-AD29-C4F65B20DFC9}">
      <dsp:nvSpPr>
        <dsp:cNvPr id="0" name=""/>
        <dsp:cNvSpPr/>
      </dsp:nvSpPr>
      <dsp:spPr>
        <a:xfrm rot="5400000">
          <a:off x="4796221" y="-1546349"/>
          <a:ext cx="876752" cy="8580804"/>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a:latin typeface="Arial"/>
              <a:ea typeface="+mn-ea"/>
              <a:cs typeface="Times New Roman" pitchFamily="18" charset="0"/>
            </a:rPr>
            <a:t>Các quy luật cơ bản của phép biện chứng duy vật</a:t>
          </a:r>
          <a:endParaRPr lang="en-US" sz="2400" b="1" kern="1200" dirty="0">
            <a:latin typeface="Arial"/>
            <a:ea typeface="+mn-ea"/>
            <a:cs typeface="Times New Roman" pitchFamily="18" charset="0"/>
          </a:endParaRPr>
        </a:p>
      </dsp:txBody>
      <dsp:txXfrm rot="-5400000">
        <a:off x="944195" y="2348477"/>
        <a:ext cx="8538004" cy="791152"/>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DF7ED5-9E13-41B3-A09A-7AAB0B1C6D57}">
      <dsp:nvSpPr>
        <dsp:cNvPr id="0" name=""/>
        <dsp:cNvSpPr/>
      </dsp:nvSpPr>
      <dsp:spPr>
        <a:xfrm>
          <a:off x="76228" y="86377"/>
          <a:ext cx="7853369" cy="1443234"/>
        </a:xfrm>
        <a:prstGeom prst="roundRect">
          <a:avLst>
            <a:gd name="adj" fmla="val 10000"/>
          </a:avLst>
        </a:prstGeom>
        <a:solidFill>
          <a:schemeClr val="bg1"/>
        </a:solidFill>
        <a:ln w="12700" cap="flat" cmpd="sng" algn="ctr">
          <a:solidFill>
            <a:schemeClr val="accent6">
              <a:lumMod val="60000"/>
              <a:lum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l" defTabSz="1244600">
            <a:lnSpc>
              <a:spcPct val="90000"/>
            </a:lnSpc>
            <a:spcBef>
              <a:spcPct val="0"/>
            </a:spcBef>
            <a:spcAft>
              <a:spcPct val="35000"/>
            </a:spcAft>
          </a:pP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Các</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khái</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niệm</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cơ</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bản</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của</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mối</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liên</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hệ</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phổ</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biến</a:t>
          </a:r>
          <a:endParaRPr lang="en-US" sz="2800" b="1" kern="1200" dirty="0">
            <a:solidFill>
              <a:srgbClr val="3333CC"/>
            </a:solidFill>
            <a:latin typeface="+mj-lt"/>
            <a:cs typeface="Times New Roman" panose="02020603050405020304" pitchFamily="18" charset="0"/>
          </a:endParaRPr>
        </a:p>
      </dsp:txBody>
      <dsp:txXfrm>
        <a:off x="118499" y="128648"/>
        <a:ext cx="6227197" cy="1358692"/>
      </dsp:txXfrm>
    </dsp:sp>
    <dsp:sp modelId="{F51B5DF8-3BFE-4361-9480-6E553D71FAC4}">
      <dsp:nvSpPr>
        <dsp:cNvPr id="0" name=""/>
        <dsp:cNvSpPr/>
      </dsp:nvSpPr>
      <dsp:spPr>
        <a:xfrm>
          <a:off x="749648" y="1683773"/>
          <a:ext cx="7502836" cy="1443234"/>
        </a:xfrm>
        <a:prstGeom prst="roundRect">
          <a:avLst>
            <a:gd name="adj" fmla="val 10000"/>
          </a:avLst>
        </a:prstGeom>
        <a:solidFill>
          <a:schemeClr val="bg1"/>
        </a:solidFill>
        <a:ln w="12700" cap="flat" cmpd="sng" algn="ctr">
          <a:solidFill>
            <a:schemeClr val="accent6">
              <a:lumMod val="60000"/>
              <a:lum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just" defTabSz="1244600">
            <a:lnSpc>
              <a:spcPct val="90000"/>
            </a:lnSpc>
            <a:spcBef>
              <a:spcPct val="0"/>
            </a:spcBef>
            <a:spcAft>
              <a:spcPct val="35000"/>
            </a:spcAft>
          </a:pP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Tính</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chất</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của</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mối</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liên</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hệ</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phổ</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biến</a:t>
          </a:r>
          <a:endParaRPr lang="en-US" sz="2800" b="1" kern="1200" dirty="0">
            <a:solidFill>
              <a:srgbClr val="000000"/>
            </a:solidFill>
            <a:latin typeface="+mj-lt"/>
            <a:cs typeface="Times New Roman" panose="02020603050405020304" pitchFamily="18" charset="0"/>
          </a:endParaRPr>
        </a:p>
      </dsp:txBody>
      <dsp:txXfrm>
        <a:off x="791919" y="1726044"/>
        <a:ext cx="5818177" cy="1358692"/>
      </dsp:txXfrm>
    </dsp:sp>
    <dsp:sp modelId="{81558EFB-EFD4-47FE-91D5-621A77C01E81}">
      <dsp:nvSpPr>
        <dsp:cNvPr id="0" name=""/>
        <dsp:cNvSpPr/>
      </dsp:nvSpPr>
      <dsp:spPr>
        <a:xfrm>
          <a:off x="1411663" y="3367546"/>
          <a:ext cx="7502836" cy="1443234"/>
        </a:xfrm>
        <a:prstGeom prst="roundRect">
          <a:avLst>
            <a:gd name="adj" fmla="val 10000"/>
          </a:avLst>
        </a:prstGeom>
        <a:solidFill>
          <a:schemeClr val="bg1"/>
        </a:solidFill>
        <a:ln w="12700" cap="flat" cmpd="sng" algn="ctr">
          <a:solidFill>
            <a:schemeClr val="accent6">
              <a:lumMod val="60000"/>
              <a:lum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100000"/>
            </a:lnSpc>
            <a:spcBef>
              <a:spcPct val="0"/>
            </a:spcBef>
            <a:spcAft>
              <a:spcPct val="35000"/>
            </a:spcAft>
          </a:pPr>
          <a:r>
            <a:rPr lang="en-US" sz="2800" b="1" kern="1200" dirty="0">
              <a:solidFill>
                <a:srgbClr val="008000"/>
              </a:solidFill>
              <a:latin typeface="+mj-lt"/>
              <a:cs typeface="Times New Roman" panose="02020603050405020304" pitchFamily="18" charset="0"/>
            </a:rPr>
            <a:t>* Ý </a:t>
          </a:r>
          <a:r>
            <a:rPr lang="en-US" sz="2800" b="1" kern="1200" dirty="0" err="1">
              <a:solidFill>
                <a:srgbClr val="008000"/>
              </a:solidFill>
              <a:latin typeface="+mj-lt"/>
              <a:cs typeface="Times New Roman" panose="02020603050405020304" pitchFamily="18" charset="0"/>
            </a:rPr>
            <a:t>nghĩa</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phương</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pháp</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luận</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của</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nguyên</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lý</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về</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mối</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liên</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hệ</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phổ</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biến</a:t>
          </a:r>
          <a:endParaRPr lang="en-US" sz="2800" b="1" kern="1200" dirty="0">
            <a:solidFill>
              <a:srgbClr val="008000"/>
            </a:solidFill>
            <a:latin typeface="+mj-lt"/>
            <a:cs typeface="Times New Roman" panose="02020603050405020304" pitchFamily="18" charset="0"/>
          </a:endParaRPr>
        </a:p>
      </dsp:txBody>
      <dsp:txXfrm>
        <a:off x="1453934" y="3409817"/>
        <a:ext cx="5818177" cy="1358692"/>
      </dsp:txXfrm>
    </dsp:sp>
    <dsp:sp modelId="{80527E6E-558D-4241-A2A4-DCEB2F73F2CD}">
      <dsp:nvSpPr>
        <dsp:cNvPr id="0" name=""/>
        <dsp:cNvSpPr/>
      </dsp:nvSpPr>
      <dsp:spPr>
        <a:xfrm>
          <a:off x="6652367" y="1094452"/>
          <a:ext cx="938102" cy="938102"/>
        </a:xfrm>
        <a:prstGeom prst="downArrow">
          <a:avLst>
            <a:gd name="adj1" fmla="val 55000"/>
            <a:gd name="adj2" fmla="val 45000"/>
          </a:avLst>
        </a:prstGeom>
        <a:solidFill>
          <a:srgbClr val="FF0000">
            <a:alpha val="90000"/>
          </a:srgbClr>
        </a:solidFill>
        <a:ln w="12700" cap="flat" cmpd="sng" algn="ctr">
          <a:solidFill>
            <a:schemeClr val="bg1">
              <a:alpha val="9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5560" tIns="35560" rIns="35560" bIns="35560" numCol="1" spcCol="1270" anchor="ctr" anchorCtr="0">
          <a:noAutofit/>
        </a:bodyPr>
        <a:lstStyle/>
        <a:p>
          <a:pPr lvl="0" algn="ctr" defTabSz="1244600">
            <a:lnSpc>
              <a:spcPct val="90000"/>
            </a:lnSpc>
            <a:spcBef>
              <a:spcPct val="0"/>
            </a:spcBef>
            <a:spcAft>
              <a:spcPct val="35000"/>
            </a:spcAft>
          </a:pPr>
          <a:endParaRPr lang="en-US" sz="2800" b="1" kern="1200"/>
        </a:p>
      </dsp:txBody>
      <dsp:txXfrm>
        <a:off x="6863440" y="1094452"/>
        <a:ext cx="515956" cy="705922"/>
      </dsp:txXfrm>
    </dsp:sp>
    <dsp:sp modelId="{9D4844CB-C877-4B2D-AD69-AEFFB41AEEF0}">
      <dsp:nvSpPr>
        <dsp:cNvPr id="0" name=""/>
        <dsp:cNvSpPr/>
      </dsp:nvSpPr>
      <dsp:spPr>
        <a:xfrm>
          <a:off x="7314383" y="2768603"/>
          <a:ext cx="938102" cy="938102"/>
        </a:xfrm>
        <a:prstGeom prst="downArrow">
          <a:avLst>
            <a:gd name="adj1" fmla="val 55000"/>
            <a:gd name="adj2" fmla="val 45000"/>
          </a:avLst>
        </a:prstGeom>
        <a:solidFill>
          <a:srgbClr val="FF0000">
            <a:alpha val="90000"/>
          </a:srgbClr>
        </a:solidFill>
        <a:ln w="12700" cap="flat" cmpd="sng" algn="ctr">
          <a:solidFill>
            <a:schemeClr val="bg1">
              <a:alpha val="9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5560" tIns="35560" rIns="35560" bIns="35560" numCol="1" spcCol="1270" anchor="ctr" anchorCtr="0">
          <a:noAutofit/>
        </a:bodyPr>
        <a:lstStyle/>
        <a:p>
          <a:pPr lvl="0" algn="ctr" defTabSz="1244600">
            <a:lnSpc>
              <a:spcPct val="90000"/>
            </a:lnSpc>
            <a:spcBef>
              <a:spcPct val="0"/>
            </a:spcBef>
            <a:spcAft>
              <a:spcPct val="35000"/>
            </a:spcAft>
          </a:pPr>
          <a:endParaRPr lang="en-US" sz="2800" b="1" kern="1200"/>
        </a:p>
      </dsp:txBody>
      <dsp:txXfrm>
        <a:off x="7525456" y="2768603"/>
        <a:ext cx="515956" cy="705922"/>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3822968" y="1989624"/>
          <a:ext cx="3588860" cy="1241251"/>
        </a:xfrm>
        <a:prstGeom prst="roundRect">
          <a:avLst/>
        </a:prstGeom>
        <a:pattFill prst="pct5">
          <a:fgClr>
            <a:schemeClr val="accent1">
              <a:hueOff val="0"/>
              <a:satOff val="0"/>
              <a:lumOff val="0"/>
            </a:schemeClr>
          </a:fgClr>
          <a:bgClr>
            <a:schemeClr val="bg1"/>
          </a:bgClr>
        </a:patt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b="1" kern="1200" smtClean="0">
              <a:solidFill>
                <a:srgbClr val="C00000"/>
              </a:solidFill>
              <a:latin typeface="Times New Roman" pitchFamily="18" charset="0"/>
              <a:cs typeface="Times New Roman" pitchFamily="18" charset="0"/>
            </a:rPr>
            <a:t>TÍNH CHẤT</a:t>
          </a:r>
          <a:endParaRPr lang="en-US" sz="2000" kern="1200">
            <a:solidFill>
              <a:srgbClr val="C00000"/>
            </a:solidFill>
          </a:endParaRPr>
        </a:p>
      </dsp:txBody>
      <dsp:txXfrm>
        <a:off x="3883561" y="2050217"/>
        <a:ext cx="3467674" cy="1120065"/>
      </dsp:txXfrm>
    </dsp:sp>
    <dsp:sp modelId="{6DE1DA8F-448F-4D5D-A5D8-A7A99780E325}">
      <dsp:nvSpPr>
        <dsp:cNvPr id="0" name=""/>
        <dsp:cNvSpPr/>
      </dsp:nvSpPr>
      <dsp:spPr>
        <a:xfrm rot="16200000">
          <a:off x="5243736" y="1615962"/>
          <a:ext cx="747322" cy="0"/>
        </a:xfrm>
        <a:custGeom>
          <a:avLst/>
          <a:gdLst/>
          <a:ahLst/>
          <a:cxnLst/>
          <a:rect l="0" t="0" r="0" b="0"/>
          <a:pathLst>
            <a:path>
              <a:moveTo>
                <a:pt x="0" y="0"/>
              </a:moveTo>
              <a:lnTo>
                <a:pt x="747322"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2939664" y="36585"/>
          <a:ext cx="5355467" cy="1205716"/>
        </a:xfrm>
        <a:prstGeom prst="roundRect">
          <a:avLst/>
        </a:prstGeom>
        <a:solidFill>
          <a:schemeClr val="lt1"/>
        </a:solidFill>
        <a:ln w="12700" cap="flat" cmpd="sng" algn="ctr">
          <a:solidFill>
            <a:schemeClr val="accent1"/>
          </a:solidFill>
          <a:prstDash val="solid"/>
          <a:miter lim="800000"/>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kern="1200" smtClean="0">
              <a:latin typeface="Times New Roman" panose="02020603050405020304" pitchFamily="18" charset="0"/>
              <a:cs typeface="Times New Roman" panose="02020603050405020304" pitchFamily="18" charset="0"/>
            </a:rPr>
            <a:t>Tính phổ biến </a:t>
          </a:r>
          <a:endParaRPr lang="en-US" sz="2800" kern="1200">
            <a:solidFill>
              <a:schemeClr val="tx1"/>
            </a:solidFill>
          </a:endParaRPr>
        </a:p>
      </dsp:txBody>
      <dsp:txXfrm>
        <a:off x="2998522" y="95443"/>
        <a:ext cx="5237751" cy="1088000"/>
      </dsp:txXfrm>
    </dsp:sp>
    <dsp:sp modelId="{291B1801-7BC2-46A7-BDA2-4B935F81FFC2}">
      <dsp:nvSpPr>
        <dsp:cNvPr id="0" name=""/>
        <dsp:cNvSpPr/>
      </dsp:nvSpPr>
      <dsp:spPr>
        <a:xfrm rot="11514293">
          <a:off x="7256499" y="2972360"/>
          <a:ext cx="157017" cy="0"/>
        </a:xfrm>
        <a:custGeom>
          <a:avLst/>
          <a:gdLst/>
          <a:ahLst/>
          <a:cxnLst/>
          <a:rect l="0" t="0" r="0" b="0"/>
          <a:pathLst>
            <a:path>
              <a:moveTo>
                <a:pt x="0" y="0"/>
              </a:moveTo>
              <a:lnTo>
                <a:pt x="157017"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7258187" y="2710139"/>
          <a:ext cx="4400412" cy="1419755"/>
        </a:xfrm>
        <a:prstGeom prst="roundRect">
          <a:avLst/>
        </a:prstGeom>
        <a:solidFill>
          <a:schemeClr val="lt1"/>
        </a:solidFill>
        <a:ln w="12700" cap="flat" cmpd="sng" algn="ctr">
          <a:solidFill>
            <a:schemeClr val="accent1"/>
          </a:solidFill>
          <a:prstDash val="solid"/>
          <a:miter lim="800000"/>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kern="1200" smtClean="0">
              <a:latin typeface="Times New Roman" panose="02020603050405020304" pitchFamily="18" charset="0"/>
              <a:cs typeface="Times New Roman" panose="02020603050405020304" pitchFamily="18" charset="0"/>
            </a:rPr>
            <a:t>Tính đa dạng</a:t>
          </a:r>
          <a:endParaRPr lang="en-US" sz="2800" kern="1200">
            <a:solidFill>
              <a:schemeClr val="tx1"/>
            </a:solidFill>
            <a:latin typeface="Times New Roman" panose="02020603050405020304" pitchFamily="18" charset="0"/>
            <a:cs typeface="Times New Roman" panose="02020603050405020304" pitchFamily="18" charset="0"/>
          </a:endParaRPr>
        </a:p>
      </dsp:txBody>
      <dsp:txXfrm>
        <a:off x="7327494" y="2779446"/>
        <a:ext cx="4261798" cy="1281141"/>
      </dsp:txXfrm>
    </dsp:sp>
    <dsp:sp modelId="{23D521ED-181A-42B2-BA01-47507AED8E8F}">
      <dsp:nvSpPr>
        <dsp:cNvPr id="0" name=""/>
        <dsp:cNvSpPr/>
      </dsp:nvSpPr>
      <dsp:spPr>
        <a:xfrm rot="10200336">
          <a:off x="3550723" y="2950280"/>
          <a:ext cx="274325" cy="0"/>
        </a:xfrm>
        <a:custGeom>
          <a:avLst/>
          <a:gdLst/>
          <a:ahLst/>
          <a:cxnLst/>
          <a:rect l="0" t="0" r="0" b="0"/>
          <a:pathLst>
            <a:path>
              <a:moveTo>
                <a:pt x="0" y="0"/>
              </a:moveTo>
              <a:lnTo>
                <a:pt x="274325"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0" y="2602550"/>
          <a:ext cx="3552805" cy="1369168"/>
        </a:xfrm>
        <a:prstGeom prst="roundRect">
          <a:avLst/>
        </a:prstGeom>
        <a:solidFill>
          <a:schemeClr val="lt1"/>
        </a:solidFill>
        <a:ln w="12700" cap="flat" cmpd="sng" algn="ctr">
          <a:solidFill>
            <a:schemeClr val="accent1"/>
          </a:solidFill>
          <a:prstDash val="solid"/>
          <a:miter lim="800000"/>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kern="1200" smtClean="0">
              <a:latin typeface="Times New Roman" panose="02020603050405020304" pitchFamily="18" charset="0"/>
              <a:cs typeface="Times New Roman" panose="02020603050405020304" pitchFamily="18" charset="0"/>
            </a:rPr>
            <a:t>Tính khách quan</a:t>
          </a:r>
          <a:endParaRPr lang="en-US" sz="2800" kern="1200"/>
        </a:p>
      </dsp:txBody>
      <dsp:txXfrm>
        <a:off x="66837" y="2669387"/>
        <a:ext cx="3419131" cy="1235494"/>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34A6397-0319-461C-88B8-B6CCDF879B7E}">
      <dsp:nvSpPr>
        <dsp:cNvPr id="0" name=""/>
        <dsp:cNvSpPr/>
      </dsp:nvSpPr>
      <dsp:spPr>
        <a:xfrm rot="16200000">
          <a:off x="-1206668" y="1222212"/>
          <a:ext cx="3282016" cy="837591"/>
        </a:xfrm>
        <a:prstGeom prst="rect">
          <a:avLst/>
        </a:prstGeom>
        <a:solidFill>
          <a:srgbClr val="D6009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dirty="0" err="1">
              <a:solidFill>
                <a:schemeClr val="bg1"/>
              </a:solidFill>
              <a:latin typeface="+mn-lt"/>
              <a:cs typeface="Times New Roman" panose="02020603050405020304" pitchFamily="18" charset="0"/>
            </a:rPr>
            <a:t>Phát</a:t>
          </a:r>
          <a:r>
            <a:rPr lang="en-US" sz="3200" b="1" kern="1200" dirty="0">
              <a:solidFill>
                <a:schemeClr val="bg1"/>
              </a:solidFill>
              <a:latin typeface="+mn-lt"/>
              <a:cs typeface="Times New Roman" panose="02020603050405020304" pitchFamily="18" charset="0"/>
            </a:rPr>
            <a:t> </a:t>
          </a:r>
          <a:r>
            <a:rPr lang="en-US" sz="3200" b="1" kern="1200" dirty="0" err="1">
              <a:solidFill>
                <a:schemeClr val="bg1"/>
              </a:solidFill>
              <a:latin typeface="+mn-lt"/>
              <a:cs typeface="Times New Roman" panose="02020603050405020304" pitchFamily="18" charset="0"/>
            </a:rPr>
            <a:t>triển</a:t>
          </a:r>
          <a:endParaRPr lang="en-US" sz="3200" b="1" kern="1200" dirty="0">
            <a:solidFill>
              <a:schemeClr val="bg1"/>
            </a:solidFill>
            <a:latin typeface="+mn-lt"/>
            <a:cs typeface="Times New Roman" panose="02020603050405020304" pitchFamily="18" charset="0"/>
          </a:endParaRPr>
        </a:p>
      </dsp:txBody>
      <dsp:txXfrm>
        <a:off x="-1206668" y="1222212"/>
        <a:ext cx="3282016" cy="837591"/>
      </dsp:txXfrm>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865583" y="-695632"/>
          <a:ext cx="643818" cy="2383985"/>
        </a:xfrm>
        <a:prstGeom prst="round2SameRect">
          <a:avLst>
            <a:gd name="adj1" fmla="val 16670"/>
            <a:gd name="adj2" fmla="val 0"/>
          </a:avLst>
        </a:prstGeom>
        <a:solidFill>
          <a:srgbClr val="3333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Cái</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riêng</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1026934" y="205885"/>
        <a:ext cx="2352551" cy="580950"/>
      </dsp:txXfrm>
    </dsp:sp>
    <dsp:sp modelId="{5D249FAC-6CAC-49BD-8B1F-4CA2B5EF8B7B}">
      <dsp:nvSpPr>
        <dsp:cNvPr id="0" name=""/>
        <dsp:cNvSpPr/>
      </dsp:nvSpPr>
      <dsp:spPr>
        <a:xfrm rot="5400000">
          <a:off x="4434677" y="-614963"/>
          <a:ext cx="643818" cy="2158047"/>
        </a:xfrm>
        <a:prstGeom prst="round2SameRect">
          <a:avLst>
            <a:gd name="adj1" fmla="val 16670"/>
            <a:gd name="adj2" fmla="val 0"/>
          </a:avLst>
        </a:prstGeom>
        <a:solidFill>
          <a:srgbClr val="3333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Cái</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chung</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677563" y="173585"/>
        <a:ext cx="2126613" cy="580950"/>
      </dsp:txXfrm>
    </dsp:sp>
    <dsp:sp modelId="{A409E688-356B-4D05-A62B-D3322EBA34BB}">
      <dsp:nvSpPr>
        <dsp:cNvPr id="0" name=""/>
        <dsp:cNvSpPr/>
      </dsp:nvSpPr>
      <dsp:spPr>
        <a:xfrm>
          <a:off x="3317890"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3317890"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484583" y="-695632"/>
          <a:ext cx="643818" cy="2383985"/>
        </a:xfrm>
        <a:prstGeom prst="round2SameRect">
          <a:avLst>
            <a:gd name="adj1" fmla="val 16670"/>
            <a:gd name="adj2" fmla="val 0"/>
          </a:avLst>
        </a:prstGeom>
        <a:solidFill>
          <a:srgbClr val="0066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Tất</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nhiên</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645934" y="205885"/>
        <a:ext cx="2352551" cy="580950"/>
      </dsp:txXfrm>
    </dsp:sp>
    <dsp:sp modelId="{5D249FAC-6CAC-49BD-8B1F-4CA2B5EF8B7B}">
      <dsp:nvSpPr>
        <dsp:cNvPr id="0" name=""/>
        <dsp:cNvSpPr/>
      </dsp:nvSpPr>
      <dsp:spPr>
        <a:xfrm rot="5400000">
          <a:off x="4053677" y="-614963"/>
          <a:ext cx="643818" cy="2158047"/>
        </a:xfrm>
        <a:prstGeom prst="round2SameRect">
          <a:avLst>
            <a:gd name="adj1" fmla="val 16670"/>
            <a:gd name="adj2" fmla="val 0"/>
          </a:avLst>
        </a:prstGeom>
        <a:solidFill>
          <a:srgbClr val="0066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Ngẫu</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nhiên</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296563" y="173585"/>
        <a:ext cx="2126613" cy="580950"/>
      </dsp:txXfrm>
    </dsp:sp>
    <dsp:sp modelId="{A409E688-356B-4D05-A62B-D3322EBA34BB}">
      <dsp:nvSpPr>
        <dsp:cNvPr id="0" name=""/>
        <dsp:cNvSpPr/>
      </dsp:nvSpPr>
      <dsp:spPr>
        <a:xfrm>
          <a:off x="2936890"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2936890"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089140" y="-717683"/>
          <a:ext cx="643818" cy="2383985"/>
        </a:xfrm>
        <a:prstGeom prst="round2SameRect">
          <a:avLst>
            <a:gd name="adj1" fmla="val 16670"/>
            <a:gd name="adj2" fmla="val 0"/>
          </a:avLst>
        </a:prstGeom>
        <a:solidFill>
          <a:srgbClr val="CC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Nguyên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nhân</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250491" y="183834"/>
        <a:ext cx="2352551" cy="580950"/>
      </dsp:txXfrm>
    </dsp:sp>
    <dsp:sp modelId="{5D249FAC-6CAC-49BD-8B1F-4CA2B5EF8B7B}">
      <dsp:nvSpPr>
        <dsp:cNvPr id="0" name=""/>
        <dsp:cNvSpPr/>
      </dsp:nvSpPr>
      <dsp:spPr>
        <a:xfrm rot="5400000">
          <a:off x="3650432" y="-735653"/>
          <a:ext cx="643818" cy="2399427"/>
        </a:xfrm>
        <a:prstGeom prst="round2SameRect">
          <a:avLst>
            <a:gd name="adj1" fmla="val 16670"/>
            <a:gd name="adj2" fmla="val 0"/>
          </a:avLst>
        </a:prstGeom>
        <a:solidFill>
          <a:srgbClr val="CC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Kết</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quả</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2772628" y="173585"/>
        <a:ext cx="2367993" cy="580950"/>
      </dsp:txXfrm>
    </dsp:sp>
    <dsp:sp modelId="{A409E688-356B-4D05-A62B-D3322EBA34BB}">
      <dsp:nvSpPr>
        <dsp:cNvPr id="0" name=""/>
        <dsp:cNvSpPr/>
      </dsp:nvSpPr>
      <dsp:spPr>
        <a:xfrm>
          <a:off x="2533645"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2533645"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751283" y="-695632"/>
          <a:ext cx="643818" cy="2383985"/>
        </a:xfrm>
        <a:prstGeom prst="round2SameRect">
          <a:avLst>
            <a:gd name="adj1" fmla="val 16670"/>
            <a:gd name="adj2" fmla="val 0"/>
          </a:avLst>
        </a:prstGeom>
        <a:solidFill>
          <a:srgbClr val="00CC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Nội</a:t>
          </a:r>
          <a:r>
            <a:rPr lang="en-US" sz="2800" b="1" kern="1200" dirty="0">
              <a:solidFill>
                <a:schemeClr val="bg1"/>
              </a:solidFill>
              <a:latin typeface="Times New Roman" panose="02020603050405020304" pitchFamily="18" charset="0"/>
              <a:cs typeface="Times New Roman" panose="02020603050405020304" pitchFamily="18" charset="0"/>
            </a:rPr>
            <a:t> dung</a:t>
          </a:r>
        </a:p>
      </dsp:txBody>
      <dsp:txXfrm rot="5400000">
        <a:off x="912634" y="205885"/>
        <a:ext cx="2352551" cy="580950"/>
      </dsp:txXfrm>
    </dsp:sp>
    <dsp:sp modelId="{5D249FAC-6CAC-49BD-8B1F-4CA2B5EF8B7B}">
      <dsp:nvSpPr>
        <dsp:cNvPr id="0" name=""/>
        <dsp:cNvSpPr/>
      </dsp:nvSpPr>
      <dsp:spPr>
        <a:xfrm rot="5400000">
          <a:off x="4320377" y="-614963"/>
          <a:ext cx="643818" cy="2158047"/>
        </a:xfrm>
        <a:prstGeom prst="round2SameRect">
          <a:avLst>
            <a:gd name="adj1" fmla="val 16670"/>
            <a:gd name="adj2" fmla="val 0"/>
          </a:avLst>
        </a:prstGeom>
        <a:solidFill>
          <a:srgbClr val="00CC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Hình</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thức</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563263" y="173585"/>
        <a:ext cx="2126613" cy="580950"/>
      </dsp:txXfrm>
    </dsp:sp>
    <dsp:sp modelId="{A409E688-356B-4D05-A62B-D3322EBA34BB}">
      <dsp:nvSpPr>
        <dsp:cNvPr id="0" name=""/>
        <dsp:cNvSpPr/>
      </dsp:nvSpPr>
      <dsp:spPr>
        <a:xfrm>
          <a:off x="3203590"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3203590"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602038" y="-695632"/>
          <a:ext cx="643818" cy="2383985"/>
        </a:xfrm>
        <a:prstGeom prst="round2SameRect">
          <a:avLst>
            <a:gd name="adj1" fmla="val 16670"/>
            <a:gd name="adj2" fmla="val 0"/>
          </a:avLst>
        </a:prstGeom>
        <a:solidFill>
          <a:srgbClr val="99663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Bản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chất</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763389" y="205885"/>
        <a:ext cx="2352551" cy="580950"/>
      </dsp:txXfrm>
    </dsp:sp>
    <dsp:sp modelId="{5D249FAC-6CAC-49BD-8B1F-4CA2B5EF8B7B}">
      <dsp:nvSpPr>
        <dsp:cNvPr id="0" name=""/>
        <dsp:cNvSpPr/>
      </dsp:nvSpPr>
      <dsp:spPr>
        <a:xfrm rot="5400000">
          <a:off x="4171133" y="-608653"/>
          <a:ext cx="643818" cy="2145426"/>
        </a:xfrm>
        <a:prstGeom prst="round2SameRect">
          <a:avLst>
            <a:gd name="adj1" fmla="val 16670"/>
            <a:gd name="adj2" fmla="val 0"/>
          </a:avLst>
        </a:prstGeom>
        <a:solidFill>
          <a:srgbClr val="99663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Hiện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tượng</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420329" y="173585"/>
        <a:ext cx="2113992" cy="580950"/>
      </dsp:txXfrm>
    </dsp:sp>
    <dsp:sp modelId="{A409E688-356B-4D05-A62B-D3322EBA34BB}">
      <dsp:nvSpPr>
        <dsp:cNvPr id="0" name=""/>
        <dsp:cNvSpPr/>
      </dsp:nvSpPr>
      <dsp:spPr>
        <a:xfrm>
          <a:off x="3054346"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3054346"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2017983" y="-695632"/>
          <a:ext cx="643818" cy="2383985"/>
        </a:xfrm>
        <a:prstGeom prst="round2SameRect">
          <a:avLst>
            <a:gd name="adj1" fmla="val 16670"/>
            <a:gd name="adj2" fmla="val 0"/>
          </a:avLst>
        </a:prstGeom>
        <a:solidFill>
          <a:srgbClr val="FF0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Khả</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năng</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1179334" y="205885"/>
        <a:ext cx="2352551" cy="580950"/>
      </dsp:txXfrm>
    </dsp:sp>
    <dsp:sp modelId="{5D249FAC-6CAC-49BD-8B1F-4CA2B5EF8B7B}">
      <dsp:nvSpPr>
        <dsp:cNvPr id="0" name=""/>
        <dsp:cNvSpPr/>
      </dsp:nvSpPr>
      <dsp:spPr>
        <a:xfrm rot="5400000">
          <a:off x="4587077" y="-614963"/>
          <a:ext cx="643818" cy="2158047"/>
        </a:xfrm>
        <a:prstGeom prst="round2SameRect">
          <a:avLst>
            <a:gd name="adj1" fmla="val 16670"/>
            <a:gd name="adj2" fmla="val 0"/>
          </a:avLst>
        </a:prstGeom>
        <a:solidFill>
          <a:srgbClr val="FF0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Hiện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thực</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829963" y="173585"/>
        <a:ext cx="2126613" cy="580950"/>
      </dsp:txXfrm>
    </dsp:sp>
    <dsp:sp modelId="{A409E688-356B-4D05-A62B-D3322EBA34BB}">
      <dsp:nvSpPr>
        <dsp:cNvPr id="0" name=""/>
        <dsp:cNvSpPr/>
      </dsp:nvSpPr>
      <dsp:spPr>
        <a:xfrm>
          <a:off x="3470290"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3470290"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ED867BD-B7B2-4E12-9A69-58629FB9D5F2}">
      <dsp:nvSpPr>
        <dsp:cNvPr id="0" name=""/>
        <dsp:cNvSpPr/>
      </dsp:nvSpPr>
      <dsp:spPr>
        <a:xfrm>
          <a:off x="1786402" y="6960"/>
          <a:ext cx="2544985" cy="2544985"/>
        </a:xfrm>
        <a:prstGeom prst="ellipse">
          <a:avLst/>
        </a:prstGeom>
        <a:solidFill>
          <a:srgbClr val="FF3399"/>
        </a:solidFill>
        <a:ln w="25400" cap="flat" cmpd="sng" algn="ctr">
          <a:solidFill>
            <a:srgbClr val="FFC000"/>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lvl="0" algn="ctr" defTabSz="1244600">
            <a:lnSpc>
              <a:spcPct val="90000"/>
            </a:lnSpc>
            <a:spcBef>
              <a:spcPct val="0"/>
            </a:spcBef>
            <a:spcAft>
              <a:spcPct val="35000"/>
            </a:spcAft>
          </a:pPr>
          <a:r>
            <a:rPr lang="en-US" sz="2800" b="1" kern="1200" dirty="0" err="1">
              <a:solidFill>
                <a:schemeClr val="tx2"/>
              </a:solidFill>
              <a:latin typeface="Times New Roman" panose="02020603050405020304" pitchFamily="18" charset="0"/>
              <a:cs typeface="Times New Roman" panose="02020603050405020304" pitchFamily="18" charset="0"/>
            </a:rPr>
            <a:t>Cái</a:t>
          </a:r>
          <a:r>
            <a:rPr lang="en-US" sz="2800" b="1" kern="1200" dirty="0">
              <a:solidFill>
                <a:schemeClr val="tx2"/>
              </a:solidFill>
              <a:latin typeface="Times New Roman" panose="02020603050405020304" pitchFamily="18" charset="0"/>
              <a:cs typeface="Times New Roman" panose="02020603050405020304" pitchFamily="18" charset="0"/>
            </a:rPr>
            <a:t> </a:t>
          </a:r>
          <a:r>
            <a:rPr lang="en-US" sz="2800" b="1" kern="1200" dirty="0" err="1">
              <a:solidFill>
                <a:schemeClr val="tx2"/>
              </a:solidFill>
              <a:latin typeface="Times New Roman" panose="02020603050405020304" pitchFamily="18" charset="0"/>
              <a:cs typeface="Times New Roman" panose="02020603050405020304" pitchFamily="18" charset="0"/>
            </a:rPr>
            <a:t>đơn</a:t>
          </a:r>
          <a:r>
            <a:rPr lang="en-US" sz="2800" b="1" kern="1200" dirty="0">
              <a:solidFill>
                <a:schemeClr val="tx2"/>
              </a:solidFill>
              <a:latin typeface="Times New Roman" panose="02020603050405020304" pitchFamily="18" charset="0"/>
              <a:cs typeface="Times New Roman" panose="02020603050405020304" pitchFamily="18" charset="0"/>
            </a:rPr>
            <a:t> </a:t>
          </a:r>
          <a:r>
            <a:rPr lang="en-US" sz="2800" b="1" kern="1200" dirty="0" err="1">
              <a:solidFill>
                <a:schemeClr val="tx2"/>
              </a:solidFill>
              <a:latin typeface="Times New Roman" panose="02020603050405020304" pitchFamily="18" charset="0"/>
              <a:cs typeface="Times New Roman" panose="02020603050405020304" pitchFamily="18" charset="0"/>
            </a:rPr>
            <a:t>nhất</a:t>
          </a:r>
          <a:endParaRPr lang="en-US" sz="2800" b="1" kern="1200" dirty="0">
            <a:solidFill>
              <a:schemeClr val="tx2"/>
            </a:solidFill>
            <a:latin typeface="Times New Roman" panose="02020603050405020304" pitchFamily="18" charset="0"/>
            <a:cs typeface="Times New Roman" panose="02020603050405020304" pitchFamily="18" charset="0"/>
          </a:endParaRPr>
        </a:p>
      </dsp:txBody>
      <dsp:txXfrm>
        <a:off x="2141783" y="307068"/>
        <a:ext cx="1467379" cy="1944768"/>
      </dsp:txXfrm>
    </dsp:sp>
    <dsp:sp modelId="{0AF778D7-1960-4C25-8C07-8DD30D297289}">
      <dsp:nvSpPr>
        <dsp:cNvPr id="0" name=""/>
        <dsp:cNvSpPr/>
      </dsp:nvSpPr>
      <dsp:spPr>
        <a:xfrm>
          <a:off x="3547712" y="6960"/>
          <a:ext cx="2544985" cy="2544985"/>
        </a:xfrm>
        <a:prstGeom prst="ellipse">
          <a:avLst/>
        </a:prstGeom>
        <a:solidFill>
          <a:schemeClr val="accent2">
            <a:alpha val="50000"/>
            <a:hueOff val="38113"/>
            <a:satOff val="811"/>
            <a:lumOff val="-14706"/>
            <a:alphaOff val="0"/>
          </a:schemeClr>
        </a:solidFill>
        <a:ln w="25400" cap="flat" cmpd="sng" algn="ctr">
          <a:solidFill>
            <a:srgbClr val="FFC000"/>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Cái</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đơn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nhất</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a:off x="4269937" y="307068"/>
        <a:ext cx="1467379" cy="1944768"/>
      </dsp:txXfrm>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F5423A-6B51-47AE-9D9D-A2D68FE972DD}">
      <dsp:nvSpPr>
        <dsp:cNvPr id="0" name=""/>
        <dsp:cNvSpPr/>
      </dsp:nvSpPr>
      <dsp:spPr>
        <a:xfrm>
          <a:off x="2028824" y="1452546"/>
          <a:ext cx="1352550" cy="1352550"/>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sp>
    <dsp:sp modelId="{C145B2AA-C0A7-4794-94B3-DF0136596E47}">
      <dsp:nvSpPr>
        <dsp:cNvPr id="0" name=""/>
        <dsp:cNvSpPr/>
      </dsp:nvSpPr>
      <dsp:spPr>
        <a:xfrm>
          <a:off x="1920620" y="351184"/>
          <a:ext cx="1568958" cy="908140"/>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900" b="1" i="0" u="none" strike="noStrike" kern="1200" cap="none" normalizeH="0" baseline="0">
              <a:ln>
                <a:noFill/>
              </a:ln>
              <a:solidFill>
                <a:schemeClr val="tx1"/>
              </a:solidFill>
              <a:effectLst/>
              <a:latin typeface="Times New Roman" panose="02020603050405020304" pitchFamily="18" charset="0"/>
              <a:cs typeface="Arial" panose="020B0604020202020204" pitchFamily="34" charset="0"/>
            </a:rPr>
            <a:t>CAM</a:t>
          </a:r>
        </a:p>
      </dsp:txBody>
      <dsp:txXfrm>
        <a:off x="1920620" y="351184"/>
        <a:ext cx="1568958" cy="908140"/>
      </dsp:txXfrm>
    </dsp:sp>
    <dsp:sp modelId="{CA577028-CE1D-4F79-B24C-041A17CDBF12}">
      <dsp:nvSpPr>
        <dsp:cNvPr id="0" name=""/>
        <dsp:cNvSpPr/>
      </dsp:nvSpPr>
      <dsp:spPr>
        <a:xfrm>
          <a:off x="2543335" y="1826236"/>
          <a:ext cx="1352550" cy="1352550"/>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sp>
    <dsp:sp modelId="{C871B142-1C63-4BEE-A806-E184135DDF39}">
      <dsp:nvSpPr>
        <dsp:cNvPr id="0" name=""/>
        <dsp:cNvSpPr/>
      </dsp:nvSpPr>
      <dsp:spPr>
        <a:xfrm>
          <a:off x="3687965" y="1437872"/>
          <a:ext cx="1406652" cy="985429"/>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900" b="1" i="0" u="none" strike="noStrike" kern="1200" cap="none" normalizeH="0" baseline="0" dirty="0">
              <a:ln>
                <a:noFill/>
              </a:ln>
              <a:solidFill>
                <a:schemeClr val="tx1"/>
              </a:solidFill>
              <a:effectLst/>
              <a:latin typeface="Times New Roman" panose="02020603050405020304" pitchFamily="18" charset="0"/>
              <a:cs typeface="Arial" panose="020B0604020202020204" pitchFamily="34" charset="0"/>
            </a:rPr>
            <a:t>CHANH</a:t>
          </a:r>
        </a:p>
      </dsp:txBody>
      <dsp:txXfrm>
        <a:off x="3687965" y="1437872"/>
        <a:ext cx="1406652" cy="985429"/>
      </dsp:txXfrm>
    </dsp:sp>
    <dsp:sp modelId="{306A6DFA-0C78-465F-A1E1-57BCB9673C13}">
      <dsp:nvSpPr>
        <dsp:cNvPr id="0" name=""/>
        <dsp:cNvSpPr/>
      </dsp:nvSpPr>
      <dsp:spPr>
        <a:xfrm>
          <a:off x="2346944" y="2431406"/>
          <a:ext cx="1352550" cy="1352550"/>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sp>
    <dsp:sp modelId="{8A66C141-4A86-4C1C-A7FB-0896D5F9F4C8}">
      <dsp:nvSpPr>
        <dsp:cNvPr id="0" name=""/>
        <dsp:cNvSpPr/>
      </dsp:nvSpPr>
      <dsp:spPr>
        <a:xfrm>
          <a:off x="3787140" y="3230183"/>
          <a:ext cx="1406652" cy="985429"/>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900" b="1" i="0" u="none" strike="noStrike" kern="1200" cap="none" normalizeH="0" baseline="0">
              <a:ln>
                <a:noFill/>
              </a:ln>
              <a:solidFill>
                <a:schemeClr val="tx1"/>
              </a:solidFill>
              <a:effectLst/>
              <a:latin typeface="Times New Roman" panose="02020603050405020304" pitchFamily="18" charset="0"/>
              <a:cs typeface="Arial" panose="020B0604020202020204" pitchFamily="34" charset="0"/>
            </a:rPr>
            <a:t>QUÝT</a:t>
          </a:r>
        </a:p>
      </dsp:txBody>
      <dsp:txXfrm>
        <a:off x="3787140" y="3230183"/>
        <a:ext cx="1406652" cy="985429"/>
      </dsp:txXfrm>
    </dsp:sp>
    <dsp:sp modelId="{9D04E817-189E-4807-9BB6-F4B983285511}">
      <dsp:nvSpPr>
        <dsp:cNvPr id="0" name=""/>
        <dsp:cNvSpPr/>
      </dsp:nvSpPr>
      <dsp:spPr>
        <a:xfrm>
          <a:off x="1710705" y="2431406"/>
          <a:ext cx="1352550" cy="1352550"/>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sp>
    <dsp:sp modelId="{27E5883E-C5E5-49F1-AF5A-5692E3045E02}">
      <dsp:nvSpPr>
        <dsp:cNvPr id="0" name=""/>
        <dsp:cNvSpPr/>
      </dsp:nvSpPr>
      <dsp:spPr>
        <a:xfrm>
          <a:off x="216407" y="3230183"/>
          <a:ext cx="1406652" cy="985429"/>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900" b="1" i="0" u="none" strike="noStrike" kern="1200" cap="none" normalizeH="0" baseline="0">
              <a:ln>
                <a:noFill/>
              </a:ln>
              <a:solidFill>
                <a:schemeClr val="tx1"/>
              </a:solidFill>
              <a:effectLst/>
              <a:latin typeface="Times New Roman" panose="02020603050405020304" pitchFamily="18" charset="0"/>
              <a:cs typeface="Arial" panose="020B0604020202020204" pitchFamily="34" charset="0"/>
            </a:rPr>
            <a:t>BƯỞI</a:t>
          </a:r>
        </a:p>
      </dsp:txBody>
      <dsp:txXfrm>
        <a:off x="216407" y="3230183"/>
        <a:ext cx="1406652" cy="985429"/>
      </dsp:txXfrm>
    </dsp:sp>
    <dsp:sp modelId="{5758E471-EF6D-47BA-8FB8-36D8A3FD0746}">
      <dsp:nvSpPr>
        <dsp:cNvPr id="0" name=""/>
        <dsp:cNvSpPr/>
      </dsp:nvSpPr>
      <dsp:spPr>
        <a:xfrm>
          <a:off x="1514314" y="1826236"/>
          <a:ext cx="1352550" cy="1352550"/>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sp>
    <dsp:sp modelId="{13D68F9F-D7E3-45B7-A2A7-C335808999AA}">
      <dsp:nvSpPr>
        <dsp:cNvPr id="0" name=""/>
        <dsp:cNvSpPr/>
      </dsp:nvSpPr>
      <dsp:spPr>
        <a:xfrm>
          <a:off x="0" y="1549157"/>
          <a:ext cx="1406652" cy="985429"/>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900" b="1" i="0" u="none" strike="noStrike" kern="1200" cap="none" normalizeH="0" baseline="0">
              <a:ln>
                <a:noFill/>
              </a:ln>
              <a:solidFill>
                <a:schemeClr val="tx1"/>
              </a:solidFill>
              <a:effectLst/>
              <a:latin typeface="Times New Roman" panose="02020603050405020304" pitchFamily="18" charset="0"/>
              <a:cs typeface="Arial" panose="020B0604020202020204" pitchFamily="34" charset="0"/>
            </a:rPr>
            <a:t>XOÀI</a:t>
          </a:r>
          <a:r>
            <a:rPr kumimoji="0" lang="en-US" sz="2900" b="0" i="0" u="none" strike="noStrike" kern="1200" cap="none" normalizeH="0" baseline="0">
              <a:ln>
                <a:noFill/>
              </a:ln>
              <a:solidFill>
                <a:schemeClr val="tx1"/>
              </a:solidFill>
              <a:effectLst/>
              <a:latin typeface="Times New Roman" panose="02020603050405020304" pitchFamily="18" charset="0"/>
              <a:cs typeface="Arial" panose="020B0604020202020204" pitchFamily="34" charset="0"/>
            </a:rPr>
            <a:t> </a:t>
          </a:r>
        </a:p>
      </dsp:txBody>
      <dsp:txXfrm>
        <a:off x="0" y="1549157"/>
        <a:ext cx="1406652" cy="985429"/>
      </dsp:txXfrm>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23E2A49-FBCD-414C-B8F7-D2E891227904}">
      <dsp:nvSpPr>
        <dsp:cNvPr id="0" name=""/>
        <dsp:cNvSpPr/>
      </dsp:nvSpPr>
      <dsp:spPr>
        <a:xfrm>
          <a:off x="0" y="0"/>
          <a:ext cx="10134600" cy="845820"/>
        </a:xfrm>
        <a:prstGeom prst="rect">
          <a:avLst/>
        </a:prstGeom>
        <a:solidFill>
          <a:srgbClr val="3333FF"/>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bevelB w="88900" h="121750" prst="angle"/>
        </a:sp3d>
      </dsp:spPr>
      <dsp:style>
        <a:lnRef idx="0">
          <a:scrgbClr r="0" g="0" b="0"/>
        </a:lnRef>
        <a:fillRef idx="1">
          <a:scrgbClr r="0" g="0" b="0"/>
        </a:fillRef>
        <a:effectRef idx="2">
          <a:scrgbClr r="0" g="0" b="0"/>
        </a:effectRef>
        <a:fontRef idx="minor">
          <a:schemeClr val="lt1"/>
        </a:fontRef>
      </dsp:style>
      <dsp:txBody>
        <a:bodyPr spcFirstLastPara="0" vert="horz" wrap="square" lIns="121920" tIns="121920" rIns="121920" bIns="121920" numCol="1" spcCol="1270" anchor="ctr" anchorCtr="0">
          <a:noAutofit/>
        </a:bodyPr>
        <a:lstStyle/>
        <a:p>
          <a:pPr lvl="0" algn="ctr" defTabSz="1422400">
            <a:lnSpc>
              <a:spcPct val="90000"/>
            </a:lnSpc>
            <a:spcBef>
              <a:spcPct val="0"/>
            </a:spcBef>
            <a:spcAft>
              <a:spcPct val="35000"/>
            </a:spcAft>
          </a:pPr>
          <a:r>
            <a:rPr lang="en-US" sz="3200" b="1" kern="1200" noProof="1">
              <a:latin typeface="+mj-lt"/>
              <a:cs typeface="Times New Roman" panose="02020603050405020304" pitchFamily="18" charset="0"/>
            </a:rPr>
            <a:t>Nguyên nhân</a:t>
          </a:r>
        </a:p>
      </dsp:txBody>
      <dsp:txXfrm>
        <a:off x="0" y="0"/>
        <a:ext cx="10134600" cy="845820"/>
      </dsp:txXfrm>
    </dsp:sp>
    <dsp:sp modelId="{86E0CD11-2865-449B-9CBE-A0F6B27BCC31}">
      <dsp:nvSpPr>
        <dsp:cNvPr id="0" name=""/>
        <dsp:cNvSpPr/>
      </dsp:nvSpPr>
      <dsp:spPr>
        <a:xfrm>
          <a:off x="4948" y="845820"/>
          <a:ext cx="3374900" cy="1776222"/>
        </a:xfrm>
        <a:prstGeom prst="rect">
          <a:avLst/>
        </a:prstGeom>
        <a:solidFill>
          <a:srgbClr val="6600CC"/>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en-US" sz="2800" b="1" i="0" kern="1200" noProof="1">
              <a:solidFill>
                <a:schemeClr val="bg1"/>
              </a:solidFill>
              <a:latin typeface="+mj-lt"/>
              <a:cs typeface="Times New Roman" panose="02020603050405020304" pitchFamily="18" charset="0"/>
            </a:rPr>
            <a:t>Sinh ra </a:t>
          </a:r>
        </a:p>
        <a:p>
          <a:pPr lvl="0" algn="ctr" defTabSz="1244600">
            <a:lnSpc>
              <a:spcPct val="90000"/>
            </a:lnSpc>
            <a:spcBef>
              <a:spcPct val="0"/>
            </a:spcBef>
            <a:spcAft>
              <a:spcPct val="35000"/>
            </a:spcAft>
          </a:pPr>
          <a:r>
            <a:rPr lang="en-US" sz="2800" b="1" i="0" kern="1200" noProof="1">
              <a:solidFill>
                <a:schemeClr val="bg1"/>
              </a:solidFill>
              <a:latin typeface="+mj-lt"/>
              <a:cs typeface="Times New Roman" panose="02020603050405020304" pitchFamily="18" charset="0"/>
            </a:rPr>
            <a:t>kết quả</a:t>
          </a:r>
        </a:p>
      </dsp:txBody>
      <dsp:txXfrm>
        <a:off x="4948" y="845820"/>
        <a:ext cx="3374900" cy="1776222"/>
      </dsp:txXfrm>
    </dsp:sp>
    <dsp:sp modelId="{F46505C3-1E5E-4B16-A593-FD5BC698B928}">
      <dsp:nvSpPr>
        <dsp:cNvPr id="0" name=""/>
        <dsp:cNvSpPr/>
      </dsp:nvSpPr>
      <dsp:spPr>
        <a:xfrm>
          <a:off x="3379849" y="845820"/>
          <a:ext cx="3374900" cy="1776222"/>
        </a:xfrm>
        <a:prstGeom prst="rect">
          <a:avLst/>
        </a:prstGeom>
        <a:solidFill>
          <a:srgbClr val="C00000"/>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en-US" sz="2800" b="1" kern="1200" noProof="1">
              <a:solidFill>
                <a:schemeClr val="bg1"/>
              </a:solidFill>
              <a:latin typeface="+mj-lt"/>
              <a:cs typeface="Times New Roman" panose="02020603050405020304" pitchFamily="18" charset="0"/>
            </a:rPr>
            <a:t>Quyết định </a:t>
          </a:r>
        </a:p>
        <a:p>
          <a:pPr lvl="0" algn="ctr" defTabSz="1244600">
            <a:lnSpc>
              <a:spcPct val="90000"/>
            </a:lnSpc>
            <a:spcBef>
              <a:spcPct val="0"/>
            </a:spcBef>
            <a:spcAft>
              <a:spcPct val="35000"/>
            </a:spcAft>
          </a:pPr>
          <a:r>
            <a:rPr lang="en-US" sz="2800" b="1" kern="1200" noProof="1">
              <a:solidFill>
                <a:schemeClr val="bg1"/>
              </a:solidFill>
              <a:latin typeface="+mj-lt"/>
              <a:cs typeface="Times New Roman" panose="02020603050405020304" pitchFamily="18" charset="0"/>
            </a:rPr>
            <a:t>kết quả</a:t>
          </a:r>
        </a:p>
      </dsp:txBody>
      <dsp:txXfrm>
        <a:off x="3379849" y="845820"/>
        <a:ext cx="3374900" cy="1776222"/>
      </dsp:txXfrm>
    </dsp:sp>
    <dsp:sp modelId="{3B403D50-5F58-428E-BA69-78F9118DB019}">
      <dsp:nvSpPr>
        <dsp:cNvPr id="0" name=""/>
        <dsp:cNvSpPr/>
      </dsp:nvSpPr>
      <dsp:spPr>
        <a:xfrm>
          <a:off x="6754750" y="845820"/>
          <a:ext cx="3374900" cy="1776222"/>
        </a:xfrm>
        <a:prstGeom prst="rect">
          <a:avLst/>
        </a:prstGeom>
        <a:solidFill>
          <a:srgbClr val="99663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100000"/>
            </a:lnSpc>
            <a:spcBef>
              <a:spcPct val="0"/>
            </a:spcBef>
            <a:spcAft>
              <a:spcPct val="35000"/>
            </a:spcAft>
          </a:pPr>
          <a:r>
            <a:rPr lang="en-US" sz="2800" b="1" kern="1200" noProof="1">
              <a:solidFill>
                <a:schemeClr val="bg1"/>
              </a:solidFill>
              <a:latin typeface="+mj-lt"/>
              <a:cs typeface="Times New Roman" panose="02020603050405020304" pitchFamily="18" charset="0"/>
            </a:rPr>
            <a:t>Có trước </a:t>
          </a:r>
        </a:p>
        <a:p>
          <a:pPr lvl="0" algn="ctr" defTabSz="1244600">
            <a:lnSpc>
              <a:spcPct val="100000"/>
            </a:lnSpc>
            <a:spcBef>
              <a:spcPct val="0"/>
            </a:spcBef>
            <a:spcAft>
              <a:spcPct val="35000"/>
            </a:spcAft>
          </a:pPr>
          <a:r>
            <a:rPr lang="en-US" sz="2800" b="1" kern="1200" noProof="1">
              <a:solidFill>
                <a:schemeClr val="bg1"/>
              </a:solidFill>
              <a:latin typeface="+mj-lt"/>
              <a:cs typeface="Times New Roman" panose="02020603050405020304" pitchFamily="18" charset="0"/>
            </a:rPr>
            <a:t>kết quả</a:t>
          </a:r>
        </a:p>
      </dsp:txBody>
      <dsp:txXfrm>
        <a:off x="6754750" y="845820"/>
        <a:ext cx="3374900" cy="1776222"/>
      </dsp:txXfrm>
    </dsp:sp>
    <dsp:sp modelId="{0245A3CB-0C78-465D-9794-D612CD1FBF04}">
      <dsp:nvSpPr>
        <dsp:cNvPr id="0" name=""/>
        <dsp:cNvSpPr/>
      </dsp:nvSpPr>
      <dsp:spPr>
        <a:xfrm>
          <a:off x="0" y="2622042"/>
          <a:ext cx="10134600" cy="197358"/>
        </a:xfrm>
        <a:prstGeom prst="rect">
          <a:avLst/>
        </a:prstGeom>
        <a:solidFill>
          <a:schemeClr val="accent2">
            <a:shade val="90000"/>
            <a:hueOff val="0"/>
            <a:satOff val="0"/>
            <a:lumOff val="0"/>
            <a:alphaOff val="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bevelB w="88900" h="121750" prst="angle"/>
        </a:sp3d>
      </dsp:spPr>
      <dsp:style>
        <a:lnRef idx="0">
          <a:scrgbClr r="0" g="0" b="0"/>
        </a:lnRef>
        <a:fillRef idx="1">
          <a:scrgbClr r="0" g="0" b="0"/>
        </a:fillRef>
        <a:effectRef idx="2">
          <a:scrgbClr r="0" g="0" b="0"/>
        </a:effectRef>
        <a:fontRef idx="minor">
          <a:schemeClr val="lt1"/>
        </a:fontRef>
      </dsp:style>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4000445" y="1989624"/>
          <a:ext cx="3588860" cy="1241251"/>
        </a:xfrm>
        <a:prstGeom prst="roundRect">
          <a:avLst/>
        </a:prstGeom>
        <a:pattFill prst="pct5">
          <a:fgClr>
            <a:schemeClr val="accent1">
              <a:hueOff val="0"/>
              <a:satOff val="0"/>
              <a:lumOff val="0"/>
            </a:schemeClr>
          </a:fgClr>
          <a:bgClr>
            <a:schemeClr val="bg1"/>
          </a:bgClr>
        </a:patt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b="0" i="0" kern="1200" smtClean="0">
              <a:solidFill>
                <a:srgbClr val="C00000"/>
              </a:solidFill>
            </a:rPr>
            <a:t>Ý nghĩa phương pháp luận</a:t>
          </a:r>
          <a:endParaRPr lang="en-US" sz="2800" b="0" i="0" kern="1200">
            <a:solidFill>
              <a:srgbClr val="C00000"/>
            </a:solidFill>
          </a:endParaRPr>
        </a:p>
      </dsp:txBody>
      <dsp:txXfrm>
        <a:off x="4061038" y="2050217"/>
        <a:ext cx="3467674" cy="1120065"/>
      </dsp:txXfrm>
    </dsp:sp>
    <dsp:sp modelId="{6DE1DA8F-448F-4D5D-A5D8-A7A99780E325}">
      <dsp:nvSpPr>
        <dsp:cNvPr id="0" name=""/>
        <dsp:cNvSpPr/>
      </dsp:nvSpPr>
      <dsp:spPr>
        <a:xfrm rot="16200000">
          <a:off x="5421214" y="1615962"/>
          <a:ext cx="747322" cy="0"/>
        </a:xfrm>
        <a:custGeom>
          <a:avLst/>
          <a:gdLst/>
          <a:ahLst/>
          <a:cxnLst/>
          <a:rect l="0" t="0" r="0" b="0"/>
          <a:pathLst>
            <a:path>
              <a:moveTo>
                <a:pt x="0" y="0"/>
              </a:moveTo>
              <a:lnTo>
                <a:pt x="747322"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3117141" y="36585"/>
          <a:ext cx="5355467" cy="1205716"/>
        </a:xfrm>
        <a:prstGeom prst="roundRect">
          <a:avLst/>
        </a:prstGeom>
        <a:solidFill>
          <a:schemeClr val="lt1"/>
        </a:solidFill>
        <a:ln w="12700" cap="flat" cmpd="sng" algn="ctr">
          <a:solidFill>
            <a:schemeClr val="accent1"/>
          </a:solidFill>
          <a:prstDash val="solid"/>
          <a:miter lim="800000"/>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altLang="en-US" sz="2400" b="0" i="0" kern="1200" smtClean="0">
              <a:solidFill>
                <a:schemeClr val="tx1"/>
              </a:solidFill>
              <a:latin typeface="Times New Roman" panose="02020603050405020304" pitchFamily="18" charset="0"/>
              <a:cs typeface="Times New Roman" panose="02020603050405020304" pitchFamily="18" charset="0"/>
            </a:rPr>
            <a:t>Cần nghiên cứu SVHT trong mối quan hệ mà nó giữ vai trò là kết quả đồng thời trong mối quan hệ mà nó là nguyên nhân</a:t>
          </a:r>
          <a:endParaRPr lang="en-US" sz="2400" b="0" i="0" kern="1200">
            <a:solidFill>
              <a:schemeClr val="tx1"/>
            </a:solidFill>
          </a:endParaRPr>
        </a:p>
      </dsp:txBody>
      <dsp:txXfrm>
        <a:off x="3175999" y="95443"/>
        <a:ext cx="5237751" cy="1088000"/>
      </dsp:txXfrm>
    </dsp:sp>
    <dsp:sp modelId="{291B1801-7BC2-46A7-BDA2-4B935F81FFC2}">
      <dsp:nvSpPr>
        <dsp:cNvPr id="0" name=""/>
        <dsp:cNvSpPr/>
      </dsp:nvSpPr>
      <dsp:spPr>
        <a:xfrm rot="709770">
          <a:off x="7586848" y="3009811"/>
          <a:ext cx="231424" cy="0"/>
        </a:xfrm>
        <a:custGeom>
          <a:avLst/>
          <a:gdLst/>
          <a:ahLst/>
          <a:cxnLst/>
          <a:rect l="0" t="0" r="0" b="0"/>
          <a:pathLst>
            <a:path>
              <a:moveTo>
                <a:pt x="0" y="0"/>
              </a:moveTo>
              <a:lnTo>
                <a:pt x="231424"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7815814" y="2710139"/>
          <a:ext cx="3690502" cy="1419755"/>
        </a:xfrm>
        <a:prstGeom prst="roundRect">
          <a:avLst/>
        </a:prstGeom>
        <a:solidFill>
          <a:schemeClr val="lt1"/>
        </a:solidFill>
        <a:ln w="12700" cap="flat" cmpd="sng" algn="ctr">
          <a:solidFill>
            <a:schemeClr val="accent1"/>
          </a:solidFill>
          <a:prstDash val="solid"/>
          <a:miter lim="800000"/>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kern="1200" smtClean="0">
              <a:latin typeface="Times New Roman" panose="02020603050405020304" pitchFamily="18" charset="0"/>
              <a:cs typeface="Times New Roman" panose="02020603050405020304" pitchFamily="18" charset="0"/>
            </a:rPr>
            <a:t>Cần tìm hiểu tất cả các nguyên nhân sinh ra SVHT</a:t>
          </a:r>
          <a:endParaRPr lang="en-US" sz="2400" kern="1200">
            <a:latin typeface="Times New Roman" panose="02020603050405020304" pitchFamily="18" charset="0"/>
            <a:cs typeface="Times New Roman" panose="02020603050405020304" pitchFamily="18" charset="0"/>
          </a:endParaRPr>
        </a:p>
      </dsp:txBody>
      <dsp:txXfrm>
        <a:off x="7885121" y="2779446"/>
        <a:ext cx="3551888" cy="1281141"/>
      </dsp:txXfrm>
    </dsp:sp>
    <dsp:sp modelId="{23D521ED-181A-42B2-BA01-47507AED8E8F}">
      <dsp:nvSpPr>
        <dsp:cNvPr id="0" name=""/>
        <dsp:cNvSpPr/>
      </dsp:nvSpPr>
      <dsp:spPr>
        <a:xfrm rot="10202900">
          <a:off x="3711254" y="2950273"/>
          <a:ext cx="291383" cy="0"/>
        </a:xfrm>
        <a:custGeom>
          <a:avLst/>
          <a:gdLst/>
          <a:ahLst/>
          <a:cxnLst/>
          <a:rect l="0" t="0" r="0" b="0"/>
          <a:pathLst>
            <a:path>
              <a:moveTo>
                <a:pt x="0" y="0"/>
              </a:moveTo>
              <a:lnTo>
                <a:pt x="291383"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160641" y="2602550"/>
          <a:ext cx="3552805" cy="1369168"/>
        </a:xfrm>
        <a:prstGeom prst="roundRect">
          <a:avLst/>
        </a:prstGeom>
        <a:solidFill>
          <a:schemeClr val="lt1"/>
        </a:solidFill>
        <a:ln w="12700" cap="flat" cmpd="sng" algn="ctr">
          <a:solidFill>
            <a:schemeClr val="accent1"/>
          </a:solidFill>
          <a:prstDash val="solid"/>
          <a:miter lim="800000"/>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kern="1200" smtClean="0">
              <a:latin typeface="Times New Roman" panose="02020603050405020304" pitchFamily="18" charset="0"/>
              <a:cs typeface="Times New Roman" panose="02020603050405020304" pitchFamily="18" charset="0"/>
            </a:rPr>
            <a:t>Muốn nhận thức được SVHT phải tìm ra nguyên nhân xuất hiện</a:t>
          </a:r>
          <a:endParaRPr lang="en-US" sz="2400" kern="1200">
            <a:latin typeface="Times New Roman" panose="02020603050405020304" pitchFamily="18" charset="0"/>
            <a:cs typeface="Times New Roman" panose="02020603050405020304" pitchFamily="18" charset="0"/>
          </a:endParaRPr>
        </a:p>
      </dsp:txBody>
      <dsp:txXfrm>
        <a:off x="227478" y="2669387"/>
        <a:ext cx="3419131" cy="1235494"/>
      </dsp:txXfrm>
    </dsp:sp>
  </dsp:spTree>
</dsp:drawing>
</file>

<file path=ppt/diagrams/drawing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E542729-0537-49C2-A1C8-6AE3BB216691}">
      <dsp:nvSpPr>
        <dsp:cNvPr id="0" name=""/>
        <dsp:cNvSpPr/>
      </dsp:nvSpPr>
      <dsp:spPr>
        <a:xfrm>
          <a:off x="1864909" y="2015274"/>
          <a:ext cx="2010187" cy="2213186"/>
        </a:xfrm>
        <a:prstGeom prst="ellipse">
          <a:avLst/>
        </a:prstGeom>
        <a:solidFill>
          <a:srgbClr val="008000"/>
        </a:solidFill>
        <a:ln>
          <a:noFill/>
        </a:ln>
        <a:effectLst/>
        <a:sp3d extrusionH="381000" contourW="38100" prstMaterial="matte">
          <a:contourClr>
            <a:schemeClr val="lt1"/>
          </a:contourClr>
        </a:sp3d>
      </dsp:spPr>
      <dsp:style>
        <a:lnRef idx="0">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kern="1200" noProof="1">
              <a:solidFill>
                <a:schemeClr val="bg1"/>
              </a:solidFill>
              <a:latin typeface="+mj-lt"/>
              <a:cs typeface="Times New Roman" panose="02020603050405020304" pitchFamily="18" charset="0"/>
            </a:rPr>
            <a:t>Khả năng &amp; Hiện thực</a:t>
          </a:r>
        </a:p>
      </dsp:txBody>
      <dsp:txXfrm>
        <a:off x="2159294" y="2339388"/>
        <a:ext cx="1421417" cy="1564958"/>
      </dsp:txXfrm>
    </dsp:sp>
    <dsp:sp modelId="{835DFC6B-944E-487D-B7CA-A7B99DF8374D}">
      <dsp:nvSpPr>
        <dsp:cNvPr id="0" name=""/>
        <dsp:cNvSpPr/>
      </dsp:nvSpPr>
      <dsp:spPr>
        <a:xfrm rot="12864357">
          <a:off x="741027" y="1861486"/>
          <a:ext cx="1327918" cy="514082"/>
        </a:xfrm>
        <a:prstGeom prst="leftArrow">
          <a:avLst>
            <a:gd name="adj1" fmla="val 60000"/>
            <a:gd name="adj2" fmla="val 50000"/>
          </a:avLst>
        </a:prstGeom>
        <a:solidFill>
          <a:schemeClr val="accent1">
            <a:tint val="60000"/>
            <a:hueOff val="0"/>
            <a:satOff val="0"/>
            <a:lumOff val="0"/>
            <a:alphaOff val="0"/>
          </a:schemeClr>
        </a:solidFill>
        <a:ln>
          <a:noFill/>
        </a:ln>
        <a:effectLst/>
        <a:sp3d z="-381000" extrusionH="63500" contourW="12700" prstMaterial="matte">
          <a:contourClr>
            <a:schemeClr val="dk1">
              <a:tint val="20000"/>
            </a:schemeClr>
          </a:contourClr>
        </a:sp3d>
      </dsp:spPr>
      <dsp:style>
        <a:lnRef idx="0">
          <a:scrgbClr r="0" g="0" b="0"/>
        </a:lnRef>
        <a:fillRef idx="1">
          <a:scrgbClr r="0" g="0" b="0"/>
        </a:fillRef>
        <a:effectRef idx="0">
          <a:scrgbClr r="0" g="0" b="0"/>
        </a:effectRef>
        <a:fontRef idx="minor">
          <a:schemeClr val="lt1"/>
        </a:fontRef>
      </dsp:style>
    </dsp:sp>
    <dsp:sp modelId="{6873686A-A46F-47EA-BDBA-C376E224A118}">
      <dsp:nvSpPr>
        <dsp:cNvPr id="0" name=""/>
        <dsp:cNvSpPr/>
      </dsp:nvSpPr>
      <dsp:spPr>
        <a:xfrm>
          <a:off x="380" y="1057913"/>
          <a:ext cx="1713607" cy="1370885"/>
        </a:xfrm>
        <a:prstGeom prst="roundRect">
          <a:avLst>
            <a:gd name="adj" fmla="val 10000"/>
          </a:avLst>
        </a:prstGeom>
        <a:solidFill>
          <a:srgbClr val="FF0066"/>
        </a:solidFill>
        <a:ln>
          <a:noFill/>
        </a:ln>
        <a:effectLst/>
        <a:sp3d extrusionH="381000" contourW="38100" prstMaterial="matte">
          <a:contourClr>
            <a:schemeClr val="lt1"/>
          </a:contourClr>
        </a:sp3d>
      </dsp:spPr>
      <dsp:style>
        <a:lnRef idx="0">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1244600">
            <a:lnSpc>
              <a:spcPct val="90000"/>
            </a:lnSpc>
            <a:spcBef>
              <a:spcPct val="0"/>
            </a:spcBef>
            <a:spcAft>
              <a:spcPct val="35000"/>
            </a:spcAft>
          </a:pPr>
          <a:r>
            <a:rPr lang="en-US" sz="2800" kern="1200" noProof="1">
              <a:latin typeface="Times New Roman" panose="02020603050405020304" pitchFamily="18" charset="0"/>
              <a:cs typeface="Times New Roman" panose="02020603050405020304" pitchFamily="18" charset="0"/>
            </a:rPr>
            <a:t>Chuyển hóa </a:t>
          </a:r>
        </a:p>
      </dsp:txBody>
      <dsp:txXfrm>
        <a:off x="40532" y="1098065"/>
        <a:ext cx="1633303" cy="1290581"/>
      </dsp:txXfrm>
    </dsp:sp>
    <dsp:sp modelId="{DF8B5918-99DF-4243-A313-327966905523}">
      <dsp:nvSpPr>
        <dsp:cNvPr id="0" name=""/>
        <dsp:cNvSpPr/>
      </dsp:nvSpPr>
      <dsp:spPr>
        <a:xfrm rot="16182238">
          <a:off x="2240194" y="1065520"/>
          <a:ext cx="1241023" cy="514082"/>
        </a:xfrm>
        <a:prstGeom prst="leftArrow">
          <a:avLst>
            <a:gd name="adj1" fmla="val 60000"/>
            <a:gd name="adj2" fmla="val 50000"/>
          </a:avLst>
        </a:prstGeom>
        <a:solidFill>
          <a:schemeClr val="accent1">
            <a:tint val="60000"/>
            <a:hueOff val="0"/>
            <a:satOff val="0"/>
            <a:lumOff val="0"/>
            <a:alphaOff val="0"/>
          </a:schemeClr>
        </a:solidFill>
        <a:ln>
          <a:noFill/>
        </a:ln>
        <a:effectLst/>
        <a:sp3d z="-381000" extrusionH="63500" contourW="12700" prstMaterial="matte">
          <a:contourClr>
            <a:schemeClr val="dk1">
              <a:tint val="20000"/>
            </a:schemeClr>
          </a:contourClr>
        </a:sp3d>
      </dsp:spPr>
      <dsp:style>
        <a:lnRef idx="0">
          <a:scrgbClr r="0" g="0" b="0"/>
        </a:lnRef>
        <a:fillRef idx="1">
          <a:scrgbClr r="0" g="0" b="0"/>
        </a:fillRef>
        <a:effectRef idx="0">
          <a:scrgbClr r="0" g="0" b="0"/>
        </a:effectRef>
        <a:fontRef idx="minor">
          <a:schemeClr val="lt1"/>
        </a:fontRef>
      </dsp:style>
    </dsp:sp>
    <dsp:sp modelId="{57B174E6-FF4C-49F9-B497-59AEBA06486F}">
      <dsp:nvSpPr>
        <dsp:cNvPr id="0" name=""/>
        <dsp:cNvSpPr/>
      </dsp:nvSpPr>
      <dsp:spPr>
        <a:xfrm>
          <a:off x="2000696" y="16614"/>
          <a:ext cx="1713607" cy="1370885"/>
        </a:xfrm>
        <a:prstGeom prst="roundRect">
          <a:avLst>
            <a:gd name="adj" fmla="val 10000"/>
          </a:avLst>
        </a:prstGeom>
        <a:solidFill>
          <a:srgbClr val="0070C0"/>
        </a:solidFill>
        <a:ln>
          <a:noFill/>
        </a:ln>
        <a:effectLst/>
        <a:sp3d extrusionH="381000" contourW="38100" prstMaterial="matte">
          <a:contourClr>
            <a:schemeClr val="lt1"/>
          </a:contourClr>
        </a:sp3d>
      </dsp:spPr>
      <dsp:style>
        <a:lnRef idx="0">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1244600">
            <a:lnSpc>
              <a:spcPct val="90000"/>
            </a:lnSpc>
            <a:spcBef>
              <a:spcPct val="0"/>
            </a:spcBef>
            <a:spcAft>
              <a:spcPct val="35000"/>
            </a:spcAft>
          </a:pPr>
          <a:r>
            <a:rPr lang="en-US" sz="2800" kern="1200" noProof="1">
              <a:latin typeface="Times New Roman" panose="02020603050405020304" pitchFamily="18" charset="0"/>
              <a:cs typeface="Times New Roman" panose="02020603050405020304" pitchFamily="18" charset="0"/>
            </a:rPr>
            <a:t>Không tách rời</a:t>
          </a:r>
        </a:p>
      </dsp:txBody>
      <dsp:txXfrm>
        <a:off x="2040848" y="56766"/>
        <a:ext cx="1633303" cy="1290581"/>
      </dsp:txXfrm>
    </dsp:sp>
    <dsp:sp modelId="{CD82677B-AA06-4E7E-A0E7-F24972B71AE4}">
      <dsp:nvSpPr>
        <dsp:cNvPr id="0" name=""/>
        <dsp:cNvSpPr/>
      </dsp:nvSpPr>
      <dsp:spPr>
        <a:xfrm rot="19218140">
          <a:off x="3569860" y="1679403"/>
          <a:ext cx="1456219" cy="514082"/>
        </a:xfrm>
        <a:prstGeom prst="leftArrow">
          <a:avLst>
            <a:gd name="adj1" fmla="val 60000"/>
            <a:gd name="adj2" fmla="val 50000"/>
          </a:avLst>
        </a:prstGeom>
        <a:solidFill>
          <a:schemeClr val="accent1">
            <a:tint val="60000"/>
            <a:hueOff val="0"/>
            <a:satOff val="0"/>
            <a:lumOff val="0"/>
            <a:alphaOff val="0"/>
          </a:schemeClr>
        </a:solidFill>
        <a:ln>
          <a:noFill/>
        </a:ln>
        <a:effectLst/>
        <a:sp3d z="-381000" extrusionH="63500" contourW="12700" prstMaterial="matte">
          <a:contourClr>
            <a:schemeClr val="dk1">
              <a:tint val="20000"/>
            </a:schemeClr>
          </a:contourClr>
        </a:sp3d>
      </dsp:spPr>
      <dsp:style>
        <a:lnRef idx="0">
          <a:scrgbClr r="0" g="0" b="0"/>
        </a:lnRef>
        <a:fillRef idx="1">
          <a:scrgbClr r="0" g="0" b="0"/>
        </a:fillRef>
        <a:effectRef idx="0">
          <a:scrgbClr r="0" g="0" b="0"/>
        </a:effectRef>
        <a:fontRef idx="minor">
          <a:schemeClr val="lt1"/>
        </a:fontRef>
      </dsp:style>
    </dsp:sp>
    <dsp:sp modelId="{47CD52E0-F113-40E6-B501-CFC7ED9BA153}">
      <dsp:nvSpPr>
        <dsp:cNvPr id="0" name=""/>
        <dsp:cNvSpPr/>
      </dsp:nvSpPr>
      <dsp:spPr>
        <a:xfrm>
          <a:off x="4001392" y="785932"/>
          <a:ext cx="1713607" cy="1370885"/>
        </a:xfrm>
        <a:prstGeom prst="roundRect">
          <a:avLst>
            <a:gd name="adj" fmla="val 10000"/>
          </a:avLst>
        </a:prstGeom>
        <a:solidFill>
          <a:srgbClr val="993300"/>
        </a:solidFill>
        <a:ln>
          <a:noFill/>
        </a:ln>
        <a:effectLst/>
        <a:sp3d extrusionH="381000" contourW="38100" prstMaterial="matte">
          <a:contourClr>
            <a:schemeClr val="lt1"/>
          </a:contourClr>
        </a:sp3d>
      </dsp:spPr>
      <dsp:style>
        <a:lnRef idx="0">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1244600">
            <a:lnSpc>
              <a:spcPct val="90000"/>
            </a:lnSpc>
            <a:spcBef>
              <a:spcPct val="0"/>
            </a:spcBef>
            <a:spcAft>
              <a:spcPct val="35000"/>
            </a:spcAft>
          </a:pPr>
          <a:r>
            <a:rPr lang="en-US" sz="2800" kern="1200" noProof="1">
              <a:latin typeface="Times New Roman" panose="02020603050405020304" pitchFamily="18" charset="0"/>
              <a:cs typeface="Times New Roman" panose="02020603050405020304" pitchFamily="18" charset="0"/>
            </a:rPr>
            <a:t>Tiền đề</a:t>
          </a:r>
        </a:p>
      </dsp:txBody>
      <dsp:txXfrm>
        <a:off x="4041544" y="826084"/>
        <a:ext cx="1633303" cy="1290581"/>
      </dsp:txXfrm>
    </dsp:sp>
  </dsp:spTree>
</dsp:drawing>
</file>

<file path=ppt/diagrams/drawing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4298255" y="1842860"/>
          <a:ext cx="3166864" cy="1416254"/>
        </a:xfrm>
        <a:prstGeom prst="roundRect">
          <a:avLst/>
        </a:prstGeom>
        <a:pattFill prst="pct5">
          <a:fgClr>
            <a:schemeClr val="accent1">
              <a:hueOff val="0"/>
              <a:satOff val="0"/>
              <a:lumOff val="0"/>
            </a:schemeClr>
          </a:fgClr>
          <a:bgClr>
            <a:schemeClr val="bg1"/>
          </a:bgClr>
        </a:patt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kern="1200" smtClean="0">
              <a:solidFill>
                <a:srgbClr val="FF0000"/>
              </a:solidFill>
              <a:latin typeface="Times New Roman" panose="02020603050405020304" pitchFamily="18" charset="0"/>
              <a:cs typeface="Times New Roman" panose="02020603050405020304" pitchFamily="18" charset="0"/>
            </a:rPr>
            <a:t>Chất và Lượng là 2 mặt cấu thành của SVHT</a:t>
          </a:r>
          <a:endParaRPr lang="en-US" sz="2400" i="1" kern="1200">
            <a:solidFill>
              <a:srgbClr val="0000FF"/>
            </a:solidFill>
          </a:endParaRPr>
        </a:p>
      </dsp:txBody>
      <dsp:txXfrm>
        <a:off x="4367391" y="1911996"/>
        <a:ext cx="3028592" cy="1277982"/>
      </dsp:txXfrm>
    </dsp:sp>
    <dsp:sp modelId="{6DE1DA8F-448F-4D5D-A5D8-A7A99780E325}">
      <dsp:nvSpPr>
        <dsp:cNvPr id="0" name=""/>
        <dsp:cNvSpPr/>
      </dsp:nvSpPr>
      <dsp:spPr>
        <a:xfrm rot="16102231">
          <a:off x="5632324" y="1620069"/>
          <a:ext cx="445762" cy="0"/>
        </a:xfrm>
        <a:custGeom>
          <a:avLst/>
          <a:gdLst/>
          <a:ahLst/>
          <a:cxnLst/>
          <a:rect l="0" t="0" r="0" b="0"/>
          <a:pathLst>
            <a:path>
              <a:moveTo>
                <a:pt x="0" y="0"/>
              </a:moveTo>
              <a:lnTo>
                <a:pt x="445762"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593423" y="21568"/>
          <a:ext cx="10471752" cy="1375709"/>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altLang="en-US" sz="2400" kern="1200" smtClean="0">
              <a:solidFill>
                <a:srgbClr val="000000"/>
              </a:solidFill>
              <a:latin typeface="Times New Roman" panose="02020603050405020304" pitchFamily="18" charset="0"/>
              <a:cs typeface="Times New Roman" panose="02020603050405020304" pitchFamily="18" charset="0"/>
            </a:rPr>
            <a:t>Khi SV, HT đang tồn tại, chất và lượng thống nhất với nhau ở một độ, nhưng trong phạm vi đó, chất là và lượng tá động lẫn nhau làm cho SV,HT  dần biến đổi bắt đầu từ lượng</a:t>
          </a:r>
          <a:endParaRPr lang="en-US" sz="2400" kern="1200">
            <a:solidFill>
              <a:srgbClr val="000000"/>
            </a:solidFill>
            <a:latin typeface="Times New Roman" panose="02020603050405020304" pitchFamily="18" charset="0"/>
            <a:cs typeface="Times New Roman" panose="02020603050405020304" pitchFamily="18" charset="0"/>
          </a:endParaRPr>
        </a:p>
      </dsp:txBody>
      <dsp:txXfrm>
        <a:off x="660580" y="88725"/>
        <a:ext cx="10337438" cy="1241395"/>
      </dsp:txXfrm>
    </dsp:sp>
    <dsp:sp modelId="{291B1801-7BC2-46A7-BDA2-4B935F81FFC2}">
      <dsp:nvSpPr>
        <dsp:cNvPr id="0" name=""/>
        <dsp:cNvSpPr/>
      </dsp:nvSpPr>
      <dsp:spPr>
        <a:xfrm rot="12174095">
          <a:off x="7111205" y="3148218"/>
          <a:ext cx="368435" cy="0"/>
        </a:xfrm>
        <a:custGeom>
          <a:avLst/>
          <a:gdLst/>
          <a:ahLst/>
          <a:cxnLst/>
          <a:rect l="0" t="0" r="0" b="0"/>
          <a:pathLst>
            <a:path>
              <a:moveTo>
                <a:pt x="0" y="0"/>
              </a:moveTo>
              <a:lnTo>
                <a:pt x="368435"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6406321" y="3076530"/>
          <a:ext cx="5252278" cy="161099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altLang="en-US" sz="2400" kern="1200" smtClean="0">
              <a:solidFill>
                <a:srgbClr val="000000"/>
              </a:solidFill>
              <a:latin typeface="Times New Roman" panose="02020603050405020304" pitchFamily="18" charset="0"/>
              <a:cs typeface="Times New Roman" panose="02020603050405020304" pitchFamily="18" charset="0"/>
            </a:rPr>
            <a:t>Sự thay đổi về lượng có thể chưa l</a:t>
          </a:r>
          <a:r>
            <a:rPr lang="en-US" altLang="en-US" sz="2400" kern="1200" smtClean="0">
              <a:solidFill>
                <a:srgbClr val="000000"/>
              </a:solidFill>
              <a:latin typeface="Times New Roman" panose="02020603050405020304" pitchFamily="18" charset="0"/>
              <a:ea typeface="Times New Roman" panose="02020603050405020304" pitchFamily="18" charset="0"/>
            </a:rPr>
            <a:t>à</a:t>
          </a:r>
          <a:r>
            <a:rPr lang="en-US" altLang="en-US" sz="2400" kern="1200" smtClean="0">
              <a:solidFill>
                <a:srgbClr val="000000"/>
              </a:solidFill>
              <a:latin typeface="Times New Roman" panose="02020603050405020304" pitchFamily="18" charset="0"/>
              <a:cs typeface="Times New Roman" panose="02020603050405020304" pitchFamily="18" charset="0"/>
            </a:rPr>
            <a:t>m thay đổi ngay lập tức sự thay đổi về chất của sự vật m</a:t>
          </a:r>
          <a:r>
            <a:rPr lang="en-US" altLang="en-US" sz="2400" kern="1200" smtClean="0">
              <a:solidFill>
                <a:srgbClr val="000000"/>
              </a:solidFill>
              <a:latin typeface="Times New Roman" panose="02020603050405020304" pitchFamily="18" charset="0"/>
              <a:ea typeface="Times New Roman" panose="02020603050405020304" pitchFamily="18" charset="0"/>
            </a:rPr>
            <a:t>à</a:t>
          </a:r>
          <a:r>
            <a:rPr lang="en-US" altLang="en-US" sz="2400" kern="1200" smtClean="0">
              <a:solidFill>
                <a:srgbClr val="000000"/>
              </a:solidFill>
              <a:latin typeface="Times New Roman" panose="02020603050405020304" pitchFamily="18" charset="0"/>
              <a:cs typeface="Times New Roman" panose="02020603050405020304" pitchFamily="18" charset="0"/>
            </a:rPr>
            <a:t> có sự tích luỹ dần dần. </a:t>
          </a:r>
          <a:endParaRPr lang="en-US" sz="2400" kern="1200">
            <a:latin typeface="Times New Roman" panose="02020603050405020304" pitchFamily="18" charset="0"/>
            <a:cs typeface="Times New Roman" panose="02020603050405020304" pitchFamily="18" charset="0"/>
          </a:endParaRPr>
        </a:p>
      </dsp:txBody>
      <dsp:txXfrm>
        <a:off x="6484963" y="3155172"/>
        <a:ext cx="5094994" cy="1453712"/>
      </dsp:txXfrm>
    </dsp:sp>
    <dsp:sp modelId="{23D521ED-181A-42B2-BA01-47507AED8E8F}">
      <dsp:nvSpPr>
        <dsp:cNvPr id="0" name=""/>
        <dsp:cNvSpPr/>
      </dsp:nvSpPr>
      <dsp:spPr>
        <a:xfrm rot="20421178">
          <a:off x="4277807" y="2998193"/>
          <a:ext cx="702471" cy="0"/>
        </a:xfrm>
        <a:custGeom>
          <a:avLst/>
          <a:gdLst/>
          <a:ahLst/>
          <a:cxnLst/>
          <a:rect l="0" t="0" r="0" b="0"/>
          <a:pathLst>
            <a:path>
              <a:moveTo>
                <a:pt x="0" y="0"/>
              </a:moveTo>
              <a:lnTo>
                <a:pt x="702471"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0" y="2880099"/>
          <a:ext cx="5156130" cy="1700624"/>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kern="1200" smtClean="0">
              <a:solidFill>
                <a:srgbClr val="000000"/>
              </a:solidFill>
              <a:latin typeface="Times New Roman" panose="02020603050405020304" pitchFamily="18" charset="0"/>
              <a:cs typeface="Times New Roman" panose="02020603050405020304" pitchFamily="18" charset="0"/>
            </a:rPr>
            <a:t>Chất và Lượng là </a:t>
          </a:r>
          <a:r>
            <a:rPr lang="en-US" sz="2400" b="1" kern="1200" smtClean="0">
              <a:solidFill>
                <a:srgbClr val="000000"/>
              </a:solidFill>
              <a:latin typeface="Times New Roman" panose="02020603050405020304" pitchFamily="18" charset="0"/>
              <a:cs typeface="Times New Roman" panose="02020603050405020304" pitchFamily="18" charset="0"/>
            </a:rPr>
            <a:t>2 mặt cấu thành</a:t>
          </a:r>
          <a:r>
            <a:rPr lang="en-US" sz="2400" kern="1200" smtClean="0">
              <a:solidFill>
                <a:srgbClr val="000000"/>
              </a:solidFill>
              <a:latin typeface="Times New Roman" panose="02020603050405020304" pitchFamily="18" charset="0"/>
              <a:cs typeface="Times New Roman" panose="02020603050405020304" pitchFamily="18" charset="0"/>
            </a:rPr>
            <a:t> của 1 sự vật, hiện tượng, chúng tác động biện chứng lẫn nhau.</a:t>
          </a:r>
          <a:endParaRPr lang="en-US" sz="2400" kern="1200">
            <a:solidFill>
              <a:srgbClr val="000000"/>
            </a:solidFill>
            <a:latin typeface="Times New Roman" panose="02020603050405020304" pitchFamily="18" charset="0"/>
            <a:cs typeface="Times New Roman" panose="02020603050405020304" pitchFamily="18" charset="0"/>
          </a:endParaRPr>
        </a:p>
      </dsp:txBody>
      <dsp:txXfrm>
        <a:off x="83018" y="2963117"/>
        <a:ext cx="4990094" cy="1534588"/>
      </dsp:txXfrm>
    </dsp:sp>
  </dsp:spTree>
</dsp:drawing>
</file>

<file path=ppt/diagrams/drawing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78B410-DE8F-44D1-83E3-D64AFE96E75E}">
      <dsp:nvSpPr>
        <dsp:cNvPr id="0" name=""/>
        <dsp:cNvSpPr/>
      </dsp:nvSpPr>
      <dsp:spPr>
        <a:xfrm>
          <a:off x="5808802" y="1624107"/>
          <a:ext cx="2855643" cy="743057"/>
        </a:xfrm>
        <a:custGeom>
          <a:avLst/>
          <a:gdLst/>
          <a:ahLst/>
          <a:cxnLst/>
          <a:rect l="0" t="0" r="0" b="0"/>
          <a:pathLst>
            <a:path>
              <a:moveTo>
                <a:pt x="0" y="0"/>
              </a:moveTo>
              <a:lnTo>
                <a:pt x="0" y="506372"/>
              </a:lnTo>
              <a:lnTo>
                <a:pt x="2855643" y="506372"/>
              </a:lnTo>
              <a:lnTo>
                <a:pt x="2855643" y="743057"/>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BA948A7-BD1F-4A9E-9369-C9162CF7A869}">
      <dsp:nvSpPr>
        <dsp:cNvPr id="0" name=""/>
        <dsp:cNvSpPr/>
      </dsp:nvSpPr>
      <dsp:spPr>
        <a:xfrm>
          <a:off x="2997499" y="1624107"/>
          <a:ext cx="2811302" cy="743057"/>
        </a:xfrm>
        <a:custGeom>
          <a:avLst/>
          <a:gdLst/>
          <a:ahLst/>
          <a:cxnLst/>
          <a:rect l="0" t="0" r="0" b="0"/>
          <a:pathLst>
            <a:path>
              <a:moveTo>
                <a:pt x="2811302" y="0"/>
              </a:moveTo>
              <a:lnTo>
                <a:pt x="2811302" y="506372"/>
              </a:lnTo>
              <a:lnTo>
                <a:pt x="0" y="506372"/>
              </a:lnTo>
              <a:lnTo>
                <a:pt x="0" y="743057"/>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152B738-EF3A-4F15-B345-12E3B47049C0}">
      <dsp:nvSpPr>
        <dsp:cNvPr id="0" name=""/>
        <dsp:cNvSpPr/>
      </dsp:nvSpPr>
      <dsp:spPr>
        <a:xfrm>
          <a:off x="1156742" y="1729"/>
          <a:ext cx="9304120" cy="1622377"/>
        </a:xfrm>
        <a:prstGeom prst="roundRect">
          <a:avLst>
            <a:gd name="adj" fmla="val 10000"/>
          </a:avLst>
        </a:prstGeom>
        <a:solidFill>
          <a:srgbClr val="FFFF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EAE0D54-4137-4CCF-84E9-01F64799C921}">
      <dsp:nvSpPr>
        <dsp:cNvPr id="0" name=""/>
        <dsp:cNvSpPr/>
      </dsp:nvSpPr>
      <dsp:spPr>
        <a:xfrm>
          <a:off x="1440623" y="271416"/>
          <a:ext cx="9304120" cy="1622377"/>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en-US" sz="2800" b="1" i="0" kern="1200" smtClean="0">
              <a:solidFill>
                <a:srgbClr val="5548F8"/>
              </a:solidFill>
            </a:rPr>
            <a:t>Ý nghĩa phương pháp luận</a:t>
          </a:r>
          <a:endParaRPr lang="en-US" sz="2800" b="1" i="0" kern="1200">
            <a:solidFill>
              <a:srgbClr val="5548F8"/>
            </a:solidFill>
          </a:endParaRPr>
        </a:p>
      </dsp:txBody>
      <dsp:txXfrm>
        <a:off x="1488141" y="318934"/>
        <a:ext cx="9209084" cy="1527341"/>
      </dsp:txXfrm>
    </dsp:sp>
    <dsp:sp modelId="{A1976460-A104-42AC-9C63-A0FCBF45F199}">
      <dsp:nvSpPr>
        <dsp:cNvPr id="0" name=""/>
        <dsp:cNvSpPr/>
      </dsp:nvSpPr>
      <dsp:spPr>
        <a:xfrm>
          <a:off x="425736" y="2367164"/>
          <a:ext cx="5143525" cy="1918088"/>
        </a:xfrm>
        <a:prstGeom prst="roundRect">
          <a:avLst>
            <a:gd name="adj" fmla="val 10000"/>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F71F8FE-7506-497D-B638-98E49474B8C5}">
      <dsp:nvSpPr>
        <dsp:cNvPr id="0" name=""/>
        <dsp:cNvSpPr/>
      </dsp:nvSpPr>
      <dsp:spPr>
        <a:xfrm>
          <a:off x="709617" y="2636851"/>
          <a:ext cx="5143525" cy="1918088"/>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kern="1200" smtClean="0">
              <a:solidFill>
                <a:srgbClr val="000000"/>
              </a:solidFill>
              <a:latin typeface="Times New Roman" panose="02020603050405020304" pitchFamily="18" charset="0"/>
              <a:cs typeface="Times New Roman" panose="02020603050405020304" pitchFamily="18" charset="0"/>
            </a:rPr>
            <a:t>Phải biết tích lũy về lượng để có biến đổi về chất, không được nôn nóng cũng như không được bảo thủ</a:t>
          </a:r>
          <a:endParaRPr lang="en-US" sz="2400" b="0" i="0" kern="1200"/>
        </a:p>
      </dsp:txBody>
      <dsp:txXfrm>
        <a:off x="765796" y="2693030"/>
        <a:ext cx="5031167" cy="1805730"/>
      </dsp:txXfrm>
    </dsp:sp>
    <dsp:sp modelId="{6BF3B78E-B09F-4E3B-B4C6-00A051583277}">
      <dsp:nvSpPr>
        <dsp:cNvPr id="0" name=""/>
        <dsp:cNvSpPr/>
      </dsp:nvSpPr>
      <dsp:spPr>
        <a:xfrm>
          <a:off x="6137024" y="2367164"/>
          <a:ext cx="5054844" cy="1922306"/>
        </a:xfrm>
        <a:prstGeom prst="roundRect">
          <a:avLst>
            <a:gd name="adj" fmla="val 10000"/>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015496C-1903-4EC7-84E7-105E85B77DE0}">
      <dsp:nvSpPr>
        <dsp:cNvPr id="0" name=""/>
        <dsp:cNvSpPr/>
      </dsp:nvSpPr>
      <dsp:spPr>
        <a:xfrm>
          <a:off x="6420904" y="2636851"/>
          <a:ext cx="5054844" cy="1922306"/>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just" defTabSz="1066800">
            <a:lnSpc>
              <a:spcPct val="90000"/>
            </a:lnSpc>
            <a:spcBef>
              <a:spcPct val="0"/>
            </a:spcBef>
            <a:spcAft>
              <a:spcPct val="35000"/>
            </a:spcAft>
          </a:pPr>
          <a:r>
            <a:rPr lang="en-US" altLang="en-US" sz="2400" kern="1200" smtClean="0">
              <a:latin typeface="Times New Roman" panose="02020603050405020304" pitchFamily="18" charset="0"/>
              <a:cs typeface="Times New Roman" panose="02020603050405020304" pitchFamily="18" charset="0"/>
            </a:rPr>
            <a:t>Khi lượng đã đạt đến điểm nút thì thực hiện bước nhảy là yêu cầu khách quan của sự vận động của SVHT</a:t>
          </a:r>
          <a:endParaRPr lang="en-US" sz="2400" kern="1200">
            <a:latin typeface="Times New Roman" panose="02020603050405020304" pitchFamily="18" charset="0"/>
            <a:cs typeface="Times New Roman" panose="02020603050405020304" pitchFamily="18" charset="0"/>
          </a:endParaRPr>
        </a:p>
      </dsp:txBody>
      <dsp:txXfrm>
        <a:off x="6477206" y="2693153"/>
        <a:ext cx="4942240" cy="1809702"/>
      </dsp:txXfrm>
    </dsp:sp>
  </dsp:spTree>
</dsp:drawing>
</file>

<file path=ppt/diagrams/drawing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78B410-DE8F-44D1-83E3-D64AFE96E75E}">
      <dsp:nvSpPr>
        <dsp:cNvPr id="0" name=""/>
        <dsp:cNvSpPr/>
      </dsp:nvSpPr>
      <dsp:spPr>
        <a:xfrm>
          <a:off x="5808802" y="1624107"/>
          <a:ext cx="2855643" cy="743057"/>
        </a:xfrm>
        <a:custGeom>
          <a:avLst/>
          <a:gdLst/>
          <a:ahLst/>
          <a:cxnLst/>
          <a:rect l="0" t="0" r="0" b="0"/>
          <a:pathLst>
            <a:path>
              <a:moveTo>
                <a:pt x="0" y="0"/>
              </a:moveTo>
              <a:lnTo>
                <a:pt x="0" y="506372"/>
              </a:lnTo>
              <a:lnTo>
                <a:pt x="2855643" y="506372"/>
              </a:lnTo>
              <a:lnTo>
                <a:pt x="2855643" y="743057"/>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BA948A7-BD1F-4A9E-9369-C9162CF7A869}">
      <dsp:nvSpPr>
        <dsp:cNvPr id="0" name=""/>
        <dsp:cNvSpPr/>
      </dsp:nvSpPr>
      <dsp:spPr>
        <a:xfrm>
          <a:off x="2997499" y="1624107"/>
          <a:ext cx="2811302" cy="743057"/>
        </a:xfrm>
        <a:custGeom>
          <a:avLst/>
          <a:gdLst/>
          <a:ahLst/>
          <a:cxnLst/>
          <a:rect l="0" t="0" r="0" b="0"/>
          <a:pathLst>
            <a:path>
              <a:moveTo>
                <a:pt x="2811302" y="0"/>
              </a:moveTo>
              <a:lnTo>
                <a:pt x="2811302" y="506372"/>
              </a:lnTo>
              <a:lnTo>
                <a:pt x="0" y="506372"/>
              </a:lnTo>
              <a:lnTo>
                <a:pt x="0" y="743057"/>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152B738-EF3A-4F15-B345-12E3B47049C0}">
      <dsp:nvSpPr>
        <dsp:cNvPr id="0" name=""/>
        <dsp:cNvSpPr/>
      </dsp:nvSpPr>
      <dsp:spPr>
        <a:xfrm>
          <a:off x="1156742" y="1729"/>
          <a:ext cx="9304120" cy="1622377"/>
        </a:xfrm>
        <a:prstGeom prst="roundRect">
          <a:avLst>
            <a:gd name="adj" fmla="val 10000"/>
          </a:avLst>
        </a:prstGeom>
        <a:solidFill>
          <a:srgbClr val="FFFF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EAE0D54-4137-4CCF-84E9-01F64799C921}">
      <dsp:nvSpPr>
        <dsp:cNvPr id="0" name=""/>
        <dsp:cNvSpPr/>
      </dsp:nvSpPr>
      <dsp:spPr>
        <a:xfrm>
          <a:off x="1440623" y="271416"/>
          <a:ext cx="9304120" cy="1622377"/>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en-US" sz="2800" b="1" i="0" kern="1200" smtClean="0">
              <a:solidFill>
                <a:srgbClr val="5548F8"/>
              </a:solidFill>
            </a:rPr>
            <a:t>Ý nghĩa phương pháp luận</a:t>
          </a:r>
          <a:endParaRPr lang="en-US" sz="2800" b="1" i="0" kern="1200">
            <a:solidFill>
              <a:srgbClr val="5548F8"/>
            </a:solidFill>
          </a:endParaRPr>
        </a:p>
      </dsp:txBody>
      <dsp:txXfrm>
        <a:off x="1488141" y="318934"/>
        <a:ext cx="9209084" cy="1527341"/>
      </dsp:txXfrm>
    </dsp:sp>
    <dsp:sp modelId="{A1976460-A104-42AC-9C63-A0FCBF45F199}">
      <dsp:nvSpPr>
        <dsp:cNvPr id="0" name=""/>
        <dsp:cNvSpPr/>
      </dsp:nvSpPr>
      <dsp:spPr>
        <a:xfrm>
          <a:off x="425736" y="2367164"/>
          <a:ext cx="5143525" cy="1918088"/>
        </a:xfrm>
        <a:prstGeom prst="roundRect">
          <a:avLst>
            <a:gd name="adj" fmla="val 10000"/>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F71F8FE-7506-497D-B638-98E49474B8C5}">
      <dsp:nvSpPr>
        <dsp:cNvPr id="0" name=""/>
        <dsp:cNvSpPr/>
      </dsp:nvSpPr>
      <dsp:spPr>
        <a:xfrm>
          <a:off x="709617" y="2636851"/>
          <a:ext cx="5143525" cy="1918088"/>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0" i="0" kern="1200" smtClean="0"/>
            <a:t>Cần có quyết tâm và nghị lực để thực hiện bước nhảy khi điều kiện đã chin muồi, chủ động nắm bắt thời cơ</a:t>
          </a:r>
          <a:endParaRPr lang="en-US" sz="2400" b="0" i="0" kern="1200"/>
        </a:p>
      </dsp:txBody>
      <dsp:txXfrm>
        <a:off x="765796" y="2693030"/>
        <a:ext cx="5031167" cy="1805730"/>
      </dsp:txXfrm>
    </dsp:sp>
    <dsp:sp modelId="{6BF3B78E-B09F-4E3B-B4C6-00A051583277}">
      <dsp:nvSpPr>
        <dsp:cNvPr id="0" name=""/>
        <dsp:cNvSpPr/>
      </dsp:nvSpPr>
      <dsp:spPr>
        <a:xfrm>
          <a:off x="6137024" y="2367164"/>
          <a:ext cx="5054844" cy="1922306"/>
        </a:xfrm>
        <a:prstGeom prst="roundRect">
          <a:avLst>
            <a:gd name="adj" fmla="val 10000"/>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015496C-1903-4EC7-84E7-105E85B77DE0}">
      <dsp:nvSpPr>
        <dsp:cNvPr id="0" name=""/>
        <dsp:cNvSpPr/>
      </dsp:nvSpPr>
      <dsp:spPr>
        <a:xfrm>
          <a:off x="6420904" y="2636851"/>
          <a:ext cx="5054844" cy="1922306"/>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just" defTabSz="1066800">
            <a:lnSpc>
              <a:spcPct val="90000"/>
            </a:lnSpc>
            <a:spcBef>
              <a:spcPct val="0"/>
            </a:spcBef>
            <a:spcAft>
              <a:spcPct val="35000"/>
            </a:spcAft>
          </a:pPr>
          <a:r>
            <a:rPr lang="en-US" sz="2400" kern="1200" smtClean="0">
              <a:latin typeface="Times New Roman" panose="02020603050405020304" pitchFamily="18" charset="0"/>
              <a:cs typeface="Times New Roman" panose="02020603050405020304" pitchFamily="18" charset="0"/>
            </a:rPr>
            <a:t>Phải lựa chọn phương pháp phù hợp để tác động vào phương thức liên kết trên cơ cở hiểu bản chất, quy luật của chúng</a:t>
          </a:r>
          <a:endParaRPr lang="en-US" sz="2400" kern="1200">
            <a:latin typeface="Times New Roman" panose="02020603050405020304" pitchFamily="18" charset="0"/>
            <a:cs typeface="Times New Roman" panose="02020603050405020304" pitchFamily="18" charset="0"/>
          </a:endParaRPr>
        </a:p>
      </dsp:txBody>
      <dsp:txXfrm>
        <a:off x="6477206" y="2693153"/>
        <a:ext cx="4942240" cy="1809702"/>
      </dsp:txXfrm>
    </dsp:sp>
  </dsp:spTree>
</dsp:drawing>
</file>

<file path=ppt/diagrams/drawing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4120152" y="1880781"/>
          <a:ext cx="3588860" cy="1241251"/>
        </a:xfrm>
        <a:prstGeom prst="roundRect">
          <a:avLst/>
        </a:prstGeom>
        <a:pattFill prst="pct5">
          <a:fgClr>
            <a:schemeClr val="accent1">
              <a:hueOff val="0"/>
              <a:satOff val="0"/>
              <a:lumOff val="0"/>
            </a:schemeClr>
          </a:fgClr>
          <a:bgClr>
            <a:schemeClr val="bg1"/>
          </a:bgClr>
        </a:patt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b="0" i="0" kern="1200" smtClean="0">
              <a:solidFill>
                <a:srgbClr val="C00000"/>
              </a:solidFill>
            </a:rPr>
            <a:t>Ý nghĩa PPL</a:t>
          </a:r>
          <a:endParaRPr lang="en-US" sz="2800" b="0" i="0" kern="1200">
            <a:solidFill>
              <a:srgbClr val="C00000"/>
            </a:solidFill>
          </a:endParaRPr>
        </a:p>
      </dsp:txBody>
      <dsp:txXfrm>
        <a:off x="4180745" y="1941374"/>
        <a:ext cx="3467674" cy="1120065"/>
      </dsp:txXfrm>
    </dsp:sp>
    <dsp:sp modelId="{6DE1DA8F-448F-4D5D-A5D8-A7A99780E325}">
      <dsp:nvSpPr>
        <dsp:cNvPr id="0" name=""/>
        <dsp:cNvSpPr/>
      </dsp:nvSpPr>
      <dsp:spPr>
        <a:xfrm rot="16200000">
          <a:off x="5540921" y="1507120"/>
          <a:ext cx="747322" cy="0"/>
        </a:xfrm>
        <a:custGeom>
          <a:avLst/>
          <a:gdLst/>
          <a:ahLst/>
          <a:cxnLst/>
          <a:rect l="0" t="0" r="0" b="0"/>
          <a:pathLst>
            <a:path>
              <a:moveTo>
                <a:pt x="0" y="0"/>
              </a:moveTo>
              <a:lnTo>
                <a:pt x="747322"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3236848" y="-72257"/>
          <a:ext cx="5355467" cy="120571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kern="1200" smtClean="0">
              <a:solidFill>
                <a:schemeClr val="accent6">
                  <a:lumMod val="10000"/>
                </a:schemeClr>
              </a:solidFill>
              <a:latin typeface="Times New Roman" panose="02020603050405020304" pitchFamily="18" charset="0"/>
              <a:cs typeface="Times New Roman" panose="02020603050405020304" pitchFamily="18" charset="0"/>
            </a:rPr>
            <a:t>Muốn phân tích mâu thuẫn cần xem xét quá trình phát sinh, phát triển của từng mâu thuẫn </a:t>
          </a:r>
          <a:endParaRPr lang="en-US" sz="2400" kern="1200">
            <a:solidFill>
              <a:schemeClr val="accent6">
                <a:lumMod val="10000"/>
              </a:schemeClr>
            </a:solidFill>
            <a:latin typeface="Times New Roman" panose="02020603050405020304" pitchFamily="18" charset="0"/>
            <a:cs typeface="Times New Roman" panose="02020603050405020304" pitchFamily="18" charset="0"/>
          </a:endParaRPr>
        </a:p>
      </dsp:txBody>
      <dsp:txXfrm>
        <a:off x="3295706" y="-13399"/>
        <a:ext cx="5237751" cy="1088000"/>
      </dsp:txXfrm>
    </dsp:sp>
    <dsp:sp modelId="{291B1801-7BC2-46A7-BDA2-4B935F81FFC2}">
      <dsp:nvSpPr>
        <dsp:cNvPr id="0" name=""/>
        <dsp:cNvSpPr/>
      </dsp:nvSpPr>
      <dsp:spPr>
        <a:xfrm rot="11577797">
          <a:off x="7199525" y="2856589"/>
          <a:ext cx="516062" cy="0"/>
        </a:xfrm>
        <a:custGeom>
          <a:avLst/>
          <a:gdLst/>
          <a:ahLst/>
          <a:cxnLst/>
          <a:rect l="0" t="0" r="0" b="0"/>
          <a:pathLst>
            <a:path>
              <a:moveTo>
                <a:pt x="0" y="0"/>
              </a:moveTo>
              <a:lnTo>
                <a:pt x="516062"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7206102" y="2435772"/>
          <a:ext cx="4452497" cy="1750802"/>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kern="1200" smtClean="0">
              <a:solidFill>
                <a:srgbClr val="000000"/>
              </a:solidFill>
              <a:latin typeface="Times New Roman" panose="02020603050405020304" pitchFamily="18" charset="0"/>
              <a:cs typeface="Times New Roman" panose="02020603050405020304" pitchFamily="18" charset="0"/>
            </a:rPr>
            <a:t>Nắm vững nguyên tắc giải quyết mâu thuẫn bằng đấu tranh giữa các mặt đối lập. Tránh điều hòa mâu thuẫn, nóng vội, bảo thủ</a:t>
          </a:r>
          <a:endParaRPr lang="en-US" sz="2400" kern="1200">
            <a:solidFill>
              <a:srgbClr val="000000"/>
            </a:solidFill>
            <a:latin typeface="Times New Roman" panose="02020603050405020304" pitchFamily="18" charset="0"/>
            <a:cs typeface="Times New Roman" panose="02020603050405020304" pitchFamily="18" charset="0"/>
          </a:endParaRPr>
        </a:p>
      </dsp:txBody>
      <dsp:txXfrm>
        <a:off x="7291569" y="2521239"/>
        <a:ext cx="4281563" cy="1579868"/>
      </dsp:txXfrm>
    </dsp:sp>
    <dsp:sp modelId="{23D521ED-181A-42B2-BA01-47507AED8E8F}">
      <dsp:nvSpPr>
        <dsp:cNvPr id="0" name=""/>
        <dsp:cNvSpPr/>
      </dsp:nvSpPr>
      <dsp:spPr>
        <a:xfrm rot="20946500">
          <a:off x="4113975" y="2781894"/>
          <a:ext cx="685829" cy="0"/>
        </a:xfrm>
        <a:custGeom>
          <a:avLst/>
          <a:gdLst/>
          <a:ahLst/>
          <a:cxnLst/>
          <a:rect l="0" t="0" r="0" b="0"/>
          <a:pathLst>
            <a:path>
              <a:moveTo>
                <a:pt x="0" y="0"/>
              </a:moveTo>
              <a:lnTo>
                <a:pt x="685829"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0" y="2250728"/>
          <a:ext cx="4793627" cy="185512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kern="1200" smtClean="0">
              <a:solidFill>
                <a:srgbClr val="000000"/>
              </a:solidFill>
              <a:latin typeface="Times New Roman" panose="02020603050405020304" pitchFamily="18" charset="0"/>
              <a:cs typeface="Times New Roman" panose="02020603050405020304" pitchFamily="18" charset="0"/>
            </a:rPr>
            <a:t>Muốn giải quyết mâu thuẫn phải thừa nhận tính khách quan của mâu thuẫn. Muốn phát hiện mâu thuẫn cần tìm ra mặt đối lập trong sự vật, hiện tượng.</a:t>
          </a:r>
          <a:endParaRPr lang="en-US" sz="2400" kern="1200">
            <a:solidFill>
              <a:srgbClr val="000000"/>
            </a:solidFill>
            <a:latin typeface="Times New Roman" panose="02020603050405020304" pitchFamily="18" charset="0"/>
            <a:cs typeface="Times New Roman" panose="02020603050405020304" pitchFamily="18" charset="0"/>
          </a:endParaRPr>
        </a:p>
      </dsp:txBody>
      <dsp:txXfrm>
        <a:off x="90560" y="2341288"/>
        <a:ext cx="4612507" cy="1674006"/>
      </dsp:txXfrm>
    </dsp:sp>
  </dsp:spTree>
</dsp:drawing>
</file>

<file path=ppt/diagrams/drawing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4000445" y="1989624"/>
          <a:ext cx="3588860" cy="1241251"/>
        </a:xfrm>
        <a:prstGeom prst="roundRect">
          <a:avLst/>
        </a:prstGeom>
        <a:pattFill prst="pct5">
          <a:fgClr>
            <a:schemeClr val="accent1">
              <a:hueOff val="0"/>
              <a:satOff val="0"/>
              <a:lumOff val="0"/>
            </a:schemeClr>
          </a:fgClr>
          <a:bgClr>
            <a:schemeClr val="bg1"/>
          </a:bgClr>
        </a:patt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b="1" i="1" kern="1200" smtClean="0">
              <a:solidFill>
                <a:srgbClr val="C00000"/>
              </a:solidFill>
              <a:latin typeface="Times New Roman" panose="02020603050405020304" pitchFamily="18" charset="0"/>
              <a:cs typeface="Times New Roman" panose="02020603050405020304" pitchFamily="18" charset="0"/>
            </a:rPr>
            <a:t>Đặc điểm của phủ định biện chứng</a:t>
          </a:r>
          <a:endParaRPr lang="en-US" sz="2800" b="0" i="0" kern="1200">
            <a:solidFill>
              <a:srgbClr val="C00000"/>
            </a:solidFill>
          </a:endParaRPr>
        </a:p>
      </dsp:txBody>
      <dsp:txXfrm>
        <a:off x="4061038" y="2050217"/>
        <a:ext cx="3467674" cy="1120065"/>
      </dsp:txXfrm>
    </dsp:sp>
    <dsp:sp modelId="{6DE1DA8F-448F-4D5D-A5D8-A7A99780E325}">
      <dsp:nvSpPr>
        <dsp:cNvPr id="0" name=""/>
        <dsp:cNvSpPr/>
      </dsp:nvSpPr>
      <dsp:spPr>
        <a:xfrm rot="16200000">
          <a:off x="5421214" y="1615962"/>
          <a:ext cx="747322" cy="0"/>
        </a:xfrm>
        <a:custGeom>
          <a:avLst/>
          <a:gdLst/>
          <a:ahLst/>
          <a:cxnLst/>
          <a:rect l="0" t="0" r="0" b="0"/>
          <a:pathLst>
            <a:path>
              <a:moveTo>
                <a:pt x="0" y="0"/>
              </a:moveTo>
              <a:lnTo>
                <a:pt x="747322"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3117141" y="36585"/>
          <a:ext cx="5355467" cy="120571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altLang="en-US" sz="2800" b="1" i="1" kern="1200" smtClean="0">
              <a:solidFill>
                <a:srgbClr val="0000FF"/>
              </a:solidFill>
              <a:latin typeface="Times New Roman" panose="02020603050405020304" pitchFamily="18" charset="0"/>
              <a:cs typeface="Times New Roman" panose="02020603050405020304" pitchFamily="18" charset="0"/>
            </a:rPr>
            <a:t>Tính kế thừa: </a:t>
          </a:r>
          <a:r>
            <a:rPr lang="en-US" altLang="en-US" sz="2800" kern="1200" smtClean="0">
              <a:latin typeface="Times New Roman" panose="02020603050405020304" pitchFamily="18" charset="0"/>
              <a:cs typeface="Times New Roman" panose="02020603050405020304" pitchFamily="18" charset="0"/>
            </a:rPr>
            <a:t>Cái mới ra đời trong lòng cái cũ. Giữ lại yếu tố tích cực, loại bỏ yếu tố lỗi thời</a:t>
          </a:r>
          <a:endParaRPr lang="en-US" sz="2800" kern="1200"/>
        </a:p>
      </dsp:txBody>
      <dsp:txXfrm>
        <a:off x="3175999" y="95443"/>
        <a:ext cx="5237751" cy="1088000"/>
      </dsp:txXfrm>
    </dsp:sp>
    <dsp:sp modelId="{291B1801-7BC2-46A7-BDA2-4B935F81FFC2}">
      <dsp:nvSpPr>
        <dsp:cNvPr id="0" name=""/>
        <dsp:cNvSpPr/>
      </dsp:nvSpPr>
      <dsp:spPr>
        <a:xfrm rot="709770">
          <a:off x="7586848" y="3009811"/>
          <a:ext cx="231424" cy="0"/>
        </a:xfrm>
        <a:custGeom>
          <a:avLst/>
          <a:gdLst/>
          <a:ahLst/>
          <a:cxnLst/>
          <a:rect l="0" t="0" r="0" b="0"/>
          <a:pathLst>
            <a:path>
              <a:moveTo>
                <a:pt x="0" y="0"/>
              </a:moveTo>
              <a:lnTo>
                <a:pt x="231424"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7815814" y="2710139"/>
          <a:ext cx="3690502" cy="1419755"/>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altLang="en-US" sz="2800" b="1" i="1" kern="1200" smtClean="0">
              <a:solidFill>
                <a:srgbClr val="0000FF"/>
              </a:solidFill>
              <a:latin typeface="Times New Roman" panose="02020603050405020304" pitchFamily="18" charset="0"/>
              <a:cs typeface="Times New Roman" panose="02020603050405020304" pitchFamily="18" charset="0"/>
            </a:rPr>
            <a:t>Tính phổ biến:  </a:t>
          </a:r>
          <a:r>
            <a:rPr lang="en-US" altLang="en-US" sz="2800" kern="1200" smtClean="0">
              <a:latin typeface="Times New Roman" panose="02020603050405020304" pitchFamily="18" charset="0"/>
              <a:cs typeface="Times New Roman" panose="02020603050405020304" pitchFamily="18" charset="0"/>
            </a:rPr>
            <a:t>diễn ra trong mọi lĩnh vực tự nhiên, xã hội và tư duy</a:t>
          </a:r>
          <a:endParaRPr lang="en-US" sz="2800" kern="1200">
            <a:latin typeface="Times New Roman" panose="02020603050405020304" pitchFamily="18" charset="0"/>
            <a:cs typeface="Times New Roman" panose="02020603050405020304" pitchFamily="18" charset="0"/>
          </a:endParaRPr>
        </a:p>
      </dsp:txBody>
      <dsp:txXfrm>
        <a:off x="7885121" y="2779446"/>
        <a:ext cx="3551888" cy="1281141"/>
      </dsp:txXfrm>
    </dsp:sp>
    <dsp:sp modelId="{23D521ED-181A-42B2-BA01-47507AED8E8F}">
      <dsp:nvSpPr>
        <dsp:cNvPr id="0" name=""/>
        <dsp:cNvSpPr/>
      </dsp:nvSpPr>
      <dsp:spPr>
        <a:xfrm rot="10202900">
          <a:off x="3711254" y="2950273"/>
          <a:ext cx="291383" cy="0"/>
        </a:xfrm>
        <a:custGeom>
          <a:avLst/>
          <a:gdLst/>
          <a:ahLst/>
          <a:cxnLst/>
          <a:rect l="0" t="0" r="0" b="0"/>
          <a:pathLst>
            <a:path>
              <a:moveTo>
                <a:pt x="0" y="0"/>
              </a:moveTo>
              <a:lnTo>
                <a:pt x="291383"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160641" y="2602550"/>
          <a:ext cx="3552805" cy="1369168"/>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altLang="en-US" sz="2800" b="1" i="1" kern="1200" smtClean="0">
              <a:solidFill>
                <a:srgbClr val="0000FF"/>
              </a:solidFill>
              <a:latin typeface="Times New Roman" panose="02020603050405020304" pitchFamily="18" charset="0"/>
              <a:cs typeface="Times New Roman" panose="02020603050405020304" pitchFamily="18" charset="0"/>
            </a:rPr>
            <a:t>Tính khách quan: </a:t>
          </a:r>
          <a:r>
            <a:rPr lang="en-US" altLang="en-US" sz="2800" kern="1200" smtClean="0">
              <a:latin typeface="Times New Roman" panose="02020603050405020304" pitchFamily="18" charset="0"/>
              <a:cs typeface="Times New Roman" panose="02020603050405020304" pitchFamily="18" charset="0"/>
            </a:rPr>
            <a:t>l</a:t>
          </a:r>
          <a:r>
            <a:rPr lang="en-US" altLang="en-US" sz="2800" kern="1200" smtClean="0">
              <a:latin typeface="Times New Roman" panose="02020603050405020304" pitchFamily="18" charset="0"/>
              <a:ea typeface="Times New Roman" panose="02020603050405020304" pitchFamily="18" charset="0"/>
            </a:rPr>
            <a:t>à</a:t>
          </a:r>
          <a:r>
            <a:rPr lang="en-US" altLang="en-US" sz="2800" kern="1200" smtClean="0">
              <a:latin typeface="Times New Roman" panose="02020603050405020304" pitchFamily="18" charset="0"/>
              <a:cs typeface="Times New Roman" panose="02020603050405020304" pitchFamily="18" charset="0"/>
            </a:rPr>
            <a:t> sự tự thân phủ định</a:t>
          </a:r>
          <a:endParaRPr lang="en-US" sz="2800" kern="1200"/>
        </a:p>
      </dsp:txBody>
      <dsp:txXfrm>
        <a:off x="227478" y="2669387"/>
        <a:ext cx="3419131" cy="1235494"/>
      </dsp:txXfrm>
    </dsp:sp>
  </dsp:spTree>
</dsp:drawing>
</file>

<file path=ppt/diagrams/drawing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78B410-DE8F-44D1-83E3-D64AFE96E75E}">
      <dsp:nvSpPr>
        <dsp:cNvPr id="0" name=""/>
        <dsp:cNvSpPr/>
      </dsp:nvSpPr>
      <dsp:spPr>
        <a:xfrm>
          <a:off x="5808802" y="1624107"/>
          <a:ext cx="2855643" cy="743057"/>
        </a:xfrm>
        <a:custGeom>
          <a:avLst/>
          <a:gdLst/>
          <a:ahLst/>
          <a:cxnLst/>
          <a:rect l="0" t="0" r="0" b="0"/>
          <a:pathLst>
            <a:path>
              <a:moveTo>
                <a:pt x="0" y="0"/>
              </a:moveTo>
              <a:lnTo>
                <a:pt x="0" y="506372"/>
              </a:lnTo>
              <a:lnTo>
                <a:pt x="2855643" y="506372"/>
              </a:lnTo>
              <a:lnTo>
                <a:pt x="2855643" y="743057"/>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BA948A7-BD1F-4A9E-9369-C9162CF7A869}">
      <dsp:nvSpPr>
        <dsp:cNvPr id="0" name=""/>
        <dsp:cNvSpPr/>
      </dsp:nvSpPr>
      <dsp:spPr>
        <a:xfrm>
          <a:off x="2997499" y="1624107"/>
          <a:ext cx="2811302" cy="743057"/>
        </a:xfrm>
        <a:custGeom>
          <a:avLst/>
          <a:gdLst/>
          <a:ahLst/>
          <a:cxnLst/>
          <a:rect l="0" t="0" r="0" b="0"/>
          <a:pathLst>
            <a:path>
              <a:moveTo>
                <a:pt x="2811302" y="0"/>
              </a:moveTo>
              <a:lnTo>
                <a:pt x="2811302" y="506372"/>
              </a:lnTo>
              <a:lnTo>
                <a:pt x="0" y="506372"/>
              </a:lnTo>
              <a:lnTo>
                <a:pt x="0" y="743057"/>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152B738-EF3A-4F15-B345-12E3B47049C0}">
      <dsp:nvSpPr>
        <dsp:cNvPr id="0" name=""/>
        <dsp:cNvSpPr/>
      </dsp:nvSpPr>
      <dsp:spPr>
        <a:xfrm>
          <a:off x="1156742" y="1729"/>
          <a:ext cx="9304120" cy="1622377"/>
        </a:xfrm>
        <a:prstGeom prst="roundRect">
          <a:avLst>
            <a:gd name="adj" fmla="val 10000"/>
          </a:avLst>
        </a:prstGeom>
        <a:solidFill>
          <a:srgbClr val="FFFF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EAE0D54-4137-4CCF-84E9-01F64799C921}">
      <dsp:nvSpPr>
        <dsp:cNvPr id="0" name=""/>
        <dsp:cNvSpPr/>
      </dsp:nvSpPr>
      <dsp:spPr>
        <a:xfrm>
          <a:off x="1440623" y="271416"/>
          <a:ext cx="9304120" cy="1622377"/>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en-US" sz="2800" b="1" i="0" kern="1200" smtClean="0">
              <a:solidFill>
                <a:srgbClr val="5548F8"/>
              </a:solidFill>
            </a:rPr>
            <a:t>Ý nghĩa phương pháp luận</a:t>
          </a:r>
          <a:endParaRPr lang="en-US" sz="2800" b="1" i="0" kern="1200">
            <a:solidFill>
              <a:srgbClr val="5548F8"/>
            </a:solidFill>
          </a:endParaRPr>
        </a:p>
      </dsp:txBody>
      <dsp:txXfrm>
        <a:off x="1488141" y="318934"/>
        <a:ext cx="9209084" cy="1527341"/>
      </dsp:txXfrm>
    </dsp:sp>
    <dsp:sp modelId="{A1976460-A104-42AC-9C63-A0FCBF45F199}">
      <dsp:nvSpPr>
        <dsp:cNvPr id="0" name=""/>
        <dsp:cNvSpPr/>
      </dsp:nvSpPr>
      <dsp:spPr>
        <a:xfrm>
          <a:off x="425736" y="2367164"/>
          <a:ext cx="5143525" cy="1918088"/>
        </a:xfrm>
        <a:prstGeom prst="roundRect">
          <a:avLst>
            <a:gd name="adj" fmla="val 10000"/>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F71F8FE-7506-497D-B638-98E49474B8C5}">
      <dsp:nvSpPr>
        <dsp:cNvPr id="0" name=""/>
        <dsp:cNvSpPr/>
      </dsp:nvSpPr>
      <dsp:spPr>
        <a:xfrm>
          <a:off x="709617" y="2636851"/>
          <a:ext cx="5143525" cy="1918088"/>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kern="1200" smtClean="0">
              <a:solidFill>
                <a:srgbClr val="000000"/>
              </a:solidFill>
              <a:latin typeface="Times New Roman" panose="02020603050405020304" pitchFamily="18" charset="0"/>
              <a:cs typeface="Times New Roman" panose="02020603050405020304" pitchFamily="18" charset="0"/>
            </a:rPr>
            <a:t>Chỉ ra khuynh hướng tiến lên của SVHT, sự thống nhất giữa tính tiến bộ và tính kế thừa</a:t>
          </a:r>
          <a:endParaRPr lang="en-US" sz="2400" b="0" i="0" kern="1200"/>
        </a:p>
      </dsp:txBody>
      <dsp:txXfrm>
        <a:off x="765796" y="2693030"/>
        <a:ext cx="5031167" cy="1805730"/>
      </dsp:txXfrm>
    </dsp:sp>
    <dsp:sp modelId="{6BF3B78E-B09F-4E3B-B4C6-00A051583277}">
      <dsp:nvSpPr>
        <dsp:cNvPr id="0" name=""/>
        <dsp:cNvSpPr/>
      </dsp:nvSpPr>
      <dsp:spPr>
        <a:xfrm>
          <a:off x="6137024" y="2367164"/>
          <a:ext cx="5054844" cy="1922306"/>
        </a:xfrm>
        <a:prstGeom prst="roundRect">
          <a:avLst>
            <a:gd name="adj" fmla="val 10000"/>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015496C-1903-4EC7-84E7-105E85B77DE0}">
      <dsp:nvSpPr>
        <dsp:cNvPr id="0" name=""/>
        <dsp:cNvSpPr/>
      </dsp:nvSpPr>
      <dsp:spPr>
        <a:xfrm>
          <a:off x="6420904" y="2636851"/>
          <a:ext cx="5054844" cy="1922306"/>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just" defTabSz="1066800">
            <a:lnSpc>
              <a:spcPct val="90000"/>
            </a:lnSpc>
            <a:spcBef>
              <a:spcPct val="0"/>
            </a:spcBef>
            <a:spcAft>
              <a:spcPct val="35000"/>
            </a:spcAft>
          </a:pPr>
          <a:r>
            <a:rPr lang="en-US" altLang="en-US" sz="2400" kern="1200" smtClean="0">
              <a:latin typeface="Times New Roman" panose="02020603050405020304" pitchFamily="18" charset="0"/>
              <a:cs typeface="Times New Roman" panose="02020603050405020304" pitchFamily="18" charset="0"/>
            </a:rPr>
            <a:t>Giúp nhận thức đúng về xu hướng của sự phát triển, đó là quá trình diễn ra quanh co, phức tạp…</a:t>
          </a:r>
          <a:endParaRPr lang="en-US" sz="2400" kern="1200">
            <a:latin typeface="Times New Roman" panose="02020603050405020304" pitchFamily="18" charset="0"/>
            <a:cs typeface="Times New Roman" panose="02020603050405020304" pitchFamily="18" charset="0"/>
          </a:endParaRPr>
        </a:p>
      </dsp:txBody>
      <dsp:txXfrm>
        <a:off x="6477206" y="2693153"/>
        <a:ext cx="4942240" cy="1809702"/>
      </dsp:txXfrm>
    </dsp:sp>
  </dsp:spTree>
</dsp:drawing>
</file>

<file path=ppt/diagrams/drawing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78B410-DE8F-44D1-83E3-D64AFE96E75E}">
      <dsp:nvSpPr>
        <dsp:cNvPr id="0" name=""/>
        <dsp:cNvSpPr/>
      </dsp:nvSpPr>
      <dsp:spPr>
        <a:xfrm>
          <a:off x="5808802" y="1624107"/>
          <a:ext cx="2855643" cy="743057"/>
        </a:xfrm>
        <a:custGeom>
          <a:avLst/>
          <a:gdLst/>
          <a:ahLst/>
          <a:cxnLst/>
          <a:rect l="0" t="0" r="0" b="0"/>
          <a:pathLst>
            <a:path>
              <a:moveTo>
                <a:pt x="0" y="0"/>
              </a:moveTo>
              <a:lnTo>
                <a:pt x="0" y="506372"/>
              </a:lnTo>
              <a:lnTo>
                <a:pt x="2855643" y="506372"/>
              </a:lnTo>
              <a:lnTo>
                <a:pt x="2855643" y="743057"/>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BA948A7-BD1F-4A9E-9369-C9162CF7A869}">
      <dsp:nvSpPr>
        <dsp:cNvPr id="0" name=""/>
        <dsp:cNvSpPr/>
      </dsp:nvSpPr>
      <dsp:spPr>
        <a:xfrm>
          <a:off x="2997499" y="1624107"/>
          <a:ext cx="2811302" cy="743057"/>
        </a:xfrm>
        <a:custGeom>
          <a:avLst/>
          <a:gdLst/>
          <a:ahLst/>
          <a:cxnLst/>
          <a:rect l="0" t="0" r="0" b="0"/>
          <a:pathLst>
            <a:path>
              <a:moveTo>
                <a:pt x="2811302" y="0"/>
              </a:moveTo>
              <a:lnTo>
                <a:pt x="2811302" y="506372"/>
              </a:lnTo>
              <a:lnTo>
                <a:pt x="0" y="506372"/>
              </a:lnTo>
              <a:lnTo>
                <a:pt x="0" y="743057"/>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152B738-EF3A-4F15-B345-12E3B47049C0}">
      <dsp:nvSpPr>
        <dsp:cNvPr id="0" name=""/>
        <dsp:cNvSpPr/>
      </dsp:nvSpPr>
      <dsp:spPr>
        <a:xfrm>
          <a:off x="1156742" y="1729"/>
          <a:ext cx="9304120" cy="1622377"/>
        </a:xfrm>
        <a:prstGeom prst="roundRect">
          <a:avLst>
            <a:gd name="adj" fmla="val 10000"/>
          </a:avLst>
        </a:prstGeom>
        <a:solidFill>
          <a:srgbClr val="FFFF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EAE0D54-4137-4CCF-84E9-01F64799C921}">
      <dsp:nvSpPr>
        <dsp:cNvPr id="0" name=""/>
        <dsp:cNvSpPr/>
      </dsp:nvSpPr>
      <dsp:spPr>
        <a:xfrm>
          <a:off x="1440623" y="271416"/>
          <a:ext cx="9304120" cy="1622377"/>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en-US" sz="2800" b="1" i="0" kern="1200" smtClean="0">
              <a:solidFill>
                <a:srgbClr val="5548F8"/>
              </a:solidFill>
            </a:rPr>
            <a:t>Ý nghĩa phương pháp luận</a:t>
          </a:r>
          <a:endParaRPr lang="en-US" sz="2800" b="1" i="0" kern="1200">
            <a:solidFill>
              <a:srgbClr val="5548F8"/>
            </a:solidFill>
          </a:endParaRPr>
        </a:p>
      </dsp:txBody>
      <dsp:txXfrm>
        <a:off x="1488141" y="318934"/>
        <a:ext cx="9209084" cy="1527341"/>
      </dsp:txXfrm>
    </dsp:sp>
    <dsp:sp modelId="{A1976460-A104-42AC-9C63-A0FCBF45F199}">
      <dsp:nvSpPr>
        <dsp:cNvPr id="0" name=""/>
        <dsp:cNvSpPr/>
      </dsp:nvSpPr>
      <dsp:spPr>
        <a:xfrm>
          <a:off x="425736" y="2367164"/>
          <a:ext cx="5143525" cy="1918088"/>
        </a:xfrm>
        <a:prstGeom prst="roundRect">
          <a:avLst>
            <a:gd name="adj" fmla="val 10000"/>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F71F8FE-7506-497D-B638-98E49474B8C5}">
      <dsp:nvSpPr>
        <dsp:cNvPr id="0" name=""/>
        <dsp:cNvSpPr/>
      </dsp:nvSpPr>
      <dsp:spPr>
        <a:xfrm>
          <a:off x="709617" y="2636851"/>
          <a:ext cx="5143525" cy="1918088"/>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0" i="0" kern="1200" smtClean="0"/>
            <a:t>Giúp nhận thức đầy đủ hơn về sự vật, hiện tượng mới ra đời phù hợp với quy luật phát triển</a:t>
          </a:r>
          <a:endParaRPr lang="en-US" sz="2400" b="0" i="0" kern="1200"/>
        </a:p>
      </dsp:txBody>
      <dsp:txXfrm>
        <a:off x="765796" y="2693030"/>
        <a:ext cx="5031167" cy="1805730"/>
      </dsp:txXfrm>
    </dsp:sp>
    <dsp:sp modelId="{6BF3B78E-B09F-4E3B-B4C6-00A051583277}">
      <dsp:nvSpPr>
        <dsp:cNvPr id="0" name=""/>
        <dsp:cNvSpPr/>
      </dsp:nvSpPr>
      <dsp:spPr>
        <a:xfrm>
          <a:off x="6137024" y="2367164"/>
          <a:ext cx="5054844" cy="1922306"/>
        </a:xfrm>
        <a:prstGeom prst="roundRect">
          <a:avLst>
            <a:gd name="adj" fmla="val 10000"/>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015496C-1903-4EC7-84E7-105E85B77DE0}">
      <dsp:nvSpPr>
        <dsp:cNvPr id="0" name=""/>
        <dsp:cNvSpPr/>
      </dsp:nvSpPr>
      <dsp:spPr>
        <a:xfrm>
          <a:off x="6420904" y="2636851"/>
          <a:ext cx="5054844" cy="1922306"/>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just" defTabSz="1066800">
            <a:lnSpc>
              <a:spcPct val="90000"/>
            </a:lnSpc>
            <a:spcBef>
              <a:spcPct val="0"/>
            </a:spcBef>
            <a:spcAft>
              <a:spcPct val="35000"/>
            </a:spcAft>
          </a:pPr>
          <a:r>
            <a:rPr lang="en-US" altLang="en-US" sz="2400" kern="1200" smtClean="0">
              <a:latin typeface="Times New Roman" panose="02020603050405020304" pitchFamily="18" charset="0"/>
              <a:cs typeface="Times New Roman" panose="02020603050405020304" pitchFamily="18" charset="0"/>
            </a:rPr>
            <a:t>Cần ủng hộ SVHT mới, tạo điều kiện cho nó phát triển hợp quy luật, biết kế thừa có chọn lọc những yếu tố tích và hợp lý của SVHT cũ.</a:t>
          </a:r>
          <a:endParaRPr lang="en-US" sz="2400" kern="1200">
            <a:latin typeface="Times New Roman" panose="02020603050405020304" pitchFamily="18" charset="0"/>
            <a:cs typeface="Times New Roman" panose="02020603050405020304" pitchFamily="18" charset="0"/>
          </a:endParaRPr>
        </a:p>
      </dsp:txBody>
      <dsp:txXfrm>
        <a:off x="6477206" y="2693153"/>
        <a:ext cx="4942240" cy="1809702"/>
      </dsp:txXfrm>
    </dsp:sp>
  </dsp:spTree>
</dsp:drawing>
</file>

<file path=ppt/diagrams/drawing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BC84ED4-5479-4664-A16E-182E70E46F8F}">
      <dsp:nvSpPr>
        <dsp:cNvPr id="0" name=""/>
        <dsp:cNvSpPr/>
      </dsp:nvSpPr>
      <dsp:spPr>
        <a:xfrm>
          <a:off x="0" y="0"/>
          <a:ext cx="3047999" cy="3558754"/>
        </a:xfrm>
        <a:prstGeom prst="triangle">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4767476-E744-4631-A165-D62746AF4482}">
      <dsp:nvSpPr>
        <dsp:cNvPr id="0" name=""/>
        <dsp:cNvSpPr/>
      </dsp:nvSpPr>
      <dsp:spPr>
        <a:xfrm>
          <a:off x="1523999" y="356222"/>
          <a:ext cx="1981200" cy="1265025"/>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1" kern="1200" dirty="0">
              <a:solidFill>
                <a:srgbClr val="008000"/>
              </a:solidFill>
              <a:latin typeface="Arial"/>
              <a:ea typeface="+mn-ea"/>
              <a:cs typeface="Times New Roman" panose="02020603050405020304" pitchFamily="18" charset="0"/>
            </a:rPr>
            <a:t>NT </a:t>
          </a:r>
          <a:r>
            <a:rPr lang="en-US" sz="2400" b="1" kern="1200" dirty="0" err="1">
              <a:solidFill>
                <a:srgbClr val="008000"/>
              </a:solidFill>
              <a:latin typeface="Arial"/>
              <a:ea typeface="+mn-ea"/>
              <a:cs typeface="Times New Roman" panose="02020603050405020304" pitchFamily="18" charset="0"/>
            </a:rPr>
            <a:t>lý</a:t>
          </a:r>
          <a:r>
            <a:rPr lang="en-US" sz="2400" b="1" kern="1200" dirty="0">
              <a:solidFill>
                <a:srgbClr val="008000"/>
              </a:solidFill>
              <a:latin typeface="Arial"/>
              <a:ea typeface="+mn-ea"/>
              <a:cs typeface="Times New Roman" panose="02020603050405020304" pitchFamily="18" charset="0"/>
            </a:rPr>
            <a:t> </a:t>
          </a:r>
          <a:r>
            <a:rPr lang="en-US" sz="2400" b="1" kern="1200" dirty="0" err="1">
              <a:solidFill>
                <a:srgbClr val="008000"/>
              </a:solidFill>
              <a:latin typeface="Arial"/>
              <a:ea typeface="+mn-ea"/>
              <a:cs typeface="Times New Roman" panose="02020603050405020304" pitchFamily="18" charset="0"/>
            </a:rPr>
            <a:t>luận</a:t>
          </a:r>
          <a:endParaRPr lang="en-US" sz="2400" b="1" kern="1200" dirty="0">
            <a:solidFill>
              <a:srgbClr val="008000"/>
            </a:solidFill>
            <a:latin typeface="Arial"/>
            <a:ea typeface="+mn-ea"/>
            <a:cs typeface="Times New Roman" panose="02020603050405020304" pitchFamily="18" charset="0"/>
          </a:endParaRPr>
        </a:p>
      </dsp:txBody>
      <dsp:txXfrm>
        <a:off x="1585752" y="417975"/>
        <a:ext cx="1857694" cy="1141519"/>
      </dsp:txXfrm>
    </dsp:sp>
    <dsp:sp modelId="{A30C99A7-2BA4-470E-8BD1-DE91A5936C36}">
      <dsp:nvSpPr>
        <dsp:cNvPr id="0" name=""/>
        <dsp:cNvSpPr/>
      </dsp:nvSpPr>
      <dsp:spPr>
        <a:xfrm>
          <a:off x="1523999" y="2203325"/>
          <a:ext cx="1981200" cy="1265025"/>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1" kern="1200" dirty="0">
              <a:solidFill>
                <a:srgbClr val="008000"/>
              </a:solidFill>
              <a:latin typeface="Arial"/>
              <a:ea typeface="+mn-ea"/>
              <a:cs typeface="Times New Roman" panose="02020603050405020304" pitchFamily="18" charset="0"/>
            </a:rPr>
            <a:t>NT </a:t>
          </a:r>
          <a:r>
            <a:rPr lang="en-US" sz="2400" b="1" kern="1200" dirty="0" err="1">
              <a:solidFill>
                <a:srgbClr val="008000"/>
              </a:solidFill>
              <a:latin typeface="Arial"/>
              <a:ea typeface="+mn-ea"/>
              <a:cs typeface="Times New Roman" panose="02020603050405020304" pitchFamily="18" charset="0"/>
            </a:rPr>
            <a:t>kinh</a:t>
          </a:r>
          <a:r>
            <a:rPr lang="en-US" sz="2400" b="1" kern="1200" dirty="0">
              <a:solidFill>
                <a:srgbClr val="008000"/>
              </a:solidFill>
              <a:latin typeface="Arial"/>
              <a:ea typeface="+mn-ea"/>
              <a:cs typeface="Times New Roman" panose="02020603050405020304" pitchFamily="18" charset="0"/>
            </a:rPr>
            <a:t> </a:t>
          </a:r>
          <a:r>
            <a:rPr lang="en-US" sz="2400" b="1" kern="1200" dirty="0" err="1">
              <a:solidFill>
                <a:srgbClr val="008000"/>
              </a:solidFill>
              <a:latin typeface="Arial"/>
              <a:ea typeface="+mn-ea"/>
              <a:cs typeface="Times New Roman" panose="02020603050405020304" pitchFamily="18" charset="0"/>
            </a:rPr>
            <a:t>nghiệm</a:t>
          </a:r>
          <a:endParaRPr lang="en-US" sz="2400" b="1" kern="1200" dirty="0">
            <a:solidFill>
              <a:srgbClr val="008000"/>
            </a:solidFill>
            <a:latin typeface="Arial"/>
            <a:ea typeface="+mn-ea"/>
            <a:cs typeface="Times New Roman" panose="02020603050405020304" pitchFamily="18" charset="0"/>
          </a:endParaRPr>
        </a:p>
      </dsp:txBody>
      <dsp:txXfrm>
        <a:off x="1585752" y="2265078"/>
        <a:ext cx="1857694" cy="1141519"/>
      </dsp:txXfrm>
    </dsp:sp>
  </dsp:spTree>
</dsp:drawing>
</file>

<file path=ppt/diagrams/drawing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BC84ED4-5479-4664-A16E-182E70E46F8F}">
      <dsp:nvSpPr>
        <dsp:cNvPr id="0" name=""/>
        <dsp:cNvSpPr/>
      </dsp:nvSpPr>
      <dsp:spPr>
        <a:xfrm>
          <a:off x="0" y="0"/>
          <a:ext cx="2682444" cy="3546094"/>
        </a:xfrm>
        <a:prstGeom prst="triangle">
          <a:avLst/>
        </a:prstGeom>
        <a:solidFill>
          <a:srgbClr val="3A81BA">
            <a:hueOff val="0"/>
            <a:satOff val="0"/>
            <a:lumOff val="0"/>
            <a:alphaOff val="0"/>
          </a:srgbClr>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4767476-E744-4631-A165-D62746AF4482}">
      <dsp:nvSpPr>
        <dsp:cNvPr id="0" name=""/>
        <dsp:cNvSpPr/>
      </dsp:nvSpPr>
      <dsp:spPr>
        <a:xfrm>
          <a:off x="1341222" y="354955"/>
          <a:ext cx="1743588" cy="1260525"/>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1" kern="1200" dirty="0">
              <a:solidFill>
                <a:srgbClr val="008000"/>
              </a:solidFill>
              <a:latin typeface="Arial"/>
              <a:ea typeface="+mn-ea"/>
              <a:cs typeface="Times New Roman" panose="02020603050405020304" pitchFamily="18" charset="0"/>
            </a:rPr>
            <a:t>NT </a:t>
          </a:r>
          <a:r>
            <a:rPr lang="en-US" sz="2400" b="1" kern="1200" dirty="0" err="1">
              <a:solidFill>
                <a:srgbClr val="008000"/>
              </a:solidFill>
              <a:latin typeface="Arial"/>
              <a:ea typeface="+mn-ea"/>
              <a:cs typeface="Times New Roman" panose="02020603050405020304" pitchFamily="18" charset="0"/>
            </a:rPr>
            <a:t>khoa</a:t>
          </a:r>
          <a:r>
            <a:rPr lang="en-US" sz="2400" b="1" kern="1200" dirty="0">
              <a:solidFill>
                <a:srgbClr val="008000"/>
              </a:solidFill>
              <a:latin typeface="Arial"/>
              <a:ea typeface="+mn-ea"/>
              <a:cs typeface="Times New Roman" panose="02020603050405020304" pitchFamily="18" charset="0"/>
            </a:rPr>
            <a:t> </a:t>
          </a:r>
          <a:r>
            <a:rPr lang="en-US" sz="2400" b="1" kern="1200" dirty="0" err="1">
              <a:solidFill>
                <a:srgbClr val="008000"/>
              </a:solidFill>
              <a:latin typeface="Arial"/>
              <a:ea typeface="+mn-ea"/>
              <a:cs typeface="Times New Roman" panose="02020603050405020304" pitchFamily="18" charset="0"/>
            </a:rPr>
            <a:t>học</a:t>
          </a:r>
          <a:endParaRPr lang="en-US" sz="2400" b="1" kern="1200" dirty="0">
            <a:solidFill>
              <a:srgbClr val="008000"/>
            </a:solidFill>
            <a:latin typeface="Arial"/>
            <a:ea typeface="+mn-ea"/>
            <a:cs typeface="Times New Roman" panose="02020603050405020304" pitchFamily="18" charset="0"/>
          </a:endParaRPr>
        </a:p>
      </dsp:txBody>
      <dsp:txXfrm>
        <a:off x="1402756" y="416489"/>
        <a:ext cx="1620520" cy="1137457"/>
      </dsp:txXfrm>
    </dsp:sp>
    <dsp:sp modelId="{A30C99A7-2BA4-470E-8BD1-DE91A5936C36}">
      <dsp:nvSpPr>
        <dsp:cNvPr id="0" name=""/>
        <dsp:cNvSpPr/>
      </dsp:nvSpPr>
      <dsp:spPr>
        <a:xfrm>
          <a:off x="1341222" y="2195486"/>
          <a:ext cx="1743588" cy="1260525"/>
        </a:xfrm>
        <a:prstGeom prst="roundRect">
          <a:avLst/>
        </a:prstGeom>
        <a:solidFill>
          <a:srgbClr val="FFFFFF">
            <a:alpha val="90000"/>
            <a:hueOff val="0"/>
            <a:satOff val="0"/>
            <a:lumOff val="0"/>
            <a:alphaOff val="0"/>
          </a:srgbClr>
        </a:solidFill>
        <a:ln w="25400" cap="flat" cmpd="sng" algn="ctr">
          <a:solidFill>
            <a:srgbClr val="3A81BA">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1" kern="1200" dirty="0">
              <a:solidFill>
                <a:srgbClr val="008000"/>
              </a:solidFill>
              <a:latin typeface="Arial"/>
              <a:ea typeface="+mn-ea"/>
              <a:cs typeface="Times New Roman" panose="02020603050405020304" pitchFamily="18" charset="0"/>
            </a:rPr>
            <a:t>NT </a:t>
          </a:r>
          <a:r>
            <a:rPr lang="en-US" sz="2400" b="1" kern="1200" dirty="0" err="1">
              <a:solidFill>
                <a:srgbClr val="008000"/>
              </a:solidFill>
              <a:latin typeface="Arial"/>
              <a:ea typeface="+mn-ea"/>
              <a:cs typeface="Times New Roman" panose="02020603050405020304" pitchFamily="18" charset="0"/>
            </a:rPr>
            <a:t>thông</a:t>
          </a:r>
          <a:r>
            <a:rPr lang="en-US" sz="2400" b="1" kern="1200" dirty="0">
              <a:solidFill>
                <a:srgbClr val="008000"/>
              </a:solidFill>
              <a:latin typeface="Arial"/>
              <a:ea typeface="+mn-ea"/>
              <a:cs typeface="Times New Roman" panose="02020603050405020304" pitchFamily="18" charset="0"/>
            </a:rPr>
            <a:t> </a:t>
          </a:r>
          <a:r>
            <a:rPr lang="en-US" sz="2400" b="1" kern="1200" dirty="0" err="1">
              <a:solidFill>
                <a:srgbClr val="008000"/>
              </a:solidFill>
              <a:latin typeface="Arial"/>
              <a:ea typeface="+mn-ea"/>
              <a:cs typeface="Times New Roman" panose="02020603050405020304" pitchFamily="18" charset="0"/>
            </a:rPr>
            <a:t>thường</a:t>
          </a:r>
          <a:endParaRPr lang="en-US" sz="2400" b="1" kern="1200" dirty="0">
            <a:solidFill>
              <a:srgbClr val="008000"/>
            </a:solidFill>
            <a:latin typeface="Arial"/>
            <a:ea typeface="+mn-ea"/>
            <a:cs typeface="Times New Roman" panose="02020603050405020304" pitchFamily="18" charset="0"/>
          </a:endParaRPr>
        </a:p>
      </dsp:txBody>
      <dsp:txXfrm>
        <a:off x="1402756" y="2257020"/>
        <a:ext cx="1620520" cy="1137457"/>
      </dsp:txXfrm>
    </dsp:sp>
  </dsp:spTree>
</dsp:drawing>
</file>

<file path=ppt/diagrams/drawing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A3C14B8-17F7-41B3-9C7E-D760189018AA}">
      <dsp:nvSpPr>
        <dsp:cNvPr id="0" name=""/>
        <dsp:cNvSpPr/>
      </dsp:nvSpPr>
      <dsp:spPr>
        <a:xfrm>
          <a:off x="5044" y="216338"/>
          <a:ext cx="2491557" cy="2491557"/>
        </a:xfrm>
        <a:prstGeom prst="roundRect">
          <a:avLst>
            <a:gd name="adj" fmla="val 10000"/>
          </a:avLst>
        </a:prstGeom>
        <a:noFill/>
        <a:ln w="19050" cap="flat" cmpd="sng" algn="ctr">
          <a:solidFill>
            <a:srgbClr val="FFC000"/>
          </a:solidFill>
          <a:prstDash val="solid"/>
          <a:miter lim="800000"/>
        </a:ln>
        <a:effectLst/>
      </dsp:spPr>
      <dsp:style>
        <a:lnRef idx="2">
          <a:scrgbClr r="0" g="0" b="0"/>
        </a:lnRef>
        <a:fillRef idx="1">
          <a:scrgbClr r="0" g="0" b="0"/>
        </a:fillRef>
        <a:effectRef idx="0">
          <a:scrgbClr r="0" g="0" b="0"/>
        </a:effectRef>
        <a:fontRef idx="minor"/>
      </dsp:style>
    </dsp:sp>
    <dsp:sp modelId="{7D5737CA-2698-4E3D-94B7-E434B2097BE6}">
      <dsp:nvSpPr>
        <dsp:cNvPr id="0" name=""/>
        <dsp:cNvSpPr/>
      </dsp:nvSpPr>
      <dsp:spPr>
        <a:xfrm>
          <a:off x="444955" y="1208476"/>
          <a:ext cx="2491557" cy="2797221"/>
        </a:xfrm>
        <a:prstGeom prst="roundRect">
          <a:avLst>
            <a:gd name="adj" fmla="val 10000"/>
          </a:avLst>
        </a:prstGeom>
        <a:solidFill>
          <a:srgbClr val="3333CC"/>
        </a:solidFill>
        <a:ln w="38100" cap="flat" cmpd="sng" algn="ctr">
          <a:solidFill>
            <a:scrgbClr r="0" g="0" b="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0" kern="1200" dirty="0">
              <a:solidFill>
                <a:schemeClr val="bg1"/>
              </a:solidFill>
              <a:latin typeface="Arial" panose="020B0604020202020204" pitchFamily="34" charset="0"/>
              <a:cs typeface="Arial" panose="020B0604020202020204" pitchFamily="34" charset="0"/>
            </a:rPr>
            <a:t>TT </a:t>
          </a:r>
          <a:r>
            <a:rPr lang="en-US" sz="2400" b="0" kern="1200" dirty="0" err="1">
              <a:solidFill>
                <a:schemeClr val="bg1"/>
              </a:solidFill>
              <a:latin typeface="Arial" panose="020B0604020202020204" pitchFamily="34" charset="0"/>
              <a:cs typeface="Arial" panose="020B0604020202020204" pitchFamily="34" charset="0"/>
            </a:rPr>
            <a:t>Là</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hoạt</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động</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nhận</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thức</a:t>
          </a:r>
          <a:r>
            <a:rPr lang="en-US" sz="2400" b="0" kern="1200" dirty="0">
              <a:solidFill>
                <a:schemeClr val="bg1"/>
              </a:solidFill>
              <a:latin typeface="Arial" panose="020B0604020202020204" pitchFamily="34" charset="0"/>
              <a:cs typeface="Arial" panose="020B0604020202020204" pitchFamily="34" charset="0"/>
            </a:rPr>
            <a:t>, ý </a:t>
          </a:r>
          <a:r>
            <a:rPr lang="en-US" sz="2400" b="0" kern="1200" dirty="0" err="1">
              <a:solidFill>
                <a:schemeClr val="bg1"/>
              </a:solidFill>
              <a:latin typeface="Arial" panose="020B0604020202020204" pitchFamily="34" charset="0"/>
              <a:cs typeface="Arial" panose="020B0604020202020204" pitchFamily="34" charset="0"/>
            </a:rPr>
            <a:t>thức</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tinh</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thần</a:t>
          </a:r>
          <a:endParaRPr lang="en-US" sz="2400" b="0" kern="1200" dirty="0">
            <a:solidFill>
              <a:schemeClr val="bg1"/>
            </a:solidFill>
            <a:latin typeface="Arial" panose="020B0604020202020204" pitchFamily="34" charset="0"/>
            <a:cs typeface="Arial" panose="020B0604020202020204" pitchFamily="34" charset="0"/>
          </a:endParaRPr>
        </a:p>
      </dsp:txBody>
      <dsp:txXfrm>
        <a:off x="517930" y="1281451"/>
        <a:ext cx="2345607" cy="2651271"/>
      </dsp:txXfrm>
    </dsp:sp>
    <dsp:sp modelId="{F6294260-EE10-4E75-B8DE-0201E97B3FDA}">
      <dsp:nvSpPr>
        <dsp:cNvPr id="0" name=""/>
        <dsp:cNvSpPr/>
      </dsp:nvSpPr>
      <dsp:spPr>
        <a:xfrm rot="21594190">
          <a:off x="2750229" y="1159451"/>
          <a:ext cx="932532" cy="598686"/>
        </a:xfrm>
        <a:prstGeom prst="rightArrow">
          <a:avLst>
            <a:gd name="adj1" fmla="val 60000"/>
            <a:gd name="adj2" fmla="val 50000"/>
          </a:avLst>
        </a:prstGeom>
        <a:solidFill>
          <a:srgbClr val="FF0000"/>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1200150">
            <a:lnSpc>
              <a:spcPct val="90000"/>
            </a:lnSpc>
            <a:spcBef>
              <a:spcPct val="0"/>
            </a:spcBef>
            <a:spcAft>
              <a:spcPct val="35000"/>
            </a:spcAft>
          </a:pPr>
          <a:endParaRPr lang="en-US" sz="2700" b="1" kern="1200">
            <a:latin typeface="Arial" panose="020B0604020202020204" pitchFamily="34" charset="0"/>
            <a:cs typeface="Arial" panose="020B0604020202020204" pitchFamily="34" charset="0"/>
          </a:endParaRPr>
        </a:p>
      </dsp:txBody>
      <dsp:txXfrm>
        <a:off x="2750229" y="1279340"/>
        <a:ext cx="752926" cy="359212"/>
      </dsp:txXfrm>
    </dsp:sp>
    <dsp:sp modelId="{868ACECC-2E94-4C90-93F1-7D96BEA3AC14}">
      <dsp:nvSpPr>
        <dsp:cNvPr id="0" name=""/>
        <dsp:cNvSpPr/>
      </dsp:nvSpPr>
      <dsp:spPr>
        <a:xfrm>
          <a:off x="3867827" y="209810"/>
          <a:ext cx="2491557" cy="2491557"/>
        </a:xfrm>
        <a:prstGeom prst="roundRect">
          <a:avLst>
            <a:gd name="adj" fmla="val 10000"/>
          </a:avLst>
        </a:prstGeom>
        <a:noFill/>
        <a:ln w="19050" cap="flat" cmpd="sng" algn="ctr">
          <a:solidFill>
            <a:srgbClr val="FFC000"/>
          </a:solidFill>
          <a:prstDash val="solid"/>
          <a:miter lim="800000"/>
        </a:ln>
        <a:effectLst/>
      </dsp:spPr>
      <dsp:style>
        <a:lnRef idx="2">
          <a:scrgbClr r="0" g="0" b="0"/>
        </a:lnRef>
        <a:fillRef idx="1">
          <a:scrgbClr r="0" g="0" b="0"/>
        </a:fillRef>
        <a:effectRef idx="0">
          <a:scrgbClr r="0" g="0" b="0"/>
        </a:effectRef>
        <a:fontRef idx="minor"/>
      </dsp:style>
    </dsp:sp>
    <dsp:sp modelId="{AE877034-79D0-4A07-A7B6-6109B6BE5EB3}">
      <dsp:nvSpPr>
        <dsp:cNvPr id="0" name=""/>
        <dsp:cNvSpPr/>
      </dsp:nvSpPr>
      <dsp:spPr>
        <a:xfrm>
          <a:off x="4234935" y="1208476"/>
          <a:ext cx="2491557" cy="2823333"/>
        </a:xfrm>
        <a:prstGeom prst="roundRect">
          <a:avLst>
            <a:gd name="adj" fmla="val 10000"/>
          </a:avLst>
        </a:prstGeom>
        <a:solidFill>
          <a:srgbClr val="CC0066"/>
        </a:solidFill>
        <a:ln w="38100" cap="flat" cmpd="sng" algn="ctr">
          <a:solidFill>
            <a:scrgbClr r="0" g="0" b="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0" kern="1200" dirty="0">
              <a:solidFill>
                <a:schemeClr val="bg1"/>
              </a:solidFill>
              <a:latin typeface="Arial" panose="020B0604020202020204" pitchFamily="34" charset="0"/>
              <a:cs typeface="Arial" panose="020B0604020202020204" pitchFamily="34" charset="0"/>
            </a:rPr>
            <a:t>TT </a:t>
          </a:r>
          <a:r>
            <a:rPr lang="en-US" sz="2400" b="0" kern="1200" dirty="0" err="1">
              <a:solidFill>
                <a:schemeClr val="bg1"/>
              </a:solidFill>
              <a:latin typeface="Arial" panose="020B0604020202020204" pitchFamily="34" charset="0"/>
              <a:cs typeface="Arial" panose="020B0604020202020204" pitchFamily="34" charset="0"/>
            </a:rPr>
            <a:t>Là</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hoạt</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động</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sáng</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tạo</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ra</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vũ</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trụ</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của</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thượng</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đế</a:t>
          </a:r>
          <a:endParaRPr lang="en-US" sz="2400" b="0" kern="1200" dirty="0">
            <a:solidFill>
              <a:schemeClr val="bg1"/>
            </a:solidFill>
            <a:latin typeface="Arial" panose="020B0604020202020204" pitchFamily="34" charset="0"/>
            <a:cs typeface="Arial" panose="020B0604020202020204" pitchFamily="34" charset="0"/>
          </a:endParaRPr>
        </a:p>
      </dsp:txBody>
      <dsp:txXfrm>
        <a:off x="4307910" y="1281451"/>
        <a:ext cx="2345607" cy="2677383"/>
      </dsp:txXfrm>
    </dsp:sp>
    <dsp:sp modelId="{CC04C360-FFFE-4B00-B123-A035D67D43E0}">
      <dsp:nvSpPr>
        <dsp:cNvPr id="0" name=""/>
        <dsp:cNvSpPr/>
      </dsp:nvSpPr>
      <dsp:spPr>
        <a:xfrm rot="21545218">
          <a:off x="6612953" y="1124919"/>
          <a:ext cx="932649" cy="598686"/>
        </a:xfrm>
        <a:prstGeom prst="rightArrow">
          <a:avLst>
            <a:gd name="adj1" fmla="val 60000"/>
            <a:gd name="adj2" fmla="val 50000"/>
          </a:avLst>
        </a:prstGeom>
        <a:solidFill>
          <a:srgbClr val="FF0000"/>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1200150">
            <a:lnSpc>
              <a:spcPct val="90000"/>
            </a:lnSpc>
            <a:spcBef>
              <a:spcPct val="0"/>
            </a:spcBef>
            <a:spcAft>
              <a:spcPct val="35000"/>
            </a:spcAft>
          </a:pPr>
          <a:endParaRPr lang="en-US" sz="2700" b="1" kern="1200">
            <a:latin typeface="Arial" panose="020B0604020202020204" pitchFamily="34" charset="0"/>
            <a:cs typeface="Arial" panose="020B0604020202020204" pitchFamily="34" charset="0"/>
          </a:endParaRPr>
        </a:p>
      </dsp:txBody>
      <dsp:txXfrm>
        <a:off x="6612964" y="1246087"/>
        <a:ext cx="753043" cy="359212"/>
      </dsp:txXfrm>
    </dsp:sp>
    <dsp:sp modelId="{008BA06D-362F-4412-A593-B81439107905}">
      <dsp:nvSpPr>
        <dsp:cNvPr id="0" name=""/>
        <dsp:cNvSpPr/>
      </dsp:nvSpPr>
      <dsp:spPr>
        <a:xfrm>
          <a:off x="7730610" y="148250"/>
          <a:ext cx="2491557" cy="2491557"/>
        </a:xfrm>
        <a:prstGeom prst="roundRect">
          <a:avLst>
            <a:gd name="adj" fmla="val 10000"/>
          </a:avLst>
        </a:prstGeom>
        <a:noFill/>
        <a:ln w="19050" cap="flat" cmpd="sng" algn="ctr">
          <a:solidFill>
            <a:srgbClr val="FFC000"/>
          </a:solidFill>
          <a:prstDash val="solid"/>
          <a:miter lim="800000"/>
        </a:ln>
        <a:effectLst/>
      </dsp:spPr>
      <dsp:style>
        <a:lnRef idx="2">
          <a:scrgbClr r="0" g="0" b="0"/>
        </a:lnRef>
        <a:fillRef idx="1">
          <a:scrgbClr r="0" g="0" b="0"/>
        </a:fillRef>
        <a:effectRef idx="0">
          <a:scrgbClr r="0" g="0" b="0"/>
        </a:effectRef>
        <a:fontRef idx="minor"/>
      </dsp:style>
    </dsp:sp>
    <dsp:sp modelId="{1F35E4A9-6F31-4DAE-AFF5-891D1927E5C0}">
      <dsp:nvSpPr>
        <dsp:cNvPr id="0" name=""/>
        <dsp:cNvSpPr/>
      </dsp:nvSpPr>
      <dsp:spPr>
        <a:xfrm>
          <a:off x="7534140" y="1050206"/>
          <a:ext cx="2999810" cy="3069573"/>
        </a:xfrm>
        <a:prstGeom prst="roundRect">
          <a:avLst>
            <a:gd name="adj" fmla="val 10000"/>
          </a:avLst>
        </a:prstGeom>
        <a:solidFill>
          <a:srgbClr val="006600"/>
        </a:solidFill>
        <a:ln w="38100" cap="flat" cmpd="sng" algn="ctr">
          <a:solidFill>
            <a:scrgbClr r="0" g="0" b="0"/>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0" kern="1200" dirty="0" err="1">
              <a:solidFill>
                <a:schemeClr val="bg1"/>
              </a:solidFill>
              <a:latin typeface="Arial" panose="020B0604020202020204" pitchFamily="34" charset="0"/>
              <a:cs typeface="Arial" panose="020B0604020202020204" pitchFamily="34" charset="0"/>
            </a:rPr>
            <a:t>Chỉ</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mới</a:t>
          </a:r>
          <a:r>
            <a:rPr lang="en-US" sz="2400" b="0" kern="1200" dirty="0">
              <a:solidFill>
                <a:schemeClr val="bg1"/>
              </a:solidFill>
              <a:latin typeface="Arial" panose="020B0604020202020204" pitchFamily="34" charset="0"/>
              <a:cs typeface="Arial" panose="020B0604020202020204" pitchFamily="34" charset="0"/>
            </a:rPr>
            <a:t> NT </a:t>
          </a:r>
          <a:r>
            <a:rPr lang="en-US" sz="2400" b="0" kern="1200" dirty="0" err="1">
              <a:solidFill>
                <a:schemeClr val="bg1"/>
              </a:solidFill>
              <a:latin typeface="Arial" panose="020B0604020202020204" pitchFamily="34" charset="0"/>
              <a:cs typeface="Arial" panose="020B0604020202020204" pitchFamily="34" charset="0"/>
            </a:rPr>
            <a:t>dưới</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hình</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thức</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khách</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thể</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trực</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quan</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không</a:t>
          </a:r>
          <a:r>
            <a:rPr lang="en-US" sz="2400" b="0" kern="1200" dirty="0">
              <a:solidFill>
                <a:schemeClr val="bg1"/>
              </a:solidFill>
              <a:latin typeface="Arial" panose="020B0604020202020204" pitchFamily="34" charset="0"/>
              <a:cs typeface="Arial" panose="020B0604020202020204" pitchFamily="34" charset="0"/>
            </a:rPr>
            <a:t> NT </a:t>
          </a:r>
          <a:r>
            <a:rPr lang="en-US" sz="2400" b="0" kern="1200" dirty="0" err="1">
              <a:solidFill>
                <a:schemeClr val="bg1"/>
              </a:solidFill>
              <a:latin typeface="Arial" panose="020B0604020202020204" pitchFamily="34" charset="0"/>
              <a:cs typeface="Arial" panose="020B0604020202020204" pitchFamily="34" charset="0"/>
            </a:rPr>
            <a:t>là</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hoạt</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động</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cảm</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giác</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của</a:t>
          </a:r>
          <a:r>
            <a:rPr lang="en-US" sz="2400" b="0" kern="1200" dirty="0">
              <a:solidFill>
                <a:schemeClr val="bg1"/>
              </a:solidFill>
              <a:latin typeface="Arial" panose="020B0604020202020204" pitchFamily="34" charset="0"/>
              <a:cs typeface="Arial" panose="020B0604020202020204" pitchFamily="34" charset="0"/>
            </a:rPr>
            <a:t> con </a:t>
          </a:r>
          <a:r>
            <a:rPr lang="en-US" sz="2400" b="0" kern="1200" dirty="0" err="1">
              <a:solidFill>
                <a:schemeClr val="bg1"/>
              </a:solidFill>
              <a:latin typeface="Arial" panose="020B0604020202020204" pitchFamily="34" charset="0"/>
              <a:cs typeface="Arial" panose="020B0604020202020204" pitchFamily="34" charset="0"/>
            </a:rPr>
            <a:t>người</a:t>
          </a:r>
          <a:r>
            <a:rPr lang="en-US" sz="2400" b="0" kern="1200" dirty="0">
              <a:solidFill>
                <a:schemeClr val="bg1"/>
              </a:solidFill>
              <a:latin typeface="Arial" panose="020B0604020202020204" pitchFamily="34" charset="0"/>
              <a:cs typeface="Arial" panose="020B0604020202020204" pitchFamily="34" charset="0"/>
            </a:rPr>
            <a:t> – </a:t>
          </a:r>
          <a:r>
            <a:rPr lang="en-US" sz="2400" b="0" kern="1200" dirty="0" err="1">
              <a:solidFill>
                <a:schemeClr val="bg1"/>
              </a:solidFill>
              <a:latin typeface="Arial" panose="020B0604020202020204" pitchFamily="34" charset="0"/>
              <a:cs typeface="Arial" panose="020B0604020202020204" pitchFamily="34" charset="0"/>
            </a:rPr>
            <a:t>thực</a:t>
          </a:r>
          <a:r>
            <a:rPr lang="en-US" sz="2400" b="0" kern="1200" dirty="0">
              <a:solidFill>
                <a:schemeClr val="bg1"/>
              </a:solidFill>
              <a:latin typeface="Arial" panose="020B0604020202020204" pitchFamily="34" charset="0"/>
              <a:cs typeface="Arial" panose="020B0604020202020204" pitchFamily="34" charset="0"/>
            </a:rPr>
            <a:t> </a:t>
          </a:r>
          <a:r>
            <a:rPr lang="en-US" sz="2400" b="0" kern="1200" dirty="0" err="1">
              <a:solidFill>
                <a:schemeClr val="bg1"/>
              </a:solidFill>
              <a:latin typeface="Arial" panose="020B0604020202020204" pitchFamily="34" charset="0"/>
              <a:cs typeface="Arial" panose="020B0604020202020204" pitchFamily="34" charset="0"/>
            </a:rPr>
            <a:t>tiễn</a:t>
          </a:r>
          <a:r>
            <a:rPr lang="en-US" sz="2400" b="0" kern="1200" dirty="0">
              <a:solidFill>
                <a:schemeClr val="bg1"/>
              </a:solidFill>
              <a:latin typeface="Arial" panose="020B0604020202020204" pitchFamily="34" charset="0"/>
              <a:cs typeface="Arial" panose="020B0604020202020204" pitchFamily="34" charset="0"/>
            </a:rPr>
            <a:t>  </a:t>
          </a:r>
        </a:p>
      </dsp:txBody>
      <dsp:txXfrm>
        <a:off x="7622001" y="1138067"/>
        <a:ext cx="2824088" cy="2893851"/>
      </dsp:txXfrm>
    </dsp:sp>
  </dsp:spTree>
</dsp:drawing>
</file>

<file path=ppt/diagrams/drawing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3981981" y="1984841"/>
          <a:ext cx="3580233" cy="1238267"/>
        </a:xfrm>
        <a:prstGeom prst="roundRect">
          <a:avLst/>
        </a:prstGeom>
        <a:pattFill prst="pct5">
          <a:fgClr>
            <a:schemeClr val="accent1">
              <a:hueOff val="0"/>
              <a:satOff val="0"/>
              <a:lumOff val="0"/>
            </a:schemeClr>
          </a:fgClr>
          <a:bgClr>
            <a:schemeClr val="bg1"/>
          </a:bgClr>
        </a:patt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b="1" kern="1200" smtClean="0">
              <a:solidFill>
                <a:srgbClr val="000099"/>
              </a:solidFill>
              <a:latin typeface="Times New Roman" panose="02020603050405020304" pitchFamily="18" charset="0"/>
              <a:cs typeface="Times New Roman" panose="02020603050405020304" pitchFamily="18" charset="0"/>
            </a:rPr>
            <a:t>Ba hình thức cơ bản của thực tiễn</a:t>
          </a:r>
          <a:endParaRPr lang="en-US" sz="2800" kern="1200"/>
        </a:p>
      </dsp:txBody>
      <dsp:txXfrm>
        <a:off x="4042428" y="2045288"/>
        <a:ext cx="3459339" cy="1117373"/>
      </dsp:txXfrm>
    </dsp:sp>
    <dsp:sp modelId="{6DE1DA8F-448F-4D5D-A5D8-A7A99780E325}">
      <dsp:nvSpPr>
        <dsp:cNvPr id="0" name=""/>
        <dsp:cNvSpPr/>
      </dsp:nvSpPr>
      <dsp:spPr>
        <a:xfrm rot="16200000">
          <a:off x="5471232" y="1683975"/>
          <a:ext cx="601732" cy="0"/>
        </a:xfrm>
        <a:custGeom>
          <a:avLst/>
          <a:gdLst/>
          <a:ahLst/>
          <a:cxnLst/>
          <a:rect l="0" t="0" r="0" b="0"/>
          <a:pathLst>
            <a:path>
              <a:moveTo>
                <a:pt x="0" y="0"/>
              </a:moveTo>
              <a:lnTo>
                <a:pt x="601732"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3100801" y="180290"/>
          <a:ext cx="5342594" cy="1202818"/>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b="0" kern="1200" smtClean="0">
              <a:latin typeface="Times New Roman" panose="02020603050405020304" pitchFamily="18" charset="0"/>
              <a:cs typeface="Times New Roman" panose="02020603050405020304" pitchFamily="18" charset="0"/>
            </a:rPr>
            <a:t>Hoạt động sản xuất vật chất</a:t>
          </a:r>
          <a:endParaRPr lang="en-US" sz="2800" kern="1200"/>
        </a:p>
      </dsp:txBody>
      <dsp:txXfrm>
        <a:off x="3159518" y="239007"/>
        <a:ext cx="5225160" cy="1085384"/>
      </dsp:txXfrm>
    </dsp:sp>
    <dsp:sp modelId="{291B1801-7BC2-46A7-BDA2-4B935F81FFC2}">
      <dsp:nvSpPr>
        <dsp:cNvPr id="0" name=""/>
        <dsp:cNvSpPr/>
      </dsp:nvSpPr>
      <dsp:spPr>
        <a:xfrm rot="709770">
          <a:off x="7559763" y="3002576"/>
          <a:ext cx="230867" cy="0"/>
        </a:xfrm>
        <a:custGeom>
          <a:avLst/>
          <a:gdLst/>
          <a:ahLst/>
          <a:cxnLst/>
          <a:rect l="0" t="0" r="0" b="0"/>
          <a:pathLst>
            <a:path>
              <a:moveTo>
                <a:pt x="0" y="0"/>
              </a:moveTo>
              <a:lnTo>
                <a:pt x="230867"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7788179" y="2703624"/>
          <a:ext cx="3681632" cy="1416342"/>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b="0" i="0" kern="1200" smtClean="0">
              <a:latin typeface="Times New Roman" panose="02020603050405020304" pitchFamily="18" charset="0"/>
              <a:cs typeface="Times New Roman" panose="02020603050405020304" pitchFamily="18" charset="0"/>
            </a:rPr>
            <a:t>Hoạt động chính trị - xã hội</a:t>
          </a:r>
          <a:endParaRPr lang="en-US" sz="2800" kern="1200"/>
        </a:p>
      </dsp:txBody>
      <dsp:txXfrm>
        <a:off x="7857319" y="2772764"/>
        <a:ext cx="3543352" cy="1278062"/>
      </dsp:txXfrm>
    </dsp:sp>
    <dsp:sp modelId="{23D521ED-181A-42B2-BA01-47507AED8E8F}">
      <dsp:nvSpPr>
        <dsp:cNvPr id="0" name=""/>
        <dsp:cNvSpPr/>
      </dsp:nvSpPr>
      <dsp:spPr>
        <a:xfrm rot="10202900">
          <a:off x="3693485" y="2943182"/>
          <a:ext cx="290682" cy="0"/>
        </a:xfrm>
        <a:custGeom>
          <a:avLst/>
          <a:gdLst/>
          <a:ahLst/>
          <a:cxnLst/>
          <a:rect l="0" t="0" r="0" b="0"/>
          <a:pathLst>
            <a:path>
              <a:moveTo>
                <a:pt x="0" y="0"/>
              </a:moveTo>
              <a:lnTo>
                <a:pt x="290682"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151406" y="2596294"/>
          <a:ext cx="3544265" cy="1365877"/>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b="0" i="0" kern="1200" smtClean="0">
              <a:latin typeface="Times New Roman" panose="02020603050405020304" pitchFamily="18" charset="0"/>
              <a:cs typeface="Times New Roman" panose="02020603050405020304" pitchFamily="18" charset="0"/>
            </a:rPr>
            <a:t>Hoạt động thực nghiệm khoa học</a:t>
          </a:r>
          <a:endParaRPr lang="en-US" sz="2800" kern="1200"/>
        </a:p>
      </dsp:txBody>
      <dsp:txXfrm>
        <a:off x="218083" y="2662971"/>
        <a:ext cx="3410911" cy="1232523"/>
      </dsp:txXfrm>
    </dsp:sp>
  </dsp:spTree>
</dsp:drawing>
</file>

<file path=ppt/diagrams/drawing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5034590" y="2025553"/>
          <a:ext cx="2138412" cy="1110952"/>
        </a:xfrm>
        <a:prstGeom prst="roundRect">
          <a:avLst/>
        </a:prstGeom>
        <a:pattFill prst="pct5">
          <a:fgClr>
            <a:schemeClr val="accent1">
              <a:hueOff val="0"/>
              <a:satOff val="0"/>
              <a:lumOff val="0"/>
            </a:schemeClr>
          </a:fgClr>
          <a:bgClr>
            <a:schemeClr val="bg1"/>
          </a:bgClr>
        </a:patt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b="1" i="1" kern="1200" smtClean="0">
              <a:solidFill>
                <a:srgbClr val="C00000"/>
              </a:solidFill>
              <a:latin typeface="Times New Roman" panose="02020603050405020304" pitchFamily="18" charset="0"/>
              <a:cs typeface="Times New Roman" panose="02020603050405020304" pitchFamily="18" charset="0"/>
            </a:rPr>
            <a:t>Vai trò của thực tiễn đối với nhận thức</a:t>
          </a:r>
          <a:endParaRPr lang="en-US" sz="2400" b="0" i="0" kern="1200">
            <a:solidFill>
              <a:srgbClr val="C00000"/>
            </a:solidFill>
          </a:endParaRPr>
        </a:p>
      </dsp:txBody>
      <dsp:txXfrm>
        <a:off x="5088822" y="2079785"/>
        <a:ext cx="2029948" cy="1002488"/>
      </dsp:txXfrm>
    </dsp:sp>
    <dsp:sp modelId="{6DE1DA8F-448F-4D5D-A5D8-A7A99780E325}">
      <dsp:nvSpPr>
        <dsp:cNvPr id="0" name=""/>
        <dsp:cNvSpPr/>
      </dsp:nvSpPr>
      <dsp:spPr>
        <a:xfrm rot="16200000">
          <a:off x="5697561" y="1619317"/>
          <a:ext cx="812471" cy="0"/>
        </a:xfrm>
        <a:custGeom>
          <a:avLst/>
          <a:gdLst/>
          <a:ahLst/>
          <a:cxnLst/>
          <a:rect l="0" t="0" r="0" b="0"/>
          <a:pathLst>
            <a:path>
              <a:moveTo>
                <a:pt x="0" y="0"/>
              </a:moveTo>
              <a:lnTo>
                <a:pt x="812471"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3426063" y="7364"/>
          <a:ext cx="5355467" cy="120571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b="1" kern="1200" smtClean="0">
              <a:latin typeface="Times New Roman" panose="02020603050405020304" pitchFamily="18" charset="0"/>
              <a:cs typeface="Times New Roman" panose="02020603050405020304" pitchFamily="18" charset="0"/>
            </a:rPr>
            <a:t>Là mục đích của nhận thức</a:t>
          </a:r>
          <a:r>
            <a:rPr lang="en-US" sz="2400" kern="1200" smtClean="0">
              <a:latin typeface="Times New Roman" panose="02020603050405020304" pitchFamily="18" charset="0"/>
              <a:cs typeface="Times New Roman" panose="02020603050405020304" pitchFamily="18" charset="0"/>
            </a:rPr>
            <a:t>: Mọi tri thức khoa học – KQ của thự tiễn chỉ có ý nghĩa khi được áp dụng vào thực tiễn</a:t>
          </a:r>
          <a:endParaRPr lang="en-US" sz="2400" kern="1200">
            <a:latin typeface="Times New Roman" panose="02020603050405020304" pitchFamily="18" charset="0"/>
            <a:cs typeface="Times New Roman" panose="02020603050405020304" pitchFamily="18" charset="0"/>
          </a:endParaRPr>
        </a:p>
      </dsp:txBody>
      <dsp:txXfrm>
        <a:off x="3484921" y="66222"/>
        <a:ext cx="5237751" cy="1088000"/>
      </dsp:txXfrm>
    </dsp:sp>
    <dsp:sp modelId="{291B1801-7BC2-46A7-BDA2-4B935F81FFC2}">
      <dsp:nvSpPr>
        <dsp:cNvPr id="0" name=""/>
        <dsp:cNvSpPr/>
      </dsp:nvSpPr>
      <dsp:spPr>
        <a:xfrm rot="738844">
          <a:off x="7163641" y="2901210"/>
          <a:ext cx="813817" cy="0"/>
        </a:xfrm>
        <a:custGeom>
          <a:avLst/>
          <a:gdLst/>
          <a:ahLst/>
          <a:cxnLst/>
          <a:rect l="0" t="0" r="0" b="0"/>
          <a:pathLst>
            <a:path>
              <a:moveTo>
                <a:pt x="0" y="0"/>
              </a:moveTo>
              <a:lnTo>
                <a:pt x="813817"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7968097" y="2680918"/>
          <a:ext cx="3690502" cy="1419755"/>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55880" tIns="55880" rIns="55880" bIns="55880" numCol="1" spcCol="1270" anchor="ctr" anchorCtr="0">
          <a:noAutofit/>
        </a:bodyPr>
        <a:lstStyle/>
        <a:p>
          <a:pPr lvl="0" algn="ctr" defTabSz="977900">
            <a:lnSpc>
              <a:spcPct val="90000"/>
            </a:lnSpc>
            <a:spcBef>
              <a:spcPct val="0"/>
            </a:spcBef>
            <a:spcAft>
              <a:spcPct val="35000"/>
            </a:spcAft>
          </a:pPr>
          <a:r>
            <a:rPr lang="en-US" altLang="en-US" sz="2200" b="1" i="0" kern="1200" smtClean="0">
              <a:solidFill>
                <a:schemeClr val="tx1"/>
              </a:solidFill>
              <a:latin typeface="Times New Roman" panose="02020603050405020304" pitchFamily="18" charset="0"/>
              <a:cs typeface="Times New Roman" panose="02020603050405020304" pitchFamily="18" charset="0"/>
            </a:rPr>
            <a:t>Là tiêu chuẩn của chân lý: </a:t>
          </a:r>
          <a:r>
            <a:rPr lang="en-US" altLang="en-US" sz="2200" b="0" i="0" kern="1200" smtClean="0">
              <a:solidFill>
                <a:schemeClr val="tx1"/>
              </a:solidFill>
              <a:latin typeface="Times New Roman" panose="02020603050405020304" pitchFamily="18" charset="0"/>
              <a:cs typeface="Times New Roman" panose="02020603050405020304" pitchFamily="18" charset="0"/>
            </a:rPr>
            <a:t>dựa vào TT, người ta mới có thể chứng minh, kiểm nghiệm chân lý</a:t>
          </a:r>
          <a:endParaRPr lang="en-US" sz="2200" b="0" i="0" kern="1200">
            <a:solidFill>
              <a:schemeClr val="tx1"/>
            </a:solidFill>
            <a:latin typeface="Times New Roman" panose="02020603050405020304" pitchFamily="18" charset="0"/>
            <a:cs typeface="Times New Roman" panose="02020603050405020304" pitchFamily="18" charset="0"/>
          </a:endParaRPr>
        </a:p>
      </dsp:txBody>
      <dsp:txXfrm>
        <a:off x="8037404" y="2750225"/>
        <a:ext cx="3551888" cy="1281141"/>
      </dsp:txXfrm>
    </dsp:sp>
    <dsp:sp modelId="{23D521ED-181A-42B2-BA01-47507AED8E8F}">
      <dsp:nvSpPr>
        <dsp:cNvPr id="0" name=""/>
        <dsp:cNvSpPr/>
      </dsp:nvSpPr>
      <dsp:spPr>
        <a:xfrm rot="10179538">
          <a:off x="4786459" y="2798581"/>
          <a:ext cx="250163" cy="0"/>
        </a:xfrm>
        <a:custGeom>
          <a:avLst/>
          <a:gdLst/>
          <a:ahLst/>
          <a:cxnLst/>
          <a:rect l="0" t="0" r="0" b="0"/>
          <a:pathLst>
            <a:path>
              <a:moveTo>
                <a:pt x="0" y="0"/>
              </a:moveTo>
              <a:lnTo>
                <a:pt x="250163"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0" y="2489595"/>
          <a:ext cx="4788491" cy="153663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55880" tIns="55880" rIns="55880" bIns="55880" numCol="1" spcCol="1270" anchor="ctr" anchorCtr="0">
          <a:noAutofit/>
        </a:bodyPr>
        <a:lstStyle/>
        <a:p>
          <a:pPr lvl="0" algn="ctr" defTabSz="977900">
            <a:lnSpc>
              <a:spcPct val="90000"/>
            </a:lnSpc>
            <a:spcBef>
              <a:spcPct val="0"/>
            </a:spcBef>
            <a:spcAft>
              <a:spcPct val="35000"/>
            </a:spcAft>
          </a:pPr>
          <a:r>
            <a:rPr lang="en-US" sz="2200" b="1" kern="1200" smtClean="0">
              <a:solidFill>
                <a:schemeClr val="tx1"/>
              </a:solidFill>
              <a:effectLst/>
              <a:latin typeface="Times New Roman" panose="02020603050405020304" pitchFamily="18" charset="0"/>
              <a:cs typeface="Times New Roman" panose="02020603050405020304" pitchFamily="18" charset="0"/>
            </a:rPr>
            <a:t>Là cơ sở, động lực của nhận thức:  </a:t>
          </a:r>
          <a:r>
            <a:rPr lang="en-US" sz="2200" b="0" kern="1200" smtClean="0">
              <a:solidFill>
                <a:schemeClr val="tx1"/>
              </a:solidFill>
              <a:effectLst/>
              <a:latin typeface="Times New Roman" panose="02020603050405020304" pitchFamily="18" charset="0"/>
              <a:cs typeface="Times New Roman" panose="02020603050405020304" pitchFamily="18" charset="0"/>
            </a:rPr>
            <a:t>Thực tiễn cung cấp những tài liệu, vật liệu cho nhận thức của con người; TT đề ra nhu cầu, nhiệm vụ và phương hướng cho nhận thức</a:t>
          </a:r>
          <a:endParaRPr lang="en-US" sz="2200" b="0" kern="1200">
            <a:solidFill>
              <a:schemeClr val="tx1"/>
            </a:solidFill>
          </a:endParaRPr>
        </a:p>
      </dsp:txBody>
      <dsp:txXfrm>
        <a:off x="75012" y="2564607"/>
        <a:ext cx="4638467" cy="1386612"/>
      </dsp:txXfrm>
    </dsp:sp>
  </dsp:spTree>
</dsp:drawing>
</file>

<file path=ppt/diagrams/drawing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5034590" y="2025553"/>
          <a:ext cx="2138412" cy="1110952"/>
        </a:xfrm>
        <a:prstGeom prst="roundRect">
          <a:avLst/>
        </a:prstGeom>
        <a:pattFill prst="pct5">
          <a:fgClr>
            <a:schemeClr val="accent1">
              <a:hueOff val="0"/>
              <a:satOff val="0"/>
              <a:lumOff val="0"/>
            </a:schemeClr>
          </a:fgClr>
          <a:bgClr>
            <a:schemeClr val="bg1"/>
          </a:bgClr>
        </a:patt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b="1" i="1" kern="1200" smtClean="0">
              <a:solidFill>
                <a:srgbClr val="C00000"/>
              </a:solidFill>
              <a:latin typeface="Times New Roman" panose="02020603050405020304" pitchFamily="18" charset="0"/>
              <a:cs typeface="Times New Roman" panose="02020603050405020304" pitchFamily="18" charset="0"/>
            </a:rPr>
            <a:t>Nhận thức cảm tính</a:t>
          </a:r>
          <a:endParaRPr lang="en-US" sz="2400" b="0" i="0" kern="1200">
            <a:solidFill>
              <a:srgbClr val="C00000"/>
            </a:solidFill>
          </a:endParaRPr>
        </a:p>
      </dsp:txBody>
      <dsp:txXfrm>
        <a:off x="5088822" y="2079785"/>
        <a:ext cx="2029948" cy="1002488"/>
      </dsp:txXfrm>
    </dsp:sp>
    <dsp:sp modelId="{6DE1DA8F-448F-4D5D-A5D8-A7A99780E325}">
      <dsp:nvSpPr>
        <dsp:cNvPr id="0" name=""/>
        <dsp:cNvSpPr/>
      </dsp:nvSpPr>
      <dsp:spPr>
        <a:xfrm rot="16200000">
          <a:off x="5697561" y="1619317"/>
          <a:ext cx="812471" cy="0"/>
        </a:xfrm>
        <a:custGeom>
          <a:avLst/>
          <a:gdLst/>
          <a:ahLst/>
          <a:cxnLst/>
          <a:rect l="0" t="0" r="0" b="0"/>
          <a:pathLst>
            <a:path>
              <a:moveTo>
                <a:pt x="0" y="0"/>
              </a:moveTo>
              <a:lnTo>
                <a:pt x="812471"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3426063" y="7364"/>
          <a:ext cx="5355467" cy="120571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b="1" kern="1200" smtClean="0">
              <a:latin typeface="Times New Roman" panose="02020603050405020304" pitchFamily="18" charset="0"/>
              <a:cs typeface="Times New Roman" panose="02020603050405020304" pitchFamily="18" charset="0"/>
            </a:rPr>
            <a:t>Tri giác: </a:t>
          </a:r>
          <a:r>
            <a:rPr lang="en-US" sz="2400" b="0" kern="1200" smtClean="0">
              <a:latin typeface="Times New Roman" panose="02020603050405020304" pitchFamily="18" charset="0"/>
              <a:cs typeface="Times New Roman" panose="02020603050405020304" pitchFamily="18" charset="0"/>
            </a:rPr>
            <a:t>Tổng hợp của nhiều cảm giác cho ta hình ảnh về sự vật trọn vẹn hơn tuy nhiên vẫn là hình ảnh trực tiếp</a:t>
          </a:r>
          <a:endParaRPr lang="en-US" sz="2400" b="0" kern="1200">
            <a:latin typeface="Times New Roman" panose="02020603050405020304" pitchFamily="18" charset="0"/>
            <a:cs typeface="Times New Roman" panose="02020603050405020304" pitchFamily="18" charset="0"/>
          </a:endParaRPr>
        </a:p>
      </dsp:txBody>
      <dsp:txXfrm>
        <a:off x="3484921" y="66222"/>
        <a:ext cx="5237751" cy="1088000"/>
      </dsp:txXfrm>
    </dsp:sp>
    <dsp:sp modelId="{291B1801-7BC2-46A7-BDA2-4B935F81FFC2}">
      <dsp:nvSpPr>
        <dsp:cNvPr id="0" name=""/>
        <dsp:cNvSpPr/>
      </dsp:nvSpPr>
      <dsp:spPr>
        <a:xfrm rot="738844">
          <a:off x="7163641" y="2901210"/>
          <a:ext cx="813817" cy="0"/>
        </a:xfrm>
        <a:custGeom>
          <a:avLst/>
          <a:gdLst/>
          <a:ahLst/>
          <a:cxnLst/>
          <a:rect l="0" t="0" r="0" b="0"/>
          <a:pathLst>
            <a:path>
              <a:moveTo>
                <a:pt x="0" y="0"/>
              </a:moveTo>
              <a:lnTo>
                <a:pt x="813817"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7968097" y="2680918"/>
          <a:ext cx="3690502" cy="1419755"/>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55880" tIns="55880" rIns="55880" bIns="55880" numCol="1" spcCol="1270" anchor="ctr" anchorCtr="0">
          <a:noAutofit/>
        </a:bodyPr>
        <a:lstStyle/>
        <a:p>
          <a:pPr lvl="0" algn="ctr" defTabSz="977900">
            <a:lnSpc>
              <a:spcPct val="90000"/>
            </a:lnSpc>
            <a:spcBef>
              <a:spcPct val="0"/>
            </a:spcBef>
            <a:spcAft>
              <a:spcPct val="35000"/>
            </a:spcAft>
          </a:pPr>
          <a:r>
            <a:rPr lang="en-US" altLang="en-US" sz="2200" b="1" i="0" kern="1200" smtClean="0">
              <a:solidFill>
                <a:schemeClr val="tx1"/>
              </a:solidFill>
              <a:latin typeface="Times New Roman" panose="02020603050405020304" pitchFamily="18" charset="0"/>
              <a:cs typeface="Times New Roman" panose="02020603050405020304" pitchFamily="18" charset="0"/>
            </a:rPr>
            <a:t>Biểu tượng: </a:t>
          </a:r>
          <a:r>
            <a:rPr lang="en-US" altLang="en-US" sz="2200" b="0" i="0" kern="1200" smtClean="0">
              <a:solidFill>
                <a:schemeClr val="tx1"/>
              </a:solidFill>
              <a:latin typeface="Times New Roman" panose="02020603050405020304" pitchFamily="18" charset="0"/>
              <a:cs typeface="Times New Roman" panose="02020603050405020304" pitchFamily="18" charset="0"/>
            </a:rPr>
            <a:t>Hình ảnh được tái hiện trong óc mặc dù tương đối hoàn chỉnh</a:t>
          </a:r>
          <a:endParaRPr lang="en-US" sz="2200" b="0" i="0" kern="1200">
            <a:solidFill>
              <a:schemeClr val="tx1"/>
            </a:solidFill>
            <a:latin typeface="Times New Roman" panose="02020603050405020304" pitchFamily="18" charset="0"/>
            <a:cs typeface="Times New Roman" panose="02020603050405020304" pitchFamily="18" charset="0"/>
          </a:endParaRPr>
        </a:p>
      </dsp:txBody>
      <dsp:txXfrm>
        <a:off x="8037404" y="2750225"/>
        <a:ext cx="3551888" cy="1281141"/>
      </dsp:txXfrm>
    </dsp:sp>
    <dsp:sp modelId="{23D521ED-181A-42B2-BA01-47507AED8E8F}">
      <dsp:nvSpPr>
        <dsp:cNvPr id="0" name=""/>
        <dsp:cNvSpPr/>
      </dsp:nvSpPr>
      <dsp:spPr>
        <a:xfrm rot="10179538">
          <a:off x="4786459" y="2798581"/>
          <a:ext cx="250163" cy="0"/>
        </a:xfrm>
        <a:custGeom>
          <a:avLst/>
          <a:gdLst/>
          <a:ahLst/>
          <a:cxnLst/>
          <a:rect l="0" t="0" r="0" b="0"/>
          <a:pathLst>
            <a:path>
              <a:moveTo>
                <a:pt x="0" y="0"/>
              </a:moveTo>
              <a:lnTo>
                <a:pt x="250163"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0" y="2489595"/>
          <a:ext cx="4788491" cy="153663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55880" tIns="55880" rIns="55880" bIns="55880" numCol="1" spcCol="1270" anchor="ctr" anchorCtr="0">
          <a:noAutofit/>
        </a:bodyPr>
        <a:lstStyle/>
        <a:p>
          <a:pPr lvl="0" algn="ctr" defTabSz="977900">
            <a:lnSpc>
              <a:spcPct val="90000"/>
            </a:lnSpc>
            <a:spcBef>
              <a:spcPct val="0"/>
            </a:spcBef>
            <a:spcAft>
              <a:spcPct val="35000"/>
            </a:spcAft>
          </a:pPr>
          <a:r>
            <a:rPr lang="en-US" sz="2200" b="1" kern="1200" smtClean="0">
              <a:solidFill>
                <a:schemeClr val="tx1"/>
              </a:solidFill>
              <a:effectLst/>
              <a:latin typeface="Times New Roman" panose="02020603050405020304" pitchFamily="18" charset="0"/>
              <a:cs typeface="Times New Roman" panose="02020603050405020304" pitchFamily="18" charset="0"/>
            </a:rPr>
            <a:t>Cảm giác: </a:t>
          </a:r>
          <a:r>
            <a:rPr lang="en-US" sz="2200" b="0" kern="1200" smtClean="0">
              <a:solidFill>
                <a:schemeClr val="tx1"/>
              </a:solidFill>
              <a:effectLst/>
              <a:latin typeface="Times New Roman" panose="02020603050405020304" pitchFamily="18" charset="0"/>
              <a:cs typeface="Times New Roman" panose="02020603050405020304" pitchFamily="18" charset="0"/>
            </a:rPr>
            <a:t>là hình thức đầu tiên, đơn giản nhất của quá trình nhận thức, do tác động trực tiếp =&gt; đem lại thông tin riêng lẻ </a:t>
          </a:r>
          <a:endParaRPr lang="en-US" sz="2200" b="0" kern="1200">
            <a:solidFill>
              <a:schemeClr val="tx1"/>
            </a:solidFill>
          </a:endParaRPr>
        </a:p>
      </dsp:txBody>
      <dsp:txXfrm>
        <a:off x="75012" y="2564607"/>
        <a:ext cx="4638467" cy="1386612"/>
      </dsp:txXfrm>
    </dsp:sp>
  </dsp:spTree>
</dsp:drawing>
</file>

<file path=ppt/diagrams/drawing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5034590" y="2025553"/>
          <a:ext cx="2138412" cy="1110952"/>
        </a:xfrm>
        <a:prstGeom prst="roundRect">
          <a:avLst/>
        </a:prstGeom>
        <a:pattFill prst="pct5">
          <a:fgClr>
            <a:schemeClr val="accent1">
              <a:hueOff val="0"/>
              <a:satOff val="0"/>
              <a:lumOff val="0"/>
            </a:schemeClr>
          </a:fgClr>
          <a:bgClr>
            <a:schemeClr val="bg1"/>
          </a:bgClr>
        </a:patt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b="1" i="1" kern="1200" smtClean="0">
              <a:solidFill>
                <a:srgbClr val="C00000"/>
              </a:solidFill>
              <a:latin typeface="Times New Roman" panose="02020603050405020304" pitchFamily="18" charset="0"/>
              <a:cs typeface="Times New Roman" panose="02020603050405020304" pitchFamily="18" charset="0"/>
            </a:rPr>
            <a:t>Nhận thức lý tính</a:t>
          </a:r>
          <a:endParaRPr lang="en-US" sz="2400" b="0" i="0" kern="1200">
            <a:solidFill>
              <a:srgbClr val="C00000"/>
            </a:solidFill>
          </a:endParaRPr>
        </a:p>
      </dsp:txBody>
      <dsp:txXfrm>
        <a:off x="5088822" y="2079785"/>
        <a:ext cx="2029948" cy="1002488"/>
      </dsp:txXfrm>
    </dsp:sp>
    <dsp:sp modelId="{6DE1DA8F-448F-4D5D-A5D8-A7A99780E325}">
      <dsp:nvSpPr>
        <dsp:cNvPr id="0" name=""/>
        <dsp:cNvSpPr/>
      </dsp:nvSpPr>
      <dsp:spPr>
        <a:xfrm rot="16200000">
          <a:off x="5697561" y="1619317"/>
          <a:ext cx="812471" cy="0"/>
        </a:xfrm>
        <a:custGeom>
          <a:avLst/>
          <a:gdLst/>
          <a:ahLst/>
          <a:cxnLst/>
          <a:rect l="0" t="0" r="0" b="0"/>
          <a:pathLst>
            <a:path>
              <a:moveTo>
                <a:pt x="0" y="0"/>
              </a:moveTo>
              <a:lnTo>
                <a:pt x="812471"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3426063" y="7364"/>
          <a:ext cx="5355467" cy="120571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b="1" kern="1200" smtClean="0">
              <a:latin typeface="Times New Roman" panose="02020603050405020304" pitchFamily="18" charset="0"/>
              <a:cs typeface="Times New Roman" panose="02020603050405020304" pitchFamily="18" charset="0"/>
            </a:rPr>
            <a:t>Phán đoán: </a:t>
          </a:r>
          <a:r>
            <a:rPr lang="en-US" sz="2400" b="0" kern="1200" smtClean="0">
              <a:latin typeface="Times New Roman" panose="02020603050405020304" pitchFamily="18" charset="0"/>
              <a:cs typeface="Times New Roman" panose="02020603050405020304" pitchFamily="18" charset="0"/>
            </a:rPr>
            <a:t>Liên kết các khái niệm để khẳng định hoăc phủ định thuộc tính nào đó của sự vật</a:t>
          </a:r>
          <a:endParaRPr lang="en-US" sz="2400" b="0" kern="1200">
            <a:latin typeface="Times New Roman" panose="02020603050405020304" pitchFamily="18" charset="0"/>
            <a:cs typeface="Times New Roman" panose="02020603050405020304" pitchFamily="18" charset="0"/>
          </a:endParaRPr>
        </a:p>
      </dsp:txBody>
      <dsp:txXfrm>
        <a:off x="3484921" y="66222"/>
        <a:ext cx="5237751" cy="1088000"/>
      </dsp:txXfrm>
    </dsp:sp>
    <dsp:sp modelId="{291B1801-7BC2-46A7-BDA2-4B935F81FFC2}">
      <dsp:nvSpPr>
        <dsp:cNvPr id="0" name=""/>
        <dsp:cNvSpPr/>
      </dsp:nvSpPr>
      <dsp:spPr>
        <a:xfrm rot="738844">
          <a:off x="7163641" y="2901210"/>
          <a:ext cx="813817" cy="0"/>
        </a:xfrm>
        <a:custGeom>
          <a:avLst/>
          <a:gdLst/>
          <a:ahLst/>
          <a:cxnLst/>
          <a:rect l="0" t="0" r="0" b="0"/>
          <a:pathLst>
            <a:path>
              <a:moveTo>
                <a:pt x="0" y="0"/>
              </a:moveTo>
              <a:lnTo>
                <a:pt x="813817"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7968097" y="2680918"/>
          <a:ext cx="3690502" cy="1419755"/>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55880" tIns="55880" rIns="55880" bIns="55880" numCol="1" spcCol="1270" anchor="ctr" anchorCtr="0">
          <a:noAutofit/>
        </a:bodyPr>
        <a:lstStyle/>
        <a:p>
          <a:pPr lvl="0" algn="ctr" defTabSz="977900">
            <a:lnSpc>
              <a:spcPct val="90000"/>
            </a:lnSpc>
            <a:spcBef>
              <a:spcPct val="0"/>
            </a:spcBef>
            <a:spcAft>
              <a:spcPct val="35000"/>
            </a:spcAft>
          </a:pPr>
          <a:r>
            <a:rPr lang="en-US" altLang="en-US" sz="2200" b="1" i="0" kern="1200" smtClean="0">
              <a:solidFill>
                <a:schemeClr val="tx1"/>
              </a:solidFill>
              <a:latin typeface="Times New Roman" panose="02020603050405020304" pitchFamily="18" charset="0"/>
              <a:cs typeface="Times New Roman" panose="02020603050405020304" pitchFamily="18" charset="0"/>
            </a:rPr>
            <a:t>Suy lý: </a:t>
          </a:r>
          <a:r>
            <a:rPr lang="en-US" altLang="en-US" sz="2200" b="0" i="0" kern="1200" smtClean="0">
              <a:solidFill>
                <a:schemeClr val="tx1"/>
              </a:solidFill>
              <a:latin typeface="Times New Roman" panose="02020603050405020304" pitchFamily="18" charset="0"/>
              <a:cs typeface="Times New Roman" panose="02020603050405020304" pitchFamily="18" charset="0"/>
            </a:rPr>
            <a:t>Khái quát thành tri thức chung cho cả lớp đối tượng  hoặc riêng từng đối tượng</a:t>
          </a:r>
          <a:endParaRPr lang="en-US" sz="2200" b="0" i="0" kern="1200">
            <a:solidFill>
              <a:schemeClr val="tx1"/>
            </a:solidFill>
            <a:latin typeface="Times New Roman" panose="02020603050405020304" pitchFamily="18" charset="0"/>
            <a:cs typeface="Times New Roman" panose="02020603050405020304" pitchFamily="18" charset="0"/>
          </a:endParaRPr>
        </a:p>
      </dsp:txBody>
      <dsp:txXfrm>
        <a:off x="8037404" y="2750225"/>
        <a:ext cx="3551888" cy="1281141"/>
      </dsp:txXfrm>
    </dsp:sp>
    <dsp:sp modelId="{23D521ED-181A-42B2-BA01-47507AED8E8F}">
      <dsp:nvSpPr>
        <dsp:cNvPr id="0" name=""/>
        <dsp:cNvSpPr/>
      </dsp:nvSpPr>
      <dsp:spPr>
        <a:xfrm rot="10179538">
          <a:off x="4786459" y="2798581"/>
          <a:ext cx="250163" cy="0"/>
        </a:xfrm>
        <a:custGeom>
          <a:avLst/>
          <a:gdLst/>
          <a:ahLst/>
          <a:cxnLst/>
          <a:rect l="0" t="0" r="0" b="0"/>
          <a:pathLst>
            <a:path>
              <a:moveTo>
                <a:pt x="0" y="0"/>
              </a:moveTo>
              <a:lnTo>
                <a:pt x="250163"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0" y="2489595"/>
          <a:ext cx="4788491" cy="153663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55880" tIns="55880" rIns="55880" bIns="55880" numCol="1" spcCol="1270" anchor="ctr" anchorCtr="0">
          <a:noAutofit/>
        </a:bodyPr>
        <a:lstStyle/>
        <a:p>
          <a:pPr lvl="0" algn="ctr" defTabSz="977900">
            <a:lnSpc>
              <a:spcPct val="90000"/>
            </a:lnSpc>
            <a:spcBef>
              <a:spcPct val="0"/>
            </a:spcBef>
            <a:spcAft>
              <a:spcPct val="35000"/>
            </a:spcAft>
          </a:pPr>
          <a:r>
            <a:rPr lang="en-US" sz="2200" b="1" kern="1200" smtClean="0">
              <a:solidFill>
                <a:schemeClr val="tx1"/>
              </a:solidFill>
              <a:effectLst/>
              <a:latin typeface="Times New Roman" panose="02020603050405020304" pitchFamily="18" charset="0"/>
              <a:cs typeface="Times New Roman" panose="02020603050405020304" pitchFamily="18" charset="0"/>
            </a:rPr>
            <a:t>Khái niệm: </a:t>
          </a:r>
          <a:r>
            <a:rPr lang="en-US" sz="2200" b="0" kern="1200" smtClean="0">
              <a:solidFill>
                <a:schemeClr val="tx1"/>
              </a:solidFill>
              <a:effectLst/>
              <a:latin typeface="Times New Roman" panose="02020603050405020304" pitchFamily="18" charset="0"/>
              <a:cs typeface="Times New Roman" panose="02020603050405020304" pitchFamily="18" charset="0"/>
            </a:rPr>
            <a:t>là kết quả của sự tổng hợp, khái quát biện chứng những tài liệu thu nhận được trong hoạt động thực tiễn</a:t>
          </a:r>
          <a:endParaRPr lang="en-US" sz="2200" b="0" kern="1200">
            <a:solidFill>
              <a:schemeClr val="tx1"/>
            </a:solidFill>
          </a:endParaRPr>
        </a:p>
      </dsp:txBody>
      <dsp:txXfrm>
        <a:off x="75012" y="2564607"/>
        <a:ext cx="4638467" cy="1386612"/>
      </dsp:txXfrm>
    </dsp:sp>
  </dsp:spTree>
</dsp:drawing>
</file>

<file path=ppt/diagrams/drawing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4760093" y="2103498"/>
          <a:ext cx="2138412" cy="1110952"/>
        </a:xfrm>
        <a:prstGeom prst="roundRect">
          <a:avLst/>
        </a:prstGeom>
        <a:pattFill prst="pct5">
          <a:fgClr>
            <a:schemeClr val="accent1">
              <a:hueOff val="0"/>
              <a:satOff val="0"/>
              <a:lumOff val="0"/>
            </a:schemeClr>
          </a:fgClr>
          <a:bgClr>
            <a:schemeClr val="bg1"/>
          </a:bgClr>
        </a:patt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b="1" i="1" kern="1200" smtClean="0">
              <a:solidFill>
                <a:srgbClr val="C00000"/>
              </a:solidFill>
              <a:latin typeface="Times New Roman" panose="02020603050405020304" pitchFamily="18" charset="0"/>
              <a:cs typeface="Times New Roman" panose="02020603050405020304" pitchFamily="18" charset="0"/>
            </a:rPr>
            <a:t>Tính chất</a:t>
          </a:r>
          <a:endParaRPr lang="en-US" sz="2400" b="0" i="0" kern="1200">
            <a:solidFill>
              <a:srgbClr val="C00000"/>
            </a:solidFill>
          </a:endParaRPr>
        </a:p>
      </dsp:txBody>
      <dsp:txXfrm>
        <a:off x="4814325" y="2157730"/>
        <a:ext cx="2029948" cy="1002488"/>
      </dsp:txXfrm>
    </dsp:sp>
    <dsp:sp modelId="{6DE1DA8F-448F-4D5D-A5D8-A7A99780E325}">
      <dsp:nvSpPr>
        <dsp:cNvPr id="0" name=""/>
        <dsp:cNvSpPr/>
      </dsp:nvSpPr>
      <dsp:spPr>
        <a:xfrm rot="16200000">
          <a:off x="5501009" y="1775208"/>
          <a:ext cx="656580" cy="0"/>
        </a:xfrm>
        <a:custGeom>
          <a:avLst/>
          <a:gdLst/>
          <a:ahLst/>
          <a:cxnLst/>
          <a:rect l="0" t="0" r="0" b="0"/>
          <a:pathLst>
            <a:path>
              <a:moveTo>
                <a:pt x="0" y="0"/>
              </a:moveTo>
              <a:lnTo>
                <a:pt x="656580"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1517465" y="-70580"/>
          <a:ext cx="8623669" cy="1517499"/>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b="1" kern="1200" smtClean="0">
              <a:latin typeface="Times New Roman" panose="02020603050405020304" pitchFamily="18" charset="0"/>
              <a:cs typeface="Times New Roman" panose="02020603050405020304" pitchFamily="18" charset="0"/>
            </a:rPr>
            <a:t>Tính tương đối và tính tuyệt đối: </a:t>
          </a:r>
        </a:p>
        <a:p>
          <a:pPr lvl="0" algn="ctr" defTabSz="1066800">
            <a:lnSpc>
              <a:spcPct val="90000"/>
            </a:lnSpc>
            <a:spcBef>
              <a:spcPct val="0"/>
            </a:spcBef>
            <a:spcAft>
              <a:spcPct val="35000"/>
            </a:spcAft>
          </a:pPr>
          <a:r>
            <a:rPr lang="en-US" sz="2400" b="0" kern="1200" smtClean="0">
              <a:latin typeface="Times New Roman" panose="02020603050405020304" pitchFamily="18" charset="0"/>
              <a:cs typeface="Times New Roman" panose="02020603050405020304" pitchFamily="18" charset="0"/>
            </a:rPr>
            <a:t>Tương đối: chân lý phản ánh đúng nhưng chưa hoàn toàn đầy đủ</a:t>
          </a:r>
        </a:p>
        <a:p>
          <a:pPr lvl="0" algn="ctr" defTabSz="1066800">
            <a:lnSpc>
              <a:spcPct val="90000"/>
            </a:lnSpc>
            <a:spcBef>
              <a:spcPct val="0"/>
            </a:spcBef>
            <a:spcAft>
              <a:spcPct val="35000"/>
            </a:spcAft>
          </a:pPr>
          <a:r>
            <a:rPr lang="en-US" sz="2400" b="0" kern="1200" smtClean="0">
              <a:latin typeface="Times New Roman" panose="02020603050405020304" pitchFamily="18" charset="0"/>
              <a:cs typeface="Times New Roman" panose="02020603050405020304" pitchFamily="18" charset="0"/>
            </a:rPr>
            <a:t>Tuyệt đối: Phản ánh đầy đủ, toàn diện hiện thực khách quan ở một giai đoạn ls nhất định</a:t>
          </a:r>
          <a:endParaRPr lang="en-US" sz="2400" b="0" kern="1200">
            <a:latin typeface="Times New Roman" panose="02020603050405020304" pitchFamily="18" charset="0"/>
            <a:cs typeface="Times New Roman" panose="02020603050405020304" pitchFamily="18" charset="0"/>
          </a:endParaRPr>
        </a:p>
      </dsp:txBody>
      <dsp:txXfrm>
        <a:off x="1591543" y="3498"/>
        <a:ext cx="8475513" cy="1369343"/>
      </dsp:txXfrm>
    </dsp:sp>
    <dsp:sp modelId="{291B1801-7BC2-46A7-BDA2-4B935F81FFC2}">
      <dsp:nvSpPr>
        <dsp:cNvPr id="0" name=""/>
        <dsp:cNvSpPr/>
      </dsp:nvSpPr>
      <dsp:spPr>
        <a:xfrm rot="709770">
          <a:off x="6889011" y="2974569"/>
          <a:ext cx="894156" cy="0"/>
        </a:xfrm>
        <a:custGeom>
          <a:avLst/>
          <a:gdLst/>
          <a:ahLst/>
          <a:cxnLst/>
          <a:rect l="0" t="0" r="0" b="0"/>
          <a:pathLst>
            <a:path>
              <a:moveTo>
                <a:pt x="0" y="0"/>
              </a:moveTo>
              <a:lnTo>
                <a:pt x="894156"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7773672" y="2758864"/>
          <a:ext cx="3843636" cy="1419755"/>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55880" tIns="55880" rIns="55880" bIns="55880" numCol="1" spcCol="1270" anchor="ctr" anchorCtr="0">
          <a:noAutofit/>
        </a:bodyPr>
        <a:lstStyle/>
        <a:p>
          <a:pPr lvl="0" algn="ctr" defTabSz="977900">
            <a:lnSpc>
              <a:spcPct val="90000"/>
            </a:lnSpc>
            <a:spcBef>
              <a:spcPct val="0"/>
            </a:spcBef>
            <a:spcAft>
              <a:spcPct val="35000"/>
            </a:spcAft>
          </a:pPr>
          <a:r>
            <a:rPr lang="en-US" altLang="en-US" sz="2200" b="1" i="0" kern="1200" smtClean="0">
              <a:solidFill>
                <a:schemeClr val="tx1"/>
              </a:solidFill>
              <a:latin typeface="Times New Roman" panose="02020603050405020304" pitchFamily="18" charset="0"/>
              <a:cs typeface="Times New Roman" panose="02020603050405020304" pitchFamily="18" charset="0"/>
            </a:rPr>
            <a:t>Tính cụ thể: </a:t>
          </a:r>
          <a:r>
            <a:rPr lang="en-US" altLang="en-US" sz="2200" b="0" i="0" kern="1200" smtClean="0">
              <a:solidFill>
                <a:schemeClr val="tx1"/>
              </a:solidFill>
              <a:latin typeface="Times New Roman" panose="02020603050405020304" pitchFamily="18" charset="0"/>
              <a:cs typeface="Times New Roman" panose="02020603050405020304" pitchFamily="18" charset="0"/>
            </a:rPr>
            <a:t>Chân lý luôn phản ánh SVHT với những hoàn cảnh lịch sử cụ thể trong một không gian, thời gian xác định</a:t>
          </a:r>
          <a:endParaRPr lang="en-US" sz="2200" b="0" i="0" kern="1200">
            <a:solidFill>
              <a:schemeClr val="tx1"/>
            </a:solidFill>
            <a:latin typeface="Times New Roman" panose="02020603050405020304" pitchFamily="18" charset="0"/>
            <a:cs typeface="Times New Roman" panose="02020603050405020304" pitchFamily="18" charset="0"/>
          </a:endParaRPr>
        </a:p>
      </dsp:txBody>
      <dsp:txXfrm>
        <a:off x="7842979" y="2828171"/>
        <a:ext cx="3705022" cy="1281141"/>
      </dsp:txXfrm>
    </dsp:sp>
    <dsp:sp modelId="{23D521ED-181A-42B2-BA01-47507AED8E8F}">
      <dsp:nvSpPr>
        <dsp:cNvPr id="0" name=""/>
        <dsp:cNvSpPr/>
      </dsp:nvSpPr>
      <dsp:spPr>
        <a:xfrm rot="20931154">
          <a:off x="4759820" y="2866866"/>
          <a:ext cx="28943" cy="0"/>
        </a:xfrm>
        <a:custGeom>
          <a:avLst/>
          <a:gdLst/>
          <a:ahLst/>
          <a:cxnLst/>
          <a:rect l="0" t="0" r="0" b="0"/>
          <a:pathLst>
            <a:path>
              <a:moveTo>
                <a:pt x="0" y="0"/>
              </a:moveTo>
              <a:lnTo>
                <a:pt x="28943"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0" y="2567541"/>
          <a:ext cx="4788491" cy="153663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55880" tIns="55880" rIns="55880" bIns="55880" numCol="1" spcCol="1270" anchor="ctr" anchorCtr="0">
          <a:noAutofit/>
        </a:bodyPr>
        <a:lstStyle/>
        <a:p>
          <a:pPr lvl="0" algn="ctr" defTabSz="977900">
            <a:lnSpc>
              <a:spcPct val="90000"/>
            </a:lnSpc>
            <a:spcBef>
              <a:spcPct val="0"/>
            </a:spcBef>
            <a:spcAft>
              <a:spcPct val="35000"/>
            </a:spcAft>
          </a:pPr>
          <a:r>
            <a:rPr lang="en-US" sz="2200" b="1" kern="1200" smtClean="0">
              <a:solidFill>
                <a:schemeClr val="tx1"/>
              </a:solidFill>
              <a:effectLst/>
              <a:latin typeface="Times New Roman" panose="02020603050405020304" pitchFamily="18" charset="0"/>
              <a:cs typeface="Times New Roman" panose="02020603050405020304" pitchFamily="18" charset="0"/>
            </a:rPr>
            <a:t>Tính khách quan: </a:t>
          </a:r>
          <a:r>
            <a:rPr lang="en-US" sz="2200" b="0" kern="1200" smtClean="0">
              <a:solidFill>
                <a:schemeClr val="tx1"/>
              </a:solidFill>
              <a:effectLst/>
              <a:latin typeface="Times New Roman" panose="02020603050405020304" pitchFamily="18" charset="0"/>
              <a:cs typeface="Times New Roman" panose="02020603050405020304" pitchFamily="18" charset="0"/>
            </a:rPr>
            <a:t>tri thức phản ánh đúng hiện thực khách quan</a:t>
          </a:r>
          <a:endParaRPr lang="en-US" sz="2200" b="0" kern="1200">
            <a:solidFill>
              <a:schemeClr val="tx1"/>
            </a:solidFill>
          </a:endParaRPr>
        </a:p>
      </dsp:txBody>
      <dsp:txXfrm>
        <a:off x="75012" y="2642553"/>
        <a:ext cx="4638467" cy="1386612"/>
      </dsp:txXfrm>
    </dsp:sp>
  </dsp:spTree>
</dsp:drawing>
</file>

<file path=ppt/diagrams/layout1.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2.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vList4">
  <dgm:title val=""/>
  <dgm:desc val=""/>
  <dgm:catLst>
    <dgm:cat type="list" pri="13000"/>
    <dgm:cat type="picture" pri="26000"/>
    <dgm:cat type="pictureconvert" pri="26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resizeHandles val="exact"/>
    </dgm:varLst>
    <dgm:alg type="lin">
      <dgm:param type="linDir" val="fromT"/>
      <dgm:param type="vertAlign" val="t"/>
    </dgm:alg>
    <dgm:shape xmlns:r="http://schemas.openxmlformats.org/officeDocument/2006/relationships" r:blip="">
      <dgm:adjLst/>
    </dgm:shape>
    <dgm:presOf/>
    <dgm:constrLst>
      <dgm:constr type="w" for="ch" forName="comp" refType="w"/>
      <dgm:constr type="h" for="ch" forName="comp" refType="h"/>
      <dgm:constr type="h" for="ch" forName="spacer" refType="h" refFor="ch" refForName="comp" op="equ" fact="0.1"/>
      <dgm:constr type="primFontSz" for="des" forName="text" op="equ" val="65"/>
    </dgm:constrLst>
    <dgm:ruleLst/>
    <dgm:forEach name="Name0" axis="ch" ptType="node">
      <dgm:layoutNode name="comp" styleLbl="node1">
        <dgm:alg type="composite"/>
        <dgm:shape xmlns:r="http://schemas.openxmlformats.org/officeDocument/2006/relationships" r:blip="">
          <dgm:adjLst/>
        </dgm:shape>
        <dgm:presOf/>
        <dgm:choose name="Name1">
          <dgm:if name="Name2" func="var" arg="dir" op="equ" val="norm">
            <dgm:constrLst>
              <dgm:constr type="h" for="ch" forName="box" refType="h"/>
              <dgm:constr type="w" for="ch" forName="box" refType="w"/>
              <dgm:constr type="w" for="ch" forName="img" refType="w" refFor="ch" refForName="box" fact="0.2"/>
              <dgm:constr type="h" for="ch" forName="img" refType="h" refFor="ch" refForName="box" fact="0.8"/>
              <dgm:constr type="t" for="ch" forName="img" refType="h" refFor="ch" refForName="box" fact="0.1"/>
              <dgm:constr type="l" for="ch" forName="img" refType="h" refFor="ch" refForName="box" fact="0.1"/>
              <dgm:constr type="h" for="ch" forName="text" refType="h"/>
              <dgm:constr type="l" for="ch" forName="text" refType="r" refFor="ch" refForName="img"/>
              <dgm:constr type="r" for="ch" forName="text" refType="w"/>
            </dgm:constrLst>
          </dgm:if>
          <dgm:else name="Name3">
            <dgm:constrLst>
              <dgm:constr type="h" for="ch" forName="box" refType="h"/>
              <dgm:constr type="w" for="ch" forName="box" refType="w"/>
              <dgm:constr type="w" for="ch" forName="img" refType="w" refFor="ch" refForName="box" fact="0.2"/>
              <dgm:constr type="h" for="ch" forName="img" refType="h" refFor="ch" refForName="box" fact="0.8"/>
              <dgm:constr type="t" for="ch" forName="img" refType="h" refFor="ch" refForName="box" fact="0.1"/>
              <dgm:constr type="r" for="ch" forName="img" refType="w" refFor="ch" refForName="box"/>
              <dgm:constr type="rOff" for="ch" forName="img" refType="h" refFor="ch" refForName="box" fact="-0.1"/>
              <dgm:constr type="h" for="ch" forName="text" refType="h"/>
              <dgm:constr type="r" for="ch" forName="text" refType="l" refFor="ch" refForName="img"/>
              <dgm:constr type="l" for="ch" forName="text"/>
            </dgm:constrLst>
          </dgm:else>
        </dgm:choose>
        <dgm:ruleLst/>
        <dgm:layoutNode name="box" styleLbl="node1">
          <dgm:alg type="sp"/>
          <dgm:shape xmlns:r="http://schemas.openxmlformats.org/officeDocument/2006/relationships" type="roundRect" r:blip="">
            <dgm:adjLst>
              <dgm:adj idx="1" val="0.1"/>
            </dgm:adjLst>
          </dgm:shape>
          <dgm:presOf axis="desOrSelf" ptType="node"/>
          <dgm:constrLst/>
          <dgm:ruleLst/>
        </dgm:layoutNode>
        <dgm:layoutNode name="img" styleLbl="fgImgPlace1">
          <dgm:alg type="sp"/>
          <dgm:shape xmlns:r="http://schemas.openxmlformats.org/officeDocument/2006/relationships" type="roundRect" r:blip="" blipPhldr="1">
            <dgm:adjLst>
              <dgm:adj idx="1" val="0.1"/>
            </dgm:adjLst>
          </dgm:shape>
          <dgm:presOf/>
          <dgm:constrLst/>
          <dgm:ruleLst/>
        </dgm:layoutNode>
        <dgm:layoutNode name="text">
          <dgm:varLst>
            <dgm:bulletEnabled val="1"/>
          </dgm:varLst>
          <dgm:alg type="tx">
            <dgm:param type="parTxLTRAlign" val="l"/>
            <dgm:param type="parTxRTLAlign" val="r"/>
          </dgm:alg>
          <dgm:shape xmlns:r="http://schemas.openxmlformats.org/officeDocument/2006/relationships" type="rect" r:blip="" hideGeom="1">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name="Name4" axis="followSib" ptType="sibTrans" cnt="1">
        <dgm:layoutNode name="spacer">
          <dgm:alg type="sp"/>
          <dgm:shape xmlns:r="http://schemas.openxmlformats.org/officeDocument/2006/relationships" r:blip="">
            <dgm:adjLst/>
          </dgm:shape>
          <dgm:presOf axis="sel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radial6">
  <dgm:title val=""/>
  <dgm:desc val=""/>
  <dgm:catLst>
    <dgm:cat type="cycle" pri="9000"/>
    <dgm:cat type="relationship" pri="21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Name0">
    <dgm:varLst>
      <dgm:chMax val="1"/>
      <dgm:dir/>
      <dgm:animLvl val="ctr"/>
      <dgm:resizeHandles val="exact"/>
    </dgm:varLst>
    <dgm:choose name="Name1">
      <dgm:if name="Name2" func="var" arg="dir" op="equ" val="norm">
        <dgm:choose name="Name3">
          <dgm:if name="Name4" axis="ch ch" ptType="node node" st="1 1" cnt="1 0" func="cnt" op="lte" val="1">
            <dgm:alg type="cycle">
              <dgm:param type="stAng" val="90"/>
              <dgm:param type="spanAng" val="360"/>
              <dgm:param type="ctrShpMap" val="fNode"/>
            </dgm:alg>
          </dgm:if>
          <dgm:else name="Name5">
            <dgm:alg type="cycle">
              <dgm:param type="stAng" val="0"/>
              <dgm:param type="spanAng" val="360"/>
              <dgm:param type="ctrShpMap" val="fNode"/>
            </dgm:alg>
          </dgm:else>
        </dgm:choose>
      </dgm:if>
      <dgm:else name="Name6">
        <dgm:choose name="Name7">
          <dgm:if name="Name8" axis="ch ch" ptType="node node" st="1 1" cnt="1 0" func="cnt" op="lte" val="1">
            <dgm:alg type="cycle">
              <dgm:param type="stAng" val="-90"/>
              <dgm:param type="spanAng" val="360"/>
              <dgm:param type="ctrShpMap" val="fNode"/>
            </dgm:alg>
          </dgm:if>
          <dgm:else name="Name9">
            <dgm:alg type="cycle">
              <dgm:param type="stAng" val="0"/>
              <dgm:param type="spanAng" val="-360"/>
              <dgm:param type="ctrShpMap" val="fNode"/>
            </dgm:alg>
          </dgm:else>
        </dgm:choose>
      </dgm:else>
    </dgm:choose>
    <dgm:shape xmlns:r="http://schemas.openxmlformats.org/officeDocument/2006/relationships" r:blip="">
      <dgm:adjLst/>
    </dgm:shape>
    <dgm:presOf/>
    <dgm:choose name="Name10">
      <dgm:if name="Name11" func="var" arg="dir" op="equ" val="norm">
        <dgm:choose name="Name12">
          <dgm:if name="Name13"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des" forName="oneNode" refType="primFontSz" refFor="ch" refForName="centerShape" op="lte" fact="0.95"/>
              <dgm:constr type="diam" for="ch" forName="singleconn" refType="diam" op="equ" fact="-1"/>
              <dgm:constr type="h" for="ch" forName="singleconn" refType="w" refFor="ch" refForName="oneComp" fact="0.24"/>
              <dgm:constr type="w" for="ch" forName="dummya" refType="w" refFor="ch" refForName="oneComp" op="equ"/>
              <dgm:constr type="w" for="ch" forName="dummyb" refType="w" refFor="ch" refForName="oneComp" op="equ"/>
              <dgm:constr type="w" for="ch" forName="dummyc" refType="w" refFor="ch" refForName="oneComp" op="equ"/>
            </dgm:constrLst>
          </dgm:if>
          <dgm:else name="Name14">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forName="sibTrans" refType="diam" op="equ"/>
              <dgm:constr type="h" for="ch" forName="sibTrans" refType="w" refFor="ch" refForName="node" fact="0.24"/>
              <dgm:constr type="w" for="ch" forName="dummy" val="1"/>
            </dgm:constrLst>
          </dgm:else>
        </dgm:choose>
      </dgm:if>
      <dgm:else name="Name15">
        <dgm:choose name="Name16">
          <dgm:if name="Name17"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ch" forName="oneNode" refType="primFontSz" refFor="ch" refForName="centerShape" op="lte" fact="0.95"/>
              <dgm:constr type="diam" for="ch" forName="singleconn" refType="diam"/>
              <dgm:constr type="h" for="ch" forName="singleconn" refType="w" refFor="ch" refForName="oneComp" fact="0.24"/>
              <dgm:constr type="diam" for="ch" refType="diam" op="equ"/>
              <dgm:constr type="w" for="ch" forName="dummya" refType="w" refFor="ch" refForName="oneComp" op="equ"/>
              <dgm:constr type="w" for="ch" forName="dummyb" refType="w" refFor="ch" refForName="oneComp" op="equ"/>
              <dgm:constr type="w" for="ch" forName="dummyc" refType="w" refFor="ch" refForName="oneComp" op="equ"/>
            </dgm:constrLst>
          </dgm:if>
          <dgm:else name="Name18">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ptType="sibTrans" refType="diam" fact="-1"/>
              <dgm:constr type="h" for="ch" forName="sibTrans" refType="w" refFor="ch" refForName="node" fact="0.24"/>
              <dgm:constr type="diam" for="ch" refType="diam" op="equ" fact="-1"/>
              <dgm:constr type="w" for="ch" forName="dummy" val="1"/>
            </dgm:constrLst>
          </dgm:else>
        </dgm:choose>
      </dgm:else>
    </dgm:choose>
    <dgm:ruleLst>
      <dgm:rule type="diam" val="INF" fact="NaN" max="NaN"/>
    </dgm:ruleLst>
    <dgm:forEach name="Name19"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20" axis="ch">
        <dgm:forEach name="Name21" axis="self" ptType="node">
          <dgm:choose name="Name22">
            <dgm:if name="Name23" axis="par ch" ptType="node node" func="cnt" op="gt" val="1">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dummy">
                <dgm:alg type="sp"/>
                <dgm:shape xmlns:r="http://schemas.openxmlformats.org/officeDocument/2006/relationships" r:blip="">
                  <dgm:adjLst/>
                </dgm:shape>
                <dgm:presOf/>
                <dgm:constrLst>
                  <dgm:constr type="h" refType="w"/>
                </dgm:constrLst>
                <dgm:ruleLst/>
              </dgm:layoutNode>
              <dgm:forEach name="sibTransForEach" axis="followSib" ptType="sibTrans" hideLastTrans="0" cnt="1">
                <dgm:layoutNode name="sibTrans" styleLbl="sibTrans2D1">
                  <dgm:alg type="conn">
                    <dgm:param type="connRout" val="curve"/>
                    <dgm:param type="begPts" val="ctr"/>
                    <dgm:param type="endPts" val="ctr"/>
                    <dgm:param type="begSty" val="noArr"/>
                    <dgm:param type="endSty" val="noArr"/>
                    <dgm:param type="dstNode" val="node"/>
                  </dgm:alg>
                  <dgm:shape xmlns:r="http://schemas.openxmlformats.org/officeDocument/2006/relationships" type="conn" r:blip="" zOrderOff="-999">
                    <dgm:adjLst/>
                  </dgm:shape>
                  <dgm:presOf axis="self"/>
                  <dgm:constrLst>
                    <dgm:constr type="begPad"/>
                    <dgm:constr type="endPad"/>
                  </dgm:constrLst>
                  <dgm:ruleLst/>
                </dgm:layoutNode>
              </dgm:forEach>
            </dgm:if>
            <dgm:if name="Name24" axis="par ch" ptType="node node" func="cnt" op="equ" val="1">
              <dgm:layoutNode name="oneComp">
                <dgm:alg type="composite">
                  <dgm:param type="ar" val="1"/>
                </dgm:alg>
                <dgm:shape xmlns:r="http://schemas.openxmlformats.org/officeDocument/2006/relationships" r:blip="">
                  <dgm:adjLst/>
                </dgm:shape>
                <dgm:presOf/>
                <dgm:constrLst>
                  <dgm:constr type="h" refType="w"/>
                  <dgm:constr type="l" for="ch" forName="dummyConnPt" refType="w" fact="0.5"/>
                  <dgm:constr type="t" for="ch" forName="dummyConnPt" refType="w" fact="0.5"/>
                  <dgm:constr type="l" for="ch" forName="oneNode"/>
                  <dgm:constr type="t" for="ch" forName="oneNode"/>
                  <dgm:constr type="h" for="ch" forName="oneNode" refType="h"/>
                  <dgm:constr type="w" for="ch" forName="oneNode" refType="w"/>
                </dgm:constrLst>
                <dgm:ruleLst/>
                <dgm:layoutNode name="dummyConnPt" styleLbl="node1">
                  <dgm:alg type="sp"/>
                  <dgm:shape xmlns:r="http://schemas.openxmlformats.org/officeDocument/2006/relationships" r:blip="">
                    <dgm:adjLst/>
                  </dgm:shape>
                  <dgm:presOf/>
                  <dgm:constrLst>
                    <dgm:constr type="w" val="1"/>
                    <dgm:constr type="h" val="1"/>
                  </dgm:constrLst>
                  <dgm:ruleLst/>
                </dgm:layoutNode>
                <dgm:layoutNode name="on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dgm:layoutNode name="dummya">
                <dgm:alg type="sp"/>
                <dgm:shape xmlns:r="http://schemas.openxmlformats.org/officeDocument/2006/relationships" r:blip="">
                  <dgm:adjLst/>
                </dgm:shape>
                <dgm:presOf/>
                <dgm:constrLst>
                  <dgm:constr type="h" refType="w"/>
                </dgm:constrLst>
                <dgm:ruleLst/>
              </dgm:layoutNode>
              <dgm:layoutNode name="dummyb">
                <dgm:alg type="sp"/>
                <dgm:shape xmlns:r="http://schemas.openxmlformats.org/officeDocument/2006/relationships" r:blip="">
                  <dgm:adjLst/>
                </dgm:shape>
                <dgm:presOf/>
                <dgm:constrLst>
                  <dgm:constr type="h" refType="w"/>
                </dgm:constrLst>
                <dgm:ruleLst/>
              </dgm:layoutNode>
              <dgm:layoutNode name="dummyc">
                <dgm:alg type="sp"/>
                <dgm:shape xmlns:r="http://schemas.openxmlformats.org/officeDocument/2006/relationships" r:blip="">
                  <dgm:adjLst/>
                </dgm:shape>
                <dgm:presOf/>
                <dgm:constrLst>
                  <dgm:constr type="h" refType="w"/>
                </dgm:constrLst>
                <dgm:ruleLst/>
              </dgm:layoutNode>
              <dgm:forEach name="sibTransForEach1" axis="followSib" ptType="sibTrans" hideLastTrans="0" cnt="1">
                <dgm:layoutNode name="singleconn" styleLbl="sibTrans2D1">
                  <dgm:alg type="conn">
                    <dgm:param type="connRout" val="longCurve"/>
                    <dgm:param type="begPts" val="bCtr"/>
                    <dgm:param type="endPts" val="tCtr"/>
                    <dgm:param type="begSty" val="noArr"/>
                    <dgm:param type="endSty" val="noArr"/>
                    <dgm:param type="srcNode" val="dummyConnPt"/>
                    <dgm:param type="dstNode" val="dummyConnPt"/>
                  </dgm:alg>
                  <dgm:shape xmlns:r="http://schemas.openxmlformats.org/officeDocument/2006/relationships" type="conn" r:blip="" zOrderOff="-999">
                    <dgm:adjLst/>
                  </dgm:shape>
                  <dgm:presOf axis="self"/>
                  <dgm:constrLst>
                    <dgm:constr type="begPad"/>
                    <dgm:constr type="endPad"/>
                  </dgm:constrLst>
                  <dgm:ruleLst/>
                </dgm:layoutNode>
              </dgm:forEach>
            </dgm:if>
            <dgm:else name="Name25"/>
          </dgm:choose>
        </dgm:forEach>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hierarchy2">
  <dgm:title val=""/>
  <dgm:desc val=""/>
  <dgm:catLst>
    <dgm:cat type="hierarchy" pri="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diagram">
    <dgm:varLst>
      <dgm:chPref val="1"/>
      <dgm:dir/>
      <dgm:animOne val="branch"/>
      <dgm:animLvl val="lvl"/>
      <dgm:resizeHandles val="exact"/>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h" for="des" ptType="node" refType="h"/>
      <dgm:constr type="w" for="des" ptType="node" refType="h" refFor="des" refPtType="node" fact="2"/>
      <dgm:constr type="sibSp" refType="h" refFor="des" refPtType="node" op="equ" fact="0.15"/>
      <dgm:constr type="sibSp" for="des" forName="level2hierChild" refType="h" refFor="des" refPtType="node" op="equ" fact="0.15"/>
      <dgm:constr type="sibSp" for="des" forName="level3hierChild" refType="h" refFor="des" refPtType="node" op="equ" fact="0.15"/>
      <dgm:constr type="sp" for="des" forName="root1" refType="w" refFor="des" refPtType="node" fact="0.4"/>
      <dgm:constr type="sp" for="des" forName="root2" refType="sp" refFor="des" refForName="root1" op="equ"/>
      <dgm:constr type="primFontSz" for="des" ptType="node" op="equ" val="65"/>
      <dgm:constr type="primFontSz" for="des" forName="connTx" op="equ" val="55"/>
      <dgm:constr type="primFontSz" for="des" forName="connTx" refType="primFontSz" refFor="des" refPtType="node" op="lte" fact="0.8"/>
    </dgm:constrLst>
    <dgm:ruleLst/>
    <dgm:forEach name="Name3" axis="ch">
      <dgm:forEach name="Name4" axis="self" ptType="node">
        <dgm:layoutNode name="root1">
          <dgm:choose name="Name5">
            <dgm:if name="Name6" func="var" arg="dir" op="equ" val="norm">
              <dgm:alg type="hierRoot">
                <dgm:param type="hierAlign" val="lCtrCh"/>
              </dgm:alg>
            </dgm:if>
            <dgm:else name="Name7">
              <dgm:alg type="hierRoot">
                <dgm:param type="hierAlign" val="rCtrCh"/>
              </dgm:alg>
            </dgm:else>
          </dgm:choose>
          <dgm:shape xmlns:r="http://schemas.openxmlformats.org/officeDocument/2006/relationships" r:blip="">
            <dgm:adjLst/>
          </dgm:shape>
          <dgm:presOf/>
          <dgm:constrLst/>
          <dgm:ruleLst/>
          <dgm:layoutNode name="LevelOneTextNod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2hierChild">
            <dgm:choose name="Name8">
              <dgm:if name="Name9" func="var" arg="dir" op="equ" val="norm">
                <dgm:alg type="hierChild">
                  <dgm:param type="linDir" val="fromT"/>
                  <dgm:param type="chAlign" val="l"/>
                </dgm:alg>
              </dgm:if>
              <dgm:else name="Name10">
                <dgm:alg type="hierChild">
                  <dgm:param type="linDir" val="fromT"/>
                  <dgm:param type="chAlign" val="r"/>
                </dgm:alg>
              </dgm:else>
            </dgm:choose>
            <dgm:shape xmlns:r="http://schemas.openxmlformats.org/officeDocument/2006/relationships" r:blip="">
              <dgm:adjLst/>
            </dgm:shape>
            <dgm:presOf/>
            <dgm:constrLst/>
            <dgm:ruleLst/>
            <dgm:forEach name="repeat" axis="ch">
              <dgm:forEach name="Name11" axis="self" ptType="parTrans" cnt="1">
                <dgm:layoutNode name="conn2-1">
                  <dgm:choose name="Name12">
                    <dgm:if name="Name13" func="var" arg="dir" op="equ" val="norm">
                      <dgm:alg type="conn">
                        <dgm:param type="dim" val="1D"/>
                        <dgm:param type="begPts" val="midR"/>
                        <dgm:param type="endPts" val="midL"/>
                        <dgm:param type="endSty" val="noArr"/>
                      </dgm:alg>
                    </dgm:if>
                    <dgm:else name="Name14">
                      <dgm:alg type="conn">
                        <dgm:param type="dim" val="1D"/>
                        <dgm:param type="begPts" val="midL"/>
                        <dgm:param type="endPts" val="midR"/>
                        <dgm:param type="endSty" val="noArr"/>
                      </dgm:alg>
                    </dgm:else>
                  </dgm:choose>
                  <dgm:shape xmlns:r="http://schemas.openxmlformats.org/officeDocument/2006/relationships" type="conn" r:blip="">
                    <dgm:adjLst/>
                  </dgm:shape>
                  <dgm:presOf axis="self"/>
                  <dgm:constrLst>
                    <dgm:constr type="w" val="1"/>
                    <dgm:constr type="h" val="5"/>
                    <dgm:constr type="connDist"/>
                    <dgm:constr type="begPad"/>
                    <dgm:constr type="endPad"/>
                    <dgm:constr type="userA" for="ch" refType="connDist"/>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5" axis="self" ptType="node">
                <dgm:layoutNode name="root2">
                  <dgm:choose name="Name16">
                    <dgm:if name="Name17" func="var" arg="dir" op="equ" val="norm">
                      <dgm:alg type="hierRoot">
                        <dgm:param type="hierAlign" val="lCtrCh"/>
                      </dgm:alg>
                    </dgm:if>
                    <dgm:else name="Name18">
                      <dgm:alg type="hierRoot">
                        <dgm:param type="hierAlign" val="rCtrCh"/>
                      </dgm:alg>
                    </dgm:else>
                  </dgm:choose>
                  <dgm:shape xmlns:r="http://schemas.openxmlformats.org/officeDocument/2006/relationships" r:blip="">
                    <dgm:adjLst/>
                  </dgm:shape>
                  <dgm:presOf/>
                  <dgm:constrLst/>
                  <dgm:ruleLst/>
                  <dgm:layoutNode name="LevelTwoTextNode">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3hierChild">
                    <dgm:choose name="Name19">
                      <dgm:if name="Name20" func="var" arg="dir" op="equ" val="norm">
                        <dgm:alg type="hierChild">
                          <dgm:param type="linDir" val="fromT"/>
                          <dgm:param type="chAlign" val="l"/>
                        </dgm:alg>
                      </dgm:if>
                      <dgm:else name="Name21">
                        <dgm:alg type="hierChild">
                          <dgm:param type="linDir" val="fromT"/>
                          <dgm:param type="chAlign" val="r"/>
                        </dgm:alg>
                      </dgm:else>
                    </dgm:choose>
                    <dgm:shape xmlns:r="http://schemas.openxmlformats.org/officeDocument/2006/relationships" r:blip="">
                      <dgm:adjLst/>
                    </dgm:shape>
                    <dgm:presOf/>
                    <dgm:constrLst/>
                    <dgm:ruleLst/>
                    <dgm:forEach name="Name22" ref="repeat"/>
                  </dgm:layoutNode>
                </dgm:layoutNode>
              </dgm:forEach>
            </dgm:forEach>
          </dgm:layoutNode>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5/8/layout/arrow3">
  <dgm:title val=""/>
  <dgm:desc val=""/>
  <dgm:catLst>
    <dgm:cat type="relationship" pri="5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param type="horzAlign" val="none"/>
      <dgm:param type="vertAlign" val="none"/>
    </dgm:alg>
    <dgm:shape xmlns:r="http://schemas.openxmlformats.org/officeDocument/2006/relationships" r:blip="">
      <dgm:adjLst/>
    </dgm:shape>
    <dgm:presOf/>
    <dgm:choose name="Name0">
      <dgm:if name="Name1" func="var" arg="dir" op="equ" val="norm">
        <dgm:choose name="Name2">
          <dgm:if name="Name3"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l" for="ch" forName="downArrow" refType="w" fact="0.1"/>
              <dgm:constr type="t" for="ch" forName="downArrow" refType="h" fact="0.05"/>
              <dgm:constr type="lOff" for="ch" forName="downArrow" refType="w" fact="0.02"/>
              <dgm:constr type="w" for="ch" forName="downArrowText" refType="w" fact="0.32"/>
              <dgm:constr type="h" for="ch" forName="downArrowText" refType="h" fact="0.42"/>
              <dgm:constr type="t" for="ch" forName="downArrowText"/>
              <dgm:constr type="r" for="ch" forName="downArrowText" refType="w" fact="0.85"/>
              <dgm:constr type="w" for="ch" forName="upArrow" refType="w" fact="0.3"/>
              <dgm:constr type="h" for="ch" forName="upArrow" refType="h" fact="0.4"/>
              <dgm:constr type="b" for="ch" forName="upArrow" refType="h" fact="0.95"/>
              <dgm:constr type="r" for="ch" forName="upArrow" refType="w" fact="0.9"/>
              <dgm:constr type="rOff" for="ch" forName="upArrow" refType="w" fact="-0.02"/>
              <dgm:constr type="w" for="ch" forName="upArrowText" refType="w" fact="0.32"/>
              <dgm:constr type="h" for="ch" forName="upArrowText" refType="h" fact="0.42"/>
              <dgm:constr type="b" for="ch" forName="upArrowText" refType="h"/>
              <dgm:constr type="l" for="ch" forName="upArrowText" refType="w" fact="0.15"/>
              <dgm:constr type="primFontSz" for="ch" ptType="node" op="equ" val="65"/>
            </dgm:constrLst>
          </dgm:if>
          <dgm:else name="Name4">
            <dgm:constrLst>
              <dgm:constr type="w" for="ch" forName="downArrow" refType="w" fact="0.4"/>
              <dgm:constr type="h" for="ch" forName="downArrow" refType="h" fact="0.8"/>
              <dgm:constr type="l" for="ch" forName="downArrow" refType="w" fact="0.02"/>
              <dgm:constr type="t" for="ch" forName="downArrow" refType="h" fact="0.05"/>
              <dgm:constr type="lOff" for="ch" forName="downArrow" refType="w" fact="0.02"/>
              <dgm:constr type="w" for="ch" forName="downArrowText" refType="w" fact="0.5"/>
              <dgm:constr type="h" for="ch" forName="downArrowText" refType="h"/>
              <dgm:constr type="t" for="ch" forName="downArrowText"/>
              <dgm:constr type="r" for="ch" forName="downArrowText" refType="w"/>
              <dgm:constr type="primFontSz" for="ch" ptType="node" op="equ" val="65"/>
            </dgm:constrLst>
          </dgm:else>
        </dgm:choose>
      </dgm:if>
      <dgm:else name="Name5">
        <dgm:choose name="Name6">
          <dgm:if name="Name7"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r" for="ch" forName="downArrow" refType="w" fact="0.9"/>
              <dgm:constr type="t" for="ch" forName="downArrow" refType="h" fact="0.05"/>
              <dgm:constr type="rOff" for="ch" forName="downArrow" refType="w" fact="-0.02"/>
              <dgm:constr type="w" for="ch" forName="downArrowText" refType="w" fact="0.32"/>
              <dgm:constr type="h" for="ch" forName="downArrowText" refType="h" fact="0.42"/>
              <dgm:constr type="t" for="ch" forName="downArrowText"/>
              <dgm:constr type="l" for="ch" forName="downArrowText" refType="w" fact="0.15"/>
              <dgm:constr type="w" for="ch" forName="upArrow" refType="w" fact="0.3"/>
              <dgm:constr type="h" for="ch" forName="upArrow" refType="h" fact="0.4"/>
              <dgm:constr type="b" for="ch" forName="upArrow" refType="h" fact="0.95"/>
              <dgm:constr type="l" for="ch" forName="upArrow" refType="w" fact="0.1"/>
              <dgm:constr type="lOff" for="ch" forName="upArrow" refType="w" fact="0.02"/>
              <dgm:constr type="w" for="ch" forName="upArrowText" refType="w" fact="0.32"/>
              <dgm:constr type="h" for="ch" forName="upArrowText" refType="h" fact="0.42"/>
              <dgm:constr type="b" for="ch" forName="upArrowText" refType="h"/>
              <dgm:constr type="r" for="ch" forName="upArrowText" refType="w" fact="0.85"/>
              <dgm:constr type="primFontSz" for="ch" ptType="node" op="equ" val="65"/>
            </dgm:constrLst>
          </dgm:if>
          <dgm:else name="Name8">
            <dgm:constrLst>
              <dgm:constr type="w" for="ch" forName="downArrow" refType="w" fact="0.4"/>
              <dgm:constr type="h" for="ch" forName="downArrow" refType="h" fact="0.8"/>
              <dgm:constr type="r" for="ch" forName="downArrow" refType="w" fact="0.98"/>
              <dgm:constr type="t" for="ch" forName="downArrow" refType="h" fact="0.05"/>
              <dgm:constr type="rOff" for="ch" forName="downArrow" refType="w" fact="-0.02"/>
              <dgm:constr type="w" for="ch" forName="downArrowText" refType="w" fact="0.5"/>
              <dgm:constr type="h" for="ch" forName="downArrowText" refType="h"/>
              <dgm:constr type="t" for="ch" forName="downArrowText"/>
              <dgm:constr type="l" for="ch" forName="downArrowText"/>
              <dgm:constr type="primFontSz" for="ch" ptType="node" op="equ" val="65"/>
            </dgm:constrLst>
          </dgm:else>
        </dgm:choose>
      </dgm:else>
    </dgm:choose>
    <dgm:ruleLst/>
    <dgm:choose name="Name9">
      <dgm:if name="Name10" axis="ch" ptType="node" func="cnt" op="gte" val="2">
        <dgm:layoutNode name="divider" styleLbl="fgShp">
          <dgm:alg type="sp"/>
          <dgm:choose name="Name11">
            <dgm:if name="Name12" func="var" arg="dir" op="equ" val="norm">
              <dgm:shape xmlns:r="http://schemas.openxmlformats.org/officeDocument/2006/relationships" rot="-5" type="mathMinus" r:blip="">
                <dgm:adjLst/>
              </dgm:shape>
            </dgm:if>
            <dgm:else name="Name13">
              <dgm:shape xmlns:r="http://schemas.openxmlformats.org/officeDocument/2006/relationships" rot="5" type="mathMinus" r:blip="">
                <dgm:adjLst/>
              </dgm:shape>
            </dgm:else>
          </dgm:choose>
          <dgm:presOf/>
          <dgm:constrLst/>
          <dgm:ruleLst/>
        </dgm:layoutNode>
      </dgm:if>
      <dgm:else name="Name14"/>
    </dgm:choose>
    <dgm:forEach name="Name15" axis="ch" ptType="node" cnt="1">
      <dgm:layoutNode name="downArrow" styleLbl="node1">
        <dgm:alg type="sp"/>
        <dgm:shape xmlns:r="http://schemas.openxmlformats.org/officeDocument/2006/relationships" type="downArrow" r:blip="">
          <dgm:adjLst/>
        </dgm:shape>
        <dgm:presOf/>
        <dgm:constrLst/>
        <dgm:ruleLst/>
      </dgm:layoutNode>
      <dgm:layoutNode name="down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forEach name="Name16" axis="ch" ptType="node" st="2" cnt="1">
      <dgm:layoutNode name="upArrow" styleLbl="node1">
        <dgm:alg type="sp"/>
        <dgm:shape xmlns:r="http://schemas.openxmlformats.org/officeDocument/2006/relationships" type="upArrow" r:blip="">
          <dgm:adjLst/>
        </dgm:shape>
        <dgm:presOf/>
        <dgm:constrLst/>
        <dgm:ruleLst/>
      </dgm:layoutNode>
      <dgm:layoutNode name="up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layoutNode>
</dgm:layoutDef>
</file>

<file path=ppt/diagrams/layout10.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1.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2.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13.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4.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5.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16.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7.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18.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9.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20.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21.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22.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23.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24.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25.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26.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27.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28.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29.xml><?xml version="1.0" encoding="utf-8"?>
<dgm:layoutDef xmlns:dgm="http://schemas.openxmlformats.org/drawingml/2006/diagram" xmlns:a="http://schemas.openxmlformats.org/drawingml/2006/main" uniqueId="urn:microsoft.com/office/officeart/2005/8/layout/hList3">
  <dgm:title val=""/>
  <dgm:desc val=""/>
  <dgm:catLst>
    <dgm:cat type="list" pri="1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1" destId="2" srcOrd="0" destOrd="0"/>
        <dgm:cxn modelId="7" srcId="1" destId="3" srcOrd="1" destOrd="0"/>
        <dgm:cxn modelId="8" srcId="1" destId="4" srcOrd="2" destOrd="0"/>
      </dgm:cxnLst>
      <dgm:bg/>
      <dgm:whole/>
    </dgm:dataModel>
  </dgm:sampData>
  <dgm:styleData>
    <dgm:dataModel>
      <dgm:ptLst>
        <dgm:pt modelId="0" type="doc"/>
        <dgm:pt modelId="1"/>
        <dgm:pt modelId="2"/>
        <dgm:pt modelId="3"/>
      </dgm:ptLst>
      <dgm:cxnLst>
        <dgm:cxn modelId="5" srcId="0" destId="1" srcOrd="0" destOrd="0"/>
        <dgm:cxn modelId="6" srcId="1" destId="2" srcOrd="0" destOrd="0"/>
        <dgm:cxn modelId="7" srcId="1" destId="3" srcOrd="1" destOrd="0"/>
      </dgm:cxnLst>
      <dgm:bg/>
      <dgm:whole/>
    </dgm:dataModel>
  </dgm:styleData>
  <dgm:clrData>
    <dgm:dataModel>
      <dgm:ptLst>
        <dgm:pt modelId="0" type="doc"/>
        <dgm:pt modelId="1"/>
        <dgm:pt modelId="2"/>
        <dgm:pt modelId="3"/>
        <dgm:pt modelId="4"/>
        <dgm:pt modelId="5"/>
      </dgm:ptLst>
      <dgm:cxnLst>
        <dgm:cxn modelId="6" srcId="0" destId="1" srcOrd="0" destOrd="0"/>
        <dgm:cxn modelId="7" srcId="1" destId="2" srcOrd="0" destOrd="0"/>
        <dgm:cxn modelId="8" srcId="1" destId="3" srcOrd="1" destOrd="0"/>
        <dgm:cxn modelId="9" srcId="1" destId="4" srcOrd="2" destOrd="0"/>
        <dgm:cxn modelId="10" srcId="1" destId="5" srcOrd="3" destOrd="0"/>
      </dgm:cxnLst>
      <dgm:bg/>
      <dgm:whole/>
    </dgm:dataModel>
  </dgm:clrData>
  <dgm:layoutNode name="composite">
    <dgm:varLst>
      <dgm:chMax val="1"/>
      <dgm:dir/>
      <dgm:resizeHandles val="exact"/>
    </dgm:varLst>
    <dgm:alg type="composite"/>
    <dgm:shape xmlns:r="http://schemas.openxmlformats.org/officeDocument/2006/relationships" r:blip="">
      <dgm:adjLst/>
    </dgm:shape>
    <dgm:presOf/>
    <dgm:constrLst>
      <dgm:constr type="w" for="ch" forName="roof" refType="w"/>
      <dgm:constr type="h" for="ch" forName="roof" refType="h" fact="0.3"/>
      <dgm:constr type="primFontSz" for="ch" forName="roof" val="65"/>
      <dgm:constr type="w" for="ch" forName="pillars" refType="w"/>
      <dgm:constr type="h" for="ch" forName="pillars" refType="h" fact="0.63"/>
      <dgm:constr type="t" for="ch" forName="pillars" refType="h" fact="0.3"/>
      <dgm:constr type="primFontSz" for="des" forName="pillar1" val="65"/>
      <dgm:constr type="primFontSz" for="des" forName="pillarX" refType="primFontSz" refFor="des" refForName="pillar1" op="equ"/>
      <dgm:constr type="w" for="ch" forName="base" refType="w"/>
      <dgm:constr type="h" for="ch" forName="base" refType="h" fact="0.07"/>
      <dgm:constr type="t" for="ch" forName="base" refType="h" fact="0.93"/>
    </dgm:constrLst>
    <dgm:ruleLst/>
    <dgm:forEach name="Name0" axis="ch" ptType="node" cnt="1">
      <dgm:layoutNode name="roof" styleLbl="dkBgShp">
        <dgm:alg type="tx"/>
        <dgm:shape xmlns:r="http://schemas.openxmlformats.org/officeDocument/2006/relationships" type="rect" r:blip="">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illars" styleLbl="node1">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pillar1" refType="w"/>
          <dgm:constr type="h" for="ch" forName="pillar1" refType="h"/>
          <dgm:constr type="w" for="ch" forName="pillarX" refType="w"/>
          <dgm:constr type="h" for="ch" forName="pillarX" refType="h"/>
        </dgm:constrLst>
        <dgm:ruleLst/>
        <dgm:layoutNode name="pillar1" styleLbl="node1">
          <dgm:varLst>
            <dgm:bulletEnabled val="1"/>
          </dgm:varLst>
          <dgm:alg type="tx"/>
          <dgm:shape xmlns:r="http://schemas.openxmlformats.org/officeDocument/2006/relationships" type="rect" r:blip="">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ch" ptType="node" st="2">
          <dgm:layoutNode name="pillarX" styleLbl="node1">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dgm:layoutNode>
      <dgm:layoutNode name="base" styleLbl="dkBgShp">
        <dgm:alg type="sp"/>
        <dgm:shape xmlns:r="http://schemas.openxmlformats.org/officeDocument/2006/relationships" type="rect" r:blip="">
          <dgm:adjLst/>
        </dgm:shape>
        <dgm:presOf/>
        <dgm:constrLst/>
        <dgm:ruleLst/>
      </dgm:layoutNode>
    </dgm:forEach>
  </dgm:layoutNode>
</dgm:layoutDef>
</file>

<file path=ppt/diagrams/layout30.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31.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32.xml><?xml version="1.0" encoding="utf-8"?>
<dgm:layoutDef xmlns:dgm="http://schemas.openxmlformats.org/drawingml/2006/diagram" xmlns:a="http://schemas.openxmlformats.org/drawingml/2006/main" uniqueId="urn:microsoft.com/office/officeart/2005/8/layout/radial4">
  <dgm:title val=""/>
  <dgm:desc val=""/>
  <dgm:catLst>
    <dgm:cat type="relationship" pri="19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t modelId="11"/>
        <dgm:pt modelId="12"/>
      </dgm:ptLst>
      <dgm:cxnLst>
        <dgm:cxn modelId="2" srcId="0" destId="1" srcOrd="0" destOrd="0"/>
        <dgm:cxn modelId="15" srcId="1" destId="11" srcOrd="0" destOrd="0"/>
        <dgm:cxn modelId="16" srcId="1" destId="12" srcOrd="1"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ycle">
    <dgm:varLst>
      <dgm:chMax val="1"/>
      <dgm:dir/>
      <dgm:animLvl val="ctr"/>
      <dgm:resizeHandles val="exact"/>
    </dgm:varLst>
    <dgm:choose name="Name0">
      <dgm:if name="Name1" func="var" arg="dir" op="equ" val="norm">
        <dgm:choose name="Name2">
          <dgm:if name="Name3" axis="ch ch" ptType="node node" st="1 1" cnt="1 0" func="cnt" op="lte" val="1">
            <dgm:alg type="cycle">
              <dgm:param type="stAng" val="0"/>
              <dgm:param type="spanAng" val="360"/>
              <dgm:param type="ctrShpMap" val="fNode"/>
            </dgm:alg>
          </dgm:if>
          <dgm:else name="Name4">
            <dgm:choose name="Name5">
              <dgm:if name="Name6" axis="ch ch" ptType="node node" st="1 1" cnt="1 0" func="cnt" op="lte" val="3">
                <dgm:alg type="cycle">
                  <dgm:param type="stAng" val="-55"/>
                  <dgm:param type="spanAng" val="110"/>
                  <dgm:param type="ctrShpMap" val="fNode"/>
                </dgm:alg>
              </dgm:if>
              <dgm:else name="Name7">
                <dgm:choose name="Name8">
                  <dgm:if name="Name9" axis="ch ch" ptType="node node" st="1 1" cnt="1 0" func="cnt" op="equ" val="4">
                    <dgm:alg type="cycle">
                      <dgm:param type="stAng" val="-75"/>
                      <dgm:param type="spanAng" val="150"/>
                      <dgm:param type="ctrShpMap" val="fNode"/>
                    </dgm:alg>
                  </dgm:if>
                  <dgm:else name="Name10">
                    <dgm:alg type="cycle">
                      <dgm:param type="stAng" val="-90"/>
                      <dgm:param type="spanAng" val="180"/>
                      <dgm:param type="ctrShpMap" val="fNode"/>
                    </dgm:alg>
                  </dgm:else>
                </dgm:choose>
              </dgm:else>
            </dgm:choose>
          </dgm:else>
        </dgm:choose>
      </dgm:if>
      <dgm:else name="Name11">
        <dgm:choose name="Name12">
          <dgm:if name="Name13" axis="ch ch" ptType="node node" st="1 1" cnt="1 0" func="cnt" op="lte" val="1">
            <dgm:alg type="cycle">
              <dgm:param type="stAng" val="0"/>
              <dgm:param type="spanAng" val="-360"/>
              <dgm:param type="ctrShpMap" val="fNode"/>
            </dgm:alg>
          </dgm:if>
          <dgm:else name="Name14">
            <dgm:choose name="Name15">
              <dgm:if name="Name16" axis="ch ch" ptType="node node" st="1 1" cnt="1 0" func="cnt" op="lte" val="3">
                <dgm:alg type="cycle">
                  <dgm:param type="stAng" val="55"/>
                  <dgm:param type="spanAng" val="-110"/>
                  <dgm:param type="ctrShpMap" val="fNode"/>
                </dgm:alg>
              </dgm:if>
              <dgm:else name="Name17">
                <dgm:choose name="Name18">
                  <dgm:if name="Name19" axis="ch ch" ptType="node node" st="1 1" cnt="1 0" func="cnt" op="equ" val="4">
                    <dgm:alg type="cycle">
                      <dgm:param type="stAng" val="75"/>
                      <dgm:param type="spanAng" val="-150"/>
                      <dgm:param type="ctrShpMap" val="fNode"/>
                    </dgm:alg>
                  </dgm:if>
                  <dgm:else name="Name20">
                    <dgm:alg type="cycle">
                      <dgm:param type="stAng" val="90"/>
                      <dgm:param type="spanAng" val="-180"/>
                      <dgm:param type="ctrShpMap" val="fNode"/>
                    </dgm:alg>
                  </dgm:else>
                </dgm:choose>
              </dgm:else>
            </dgm:choose>
          </dgm:else>
        </dgm:choose>
      </dgm:else>
    </dgm:choose>
    <dgm:shape xmlns:r="http://schemas.openxmlformats.org/officeDocument/2006/relationships" r:blip="">
      <dgm:adjLst/>
    </dgm:shape>
    <dgm:presOf/>
    <dgm:constrLst>
      <dgm:constr type="w" for="ch" forName="centerShape" refType="w"/>
      <dgm:constr type="w" for="ch" forName="node" refType="w" refFor="ch" refForName="centerShape" fact="0.95"/>
      <dgm:constr type="h" for="ch" forName="parTrans" refType="w" refFor="ch" refForName="centerShape" fact="0.285"/>
      <dgm:constr type="sp" refType="w" refFor="ch" refForName="centerShape" op="equ" fact="0.23"/>
      <dgm:constr type="sibSp" refType="w" refFor="ch" refForName="node" fact="0.1"/>
      <dgm:constr type="primFontSz" for="ch" forName="node" op="equ"/>
    </dgm:constrLst>
    <dgm:choose name="Name21">
      <dgm:if name="Name22" axis="ch ch" ptType="node node" st="1 1" cnt="1 0" func="cnt" op="lte" val="5">
        <dgm:ruleLst>
          <dgm:rule type="w" for="ch" forName="centerShape" val="NaN" fact="0.27" max="NaN"/>
        </dgm:ruleLst>
      </dgm:if>
      <dgm:else name="Name23">
        <dgm:ruleLst>
          <dgm:rule type="w" for="ch" forName="centerShape" val="NaN" fact="0.27" max="NaN"/>
          <dgm:rule type="w" for="ch" forName="node" val="NaN" fact="0.7" max="NaN"/>
        </dgm:ruleLst>
      </dgm:else>
    </dgm:choose>
    <dgm:forEach name="Name24" axis="ch" ptType="node" cnt="1">
      <dgm:layoutNode name="centerShape" styleLbl="node0">
        <dgm:alg type="tx"/>
        <dgm:shape xmlns:r="http://schemas.openxmlformats.org/officeDocument/2006/relationships" type="ellipse" r:blip="">
          <dgm:adjLst/>
        </dgm:shape>
        <dgm:presOf axis="self"/>
        <dgm:constrLst>
          <dgm:constr type="tMarg" refType="primFontSz" fact="0.05"/>
          <dgm:constr type="bMarg" refType="primFontSz" fact="0.05"/>
          <dgm:constr type="lMarg" refType="primFontSz" fact="0.05"/>
          <dgm:constr type="rMarg" refType="primFontSz" fact="0.05"/>
          <dgm:constr type="primFontSz" val="65"/>
          <dgm:constr type="h" refType="w"/>
        </dgm:constrLst>
        <dgm:ruleLst>
          <dgm:rule type="primFontSz" val="5" fact="NaN" max="NaN"/>
        </dgm:ruleLst>
      </dgm:layoutNode>
      <dgm:forEach name="Name25" axis="ch">
        <dgm:forEach name="Name26" axis="self" ptType="parTrans">
          <dgm:layoutNode name="parTrans" styleLbl="bgSibTrans2D1">
            <dgm:alg type="conn">
              <dgm:param type="begPts" val="auto"/>
              <dgm:param type="endPts" val="ctr"/>
              <dgm:param type="endSty" val="noArr"/>
              <dgm:param type="begSty" val="arr"/>
            </dgm:alg>
            <dgm:shape xmlns:r="http://schemas.openxmlformats.org/officeDocument/2006/relationships" type="conn" r:blip="">
              <dgm:adjLst/>
            </dgm:shape>
            <dgm:presOf axis="self"/>
            <dgm:constrLst>
              <dgm:constr type="begPad" refType="connDist" fact="0.055"/>
              <dgm:constr type="endPad"/>
            </dgm:constrLst>
            <dgm:ruleLst/>
          </dgm:layoutNode>
        </dgm:forEach>
        <dgm:forEach name="Name27" axis="self" ptType="node">
          <dgm:layoutNode name="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h" refType="w" fact="0.8"/>
              <dgm:constr type="tMarg" refType="primFontSz" fact="0.15"/>
              <dgm:constr type="bMarg" refType="primFontSz" fact="0.15"/>
              <dgm:constr type="lMarg" refType="primFontSz" fact="0.15"/>
              <dgm:constr type="rMarg" refType="primFontSz" fact="0.15"/>
            </dgm:constrLst>
            <dgm:ruleLst>
              <dgm:rule type="primFontSz" val="5" fact="NaN" max="NaN"/>
            </dgm:ruleLst>
          </dgm:layoutNode>
        </dgm:forEach>
      </dgm:forEach>
    </dgm:forEach>
  </dgm:layoutNode>
</dgm:layoutDef>
</file>

<file path=ppt/diagrams/layout33.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34.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35.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36.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37.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38.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39.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40.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41.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42.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43.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44.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45.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46.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47.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48.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49.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50.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51.xml><?xml version="1.0" encoding="utf-8"?>
<dgm:layoutDef xmlns:dgm="http://schemas.openxmlformats.org/drawingml/2006/diagram" xmlns:a="http://schemas.openxmlformats.org/drawingml/2006/main" uniqueId="urn:microsoft.com/office/officeart/2005/8/layout/pyramid2">
  <dgm:title val=""/>
  <dgm:desc val=""/>
  <dgm:catLst>
    <dgm:cat type="pyramid" pri="3000"/>
    <dgm:cat type="list" pri="21000"/>
    <dgm:cat type="convert" pri="17000"/>
  </dgm:catLst>
  <dgm:sampData useDef="1">
    <dgm:dataModel>
      <dgm:ptLst/>
      <dgm:bg/>
      <dgm:whole/>
    </dgm:dataModel>
  </dgm:sampData>
  <dgm:styleData useDef="1">
    <dgm:dataModel>
      <dgm:ptLst/>
      <dgm:bg/>
      <dgm:whole/>
    </dgm:dataModel>
  </dgm:styleData>
  <dgm:clrData useDef="1">
    <dgm:dataModel>
      <dgm:ptLst/>
      <dgm:bg/>
      <dgm:whole/>
    </dgm:dataModel>
  </dgm:clrData>
  <dgm:layoutNode name="compositeShape">
    <dgm:alg type="composite"/>
    <dgm:shape xmlns:r="http://schemas.openxmlformats.org/officeDocument/2006/relationships" r:blip="">
      <dgm:adjLst/>
    </dgm:shape>
    <dgm:presOf/>
    <dgm:varLst>
      <dgm:dir/>
      <dgm:resizeHandles/>
    </dgm:varLst>
    <dgm:choose name="Name0">
      <dgm:if name="Name1" func="var" arg="dir" op="equ" val="norm">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l" for="ch" forName="theList" refType="w" refFor="ch" refForName="pyramid" fact="0.5"/>
          <dgm:constr type="h" for="des" forName="aSpace" refType="h" fact="0.1"/>
        </dgm:constrLst>
      </dgm:if>
      <dgm:else name="Name2">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r" for="ch" forName="theList" refType="w" refFor="ch" refForName="pyramid" fact="0.5"/>
          <dgm:constr type="h" for="des" forName="aSpace" refType="h" fact="0.1"/>
        </dgm:constrLst>
      </dgm:else>
    </dgm:choose>
    <dgm:ruleLst/>
    <dgm:choose name="Name3">
      <dgm:if name="Name4" axis="ch" ptType="node" func="cnt" op="gte" val="1">
        <dgm:layoutNode name="pyramid" styleLbl="node1">
          <dgm:alg type="sp"/>
          <dgm:shape xmlns:r="http://schemas.openxmlformats.org/officeDocument/2006/relationships" type="triangle" r:blip="">
            <dgm:adjLst/>
          </dgm:shape>
          <dgm:presOf/>
          <dgm:constrLst/>
          <dgm:ruleLst/>
        </dgm:layoutNode>
        <dgm:layoutNode name="theList">
          <dgm:alg type="lin">
            <dgm:param type="linDir" val="fromT"/>
          </dgm:alg>
          <dgm:shape xmlns:r="http://schemas.openxmlformats.org/officeDocument/2006/relationships" r:blip="">
            <dgm:adjLst/>
          </dgm:shape>
          <dgm:presOf/>
          <dgm:constrLst>
            <dgm:constr type="w" for="ch" forName="aNode" refType="w"/>
            <dgm:constr type="h" for="ch" forName="aNode" refType="h"/>
            <dgm:constr type="primFontSz" for="ch" ptType="node" op="equ"/>
          </dgm:constrLst>
          <dgm:ruleLst/>
          <dgm:forEach name="aNodeForEach" axis="ch" ptType="node">
            <dgm:layoutNode name="aNode" styleLbl="fgAcc1">
              <dgm:varLst>
                <dgm:bulletEnabled val="1"/>
              </dgm:varLst>
              <dgm:alg type="tx"/>
              <dgm:shape xmlns:r="http://schemas.openxmlformats.org/officeDocument/2006/relationships" type="roundRect" r:blip="">
                <dgm:adjLst/>
              </dgm:shape>
              <dgm:presOf axis="desOrSelf" ptType="node"/>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aSpace">
              <dgm:alg type="sp"/>
              <dgm:shape xmlns:r="http://schemas.openxmlformats.org/officeDocument/2006/relationships" r:blip="">
                <dgm:adjLst/>
              </dgm:shape>
              <dgm:presOf/>
              <dgm:constrLst/>
              <dgm:ruleLst/>
            </dgm:layoutNode>
          </dgm:forEach>
        </dgm:layoutNode>
      </dgm:if>
      <dgm:else name="Name5"/>
    </dgm:choose>
  </dgm:layoutNode>
</dgm:layoutDef>
</file>

<file path=ppt/diagrams/layout52.xml><?xml version="1.0" encoding="utf-8"?>
<dgm:layoutDef xmlns:dgm="http://schemas.openxmlformats.org/drawingml/2006/diagram" xmlns:a="http://schemas.openxmlformats.org/drawingml/2006/main" uniqueId="urn:microsoft.com/office/officeart/2005/8/layout/pyramid2">
  <dgm:title val=""/>
  <dgm:desc val=""/>
  <dgm:catLst>
    <dgm:cat type="pyramid" pri="3000"/>
    <dgm:cat type="list" pri="21000"/>
    <dgm:cat type="convert" pri="17000"/>
  </dgm:catLst>
  <dgm:sampData useDef="1">
    <dgm:dataModel>
      <dgm:ptLst/>
      <dgm:bg/>
      <dgm:whole/>
    </dgm:dataModel>
  </dgm:sampData>
  <dgm:styleData useDef="1">
    <dgm:dataModel>
      <dgm:ptLst/>
      <dgm:bg/>
      <dgm:whole/>
    </dgm:dataModel>
  </dgm:styleData>
  <dgm:clrData useDef="1">
    <dgm:dataModel>
      <dgm:ptLst/>
      <dgm:bg/>
      <dgm:whole/>
    </dgm:dataModel>
  </dgm:clrData>
  <dgm:layoutNode name="compositeShape">
    <dgm:alg type="composite"/>
    <dgm:shape xmlns:r="http://schemas.openxmlformats.org/officeDocument/2006/relationships" r:blip="">
      <dgm:adjLst/>
    </dgm:shape>
    <dgm:presOf/>
    <dgm:varLst>
      <dgm:dir/>
      <dgm:resizeHandles/>
    </dgm:varLst>
    <dgm:choose name="Name0">
      <dgm:if name="Name1" func="var" arg="dir" op="equ" val="norm">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l" for="ch" forName="theList" refType="w" refFor="ch" refForName="pyramid" fact="0.5"/>
          <dgm:constr type="h" for="des" forName="aSpace" refType="h" fact="0.1"/>
        </dgm:constrLst>
      </dgm:if>
      <dgm:else name="Name2">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r" for="ch" forName="theList" refType="w" refFor="ch" refForName="pyramid" fact="0.5"/>
          <dgm:constr type="h" for="des" forName="aSpace" refType="h" fact="0.1"/>
        </dgm:constrLst>
      </dgm:else>
    </dgm:choose>
    <dgm:ruleLst/>
    <dgm:choose name="Name3">
      <dgm:if name="Name4" axis="ch" ptType="node" func="cnt" op="gte" val="1">
        <dgm:layoutNode name="pyramid" styleLbl="node1">
          <dgm:alg type="sp"/>
          <dgm:shape xmlns:r="http://schemas.openxmlformats.org/officeDocument/2006/relationships" type="triangle" r:blip="">
            <dgm:adjLst/>
          </dgm:shape>
          <dgm:presOf/>
          <dgm:constrLst/>
          <dgm:ruleLst/>
        </dgm:layoutNode>
        <dgm:layoutNode name="theList">
          <dgm:alg type="lin">
            <dgm:param type="linDir" val="fromT"/>
          </dgm:alg>
          <dgm:shape xmlns:r="http://schemas.openxmlformats.org/officeDocument/2006/relationships" r:blip="">
            <dgm:adjLst/>
          </dgm:shape>
          <dgm:presOf/>
          <dgm:constrLst>
            <dgm:constr type="w" for="ch" forName="aNode" refType="w"/>
            <dgm:constr type="h" for="ch" forName="aNode" refType="h"/>
            <dgm:constr type="primFontSz" for="ch" ptType="node" op="equ"/>
          </dgm:constrLst>
          <dgm:ruleLst/>
          <dgm:forEach name="aNodeForEach" axis="ch" ptType="node">
            <dgm:layoutNode name="aNode" styleLbl="fgAcc1">
              <dgm:varLst>
                <dgm:bulletEnabled val="1"/>
              </dgm:varLst>
              <dgm:alg type="tx"/>
              <dgm:shape xmlns:r="http://schemas.openxmlformats.org/officeDocument/2006/relationships" type="roundRect" r:blip="">
                <dgm:adjLst/>
              </dgm:shape>
              <dgm:presOf axis="desOrSelf" ptType="node"/>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aSpace">
              <dgm:alg type="sp"/>
              <dgm:shape xmlns:r="http://schemas.openxmlformats.org/officeDocument/2006/relationships" r:blip="">
                <dgm:adjLst/>
              </dgm:shape>
              <dgm:presOf/>
              <dgm:constrLst/>
              <dgm:ruleLst/>
            </dgm:layoutNode>
          </dgm:forEach>
        </dgm:layoutNode>
      </dgm:if>
      <dgm:else name="Name5"/>
    </dgm:choose>
  </dgm:layoutNode>
</dgm:layoutDef>
</file>

<file path=ppt/diagrams/layout53.xml><?xml version="1.0" encoding="utf-8"?>
<dgm:layoutDef xmlns:dgm="http://schemas.openxmlformats.org/drawingml/2006/diagram" xmlns:a="http://schemas.openxmlformats.org/drawingml/2006/main" uniqueId="urn:microsoft.com/office/officeart/2005/8/layout/hProcess10">
  <dgm:title val=""/>
  <dgm:desc val=""/>
  <dgm:catLst>
    <dgm:cat type="process" pri="3000"/>
    <dgm:cat type="picture" pri="30000"/>
    <dgm:cat type="pictureconvert" pri="3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osite" refType="w"/>
      <dgm:constr type="w" for="ch" ptType="sibTrans" refType="w" refFor="ch" refForName="composite" op="equ" fact="0.3333"/>
      <dgm:constr type="primFontSz" for="des" forName="txNode" op="equ" val="65"/>
      <dgm:constr type="primFontSz" for="des" forName="connTx" op="equ" val="55"/>
      <dgm:constr type="primFontSz" for="des" forName="connTx" refType="primFontSz" refFor="des" refForName="txNode" op="lte" fact="0.8"/>
    </dgm:constrLst>
    <dgm:ruleLst/>
    <dgm:forEach name="Name4" axis="ch" ptType="node">
      <dgm:layoutNode name="composite">
        <dgm:alg type="composite"/>
        <dgm:shape xmlns:r="http://schemas.openxmlformats.org/officeDocument/2006/relationships" r:blip="">
          <dgm:adjLst/>
        </dgm:shape>
        <dgm:presOf/>
        <dgm:choose name="Name5">
          <dgm:if name="Name6" func="var" arg="dir" op="equ" val="norm">
            <dgm:constrLst>
              <dgm:constr type="l" for="ch" forName="imagSh"/>
              <dgm:constr type="w" for="ch" forName="imagSh" refType="w" fact="0.86"/>
              <dgm:constr type="t" for="ch" forName="imagSh"/>
              <dgm:constr type="h" for="ch" forName="imagSh" refType="w" refFor="ch" refForName="imagSh"/>
              <dgm:constr type="l" for="ch" forName="txNode" refType="w" fact="0.14"/>
              <dgm:constr type="w" for="ch" forName="txNode" refType="w" refFor="ch" refForName="imagSh"/>
              <dgm:constr type="t" for="ch" forName="txNode" refType="h" refFor="ch" refForName="imagSh" fact="0.6"/>
              <dgm:constr type="h" for="ch" forName="txNode" refType="h" refFor="ch" refForName="imagSh"/>
            </dgm:constrLst>
          </dgm:if>
          <dgm:else name="Name7">
            <dgm:constrLst>
              <dgm:constr type="l" for="ch" forName="imagSh" refType="w" fact="0.14"/>
              <dgm:constr type="w" for="ch" forName="imagSh" refType="w" fact="0.86"/>
              <dgm:constr type="t" for="ch" forName="imagSh"/>
              <dgm:constr type="h" for="ch" forName="imagSh" refType="w" refFor="ch" refForName="imagSh"/>
              <dgm:constr type="l" for="ch" forName="txNode"/>
              <dgm:constr type="w" for="ch" forName="txNode" refType="w" refFor="ch" refForName="imagSh"/>
              <dgm:constr type="t" for="ch" forName="txNode" refType="h" refFor="ch" refForName="imagSh" fact="0.6"/>
              <dgm:constr type="h" for="ch" forName="txNode" refType="h" refFor="ch" refForName="imagSh"/>
            </dgm:constrLst>
          </dgm:else>
        </dgm:choose>
        <dgm:ruleLst/>
        <dgm:layoutNode name="imagSh" styleLbl="bgImgPlace1">
          <dgm:alg type="sp"/>
          <dgm:shape xmlns:r="http://schemas.openxmlformats.org/officeDocument/2006/relationships" type="roundRect" r:blip="" blipPhldr="1">
            <dgm:adjLst>
              <dgm:adj idx="1" val="0.1"/>
            </dgm:adjLst>
          </dgm:shape>
          <dgm:presOf/>
          <dgm:constrLst/>
          <dgm:ruleLst/>
        </dgm:layoutNode>
        <dgm:layoutNode name="txNode" styleLbl="node1">
          <dgm:varLst>
            <dgm:bulletEnabled val="1"/>
          </dgm:varLst>
          <dgm:alg type="tx"/>
          <dgm:shape xmlns:r="http://schemas.openxmlformats.org/officeDocument/2006/relationships" type="roundRect" r:blip="">
            <dgm:adjLst>
              <dgm:adj idx="1" val="0.1"/>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name="sibTransForEach" axis="followSib" ptType="sibTrans" cnt="1">
        <dgm:layoutNode name="sibTrans">
          <dgm:alg type="conn">
            <dgm:param type="begPts" val="auto"/>
            <dgm:param type="endPts" val="auto"/>
            <dgm:param type="srcNode" val="imagSh"/>
            <dgm:param type="dstNode" val="imagSh"/>
          </dgm:alg>
          <dgm:shape xmlns:r="http://schemas.openxmlformats.org/officeDocument/2006/relationships" type="conn" r:blip="">
            <dgm:adjLst/>
          </dgm:shape>
          <dgm:presOf axis="self"/>
          <dgm:constrLst>
            <dgm:constr type="h" refType="w" fact="0.62"/>
            <dgm:constr type="connDist"/>
            <dgm:constr type="begPad" refType="connDist" fact="0.35"/>
            <dgm:constr type="endPad" refType="connDist" fact="0.3"/>
          </dgm:constrLst>
          <dgm:ruleLst/>
          <dgm:layoutNode name="connTx">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54.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55.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56.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57.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58.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59.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60.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61.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62.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xml><?xml version="1.0" encoding="utf-8"?>
<dgm:styleDef xmlns:dgm="http://schemas.openxmlformats.org/drawingml/2006/diagram" xmlns:a="http://schemas.openxmlformats.org/drawingml/2006/main" uniqueId="urn:microsoft.com/office/officeart/2005/8/quickstyle/3d5">
  <dgm:title val=""/>
  <dgm:desc val=""/>
  <dgm:catLst>
    <dgm:cat type="3D" pri="11500"/>
  </dgm:catLst>
  <dgm:scene3d>
    <a:camera prst="isometricOffAxis2Left" zoom="95000"/>
    <a:lightRig rig="flat" dir="t"/>
  </dgm:scene3d>
  <dgm:styleLbl name="node0">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extrusionH="381000" contourW="38100" prstMaterial="matte">
      <a:contourClr>
        <a:schemeClr val="lt1"/>
      </a:contourClr>
    </dgm:sp3d>
    <dgm:txPr/>
    <dgm:style>
      <a:lnRef idx="1">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z="5715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dgm:scene3d>
    <dgm:sp3d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dgm:scene3d>
    <dgm:sp3d z="-381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dgm:scene3d>
    <dgm:sp3d z="-52400" extrusionH="1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z="57150" extrusionH="63500" contourW="12700" prstMaterial="matte">
      <a:contourClr>
        <a:schemeClr val="dk1">
          <a:tint val="20000"/>
        </a:schemeClr>
      </a:contourClr>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z="-381000" extrusionH="63500" contourW="12700" prstMaterial="matte">
      <a:contourClr>
        <a:schemeClr val="dk1">
          <a:tint val="20000"/>
        </a:schemeClr>
      </a:contourClr>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z="52400"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z="52400"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z="60000" prstMaterial="flat">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dgm:scene3d>
    <dgm:sp3d z="60000" prstMaterial="flat">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z="-60000" extrusionH="63500" prstMaterial="matte"/>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z="-60000" extrusionH="63500" prstMaterial="matte"/>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extrusionH="381000" prstMaterial="matte"/>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z="-400500" extrusionH="63500" prstMaterial="matte"/>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z="57150" extrusionH="12700" prstMaterial="flat">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extrusionH="12700" prstMaterial="flat">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dgm:scene3d>
    <dgm:sp3d z="-63500" extrusionH="63500" prstMaterial="matte"/>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z="57150" extrusionH="63500" contourW="12700" prstMaterial="matte">
      <a:contourClr>
        <a:schemeClr val="dk1">
          <a:tint val="20000"/>
        </a:schemeClr>
      </a:contourClr>
    </dgm:sp3d>
    <dgm:txPr/>
    <dgm:style>
      <a:lnRef idx="0">
        <a:scrgbClr r="0" g="0" b="0"/>
      </a:lnRef>
      <a:fillRef idx="1">
        <a:scrgbClr r="0" g="0" b="0"/>
      </a:fillRef>
      <a:effectRef idx="0">
        <a:scrgbClr r="0" g="0" b="0"/>
      </a:effectRef>
      <a:fontRef idx="minor"/>
    </dgm:style>
  </dgm:styleLbl>
  <dgm:styleLbl name="alignAccFollowNode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dgm:style>
  </dgm:styleLbl>
  <dgm:styleLbl name="bgAccFollowNode1">
    <dgm:scene3d>
      <a:camera prst="orthographicFront"/>
      <a:lightRig rig="threePt" dir="t"/>
    </dgm:scene3d>
    <dgm:sp3d z="-400500" extrusionH="63500" contourW="12700" prstMaterial="matte">
      <a:contourClr>
        <a:schemeClr val="lt1"/>
      </a:contourClr>
    </dgm:sp3d>
    <dgm:txPr/>
    <dgm:style>
      <a:lnRef idx="0">
        <a:scrgbClr r="0" g="0" b="0"/>
      </a:lnRef>
      <a:fillRef idx="1">
        <a:scrgbClr r="0" g="0" b="0"/>
      </a:fillRef>
      <a:effectRef idx="2">
        <a:scrgbClr r="0" g="0" b="0"/>
      </a:effectRef>
      <a:fontRef idx="minor"/>
    </dgm:style>
  </dgm:styleLbl>
  <dgm:styleLbl name="fgAcc0">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z="-400500" extrusionH="63500" contourW="12700" prstMaterial="matte">
      <a:contourClr>
        <a:schemeClr val="lt1">
          <a:tint val="50000"/>
        </a:schemeClr>
      </a:contourClr>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trBgShp">
    <dgm:scene3d>
      <a:camera prst="orthographicFront"/>
      <a:lightRig rig="threePt" dir="t"/>
    </dgm:scene3d>
    <dgm:sp3d z="-4005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z="57150" extrusionH="63500" contourW="12700" prstMaterial="matte">
      <a:contourClr>
        <a:schemeClr val="lt1">
          <a:tint val="50000"/>
        </a:schemeClr>
      </a:contourClr>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8.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5.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7.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9.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1.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5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B7EF26D-3B2F-4979-B8DF-56F8042526A7}" type="datetimeFigureOut">
              <a:rPr lang="en-US" smtClean="0"/>
              <a:t>12/08/2023</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818276C-3F72-47BA-97BA-7C901D56B49F}" type="slidenum">
              <a:rPr lang="en-US" smtClean="0"/>
              <a:t>‹#›</a:t>
            </a:fld>
            <a:endParaRPr lang="en-US"/>
          </a:p>
        </p:txBody>
      </p:sp>
    </p:spTree>
    <p:extLst>
      <p:ext uri="{BB962C8B-B14F-4D97-AF65-F5344CB8AC3E}">
        <p14:creationId xmlns:p14="http://schemas.microsoft.com/office/powerpoint/2010/main" val="279306627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818276C-3F72-47BA-97BA-7C901D56B49F}" type="slidenum">
              <a:rPr lang="en-US" smtClean="0"/>
              <a:t>7</a:t>
            </a:fld>
            <a:endParaRPr lang="en-US"/>
          </a:p>
        </p:txBody>
      </p:sp>
    </p:spTree>
    <p:extLst>
      <p:ext uri="{BB962C8B-B14F-4D97-AF65-F5344CB8AC3E}">
        <p14:creationId xmlns:p14="http://schemas.microsoft.com/office/powerpoint/2010/main" val="207856384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5818276C-3F72-47BA-97BA-7C901D56B49F}" type="slidenum">
              <a:rPr lang="en-US" smtClean="0"/>
              <a:t>18</a:t>
            </a:fld>
            <a:endParaRPr lang="en-US"/>
          </a:p>
        </p:txBody>
      </p:sp>
    </p:spTree>
    <p:extLst>
      <p:ext uri="{BB962C8B-B14F-4D97-AF65-F5344CB8AC3E}">
        <p14:creationId xmlns:p14="http://schemas.microsoft.com/office/powerpoint/2010/main" val="351475534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8"/>
        <p:cNvGrpSpPr/>
        <p:nvPr/>
      </p:nvGrpSpPr>
      <p:grpSpPr>
        <a:xfrm>
          <a:off x="0" y="0"/>
          <a:ext cx="0" cy="0"/>
          <a:chOff x="0" y="0"/>
          <a:chExt cx="0" cy="0"/>
        </a:xfrm>
      </p:grpSpPr>
      <p:sp>
        <p:nvSpPr>
          <p:cNvPr id="329" name="Google Shape;329;g3de7457949_0_2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0" name="Google Shape;330;g3de7457949_0_2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46408290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17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
        <p:nvSpPr>
          <p:cNvPr id="118788" name="Slide Number Placeholder 3"/>
          <p:cNvSpPr>
            <a:spLocks noGrp="1"/>
          </p:cNvSpPr>
          <p:nvPr>
            <p:ph type="sldNum" sz="quarter" idx="5"/>
          </p:nvPr>
        </p:nvSpPr>
        <p:spPr bwMode="auto">
          <a:extLst/>
        </p:spPr>
        <p:txBody>
          <a:bodyPr/>
          <a:lstStyle>
            <a:lvl1pPr eaLnBrk="0" hangingPunct="0">
              <a:defRPr>
                <a:solidFill>
                  <a:schemeClr val="tx1"/>
                </a:solidFill>
                <a:latin typeface="Constantia" panose="02030602050306030303" pitchFamily="18" charset="0"/>
                <a:cs typeface="Arial" panose="020B0604020202020204" pitchFamily="34" charset="0"/>
              </a:defRPr>
            </a:lvl1pPr>
            <a:lvl2pPr marL="742950" indent="-285750" eaLnBrk="0" hangingPunct="0">
              <a:defRPr>
                <a:solidFill>
                  <a:schemeClr val="tx1"/>
                </a:solidFill>
                <a:latin typeface="Constantia" panose="02030602050306030303" pitchFamily="18" charset="0"/>
                <a:cs typeface="Arial" panose="020B0604020202020204" pitchFamily="34" charset="0"/>
              </a:defRPr>
            </a:lvl2pPr>
            <a:lvl3pPr marL="1143000" indent="-228600" eaLnBrk="0" hangingPunct="0">
              <a:defRPr>
                <a:solidFill>
                  <a:schemeClr val="tx1"/>
                </a:solidFill>
                <a:latin typeface="Constantia" panose="02030602050306030303" pitchFamily="18" charset="0"/>
                <a:cs typeface="Arial" panose="020B0604020202020204" pitchFamily="34" charset="0"/>
              </a:defRPr>
            </a:lvl3pPr>
            <a:lvl4pPr marL="1600200" indent="-228600" eaLnBrk="0" hangingPunct="0">
              <a:defRPr>
                <a:solidFill>
                  <a:schemeClr val="tx1"/>
                </a:solidFill>
                <a:latin typeface="Constantia" panose="02030602050306030303" pitchFamily="18" charset="0"/>
                <a:cs typeface="Arial" panose="020B0604020202020204" pitchFamily="34" charset="0"/>
              </a:defRPr>
            </a:lvl4pPr>
            <a:lvl5pPr marL="2057400" indent="-228600" eaLnBrk="0" hangingPunct="0">
              <a:defRPr>
                <a:solidFill>
                  <a:schemeClr val="tx1"/>
                </a:solidFill>
                <a:latin typeface="Constantia" panose="02030602050306030303"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9pPr>
          </a:lstStyle>
          <a:p>
            <a:pPr eaLnBrk="1" hangingPunct="1"/>
            <a:fld id="{9BBBDF33-A0D0-46B6-A8E4-243B5314F336}" type="slidenum">
              <a:rPr lang="en-US" altLang="en-US">
                <a:latin typeface="Calibri" panose="020F0502020204030204" pitchFamily="34" charset="0"/>
              </a:rPr>
              <a:pPr eaLnBrk="1" hangingPunct="1"/>
              <a:t>54</a:t>
            </a:fld>
            <a:endParaRPr lang="en-US" altLang="en-US">
              <a:latin typeface="Calibri" panose="020F0502020204030204" pitchFamily="34" charset="0"/>
            </a:endParaRPr>
          </a:p>
        </p:txBody>
      </p:sp>
    </p:spTree>
    <p:extLst>
      <p:ext uri="{BB962C8B-B14F-4D97-AF65-F5344CB8AC3E}">
        <p14:creationId xmlns:p14="http://schemas.microsoft.com/office/powerpoint/2010/main" val="108986329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5818276C-3F72-47BA-97BA-7C901D56B49F}" type="slidenum">
              <a:rPr lang="en-US" smtClean="0"/>
              <a:t>84</a:t>
            </a:fld>
            <a:endParaRPr lang="en-US"/>
          </a:p>
        </p:txBody>
      </p:sp>
    </p:spTree>
    <p:extLst>
      <p:ext uri="{BB962C8B-B14F-4D97-AF65-F5344CB8AC3E}">
        <p14:creationId xmlns:p14="http://schemas.microsoft.com/office/powerpoint/2010/main" val="126574271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43030846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Slide Image Placeholder 1">
            <a:extLst>
              <a:ext uri="{FF2B5EF4-FFF2-40B4-BE49-F238E27FC236}">
                <a16:creationId xmlns:a16="http://schemas.microsoft.com/office/drawing/2014/main" id="{2F44C95C-F547-40EE-8758-ADDAF159ACA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2275" name="Notes Placeholder 2">
            <a:extLst>
              <a:ext uri="{FF2B5EF4-FFF2-40B4-BE49-F238E27FC236}">
                <a16:creationId xmlns:a16="http://schemas.microsoft.com/office/drawing/2014/main" id="{960ABC1B-5AD6-4FE7-8C9B-BB47D89FFCD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182276" name="Slide Number Placeholder 3">
            <a:extLst>
              <a:ext uri="{FF2B5EF4-FFF2-40B4-BE49-F238E27FC236}">
                <a16:creationId xmlns:a16="http://schemas.microsoft.com/office/drawing/2014/main" id="{B2A502E9-1ABC-44D1-9F5C-41A2101867A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defTabSz="914400" fontAlgn="base">
              <a:spcBef>
                <a:spcPct val="0"/>
              </a:spcBef>
              <a:spcAft>
                <a:spcPct val="0"/>
              </a:spcAft>
              <a:defRPr/>
            </a:pPr>
            <a:fld id="{E09EFD50-7EFB-4070-B45A-9D07AAAF3AEC}" type="slidenum">
              <a:rPr lang="en-US" altLang="en-US" smtClean="0">
                <a:solidFill>
                  <a:prstClr val="black"/>
                </a:solidFill>
                <a:latin typeface="Verdana" panose="020B0604030504040204" pitchFamily="34" charset="0"/>
                <a:cs typeface="Arial" panose="020B0604020202020204" pitchFamily="34" charset="0"/>
              </a:rPr>
              <a:pPr defTabSz="914400" fontAlgn="base">
                <a:spcBef>
                  <a:spcPct val="0"/>
                </a:spcBef>
                <a:spcAft>
                  <a:spcPct val="0"/>
                </a:spcAft>
                <a:defRPr/>
              </a:pPr>
              <a:t>123</a:t>
            </a:fld>
            <a:endParaRPr lang="en-US" altLang="en-US">
              <a:solidFill>
                <a:prstClr val="black"/>
              </a:solidFill>
              <a:latin typeface="Verdana" panose="020B0604030504040204" pitchFamily="34" charset="0"/>
              <a:cs typeface="Arial" panose="020B0604020202020204" pitchFamily="34" charset="0"/>
            </a:endParaRPr>
          </a:p>
        </p:txBody>
      </p:sp>
    </p:spTree>
    <p:extLst>
      <p:ext uri="{BB962C8B-B14F-4D97-AF65-F5344CB8AC3E}">
        <p14:creationId xmlns:p14="http://schemas.microsoft.com/office/powerpoint/2010/main" val="140126670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3117421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5818276C-3F72-47BA-97BA-7C901D56B49F}" type="slidenum">
              <a:rPr lang="en-US" smtClean="0"/>
              <a:t>146</a:t>
            </a:fld>
            <a:endParaRPr lang="en-US"/>
          </a:p>
        </p:txBody>
      </p:sp>
    </p:spTree>
    <p:extLst>
      <p:ext uri="{BB962C8B-B14F-4D97-AF65-F5344CB8AC3E}">
        <p14:creationId xmlns:p14="http://schemas.microsoft.com/office/powerpoint/2010/main" val="49285289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5"/>
        <p:cNvGrpSpPr/>
        <p:nvPr/>
      </p:nvGrpSpPr>
      <p:grpSpPr>
        <a:xfrm>
          <a:off x="0" y="0"/>
          <a:ext cx="0" cy="0"/>
          <a:chOff x="0" y="0"/>
          <a:chExt cx="0" cy="0"/>
        </a:xfrm>
      </p:grpSpPr>
      <p:sp>
        <p:nvSpPr>
          <p:cNvPr id="576" name="Google Shape;576;g3de7457949_0_3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7" name="Google Shape;577;g3de7457949_0_3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26094958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774146" name="Google Shape;751;g56c92a5e06_0_496:notes">
            <a:extLst>
              <a:ext uri="{FF2B5EF4-FFF2-40B4-BE49-F238E27FC236}">
                <a16:creationId xmlns:a16="http://schemas.microsoft.com/office/drawing/2014/main" id="{B6D13EFA-CD36-4FC9-A8BC-C612D26C82A3}"/>
              </a:ext>
            </a:extLst>
          </p:cNvPr>
          <p:cNvSpPr>
            <a:spLocks noGrp="1" noRot="1" noChangeAspect="1" noTextEdit="1"/>
          </p:cNvSpPr>
          <p:nvPr>
            <p:ph type="sldImg" idx="2"/>
          </p:nvPr>
        </p:nvSpPr>
        <p:spPr bwMode="auto">
          <a:custGeom>
            <a:avLst/>
            <a:gdLst>
              <a:gd name="T0" fmla="*/ 0 w 120000"/>
              <a:gd name="T1" fmla="*/ 0 h 120000"/>
              <a:gd name="T2" fmla="*/ 120000 w 120000"/>
              <a:gd name="T3" fmla="*/ 0 h 120000"/>
              <a:gd name="T4" fmla="*/ 120000 w 120000"/>
              <a:gd name="T5" fmla="*/ 120000 h 120000"/>
              <a:gd name="T6" fmla="*/ 0 w 120000"/>
              <a:gd name="T7" fmla="*/ 120000 h 120000"/>
              <a:gd name="T8" fmla="*/ 0 w 120000"/>
              <a:gd name="T9" fmla="*/ 0 h 120000"/>
            </a:gdLst>
            <a:ahLst/>
            <a:cxnLst>
              <a:cxn ang="0">
                <a:pos x="T0" y="T1"/>
              </a:cxn>
              <a:cxn ang="0">
                <a:pos x="T2" y="T3"/>
              </a:cxn>
              <a:cxn ang="0">
                <a:pos x="T4" y="T5"/>
              </a:cxn>
              <a:cxn ang="0">
                <a:pos x="T6" y="T7"/>
              </a:cxn>
              <a:cxn ang="0">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774147" name="Google Shape;752;g56c92a5e06_0_496:notes">
            <a:extLst>
              <a:ext uri="{FF2B5EF4-FFF2-40B4-BE49-F238E27FC236}">
                <a16:creationId xmlns:a16="http://schemas.microsoft.com/office/drawing/2014/main" id="{7F3089D9-A1D7-408A-8A58-7896212AB638}"/>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24461986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2.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2.xml"/></Relationships>
</file>

<file path=ppt/slideLayouts/_rels/slideLayout16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2.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15.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17.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7.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7.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7.xml"/></Relationships>
</file>

<file path=ppt/slideLayouts/_rels/slideLayout23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7.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4.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2.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19.xml"/></Relationships>
</file>

<file path=ppt/slideLayouts/_rels/slideLayout28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0.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0.xml"/></Relationships>
</file>

<file path=ppt/slideLayouts/_rels/slideLayout28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0.xml"/></Relationships>
</file>

<file path=ppt/slideLayouts/_rels/slideLayout28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0.xml"/></Relationships>
</file>

<file path=ppt/slideLayouts/_rels/slideLayout287.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0.xml"/></Relationships>
</file>

<file path=ppt/slideLayouts/_rels/slideLayout288.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20.xml"/></Relationships>
</file>

<file path=ppt/slideLayouts/_rels/slideLayout28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20.xml"/></Relationships>
</file>

<file path=ppt/slideLayouts/_rels/slideLayout29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20.xml"/></Relationships>
</file>

<file path=ppt/slideLayouts/_rels/slideLayout29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Master" Target="../slideMasters/slideMaster20.xml"/></Relationships>
</file>

<file path=ppt/slideLayouts/_rels/slideLayout292.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20.xml"/></Relationships>
</file>

<file path=ppt/slideLayouts/_rels/slideLayout293.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20.xml"/></Relationships>
</file>

<file path=ppt/slideLayouts/_rels/slideLayout29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20.xml"/></Relationships>
</file>

<file path=ppt/slideLayouts/_rels/slideLayout295.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5.png"/><Relationship Id="rId1" Type="http://schemas.openxmlformats.org/officeDocument/2006/relationships/slideMaster" Target="../slideMasters/slideMaster20.xml"/></Relationships>
</file>

<file path=ppt/slideLayouts/_rels/slideLayout29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20.xml"/></Relationships>
</file>

<file path=ppt/slideLayouts/_rels/slideLayout29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20.xml"/></Relationships>
</file>

<file path=ppt/slideLayouts/_rels/slideLayout29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Master" Target="../slideMasters/slideMaster20.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23.xml.rels><?xml version="1.0" encoding="UTF-8" standalone="yes"?>
<Relationships xmlns="http://schemas.openxmlformats.org/package/2006/relationships"><Relationship Id="rId3" Type="http://schemas.openxmlformats.org/officeDocument/2006/relationships/image" Target="../media/image31.png"/><Relationship Id="rId7" Type="http://schemas.openxmlformats.org/officeDocument/2006/relationships/image" Target="../media/image35.png"/><Relationship Id="rId2" Type="http://schemas.openxmlformats.org/officeDocument/2006/relationships/image" Target="../media/image30.png"/><Relationship Id="rId1" Type="http://schemas.openxmlformats.org/officeDocument/2006/relationships/slideMaster" Target="../slideMasters/slideMaster21.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6.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jpeg"/><Relationship Id="rId1" Type="http://schemas.openxmlformats.org/officeDocument/2006/relationships/slideMaster" Target="../slideMasters/slideMaster31.xml"/><Relationship Id="rId4" Type="http://schemas.openxmlformats.org/officeDocument/2006/relationships/image" Target="../media/image38.png"/></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48.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Master" Target="../slideMasters/slideMaster31.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5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3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4.png"/><Relationship Id="rId1" Type="http://schemas.openxmlformats.org/officeDocument/2006/relationships/slideMaster" Target="../slideMasters/slideMaster33.xml"/><Relationship Id="rId5" Type="http://schemas.openxmlformats.org/officeDocument/2006/relationships/image" Target="../media/image45.png"/><Relationship Id="rId4" Type="http://schemas.openxmlformats.org/officeDocument/2006/relationships/image" Target="../media/image42.png"/></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82.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Master" Target="../slideMasters/slideMaster34.xml"/><Relationship Id="rId4" Type="http://schemas.openxmlformats.org/officeDocument/2006/relationships/image" Target="../media/image46.png"/></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16.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image" Target="../media/image52.jpeg"/><Relationship Id="rId1" Type="http://schemas.openxmlformats.org/officeDocument/2006/relationships/slideMaster" Target="../slideMasters/slideMaster37.xml"/><Relationship Id="rId5" Type="http://schemas.openxmlformats.org/officeDocument/2006/relationships/image" Target="../media/image55.png"/><Relationship Id="rId4" Type="http://schemas.openxmlformats.org/officeDocument/2006/relationships/image" Target="../media/image54.jpeg"/></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530.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8.jpeg"/><Relationship Id="rId1" Type="http://schemas.openxmlformats.org/officeDocument/2006/relationships/slideMaster" Target="../slideMasters/slideMaster38.xml"/><Relationship Id="rId5" Type="http://schemas.openxmlformats.org/officeDocument/2006/relationships/image" Target="../media/image59.jpeg"/><Relationship Id="rId4" Type="http://schemas.openxmlformats.org/officeDocument/2006/relationships/image" Target="../media/image57.jpeg"/></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41.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image" Target="../media/image65.jpeg"/><Relationship Id="rId1" Type="http://schemas.openxmlformats.org/officeDocument/2006/relationships/slideMaster" Target="../slideMasters/slideMaster39.xml"/><Relationship Id="rId5" Type="http://schemas.openxmlformats.org/officeDocument/2006/relationships/image" Target="../media/image67.png"/><Relationship Id="rId4" Type="http://schemas.openxmlformats.org/officeDocument/2006/relationships/image" Target="../media/image62.png"/></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52.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slideMaster" Target="../slideMasters/slideMaster40.xml"/><Relationship Id="rId5" Type="http://schemas.openxmlformats.org/officeDocument/2006/relationships/image" Target="../media/image71.png"/><Relationship Id="rId4" Type="http://schemas.openxmlformats.org/officeDocument/2006/relationships/image" Target="../media/image70.png"/></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8.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image" Target="../media/image74.jpeg"/><Relationship Id="rId1" Type="http://schemas.openxmlformats.org/officeDocument/2006/relationships/slideMaster" Target="../slideMasters/slideMaster43.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24.xml.rels><?xml version="1.0" encoding="UTF-8" standalone="yes"?>
<Relationships xmlns="http://schemas.openxmlformats.org/package/2006/relationships"><Relationship Id="rId3" Type="http://schemas.openxmlformats.org/officeDocument/2006/relationships/image" Target="../media/image31.png"/><Relationship Id="rId7" Type="http://schemas.openxmlformats.org/officeDocument/2006/relationships/image" Target="../media/image35.png"/><Relationship Id="rId2" Type="http://schemas.openxmlformats.org/officeDocument/2006/relationships/image" Target="../media/image30.png"/><Relationship Id="rId1" Type="http://schemas.openxmlformats.org/officeDocument/2006/relationships/slideMaster" Target="../slideMasters/slideMaster46.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Layouts/_rels/slideLayout625.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9.png"/><Relationship Id="rId1" Type="http://schemas.openxmlformats.org/officeDocument/2006/relationships/slideMaster" Target="../slideMasters/slideMaster46.xml"/><Relationship Id="rId6" Type="http://schemas.openxmlformats.org/officeDocument/2006/relationships/image" Target="../media/image83.png"/><Relationship Id="rId5" Type="http://schemas.openxmlformats.org/officeDocument/2006/relationships/image" Target="../media/image82.png"/><Relationship Id="rId4" Type="http://schemas.openxmlformats.org/officeDocument/2006/relationships/image" Target="../media/image81.png"/></Relationships>
</file>

<file path=ppt/slideLayouts/_rels/slideLayout626.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image" Target="../media/image84.png"/><Relationship Id="rId1" Type="http://schemas.openxmlformats.org/officeDocument/2006/relationships/slideMaster" Target="../slideMasters/slideMaster46.xml"/></Relationships>
</file>

<file path=ppt/slideLayouts/_rels/slideLayout627.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image" Target="../media/image86.png"/><Relationship Id="rId1" Type="http://schemas.openxmlformats.org/officeDocument/2006/relationships/slideMaster" Target="../slideMasters/slideMaster46.xml"/></Relationships>
</file>

<file path=ppt/slideLayouts/_rels/slideLayout628.xml.rels><?xml version="1.0" encoding="UTF-8" standalone="yes"?>
<Relationships xmlns="http://schemas.openxmlformats.org/package/2006/relationships"><Relationship Id="rId3" Type="http://schemas.openxmlformats.org/officeDocument/2006/relationships/image" Target="../media/image84.png"/><Relationship Id="rId7" Type="http://schemas.openxmlformats.org/officeDocument/2006/relationships/image" Target="../media/image92.png"/><Relationship Id="rId2" Type="http://schemas.openxmlformats.org/officeDocument/2006/relationships/image" Target="../media/image88.png"/><Relationship Id="rId1" Type="http://schemas.openxmlformats.org/officeDocument/2006/relationships/slideMaster" Target="../slideMasters/slideMaster46.xml"/><Relationship Id="rId6" Type="http://schemas.openxmlformats.org/officeDocument/2006/relationships/image" Target="../media/image91.png"/><Relationship Id="rId5" Type="http://schemas.openxmlformats.org/officeDocument/2006/relationships/image" Target="../media/image90.png"/><Relationship Id="rId4" Type="http://schemas.openxmlformats.org/officeDocument/2006/relationships/image" Target="../media/image89.png"/></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30.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9.png"/><Relationship Id="rId1" Type="http://schemas.openxmlformats.org/officeDocument/2006/relationships/slideMaster" Target="../slideMasters/slideMaster46.xml"/><Relationship Id="rId6" Type="http://schemas.openxmlformats.org/officeDocument/2006/relationships/image" Target="../media/image83.png"/><Relationship Id="rId5" Type="http://schemas.openxmlformats.org/officeDocument/2006/relationships/image" Target="../media/image82.png"/><Relationship Id="rId4" Type="http://schemas.openxmlformats.org/officeDocument/2006/relationships/image" Target="../media/image81.png"/></Relationships>
</file>

<file path=ppt/slideLayouts/_rels/slideLayout631.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9.png"/><Relationship Id="rId1" Type="http://schemas.openxmlformats.org/officeDocument/2006/relationships/slideMaster" Target="../slideMasters/slideMaster46.xml"/><Relationship Id="rId6" Type="http://schemas.openxmlformats.org/officeDocument/2006/relationships/image" Target="../media/image83.png"/><Relationship Id="rId5" Type="http://schemas.openxmlformats.org/officeDocument/2006/relationships/image" Target="../media/image82.png"/><Relationship Id="rId4" Type="http://schemas.openxmlformats.org/officeDocument/2006/relationships/image" Target="../media/image81.png"/></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37.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image" Target="../media/image86.png"/><Relationship Id="rId1" Type="http://schemas.openxmlformats.org/officeDocument/2006/relationships/slideMaster" Target="../slideMasters/slideMaster46.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42.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image" Target="../media/image84.png"/><Relationship Id="rId1" Type="http://schemas.openxmlformats.org/officeDocument/2006/relationships/slideMaster" Target="../slideMasters/slideMaster46.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46.xml.rels><?xml version="1.0" encoding="UTF-8" standalone="yes"?>
<Relationships xmlns="http://schemas.openxmlformats.org/package/2006/relationships"><Relationship Id="rId3" Type="http://schemas.openxmlformats.org/officeDocument/2006/relationships/image" Target="../media/image84.png"/><Relationship Id="rId7" Type="http://schemas.openxmlformats.org/officeDocument/2006/relationships/image" Target="../media/image92.png"/><Relationship Id="rId2" Type="http://schemas.openxmlformats.org/officeDocument/2006/relationships/image" Target="../media/image88.png"/><Relationship Id="rId1" Type="http://schemas.openxmlformats.org/officeDocument/2006/relationships/slideMaster" Target="../slideMasters/slideMaster46.xml"/><Relationship Id="rId6" Type="http://schemas.openxmlformats.org/officeDocument/2006/relationships/image" Target="../media/image91.png"/><Relationship Id="rId5" Type="http://schemas.openxmlformats.org/officeDocument/2006/relationships/image" Target="../media/image90.png"/><Relationship Id="rId4" Type="http://schemas.openxmlformats.org/officeDocument/2006/relationships/image" Target="../media/image89.png"/></Relationships>
</file>

<file path=ppt/slideLayouts/_rels/slideLayout647.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46.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73.xml.rels><?xml version="1.0" encoding="UTF-8" standalone="yes"?>
<Relationships xmlns="http://schemas.openxmlformats.org/package/2006/relationships"><Relationship Id="rId3" Type="http://schemas.openxmlformats.org/officeDocument/2006/relationships/image" Target="../media/image31.png"/><Relationship Id="rId7" Type="http://schemas.openxmlformats.org/officeDocument/2006/relationships/image" Target="../media/image35.png"/><Relationship Id="rId2" Type="http://schemas.openxmlformats.org/officeDocument/2006/relationships/image" Target="../media/image30.png"/><Relationship Id="rId1" Type="http://schemas.openxmlformats.org/officeDocument/2006/relationships/slideMaster" Target="../slideMasters/slideMaster47.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Layouts/_rels/slideLayout67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8.xml"/></Relationships>
</file>

<file path=ppt/slideLayouts/_rels/slideLayout67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8.xml"/></Relationships>
</file>

<file path=ppt/slideLayouts/_rels/slideLayout67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8.xml"/></Relationships>
</file>

<file path=ppt/slideLayouts/_rels/slideLayout67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8.xml"/></Relationships>
</file>

<file path=ppt/slideLayouts/_rels/slideLayout67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8.xml"/></Relationships>
</file>

<file path=ppt/slideLayouts/_rels/slideLayout679.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8.xml"/></Relationships>
</file>

<file path=ppt/slideLayouts/_rels/slideLayout68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48.xml"/></Relationships>
</file>

<file path=ppt/slideLayouts/_rels/slideLayout68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48.xml"/></Relationships>
</file>

<file path=ppt/slideLayouts/_rels/slideLayout68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Master" Target="../slideMasters/slideMaster48.xml"/></Relationships>
</file>

<file path=ppt/slideLayouts/_rels/slideLayout683.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8.xml"/></Relationships>
</file>

<file path=ppt/slideLayouts/_rels/slideLayout684.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48.xml"/></Relationships>
</file>

<file path=ppt/slideLayouts/_rels/slideLayout68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8.xml"/></Relationships>
</file>

<file path=ppt/slideLayouts/_rels/slideLayout68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5.png"/><Relationship Id="rId1" Type="http://schemas.openxmlformats.org/officeDocument/2006/relationships/slideMaster" Target="../slideMasters/slideMaster48.xml"/></Relationships>
</file>

<file path=ppt/slideLayouts/_rels/slideLayout68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48.xml"/></Relationships>
</file>

<file path=ppt/slideLayouts/_rels/slideLayout68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48.xml"/></Relationships>
</file>

<file path=ppt/slideLayouts/_rels/slideLayout68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Master" Target="../slideMasters/slideMaster48.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70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49.xml"/></Relationships>
</file>

<file path=ppt/slideLayouts/_rels/slideLayout706.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image" Target="../media/image84.png"/><Relationship Id="rId1" Type="http://schemas.openxmlformats.org/officeDocument/2006/relationships/slideMaster" Target="../slideMasters/slideMaster49.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708.xml.rels><?xml version="1.0" encoding="UTF-8" standalone="yes"?>
<Relationships xmlns="http://schemas.openxmlformats.org/package/2006/relationships"><Relationship Id="rId2" Type="http://schemas.openxmlformats.org/officeDocument/2006/relationships/image" Target="../media/image93.jpeg"/><Relationship Id="rId1" Type="http://schemas.openxmlformats.org/officeDocument/2006/relationships/slideMaster" Target="../slideMasters/slideMaster49.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714.xml.rels><?xml version="1.0" encoding="UTF-8" standalone="yes"?>
<Relationships xmlns="http://schemas.openxmlformats.org/package/2006/relationships"><Relationship Id="rId2" Type="http://schemas.openxmlformats.org/officeDocument/2006/relationships/image" Target="../media/image94.jpg"/><Relationship Id="rId1" Type="http://schemas.openxmlformats.org/officeDocument/2006/relationships/slideMaster" Target="../slideMasters/slideMaster50.xml"/></Relationships>
</file>

<file path=ppt/slideLayouts/_rels/slideLayout715.xml.rels><?xml version="1.0" encoding="UTF-8" standalone="yes"?>
<Relationships xmlns="http://schemas.openxmlformats.org/package/2006/relationships"><Relationship Id="rId2" Type="http://schemas.openxmlformats.org/officeDocument/2006/relationships/image" Target="../media/image95.jpg"/><Relationship Id="rId1" Type="http://schemas.openxmlformats.org/officeDocument/2006/relationships/slideMaster" Target="../slideMasters/slideMaster50.xml"/></Relationships>
</file>

<file path=ppt/slideLayouts/_rels/slideLayout716.xml.rels><?xml version="1.0" encoding="UTF-8" standalone="yes"?>
<Relationships xmlns="http://schemas.openxmlformats.org/package/2006/relationships"><Relationship Id="rId2" Type="http://schemas.openxmlformats.org/officeDocument/2006/relationships/image" Target="../media/image96.jpg"/><Relationship Id="rId1" Type="http://schemas.openxmlformats.org/officeDocument/2006/relationships/slideMaster" Target="../slideMasters/slideMaster50.xml"/></Relationships>
</file>

<file path=ppt/slideLayouts/_rels/slideLayout717.xml.rels><?xml version="1.0" encoding="UTF-8" standalone="yes"?>
<Relationships xmlns="http://schemas.openxmlformats.org/package/2006/relationships"><Relationship Id="rId2" Type="http://schemas.openxmlformats.org/officeDocument/2006/relationships/image" Target="../media/image97.jpg"/><Relationship Id="rId1" Type="http://schemas.openxmlformats.org/officeDocument/2006/relationships/slideMaster" Target="../slideMasters/slideMaster50.xml"/></Relationships>
</file>

<file path=ppt/slideLayouts/_rels/slideLayout718.xml.rels><?xml version="1.0" encoding="UTF-8" standalone="yes"?>
<Relationships xmlns="http://schemas.openxmlformats.org/package/2006/relationships"><Relationship Id="rId2" Type="http://schemas.openxmlformats.org/officeDocument/2006/relationships/image" Target="../media/image98.jpg"/><Relationship Id="rId1" Type="http://schemas.openxmlformats.org/officeDocument/2006/relationships/slideMaster" Target="../slideMasters/slideMaster50.xml"/></Relationships>
</file>

<file path=ppt/slideLayouts/_rels/slideLayout719.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99.png"/><Relationship Id="rId1" Type="http://schemas.openxmlformats.org/officeDocument/2006/relationships/slideMaster" Target="../slideMasters/slideMaster50.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6B21BCBE-5765-46D3-BA4F-E21B47D4CF2C}" type="datetimeFigureOut">
              <a:rPr lang="en-US" smtClean="0"/>
              <a:t>12/08/2023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313172283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B21BCBE-5765-46D3-BA4F-E21B47D4CF2C}" type="datetimeFigureOut">
              <a:rPr lang="en-US" smtClean="0"/>
              <a:t>12/08/2023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306508945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6B21BCBE-5765-46D3-BA4F-E21B47D4CF2C}" type="datetimeFigureOut">
              <a:rPr lang="en-US" smtClean="0"/>
              <a:t>12/08/2023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159009728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B21BCBE-5765-46D3-BA4F-E21B47D4CF2C}" type="datetimeFigureOut">
              <a:rPr lang="en-US" smtClean="0"/>
              <a:t>12/08/2023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84321071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B21BCBE-5765-46D3-BA4F-E21B47D4CF2C}" type="datetimeFigureOut">
              <a:rPr lang="en-US" smtClean="0"/>
              <a:t>12/08/2023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160304779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6B21BCBE-5765-46D3-BA4F-E21B47D4CF2C}" type="datetimeFigureOut">
              <a:rPr lang="en-US" smtClean="0"/>
              <a:t>12/08/2023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428135564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B21BCBE-5765-46D3-BA4F-E21B47D4CF2C}" type="datetimeFigureOut">
              <a:rPr lang="en-US" smtClean="0"/>
              <a:t>12/08/2023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14594456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B21BCBE-5765-46D3-BA4F-E21B47D4CF2C}" type="datetimeFigureOut">
              <a:rPr lang="en-US" smtClean="0"/>
              <a:t>12/08/2023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120501279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B21BCBE-5765-46D3-BA4F-E21B47D4CF2C}" type="datetimeFigureOut">
              <a:rPr lang="en-US" smtClean="0"/>
              <a:t>12/08/2023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21194191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B21BCBE-5765-46D3-BA4F-E21B47D4CF2C}" type="datetimeFigureOut">
              <a:rPr lang="en-US" smtClean="0"/>
              <a:t>12/08/2023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42639650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B21BCBE-5765-46D3-BA4F-E21B47D4CF2C}" type="datetimeFigureOut">
              <a:rPr lang="en-US" smtClean="0"/>
              <a:t>12/08/2023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9305888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72" name="Shape 72"/>
          <p:cNvSpPr txBox="1">
            <a:spLocks noGrp="1"/>
          </p:cNvSpPr>
          <p:nvPr>
            <p:ph type="ctrTitle"/>
          </p:nvPr>
        </p:nvSpPr>
        <p:spPr>
          <a:xfrm>
            <a:off x="3797300" y="4484567"/>
            <a:ext cx="7480400" cy="1546399"/>
          </a:xfrm>
          <a:prstGeom prst="rect">
            <a:avLst/>
          </a:prstGeom>
        </p:spPr>
        <p:txBody>
          <a:bodyPr lIns="91425" tIns="91425" rIns="91425" bIns="91425" anchor="ctr" anchorCtr="0"/>
          <a:lstStyle>
            <a:lvl1pPr lvl="0" algn="r">
              <a:spcBef>
                <a:spcPts val="0"/>
              </a:spcBef>
              <a:buClr>
                <a:srgbClr val="FFFFFF"/>
              </a:buClr>
              <a:buSzPct val="100000"/>
              <a:defRPr sz="6400">
                <a:solidFill>
                  <a:srgbClr val="FFFFFF"/>
                </a:solidFill>
              </a:defRPr>
            </a:lvl1pPr>
            <a:lvl2pPr lvl="1" algn="r">
              <a:spcBef>
                <a:spcPts val="0"/>
              </a:spcBef>
              <a:buClr>
                <a:srgbClr val="FFFFFF"/>
              </a:buClr>
              <a:buSzPct val="100000"/>
              <a:defRPr sz="6400">
                <a:solidFill>
                  <a:srgbClr val="FFFFFF"/>
                </a:solidFill>
              </a:defRPr>
            </a:lvl2pPr>
            <a:lvl3pPr lvl="2" algn="r">
              <a:spcBef>
                <a:spcPts val="0"/>
              </a:spcBef>
              <a:buClr>
                <a:srgbClr val="FFFFFF"/>
              </a:buClr>
              <a:buSzPct val="100000"/>
              <a:defRPr sz="6400">
                <a:solidFill>
                  <a:srgbClr val="FFFFFF"/>
                </a:solidFill>
              </a:defRPr>
            </a:lvl3pPr>
            <a:lvl4pPr lvl="3" algn="r">
              <a:spcBef>
                <a:spcPts val="0"/>
              </a:spcBef>
              <a:buClr>
                <a:srgbClr val="FFFFFF"/>
              </a:buClr>
              <a:buSzPct val="100000"/>
              <a:defRPr sz="6400">
                <a:solidFill>
                  <a:srgbClr val="FFFFFF"/>
                </a:solidFill>
              </a:defRPr>
            </a:lvl4pPr>
            <a:lvl5pPr lvl="4" algn="r">
              <a:spcBef>
                <a:spcPts val="0"/>
              </a:spcBef>
              <a:buClr>
                <a:srgbClr val="FFFFFF"/>
              </a:buClr>
              <a:buSzPct val="100000"/>
              <a:defRPr sz="6400">
                <a:solidFill>
                  <a:srgbClr val="FFFFFF"/>
                </a:solidFill>
              </a:defRPr>
            </a:lvl5pPr>
            <a:lvl6pPr lvl="5" algn="r">
              <a:spcBef>
                <a:spcPts val="0"/>
              </a:spcBef>
              <a:buClr>
                <a:srgbClr val="FFFFFF"/>
              </a:buClr>
              <a:buSzPct val="100000"/>
              <a:defRPr sz="6400">
                <a:solidFill>
                  <a:srgbClr val="FFFFFF"/>
                </a:solidFill>
              </a:defRPr>
            </a:lvl6pPr>
            <a:lvl7pPr lvl="6" algn="r">
              <a:spcBef>
                <a:spcPts val="0"/>
              </a:spcBef>
              <a:buClr>
                <a:srgbClr val="FFFFFF"/>
              </a:buClr>
              <a:buSzPct val="100000"/>
              <a:defRPr sz="6400">
                <a:solidFill>
                  <a:srgbClr val="FFFFFF"/>
                </a:solidFill>
              </a:defRPr>
            </a:lvl7pPr>
            <a:lvl8pPr lvl="7" algn="r">
              <a:spcBef>
                <a:spcPts val="0"/>
              </a:spcBef>
              <a:buClr>
                <a:srgbClr val="FFFFFF"/>
              </a:buClr>
              <a:buSzPct val="100000"/>
              <a:defRPr sz="6400">
                <a:solidFill>
                  <a:srgbClr val="FFFFFF"/>
                </a:solidFill>
              </a:defRPr>
            </a:lvl8pPr>
            <a:lvl9pPr lvl="8" algn="r">
              <a:spcBef>
                <a:spcPts val="0"/>
              </a:spcBef>
              <a:buClr>
                <a:srgbClr val="FFFFFF"/>
              </a:buClr>
              <a:buSzPct val="100000"/>
              <a:defRPr sz="6400">
                <a:solidFill>
                  <a:srgbClr val="FFFFFF"/>
                </a:solidFill>
              </a:defRPr>
            </a:lvl9pPr>
          </a:lstStyle>
          <a:p>
            <a:endParaRPr/>
          </a:p>
        </p:txBody>
      </p:sp>
    </p:spTree>
    <p:extLst>
      <p:ext uri="{BB962C8B-B14F-4D97-AF65-F5344CB8AC3E}">
        <p14:creationId xmlns:p14="http://schemas.microsoft.com/office/powerpoint/2010/main" val="36828187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Subtitle">
    <p:spTree>
      <p:nvGrpSpPr>
        <p:cNvPr id="1" name="Shape 73"/>
        <p:cNvGrpSpPr/>
        <p:nvPr/>
      </p:nvGrpSpPr>
      <p:grpSpPr>
        <a:xfrm>
          <a:off x="0" y="0"/>
          <a:ext cx="0" cy="0"/>
          <a:chOff x="0" y="0"/>
          <a:chExt cx="0" cy="0"/>
        </a:xfrm>
      </p:grpSpPr>
    </p:spTree>
    <p:extLst>
      <p:ext uri="{BB962C8B-B14F-4D97-AF65-F5344CB8AC3E}">
        <p14:creationId xmlns:p14="http://schemas.microsoft.com/office/powerpoint/2010/main" val="318274019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cSld name="Quote">
    <p:spTree>
      <p:nvGrpSpPr>
        <p:cNvPr id="1" name="Shape 115"/>
        <p:cNvGrpSpPr/>
        <p:nvPr/>
      </p:nvGrpSpPr>
      <p:grpSpPr>
        <a:xfrm>
          <a:off x="0" y="0"/>
          <a:ext cx="0" cy="0"/>
          <a:chOff x="0" y="0"/>
          <a:chExt cx="0" cy="0"/>
        </a:xfrm>
      </p:grpSpPr>
      <p:sp>
        <p:nvSpPr>
          <p:cNvPr id="116" name="Shape 116"/>
          <p:cNvSpPr txBox="1">
            <a:spLocks noGrp="1"/>
          </p:cNvSpPr>
          <p:nvPr>
            <p:ph type="body" idx="1"/>
          </p:nvPr>
        </p:nvSpPr>
        <p:spPr>
          <a:xfrm>
            <a:off x="2026634" y="2882401"/>
            <a:ext cx="8138799" cy="1093199"/>
          </a:xfrm>
          <a:prstGeom prst="rect">
            <a:avLst/>
          </a:prstGeom>
        </p:spPr>
        <p:txBody>
          <a:bodyPr lIns="91425" tIns="91425" rIns="91425" bIns="91425" anchor="ctr" anchorCtr="0"/>
          <a:lstStyle>
            <a:lvl1pPr lvl="0" algn="ctr" rtl="0">
              <a:spcBef>
                <a:spcPts val="0"/>
              </a:spcBef>
              <a:buSzPct val="100000"/>
              <a:defRPr sz="4000" i="1"/>
            </a:lvl1pPr>
            <a:lvl2pPr lvl="1" algn="ctr" rtl="0">
              <a:spcBef>
                <a:spcPts val="0"/>
              </a:spcBef>
              <a:buSzPct val="100000"/>
              <a:defRPr sz="4000" i="1"/>
            </a:lvl2pPr>
            <a:lvl3pPr lvl="2" algn="ctr" rtl="0">
              <a:spcBef>
                <a:spcPts val="0"/>
              </a:spcBef>
              <a:buSzPct val="100000"/>
              <a:defRPr sz="4000" i="1"/>
            </a:lvl3pPr>
            <a:lvl4pPr lvl="3" algn="ctr" rtl="0">
              <a:spcBef>
                <a:spcPts val="0"/>
              </a:spcBef>
              <a:buSzPct val="100000"/>
              <a:defRPr sz="4000" i="1"/>
            </a:lvl4pPr>
            <a:lvl5pPr lvl="4" algn="ctr" rtl="0">
              <a:spcBef>
                <a:spcPts val="0"/>
              </a:spcBef>
              <a:buSzPct val="100000"/>
              <a:defRPr sz="4000" i="1"/>
            </a:lvl5pPr>
            <a:lvl6pPr lvl="5" algn="ctr" rtl="0">
              <a:spcBef>
                <a:spcPts val="0"/>
              </a:spcBef>
              <a:buSzPct val="100000"/>
              <a:defRPr sz="4000" i="1"/>
            </a:lvl6pPr>
            <a:lvl7pPr lvl="6" algn="ctr" rtl="0">
              <a:spcBef>
                <a:spcPts val="0"/>
              </a:spcBef>
              <a:buSzPct val="100000"/>
              <a:defRPr sz="4000" i="1"/>
            </a:lvl7pPr>
            <a:lvl8pPr lvl="7" algn="ctr" rtl="0">
              <a:spcBef>
                <a:spcPts val="0"/>
              </a:spcBef>
              <a:buSzPct val="100000"/>
              <a:defRPr sz="4000" i="1"/>
            </a:lvl8pPr>
            <a:lvl9pPr lvl="8" algn="ctr">
              <a:spcBef>
                <a:spcPts val="0"/>
              </a:spcBef>
              <a:buSzPct val="100000"/>
              <a:defRPr sz="4000" i="1"/>
            </a:lvl9pPr>
          </a:lstStyle>
          <a:p>
            <a:endParaRPr/>
          </a:p>
        </p:txBody>
      </p:sp>
    </p:spTree>
    <p:extLst>
      <p:ext uri="{BB962C8B-B14F-4D97-AF65-F5344CB8AC3E}">
        <p14:creationId xmlns:p14="http://schemas.microsoft.com/office/powerpoint/2010/main" val="126907695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158" name="Shape 158"/>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7"/>
            <a:ext cx="9328800" cy="25627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58690667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200" name="Shape 200"/>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7" y="2070600"/>
            <a:ext cx="4453199" cy="3554399"/>
          </a:xfrm>
          <a:prstGeom prst="rect">
            <a:avLst/>
          </a:prstGeom>
        </p:spPr>
        <p:txBody>
          <a:bodyPr lIns="91425" tIns="91425" rIns="91425" bIns="91425" anchor="t" anchorCtr="0"/>
          <a:lstStyle>
            <a:lvl1pPr lvl="0">
              <a:spcBef>
                <a:spcPts val="0"/>
              </a:spcBef>
              <a:buSzPct val="100000"/>
              <a:defRPr sz="24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3" y="2070600"/>
            <a:ext cx="4453199" cy="3554399"/>
          </a:xfrm>
          <a:prstGeom prst="rect">
            <a:avLst/>
          </a:prstGeom>
        </p:spPr>
        <p:txBody>
          <a:bodyPr lIns="91425" tIns="91425" rIns="91425" bIns="91425" anchor="t" anchorCtr="0"/>
          <a:lstStyle>
            <a:lvl1pPr lvl="0">
              <a:spcBef>
                <a:spcPts val="0"/>
              </a:spcBef>
              <a:buSzPct val="100000"/>
              <a:defRPr sz="24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67028367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243" name="Shape 243"/>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245" name="Shape 245"/>
          <p:cNvSpPr txBox="1">
            <a:spLocks noGrp="1"/>
          </p:cNvSpPr>
          <p:nvPr>
            <p:ph type="body" idx="2"/>
          </p:nvPr>
        </p:nvSpPr>
        <p:spPr>
          <a:xfrm>
            <a:off x="44055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246" name="Shape 246"/>
          <p:cNvSpPr txBox="1">
            <a:spLocks noGrp="1"/>
          </p:cNvSpPr>
          <p:nvPr>
            <p:ph type="body" idx="3"/>
          </p:nvPr>
        </p:nvSpPr>
        <p:spPr>
          <a:xfrm>
            <a:off x="78698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Tree>
    <p:extLst>
      <p:ext uri="{BB962C8B-B14F-4D97-AF65-F5344CB8AC3E}">
        <p14:creationId xmlns:p14="http://schemas.microsoft.com/office/powerpoint/2010/main" val="63880297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28" name="Shape 328"/>
          <p:cNvSpPr txBox="1">
            <a:spLocks noGrp="1"/>
          </p:cNvSpPr>
          <p:nvPr>
            <p:ph type="body" idx="1"/>
          </p:nvPr>
        </p:nvSpPr>
        <p:spPr>
          <a:xfrm>
            <a:off x="609600" y="5137105"/>
            <a:ext cx="10972800" cy="692799"/>
          </a:xfrm>
          <a:prstGeom prst="rect">
            <a:avLst/>
          </a:prstGeom>
        </p:spPr>
        <p:txBody>
          <a:bodyPr lIns="91425" tIns="91425" rIns="91425" bIns="91425" anchor="t" anchorCtr="0"/>
          <a:lstStyle>
            <a:lvl1pPr lvl="0" algn="ctr">
              <a:spcBef>
                <a:spcPts val="480"/>
              </a:spcBef>
              <a:buClr>
                <a:srgbClr val="00CEF6"/>
              </a:buClr>
              <a:buSzPct val="100000"/>
              <a:buNone/>
              <a:defRPr sz="1867">
                <a:solidFill>
                  <a:srgbClr val="00CEF6"/>
                </a:solidFill>
              </a:defRPr>
            </a:lvl1pPr>
          </a:lstStyle>
          <a:p>
            <a:endParaRPr/>
          </a:p>
        </p:txBody>
      </p:sp>
      <p:sp>
        <p:nvSpPr>
          <p:cNvPr id="329" name="Shape 329"/>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330" name="Shape 330"/>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331" name="Shape 331"/>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32" name="Shape 332"/>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33" name="Shape 333"/>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334" name="Shape 334"/>
          <p:cNvGrpSpPr/>
          <p:nvPr/>
        </p:nvGrpSpPr>
        <p:grpSpPr>
          <a:xfrm>
            <a:off x="-12700" y="5949967"/>
            <a:ext cx="12223767" cy="793733"/>
            <a:chOff x="-9525" y="4462475"/>
            <a:chExt cx="9167825" cy="595300"/>
          </a:xfrm>
        </p:grpSpPr>
        <p:sp>
          <p:nvSpPr>
            <p:cNvPr id="335" name="Shape 335"/>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336" name="Shape 336"/>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337" name="Shape 337"/>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338" name="Shape 338"/>
          <p:cNvGrpSpPr/>
          <p:nvPr/>
        </p:nvGrpSpPr>
        <p:grpSpPr>
          <a:xfrm>
            <a:off x="-57116" y="5924650"/>
            <a:ext cx="12306099" cy="857049"/>
            <a:chOff x="-42837" y="4443487"/>
            <a:chExt cx="9229574" cy="642787"/>
          </a:xfrm>
        </p:grpSpPr>
        <p:sp>
          <p:nvSpPr>
            <p:cNvPr id="339" name="Shape 339"/>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0" name="Shape 340"/>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1" name="Shape 341"/>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2" name="Shape 342"/>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3" name="Shape 343"/>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4" name="Shape 344"/>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5" name="Shape 345"/>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6" name="Shape 346"/>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7" name="Shape 347"/>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8" name="Shape 348"/>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9" name="Shape 349"/>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0" name="Shape 350"/>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1" name="Shape 351"/>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2" name="Shape 352"/>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3" name="Shape 353"/>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4" name="Shape 354"/>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5" name="Shape 355"/>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6" name="Shape 356"/>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7" name="Shape 357"/>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8" name="Shape 358"/>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9" name="Shape 359"/>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0" name="Shape 360"/>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1" name="Shape 361"/>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2" name="Shape 362"/>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3" name="Shape 363"/>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64" name="Shape 364"/>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5" name="Shape 365"/>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6" name="Shape 366"/>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7" name="Shape 367"/>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32921041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Tree>
    <p:extLst>
      <p:ext uri="{BB962C8B-B14F-4D97-AF65-F5344CB8AC3E}">
        <p14:creationId xmlns:p14="http://schemas.microsoft.com/office/powerpoint/2010/main" val="40466901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Tree>
    <p:extLst>
      <p:ext uri="{BB962C8B-B14F-4D97-AF65-F5344CB8AC3E}">
        <p14:creationId xmlns:p14="http://schemas.microsoft.com/office/powerpoint/2010/main" val="369512427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378958949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180824620"/>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473266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0293D09-4E56-4C31-A16B-4FC8B860159E}"/>
              </a:ext>
            </a:extLst>
          </p:cNvPr>
          <p:cNvSpPr>
            <a:spLocks noGrp="1"/>
          </p:cNvSpPr>
          <p:nvPr>
            <p:ph type="dt" sz="half" idx="10"/>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4EEFFB1D-C063-4105-9FB5-74C5ADA38306}" type="datetimeFigureOut">
              <a:rPr kumimoji="0" lang="en-US" sz="1800" b="0" i="0" u="none" strike="noStrike" kern="1200" cap="none" spc="0" normalizeH="0" baseline="0" noProof="0">
                <a:ln>
                  <a:noFill/>
                </a:ln>
                <a:solidFill>
                  <a:srgbClr val="494B58"/>
                </a:solidFill>
                <a:effectLst/>
                <a:uLnTx/>
                <a:uFillTx/>
                <a:latin typeface="Arial"/>
                <a:ea typeface="+mn-ea"/>
                <a:cs typeface="+mn-cs"/>
              </a:rPr>
              <a:pPr marL="0" marR="0" lvl="0" indent="0" algn="l" defTabSz="914286" rtl="0" eaLnBrk="1" fontAlgn="auto" latinLnBrk="0" hangingPunct="1">
                <a:lnSpc>
                  <a:spcPct val="100000"/>
                </a:lnSpc>
                <a:spcBef>
                  <a:spcPts val="0"/>
                </a:spcBef>
                <a:spcAft>
                  <a:spcPts val="0"/>
                </a:spcAft>
                <a:buClrTx/>
                <a:buSzTx/>
                <a:buFontTx/>
                <a:buNone/>
                <a:tabLst/>
                <a:defRPr/>
              </a:pPr>
              <a:t>12/08/2023</a:t>
            </a:fld>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5" name="Footer Placeholder 4">
            <a:extLst>
              <a:ext uri="{FF2B5EF4-FFF2-40B4-BE49-F238E27FC236}">
                <a16:creationId xmlns:a16="http://schemas.microsoft.com/office/drawing/2014/main" id="{9B0354F9-8FDB-413D-B4B9-E1C61E33B462}"/>
              </a:ext>
            </a:extLst>
          </p:cNvPr>
          <p:cNvSpPr>
            <a:spLocks noGrp="1"/>
          </p:cNvSpPr>
          <p:nvPr>
            <p:ph type="ftr" sz="quarter" idx="11"/>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6" name="Slide Number Placeholder 5">
            <a:extLst>
              <a:ext uri="{FF2B5EF4-FFF2-40B4-BE49-F238E27FC236}">
                <a16:creationId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fld id="{C84BA56B-F2B0-4892-B9AC-C6AFE5A11FA8}" type="slidenum">
              <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endParaRPr>
          </a:p>
        </p:txBody>
      </p:sp>
    </p:spTree>
    <p:extLst>
      <p:ext uri="{BB962C8B-B14F-4D97-AF65-F5344CB8AC3E}">
        <p14:creationId xmlns:p14="http://schemas.microsoft.com/office/powerpoint/2010/main" val="380908559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9499615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620522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7381407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6" name="Freeform: Shape 5">
            <a:extLst>
              <a:ext uri="{FF2B5EF4-FFF2-40B4-BE49-F238E27FC236}">
                <a16:creationId xmlns:a16="http://schemas.microsoft.com/office/drawing/2014/main"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a:solidFill>
                <a:prstClr val="white"/>
              </a:solidFill>
            </a:endParaRPr>
          </a:p>
        </p:txBody>
      </p:sp>
    </p:spTree>
    <p:extLst>
      <p:ext uri="{BB962C8B-B14F-4D97-AF65-F5344CB8AC3E}">
        <p14:creationId xmlns:p14="http://schemas.microsoft.com/office/powerpoint/2010/main" val="139348277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Tree>
    <p:extLst>
      <p:ext uri="{BB962C8B-B14F-4D97-AF65-F5344CB8AC3E}">
        <p14:creationId xmlns:p14="http://schemas.microsoft.com/office/powerpoint/2010/main" val="91377511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42805366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sz="1400" b="1" dirty="0">
              <a:solidFill>
                <a:prstClr val="white"/>
              </a:solidFill>
            </a:endParaRPr>
          </a:p>
        </p:txBody>
      </p:sp>
      <p:grpSp>
        <p:nvGrpSpPr>
          <p:cNvPr id="5" name="Group 4">
            <a:extLst>
              <a:ext uri="{FF2B5EF4-FFF2-40B4-BE49-F238E27FC236}">
                <a16:creationId xmlns:a16="http://schemas.microsoft.com/office/drawing/2014/main"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a16="http://schemas.microsoft.com/office/drawing/2014/main"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pPr defTabSz="914286"/>
              <a:endParaRPr lang="en-US">
                <a:solidFill>
                  <a:prstClr val="black"/>
                </a:solidFill>
              </a:endParaRPr>
            </a:p>
          </p:txBody>
        </p:sp>
        <p:sp>
          <p:nvSpPr>
            <p:cNvPr id="7" name="Freeform: Shape 6">
              <a:extLst>
                <a:ext uri="{FF2B5EF4-FFF2-40B4-BE49-F238E27FC236}">
                  <a16:creationId xmlns:a16="http://schemas.microsoft.com/office/drawing/2014/main"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pPr defTabSz="914286"/>
              <a:endParaRPr lang="en-US" dirty="0">
                <a:solidFill>
                  <a:prstClr val="black"/>
                </a:solidFill>
              </a:endParaRPr>
            </a:p>
          </p:txBody>
        </p:sp>
        <p:sp>
          <p:nvSpPr>
            <p:cNvPr id="8" name="Freeform: Shape 7">
              <a:extLst>
                <a:ext uri="{FF2B5EF4-FFF2-40B4-BE49-F238E27FC236}">
                  <a16:creationId xmlns:a16="http://schemas.microsoft.com/office/drawing/2014/main"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pPr defTabSz="914286"/>
              <a:endParaRPr lang="en-US">
                <a:solidFill>
                  <a:prstClr val="black"/>
                </a:solidFill>
              </a:endParaRPr>
            </a:p>
          </p:txBody>
        </p:sp>
        <p:sp>
          <p:nvSpPr>
            <p:cNvPr id="9" name="Freeform: Shape 8">
              <a:extLst>
                <a:ext uri="{FF2B5EF4-FFF2-40B4-BE49-F238E27FC236}">
                  <a16:creationId xmlns:a16="http://schemas.microsoft.com/office/drawing/2014/main"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pPr defTabSz="914286"/>
              <a:endParaRPr lang="en-US">
                <a:solidFill>
                  <a:prstClr val="black"/>
                </a:solidFill>
              </a:endParaRPr>
            </a:p>
          </p:txBody>
        </p:sp>
        <p:sp>
          <p:nvSpPr>
            <p:cNvPr id="10" name="Freeform: Shape 9">
              <a:extLst>
                <a:ext uri="{FF2B5EF4-FFF2-40B4-BE49-F238E27FC236}">
                  <a16:creationId xmlns:a16="http://schemas.microsoft.com/office/drawing/2014/main"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pPr defTabSz="914286"/>
              <a:endParaRPr lang="en-US">
                <a:solidFill>
                  <a:prstClr val="black"/>
                </a:solidFill>
              </a:endParaRPr>
            </a:p>
          </p:txBody>
        </p:sp>
        <p:sp>
          <p:nvSpPr>
            <p:cNvPr id="11" name="Freeform: Shape 10">
              <a:extLst>
                <a:ext uri="{FF2B5EF4-FFF2-40B4-BE49-F238E27FC236}">
                  <a16:creationId xmlns:a16="http://schemas.microsoft.com/office/drawing/2014/main"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pPr defTabSz="914286"/>
              <a:endParaRPr lang="en-US">
                <a:solidFill>
                  <a:prstClr val="black"/>
                </a:solidFill>
              </a:endParaRPr>
            </a:p>
          </p:txBody>
        </p:sp>
        <p:sp>
          <p:nvSpPr>
            <p:cNvPr id="12" name="Freeform: Shape 11">
              <a:extLst>
                <a:ext uri="{FF2B5EF4-FFF2-40B4-BE49-F238E27FC236}">
                  <a16:creationId xmlns:a16="http://schemas.microsoft.com/office/drawing/2014/main"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14286"/>
              <a:endParaRPr lang="en-US">
                <a:solidFill>
                  <a:prstClr val="black"/>
                </a:solidFill>
              </a:endParaRPr>
            </a:p>
          </p:txBody>
        </p:sp>
      </p:grpSp>
      <p:sp>
        <p:nvSpPr>
          <p:cNvPr id="13" name="Text Placeholder 9">
            <a:extLst>
              <a:ext uri="{FF2B5EF4-FFF2-40B4-BE49-F238E27FC236}">
                <a16:creationId xmlns:a16="http://schemas.microsoft.com/office/drawing/2014/main"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a16="http://schemas.microsoft.com/office/drawing/2014/main"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a:solidFill>
                <a:prstClr val="white"/>
              </a:solidFill>
            </a:endParaRPr>
          </a:p>
        </p:txBody>
      </p:sp>
      <p:sp>
        <p:nvSpPr>
          <p:cNvPr id="16" name="Picture Placeholder 15">
            <a:extLst>
              <a:ext uri="{FF2B5EF4-FFF2-40B4-BE49-F238E27FC236}">
                <a16:creationId xmlns:a16="http://schemas.microsoft.com/office/drawing/2014/main"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10481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02681516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a16="http://schemas.microsoft.com/office/drawing/2014/main"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cs typeface="Arial" pitchFamily="34" charset="0"/>
            </a:endParaRPr>
          </a:p>
        </p:txBody>
      </p:sp>
      <p:sp>
        <p:nvSpPr>
          <p:cNvPr id="6" name="그림 개체 틀 2">
            <a:extLst>
              <a:ext uri="{FF2B5EF4-FFF2-40B4-BE49-F238E27FC236}">
                <a16:creationId xmlns:a16="http://schemas.microsoft.com/office/drawing/2014/main"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a16="http://schemas.microsoft.com/office/drawing/2014/main"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cs typeface="Arial" pitchFamily="34" charset="0"/>
            </a:endParaRPr>
          </a:p>
        </p:txBody>
      </p:sp>
      <p:sp>
        <p:nvSpPr>
          <p:cNvPr id="8" name="그림 개체 틀 2">
            <a:extLst>
              <a:ext uri="{FF2B5EF4-FFF2-40B4-BE49-F238E27FC236}">
                <a16:creationId xmlns:a16="http://schemas.microsoft.com/office/drawing/2014/main"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a16="http://schemas.microsoft.com/office/drawing/2014/main"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cs typeface="Arial" pitchFamily="34" charset="0"/>
            </a:endParaRPr>
          </a:p>
        </p:txBody>
      </p:sp>
      <p:sp>
        <p:nvSpPr>
          <p:cNvPr id="10" name="Text Placeholder 9">
            <a:extLst>
              <a:ext uri="{FF2B5EF4-FFF2-40B4-BE49-F238E27FC236}">
                <a16:creationId xmlns:a16="http://schemas.microsoft.com/office/drawing/2014/main"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a16="http://schemas.microsoft.com/office/drawing/2014/main"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12" name="Freeform: Shape 11">
            <a:extLst>
              <a:ext uri="{FF2B5EF4-FFF2-40B4-BE49-F238E27FC236}">
                <a16:creationId xmlns:a16="http://schemas.microsoft.com/office/drawing/2014/main"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a:solidFill>
                <a:prstClr val="white"/>
              </a:solidFill>
            </a:endParaRPr>
          </a:p>
        </p:txBody>
      </p:sp>
      <p:grpSp>
        <p:nvGrpSpPr>
          <p:cNvPr id="13" name="Group 12">
            <a:extLst>
              <a:ext uri="{FF2B5EF4-FFF2-40B4-BE49-F238E27FC236}">
                <a16:creationId xmlns:a16="http://schemas.microsoft.com/office/drawing/2014/main"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a16="http://schemas.microsoft.com/office/drawing/2014/main"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pPr defTabSz="914286"/>
              <a:endParaRPr lang="en-US">
                <a:solidFill>
                  <a:prstClr val="black"/>
                </a:solidFill>
              </a:endParaRPr>
            </a:p>
          </p:txBody>
        </p:sp>
        <p:sp>
          <p:nvSpPr>
            <p:cNvPr id="15" name="Freeform: Shape 14">
              <a:extLst>
                <a:ext uri="{FF2B5EF4-FFF2-40B4-BE49-F238E27FC236}">
                  <a16:creationId xmlns:a16="http://schemas.microsoft.com/office/drawing/2014/main"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pPr defTabSz="914286"/>
              <a:endParaRPr lang="en-US">
                <a:solidFill>
                  <a:prstClr val="black"/>
                </a:solidFill>
              </a:endParaRPr>
            </a:p>
          </p:txBody>
        </p:sp>
      </p:grpSp>
    </p:spTree>
    <p:extLst>
      <p:ext uri="{BB962C8B-B14F-4D97-AF65-F5344CB8AC3E}">
        <p14:creationId xmlns:p14="http://schemas.microsoft.com/office/powerpoint/2010/main" val="67698972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a16="http://schemas.microsoft.com/office/drawing/2014/main"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316115079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a16="http://schemas.microsoft.com/office/drawing/2014/main"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47531917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52413917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27345173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a16="http://schemas.microsoft.com/office/drawing/2014/main"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a16="http://schemas.microsoft.com/office/drawing/2014/main"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168248311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a16="http://schemas.microsoft.com/office/drawing/2014/main"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04893762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21355544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9" name="그림 개체 틀 4">
            <a:extLst>
              <a:ext uri="{FF2B5EF4-FFF2-40B4-BE49-F238E27FC236}">
                <a16:creationId xmlns:a16="http://schemas.microsoft.com/office/drawing/2014/main"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a16="http://schemas.microsoft.com/office/drawing/2014/main"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2" name="그림 개체 틀 4">
            <a:extLst>
              <a:ext uri="{FF2B5EF4-FFF2-40B4-BE49-F238E27FC236}">
                <a16:creationId xmlns:a16="http://schemas.microsoft.com/office/drawing/2014/main"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019883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a16="http://schemas.microsoft.com/office/drawing/2014/main"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01267657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4081077723"/>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pPr defTabSz="914286"/>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pPr defTabSz="914286"/>
            <a:r>
              <a:rPr lang="en-US" altLang="ko-KR" sz="1400" b="1" dirty="0">
                <a:solidFill>
                  <a:prstClr val="white"/>
                </a:solidFill>
                <a:cs typeface="Arial" pitchFamily="34" charset="0"/>
              </a:rPr>
              <a:t>You can Change Fill Color &amp;</a:t>
            </a:r>
          </a:p>
          <a:p>
            <a:pPr defTabSz="914286"/>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286"/>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pPr defTabSz="914286"/>
            <a:r>
              <a:rPr lang="en-US" altLang="ko-KR" sz="2800" b="1" dirty="0">
                <a:solidFill>
                  <a:prstClr val="white"/>
                </a:solidFill>
                <a:cs typeface="Arial" pitchFamily="34" charset="0"/>
              </a:rPr>
              <a:t>FREE </a:t>
            </a:r>
          </a:p>
          <a:p>
            <a:pPr defTabSz="914286"/>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459690576"/>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58954397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ADDED4"/>
              </a:solidFill>
              <a:effectLst/>
              <a:uLnTx/>
              <a:uFillTx/>
              <a:latin typeface="Arial"/>
              <a:ea typeface="+mn-ea"/>
              <a:cs typeface="Arial"/>
              <a:sym typeface="Arial"/>
            </a:endParaRPr>
          </a:p>
        </p:txBody>
      </p:sp>
    </p:spTree>
    <p:extLst>
      <p:ext uri="{BB962C8B-B14F-4D97-AF65-F5344CB8AC3E}">
        <p14:creationId xmlns:p14="http://schemas.microsoft.com/office/powerpoint/2010/main" val="2381219251"/>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 typeface="Arial"/>
              <a:buNone/>
              <a:tabLst/>
              <a:defRPr/>
            </a:pPr>
            <a:r>
              <a:rPr kumimoji="0" lang="en" sz="12800" b="0" i="0" u="none" strike="noStrike" kern="0" cap="none" spc="0" normalizeH="0" baseline="0" noProof="0">
                <a:ln>
                  <a:noFill/>
                </a:ln>
                <a:solidFill>
                  <a:srgbClr val="DBBDE5"/>
                </a:solidFill>
                <a:effectLst/>
                <a:uLnTx/>
                <a:uFillTx/>
                <a:latin typeface="Muli"/>
                <a:ea typeface="Muli"/>
                <a:cs typeface="Muli"/>
                <a:sym typeface="Muli"/>
              </a:rPr>
              <a:t>“</a:t>
            </a:r>
            <a:endParaRPr kumimoji="0" sz="12800" b="0" i="0" u="none" strike="noStrike" kern="0" cap="none" spc="0" normalizeH="0" baseline="0" noProof="0" dirty="0">
              <a:ln>
                <a:noFill/>
              </a:ln>
              <a:solidFill>
                <a:srgbClr val="DBBDE5"/>
              </a:solidFill>
              <a:effectLst/>
              <a:uLnTx/>
              <a:uFillTx/>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36844658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4274627782"/>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421881065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986262123"/>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330779699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CDBCB5"/>
              </a:solidFill>
              <a:effectLst/>
              <a:uLnTx/>
              <a:uFillTx/>
              <a:latin typeface="Arial"/>
              <a:ea typeface="+mn-ea"/>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3727208296"/>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424075413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228809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0293D09-4E56-4C31-A16B-4FC8B860159E}"/>
              </a:ext>
            </a:extLst>
          </p:cNvPr>
          <p:cNvSpPr>
            <a:spLocks noGrp="1"/>
          </p:cNvSpPr>
          <p:nvPr>
            <p:ph type="dt" sz="half" idx="10"/>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4EEFFB1D-C063-4105-9FB5-74C5ADA38306}" type="datetimeFigureOut">
              <a:rPr kumimoji="0" lang="en-US" sz="1800" b="0" i="0" u="none" strike="noStrike" kern="1200" cap="none" spc="0" normalizeH="0" baseline="0" noProof="0">
                <a:ln>
                  <a:noFill/>
                </a:ln>
                <a:solidFill>
                  <a:srgbClr val="494B58"/>
                </a:solidFill>
                <a:effectLst/>
                <a:uLnTx/>
                <a:uFillTx/>
                <a:latin typeface="Arial"/>
                <a:ea typeface="+mn-ea"/>
                <a:cs typeface="+mn-cs"/>
              </a:rPr>
              <a:pPr marL="0" marR="0" lvl="0" indent="0" algn="l" defTabSz="914286" rtl="0" eaLnBrk="1" fontAlgn="auto" latinLnBrk="0" hangingPunct="1">
                <a:lnSpc>
                  <a:spcPct val="100000"/>
                </a:lnSpc>
                <a:spcBef>
                  <a:spcPts val="0"/>
                </a:spcBef>
                <a:spcAft>
                  <a:spcPts val="0"/>
                </a:spcAft>
                <a:buClrTx/>
                <a:buSzTx/>
                <a:buFontTx/>
                <a:buNone/>
                <a:tabLst/>
                <a:defRPr/>
              </a:pPr>
              <a:t>12/08/2023</a:t>
            </a:fld>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5" name="Footer Placeholder 4">
            <a:extLst>
              <a:ext uri="{FF2B5EF4-FFF2-40B4-BE49-F238E27FC236}">
                <a16:creationId xmlns:a16="http://schemas.microsoft.com/office/drawing/2014/main" id="{9B0354F9-8FDB-413D-B4B9-E1C61E33B462}"/>
              </a:ext>
            </a:extLst>
          </p:cNvPr>
          <p:cNvSpPr>
            <a:spLocks noGrp="1"/>
          </p:cNvSpPr>
          <p:nvPr>
            <p:ph type="ftr" sz="quarter" idx="11"/>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6" name="Slide Number Placeholder 5">
            <a:extLst>
              <a:ext uri="{FF2B5EF4-FFF2-40B4-BE49-F238E27FC236}">
                <a16:creationId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fld id="{C84BA56B-F2B0-4892-B9AC-C6AFE5A11FA8}" type="slidenum">
              <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endParaRPr>
          </a:p>
        </p:txBody>
      </p:sp>
    </p:spTree>
    <p:extLst>
      <p:ext uri="{BB962C8B-B14F-4D97-AF65-F5344CB8AC3E}">
        <p14:creationId xmlns:p14="http://schemas.microsoft.com/office/powerpoint/2010/main" val="215161090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79852162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96869911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fourObj">
  <p:cSld name="Title and 4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sz="quarter"/>
          </p:nvPr>
        </p:nvSpPr>
        <p:spPr>
          <a:xfrm>
            <a:off x="609600" y="274638"/>
            <a:ext cx="10972800" cy="1143000"/>
          </a:xfrm>
        </p:spPr>
        <p:txBody>
          <a:bodyPr/>
          <a:lstStyle/>
          <a:p>
            <a:r>
              <a:rPr lang="en-US" smtClean="0"/>
              <a:t>Click to edit Master title style</a:t>
            </a:r>
            <a:endParaRPr lang="en-US"/>
          </a:p>
        </p:txBody>
      </p:sp>
      <p:sp>
        <p:nvSpPr>
          <p:cNvPr id="3" name="Content Placeholder 2"/>
          <p:cNvSpPr>
            <a:spLocks noGrp="1"/>
          </p:cNvSpPr>
          <p:nvPr>
            <p:ph sz="quarter" idx="1"/>
          </p:nvPr>
        </p:nvSpPr>
        <p:spPr>
          <a:xfrm>
            <a:off x="609600" y="1600200"/>
            <a:ext cx="53848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6197600" y="1600200"/>
            <a:ext cx="53848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609600" y="3938588"/>
            <a:ext cx="53848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Content Placeholder 5"/>
          <p:cNvSpPr>
            <a:spLocks noGrp="1"/>
          </p:cNvSpPr>
          <p:nvPr>
            <p:ph sz="quarter" idx="4"/>
          </p:nvPr>
        </p:nvSpPr>
        <p:spPr>
          <a:xfrm>
            <a:off x="6197600" y="3938588"/>
            <a:ext cx="53848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2"/>
          </p:nvPr>
        </p:nvSpPr>
        <p:spPr bwMode="auto">
          <a:xfrm>
            <a:off x="609600" y="6245225"/>
            <a:ext cx="2844800" cy="476250"/>
          </a:xfrm>
          <a:prstGeom prst="rect">
            <a:avLst/>
          </a:prstGeom>
        </p:spPr>
        <p:txBody>
          <a:bodyPr vert="horz" wrap="square" lIns="91440" tIns="45720" rIns="91440" bIns="45720" numCol="1" anchor="t"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8" name="Rectangle 5"/>
          <p:cNvSpPr>
            <a:spLocks noGrp="1" noChangeArrowheads="1"/>
          </p:cNvSpPr>
          <p:nvPr>
            <p:ph type="ftr" sz="quarter" idx="13"/>
          </p:nvPr>
        </p:nvSpPr>
        <p:spPr bwMode="auto">
          <a:xfrm>
            <a:off x="4165600" y="6245225"/>
            <a:ext cx="3860800" cy="476250"/>
          </a:xfrm>
          <a:prstGeom prst="rect">
            <a:avLst/>
          </a:prstGeom>
        </p:spPr>
        <p:txBody>
          <a:bodyPr vert="horz" wrap="square" lIns="91440" tIns="45720" rIns="91440" bIns="45720" numCol="1" anchor="t"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9" name="Rectangle 6"/>
          <p:cNvSpPr>
            <a:spLocks noGrp="1" noChangeArrowheads="1"/>
          </p:cNvSpPr>
          <p:nvPr>
            <p:ph type="sldNum" sz="quarter" idx="14"/>
          </p:nvPr>
        </p:nvSpPr>
        <p:spPr bwMode="auto">
          <a:xfrm>
            <a:off x="8737600" y="6245225"/>
            <a:ext cx="2844800" cy="476250"/>
          </a:xfrm>
          <a:prstGeom prst="rect">
            <a:avLst/>
          </a:prstGeom>
        </p:spPr>
        <p:txBody>
          <a:bodyPr vert="horz" wrap="square" lIns="91440" tIns="45720" rIns="91440" bIns="45720" numCol="1" anchor="t" anchorCtr="0" compatLnSpc="1"/>
          <a:lstStyle>
            <a:lvl1pPr>
              <a:defRPr smtClean="0"/>
            </a:lvl1pPr>
          </a:lstStyle>
          <a:p>
            <a:pPr marL="0" marR="0" lvl="0" indent="0" algn="r" defTabSz="914400" rtl="0" eaLnBrk="1" fontAlgn="base" latinLnBrk="0" hangingPunct="1">
              <a:lnSpc>
                <a:spcPct val="100000"/>
              </a:lnSpc>
              <a:spcBef>
                <a:spcPct val="0"/>
              </a:spcBef>
              <a:spcAft>
                <a:spcPct val="0"/>
              </a:spcAft>
              <a:buClrTx/>
              <a:buSzTx/>
              <a:buFontTx/>
              <a:buNone/>
              <a:defRPr/>
            </a:pPr>
            <a:fld id="{C237E8F4-9503-479A-B135-6AA465F17A50}" type="slidenum">
              <a:rPr kumimoji="0" lang="vi-VN"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t>
            </a:fld>
            <a:endParaRPr kumimoji="0" lang="vi-VN"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2939854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600200"/>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600200"/>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vi-VN" sz="1400" b="0" i="0" u="none" strike="noStrike" kern="1200" cap="none" spc="0" normalizeH="0" baseline="0" noProof="0">
              <a:ln>
                <a:noFill/>
              </a:ln>
              <a:solidFill>
                <a:schemeClr val="tx1"/>
              </a:solidFill>
              <a:effectLst/>
              <a:uLnTx/>
              <a:uFillTx/>
              <a:latin typeface="+mn-lt"/>
              <a:ea typeface="+mn-ea"/>
              <a:cs typeface="Arial" panose="020B0604020202020204" pitchFamily="34" charset="0"/>
            </a:endParaRPr>
          </a:p>
        </p:txBody>
      </p:sp>
      <p:sp>
        <p:nvSpPr>
          <p:cNvPr id="6" name="Footer Placeholder 5"/>
          <p:cNvSpPr>
            <a:spLocks noGrp="1"/>
          </p:cNvSpPr>
          <p:nvPr>
            <p:ph type="ftr" sz="quarter" idx="11"/>
          </p:nvPr>
        </p:nvSpPr>
        <p:spPr/>
        <p:txBody>
          <a:body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vi-VN" sz="1400" b="0" i="0" u="none" strike="noStrike" kern="1200" cap="none" spc="0" normalizeH="0" baseline="0" noProof="0">
              <a:ln>
                <a:noFill/>
              </a:ln>
              <a:solidFill>
                <a:schemeClr val="tx1"/>
              </a:solidFill>
              <a:effectLst/>
              <a:uLnTx/>
              <a:uFillTx/>
              <a:latin typeface="+mn-lt"/>
              <a:ea typeface="+mn-ea"/>
              <a:cs typeface="Arial" panose="020B0604020202020204" pitchFamily="34" charset="0"/>
            </a:endParaRPr>
          </a:p>
        </p:txBody>
      </p:sp>
      <p:sp>
        <p:nvSpPr>
          <p:cNvPr id="7" name="Slide Number Placeholder 6"/>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defRPr/>
            </a:pPr>
            <a:fld id="{EE6FC971-CFFB-4A44-AA49-7B277709F1F4}" type="slidenum">
              <a:rPr kumimoji="0" lang="vi-VN" altLang="en-US" sz="14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a:t>
            </a:fld>
            <a:endParaRPr kumimoji="0" lang="vi-VN" altLang="en-US" sz="14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252242272"/>
      </p:ext>
    </p:extLst>
  </p:cSld>
  <p:clrMapOvr>
    <a:masterClrMapping/>
  </p:clrMapOvr>
  <p:transition>
    <p:wedge/>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type="objOnly">
  <p:cSld name="Content">
    <p:bg>
      <p:bgPr>
        <a:solidFill>
          <a:schemeClr val="bg1"/>
        </a:solidFill>
        <a:effectLst/>
      </p:bgPr>
    </p:bg>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274639"/>
            <a:ext cx="10972800" cy="58515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2"/>
          </p:nvPr>
        </p:nvSpPr>
        <p:spPr bwMode="auto">
          <a:xfrm>
            <a:off x="609600" y="6245225"/>
            <a:ext cx="2844800" cy="476250"/>
          </a:xfrm>
          <a:prstGeom prst="rect">
            <a:avLst/>
          </a:prstGeom>
        </p:spPr>
        <p:txBody>
          <a:bodyPr vert="horz" wrap="square" lIns="91440" tIns="45720" rIns="91440" bIns="45720" numCol="1" anchor="t"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8" name="Rectangle 5"/>
          <p:cNvSpPr>
            <a:spLocks noGrp="1" noChangeArrowheads="1"/>
          </p:cNvSpPr>
          <p:nvPr>
            <p:ph type="ftr" sz="quarter" idx="3"/>
          </p:nvPr>
        </p:nvSpPr>
        <p:spPr bwMode="auto">
          <a:xfrm>
            <a:off x="4165600" y="6245225"/>
            <a:ext cx="3860800" cy="476250"/>
          </a:xfrm>
          <a:prstGeom prst="rect">
            <a:avLst/>
          </a:prstGeom>
        </p:spPr>
        <p:txBody>
          <a:bodyPr vert="horz" wrap="square" lIns="91440" tIns="45720" rIns="91440" bIns="45720" numCol="1" anchor="t"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 name="Slide Number Placeholder 2"/>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defRPr/>
            </a:pPr>
            <a:fld id="{8FB441FD-DC58-4B8F-8051-564617B432DA}"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17332219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5"/>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vi-VN" sz="1400" b="0" i="0" u="none" strike="noStrike" kern="1200" cap="none" spc="0" normalizeH="0" baseline="0" noProof="0">
              <a:ln>
                <a:noFill/>
              </a:ln>
              <a:solidFill>
                <a:schemeClr val="tx1"/>
              </a:solidFill>
              <a:effectLst/>
              <a:uLnTx/>
              <a:uFillTx/>
              <a:latin typeface="+mn-lt"/>
              <a:ea typeface="+mn-ea"/>
              <a:cs typeface="Arial" panose="020B0604020202020204" pitchFamily="34" charset="0"/>
            </a:endParaRPr>
          </a:p>
        </p:txBody>
      </p:sp>
      <p:sp>
        <p:nvSpPr>
          <p:cNvPr id="5" name="Footer Placeholder 4"/>
          <p:cNvSpPr>
            <a:spLocks noGrp="1"/>
          </p:cNvSpPr>
          <p:nvPr>
            <p:ph type="ftr" sz="quarter" idx="11"/>
          </p:nvPr>
        </p:nvSpPr>
        <p:spPr/>
        <p:txBody>
          <a:body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vi-VN" sz="1400" b="0" i="0" u="none" strike="noStrike" kern="1200" cap="none" spc="0" normalizeH="0" baseline="0" noProof="0">
              <a:ln>
                <a:noFill/>
              </a:ln>
              <a:solidFill>
                <a:schemeClr val="tx1"/>
              </a:solidFill>
              <a:effectLst/>
              <a:uLnTx/>
              <a:uFillTx/>
              <a:latin typeface="+mn-lt"/>
              <a:ea typeface="+mn-ea"/>
              <a:cs typeface="Arial" panose="020B0604020202020204" pitchFamily="34" charset="0"/>
            </a:endParaRPr>
          </a:p>
        </p:txBody>
      </p:sp>
      <p:sp>
        <p:nvSpPr>
          <p:cNvPr id="6" name="Slide Number Placeholder 5"/>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defRPr/>
            </a:pPr>
            <a:fld id="{EE6FC971-CFFB-4A44-AA49-7B277709F1F4}" type="slidenum">
              <a:rPr kumimoji="0" lang="vi-VN" altLang="en-US" sz="14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a:t>
            </a:fld>
            <a:endParaRPr kumimoji="0" lang="vi-VN" altLang="en-US" sz="14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347740393"/>
      </p:ext>
    </p:extLst>
  </p:cSld>
  <p:clrMapOvr>
    <a:masterClrMapping/>
  </p:clrMapOvr>
  <p:transition>
    <p:wedge/>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9906359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248599753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122938915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4145832934"/>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8066636"/>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9581263"/>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307683688"/>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275198495"/>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47455813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2867213922"/>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4170432180"/>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208010545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1705993288"/>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3275560274"/>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760834585"/>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48480850"/>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Title &amp; body slide 1">
  <p:cSld name="Title &amp; body slide 1">
    <p:spTree>
      <p:nvGrpSpPr>
        <p:cNvPr id="1" name="Shape 112"/>
        <p:cNvGrpSpPr/>
        <p:nvPr/>
      </p:nvGrpSpPr>
      <p:grpSpPr>
        <a:xfrm>
          <a:off x="0" y="0"/>
          <a:ext cx="0" cy="0"/>
          <a:chOff x="0" y="0"/>
          <a:chExt cx="0" cy="0"/>
        </a:xfrm>
      </p:grpSpPr>
      <p:sp>
        <p:nvSpPr>
          <p:cNvPr id="113" name="Google Shape;113;p12"/>
          <p:cNvSpPr/>
          <p:nvPr/>
        </p:nvSpPr>
        <p:spPr>
          <a:xfrm rot="10800000" flipH="1">
            <a:off x="8127667" y="4396388"/>
            <a:ext cx="4080821" cy="248111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p>
        </p:txBody>
      </p:sp>
      <p:sp>
        <p:nvSpPr>
          <p:cNvPr id="116" name="Google Shape;116;p12"/>
          <p:cNvSpPr txBox="1">
            <a:spLocks noGrp="1"/>
          </p:cNvSpPr>
          <p:nvPr>
            <p:ph type="title"/>
          </p:nvPr>
        </p:nvSpPr>
        <p:spPr>
          <a:xfrm>
            <a:off x="2135000" y="1490100"/>
            <a:ext cx="79220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2pPr>
            <a:lvl3pPr lvl="2"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3pPr>
            <a:lvl4pPr lvl="3"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4pPr>
            <a:lvl5pPr lvl="4"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5pPr>
            <a:lvl6pPr lvl="5"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6pPr>
            <a:lvl7pPr lvl="6"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7pPr>
            <a:lvl8pPr lvl="7"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8pPr>
            <a:lvl9pPr lvl="8"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9pPr>
          </a:lstStyle>
          <a:p>
            <a:endParaRPr/>
          </a:p>
        </p:txBody>
      </p:sp>
      <p:sp>
        <p:nvSpPr>
          <p:cNvPr id="117" name="Google Shape;117;p12"/>
          <p:cNvSpPr txBox="1">
            <a:spLocks noGrp="1"/>
          </p:cNvSpPr>
          <p:nvPr>
            <p:ph type="body" idx="1"/>
          </p:nvPr>
        </p:nvSpPr>
        <p:spPr>
          <a:xfrm>
            <a:off x="2135000" y="2882200"/>
            <a:ext cx="7922000" cy="22448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SzPts val="1400"/>
              <a:buChar char="⏷"/>
              <a:defRPr sz="1867"/>
            </a:lvl1pPr>
            <a:lvl2pPr marL="1219170" lvl="1" indent="-423323" rtl="0">
              <a:lnSpc>
                <a:spcPct val="100000"/>
              </a:lnSpc>
              <a:spcBef>
                <a:spcPts val="0"/>
              </a:spcBef>
              <a:spcAft>
                <a:spcPts val="0"/>
              </a:spcAft>
              <a:buSzPts val="1400"/>
              <a:buChar char="⏷"/>
              <a:defRPr sz="1867"/>
            </a:lvl2pPr>
            <a:lvl3pPr marL="1828754" lvl="2" indent="-423323" rtl="0">
              <a:lnSpc>
                <a:spcPct val="100000"/>
              </a:lnSpc>
              <a:spcBef>
                <a:spcPts val="0"/>
              </a:spcBef>
              <a:spcAft>
                <a:spcPts val="0"/>
              </a:spcAft>
              <a:buSzPts val="1400"/>
              <a:buChar char="⏷"/>
              <a:defRPr sz="1867"/>
            </a:lvl3pPr>
            <a:lvl4pPr marL="2438339" lvl="3" indent="-423323" rtl="0">
              <a:lnSpc>
                <a:spcPct val="100000"/>
              </a:lnSpc>
              <a:spcBef>
                <a:spcPts val="0"/>
              </a:spcBef>
              <a:spcAft>
                <a:spcPts val="0"/>
              </a:spcAft>
              <a:buSzPts val="1400"/>
              <a:buChar char="⏷"/>
              <a:defRPr sz="1867"/>
            </a:lvl4pPr>
            <a:lvl5pPr marL="3047924" lvl="4" indent="-423323" rtl="0">
              <a:lnSpc>
                <a:spcPct val="100000"/>
              </a:lnSpc>
              <a:spcBef>
                <a:spcPts val="0"/>
              </a:spcBef>
              <a:spcAft>
                <a:spcPts val="0"/>
              </a:spcAft>
              <a:buSzPts val="1400"/>
              <a:buChar char="⏷"/>
              <a:defRPr/>
            </a:lvl5pPr>
            <a:lvl6pPr marL="3657509" lvl="5" indent="-423323" rtl="0">
              <a:lnSpc>
                <a:spcPct val="100000"/>
              </a:lnSpc>
              <a:spcBef>
                <a:spcPts val="0"/>
              </a:spcBef>
              <a:spcAft>
                <a:spcPts val="0"/>
              </a:spcAft>
              <a:buSzPts val="1400"/>
              <a:buChar char="⏷"/>
              <a:defRPr/>
            </a:lvl6pPr>
            <a:lvl7pPr marL="4267093" lvl="6" indent="-423323" rtl="0">
              <a:lnSpc>
                <a:spcPct val="100000"/>
              </a:lnSpc>
              <a:spcBef>
                <a:spcPts val="0"/>
              </a:spcBef>
              <a:spcAft>
                <a:spcPts val="0"/>
              </a:spcAft>
              <a:buSzPts val="1400"/>
              <a:buChar char="⏷"/>
              <a:defRPr sz="1867"/>
            </a:lvl7pPr>
            <a:lvl8pPr marL="4876678" lvl="7" indent="-423323" rtl="0">
              <a:lnSpc>
                <a:spcPct val="100000"/>
              </a:lnSpc>
              <a:spcBef>
                <a:spcPts val="0"/>
              </a:spcBef>
              <a:spcAft>
                <a:spcPts val="0"/>
              </a:spcAft>
              <a:buSzPts val="1400"/>
              <a:buChar char="⏷"/>
              <a:defRPr sz="1867"/>
            </a:lvl8pPr>
            <a:lvl9pPr marL="5486263" lvl="8" indent="-423323" rtl="0">
              <a:lnSpc>
                <a:spcPct val="100000"/>
              </a:lnSpc>
              <a:spcBef>
                <a:spcPts val="0"/>
              </a:spcBef>
              <a:spcAft>
                <a:spcPts val="0"/>
              </a:spcAft>
              <a:buSzPts val="1400"/>
              <a:buChar char="⏷"/>
              <a:defRPr sz="1867"/>
            </a:lvl9pPr>
          </a:lstStyle>
          <a:p>
            <a:endParaRPr/>
          </a:p>
        </p:txBody>
      </p:sp>
      <p:sp>
        <p:nvSpPr>
          <p:cNvPr id="118" name="Google Shape;118;p12"/>
          <p:cNvSpPr txBox="1">
            <a:spLocks noGrp="1"/>
          </p:cNvSpPr>
          <p:nvPr>
            <p:ph type="sldNum" idx="12"/>
          </p:nvPr>
        </p:nvSpPr>
        <p:spPr>
          <a:xfrm rot="10800000">
            <a:off x="0" y="-1"/>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119" name="Google Shape;119;p12"/>
          <p:cNvSpPr/>
          <p:nvPr/>
        </p:nvSpPr>
        <p:spPr>
          <a:xfrm flipH="1">
            <a:off x="247" y="0"/>
            <a:ext cx="3998820" cy="2297827"/>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dirty="0"/>
          </a:p>
        </p:txBody>
      </p:sp>
      <p:sp>
        <p:nvSpPr>
          <p:cNvPr id="122" name="Google Shape;122;p1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Tree>
    <p:extLst>
      <p:ext uri="{BB962C8B-B14F-4D97-AF65-F5344CB8AC3E}">
        <p14:creationId xmlns:p14="http://schemas.microsoft.com/office/powerpoint/2010/main" val="696784352"/>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cxnSp>
        <p:nvCxnSpPr>
          <p:cNvPr id="4" name="Straight Connector 3">
            <a:extLst>
              <a:ext uri="{FF2B5EF4-FFF2-40B4-BE49-F238E27FC236}">
                <a16:creationId xmlns:a16="http://schemas.microsoft.com/office/drawing/2014/main" id="{6A097D61-A77F-4CCF-862A-C13BF1B7CC70}"/>
              </a:ext>
            </a:extLst>
          </p:cNvPr>
          <p:cNvCxnSpPr>
            <a:cxnSpLocks/>
          </p:cNvCxnSpPr>
          <p:nvPr userDrawn="1"/>
        </p:nvCxnSpPr>
        <p:spPr>
          <a:xfrm>
            <a:off x="0" y="6580735"/>
            <a:ext cx="12192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B8A915E4-A011-4B29-A581-D31DC5E7F504}"/>
              </a:ext>
            </a:extLst>
          </p:cNvPr>
          <p:cNvGrpSpPr/>
          <p:nvPr userDrawn="1"/>
        </p:nvGrpSpPr>
        <p:grpSpPr>
          <a:xfrm flipH="1">
            <a:off x="10933406" y="4452597"/>
            <a:ext cx="1143919" cy="2230161"/>
            <a:chOff x="331796" y="2976958"/>
            <a:chExt cx="1859025" cy="3624317"/>
          </a:xfrm>
        </p:grpSpPr>
        <p:grpSp>
          <p:nvGrpSpPr>
            <p:cNvPr id="7" name="Group 6">
              <a:extLst>
                <a:ext uri="{FF2B5EF4-FFF2-40B4-BE49-F238E27FC236}">
                  <a16:creationId xmlns:a16="http://schemas.microsoft.com/office/drawing/2014/main" id="{2D02FF46-1784-47C6-965C-1377B170CE0C}"/>
                </a:ext>
              </a:extLst>
            </p:cNvPr>
            <p:cNvGrpSpPr/>
            <p:nvPr/>
          </p:nvGrpSpPr>
          <p:grpSpPr>
            <a:xfrm>
              <a:off x="331796" y="2976958"/>
              <a:ext cx="1859025" cy="3624317"/>
              <a:chOff x="331796" y="2976958"/>
              <a:chExt cx="1859025" cy="3624317"/>
            </a:xfrm>
          </p:grpSpPr>
          <p:sp>
            <p:nvSpPr>
              <p:cNvPr id="9" name="Graphic 20">
                <a:extLst>
                  <a:ext uri="{FF2B5EF4-FFF2-40B4-BE49-F238E27FC236}">
                    <a16:creationId xmlns:a16="http://schemas.microsoft.com/office/drawing/2014/main" id="{A6FA9A50-A555-4229-81BB-F90EF56F2EE4}"/>
                  </a:ext>
                </a:extLst>
              </p:cNvPr>
              <p:cNvSpPr/>
              <p:nvPr/>
            </p:nvSpPr>
            <p:spPr>
              <a:xfrm>
                <a:off x="331796" y="2976958"/>
                <a:ext cx="1859025" cy="3624317"/>
              </a:xfrm>
              <a:custGeom>
                <a:avLst/>
                <a:gdLst>
                  <a:gd name="connsiteX0" fmla="*/ 1109922 w 1133475"/>
                  <a:gd name="connsiteY0" fmla="*/ 750223 h 2209800"/>
                  <a:gd name="connsiteX1" fmla="*/ 806075 w 1133475"/>
                  <a:gd name="connsiteY1" fmla="*/ 754033 h 2209800"/>
                  <a:gd name="connsiteX2" fmla="*/ 882275 w 1133475"/>
                  <a:gd name="connsiteY2" fmla="*/ 799753 h 2209800"/>
                  <a:gd name="connsiteX3" fmla="*/ 781310 w 1133475"/>
                  <a:gd name="connsiteY3" fmla="*/ 832138 h 2209800"/>
                  <a:gd name="connsiteX4" fmla="*/ 643197 w 1133475"/>
                  <a:gd name="connsiteY4" fmla="*/ 733078 h 2209800"/>
                  <a:gd name="connsiteX5" fmla="*/ 586047 w 1133475"/>
                  <a:gd name="connsiteY5" fmla="*/ 523528 h 2209800"/>
                  <a:gd name="connsiteX6" fmla="*/ 522230 w 1133475"/>
                  <a:gd name="connsiteY6" fmla="*/ 442566 h 2209800"/>
                  <a:gd name="connsiteX7" fmla="*/ 523182 w 1133475"/>
                  <a:gd name="connsiteY7" fmla="*/ 442566 h 2209800"/>
                  <a:gd name="connsiteX8" fmla="*/ 558425 w 1133475"/>
                  <a:gd name="connsiteY8" fmla="*/ 395893 h 2209800"/>
                  <a:gd name="connsiteX9" fmla="*/ 566997 w 1133475"/>
                  <a:gd name="connsiteY9" fmla="*/ 383511 h 2209800"/>
                  <a:gd name="connsiteX10" fmla="*/ 585095 w 1133475"/>
                  <a:gd name="connsiteY10" fmla="*/ 318741 h 2209800"/>
                  <a:gd name="connsiteX11" fmla="*/ 596525 w 1133475"/>
                  <a:gd name="connsiteY11" fmla="*/ 54898 h 2209800"/>
                  <a:gd name="connsiteX12" fmla="*/ 576522 w 1133475"/>
                  <a:gd name="connsiteY12" fmla="*/ 26323 h 2209800"/>
                  <a:gd name="connsiteX13" fmla="*/ 433647 w 1133475"/>
                  <a:gd name="connsiteY13" fmla="*/ 87283 h 2209800"/>
                  <a:gd name="connsiteX14" fmla="*/ 405072 w 1133475"/>
                  <a:gd name="connsiteY14" fmla="*/ 176818 h 2209800"/>
                  <a:gd name="connsiteX15" fmla="*/ 371735 w 1133475"/>
                  <a:gd name="connsiteY15" fmla="*/ 336838 h 2209800"/>
                  <a:gd name="connsiteX16" fmla="*/ 401262 w 1133475"/>
                  <a:gd name="connsiteY16" fmla="*/ 420658 h 2209800"/>
                  <a:gd name="connsiteX17" fmla="*/ 320300 w 1133475"/>
                  <a:gd name="connsiteY17" fmla="*/ 492096 h 2209800"/>
                  <a:gd name="connsiteX18" fmla="*/ 20262 w 1133475"/>
                  <a:gd name="connsiteY18" fmla="*/ 750223 h 2209800"/>
                  <a:gd name="connsiteX19" fmla="*/ 26930 w 1133475"/>
                  <a:gd name="connsiteY19" fmla="*/ 830233 h 2209800"/>
                  <a:gd name="connsiteX20" fmla="*/ 275532 w 1133475"/>
                  <a:gd name="connsiteY20" fmla="*/ 939771 h 2209800"/>
                  <a:gd name="connsiteX21" fmla="*/ 307917 w 1133475"/>
                  <a:gd name="connsiteY21" fmla="*/ 1035021 h 2209800"/>
                  <a:gd name="connsiteX22" fmla="*/ 280295 w 1133475"/>
                  <a:gd name="connsiteY22" fmla="*/ 1157893 h 2209800"/>
                  <a:gd name="connsiteX23" fmla="*/ 247910 w 1133475"/>
                  <a:gd name="connsiteY23" fmla="*/ 1575088 h 2209800"/>
                  <a:gd name="connsiteX24" fmla="*/ 246005 w 1133475"/>
                  <a:gd name="connsiteY24" fmla="*/ 1602711 h 2209800"/>
                  <a:gd name="connsiteX25" fmla="*/ 271722 w 1133475"/>
                  <a:gd name="connsiteY25" fmla="*/ 1602711 h 2209800"/>
                  <a:gd name="connsiteX26" fmla="*/ 275532 w 1133475"/>
                  <a:gd name="connsiteY26" fmla="*/ 1858933 h 2209800"/>
                  <a:gd name="connsiteX27" fmla="*/ 279342 w 1133475"/>
                  <a:gd name="connsiteY27" fmla="*/ 1916083 h 2209800"/>
                  <a:gd name="connsiteX28" fmla="*/ 289820 w 1133475"/>
                  <a:gd name="connsiteY28" fmla="*/ 2094201 h 2209800"/>
                  <a:gd name="connsiteX29" fmla="*/ 326967 w 1133475"/>
                  <a:gd name="connsiteY29" fmla="*/ 2193261 h 2209800"/>
                  <a:gd name="connsiteX30" fmla="*/ 423170 w 1133475"/>
                  <a:gd name="connsiteY30" fmla="*/ 2189451 h 2209800"/>
                  <a:gd name="connsiteX31" fmla="*/ 397452 w 1133475"/>
                  <a:gd name="connsiteY31" fmla="*/ 2089438 h 2209800"/>
                  <a:gd name="connsiteX32" fmla="*/ 403167 w 1133475"/>
                  <a:gd name="connsiteY32" fmla="*/ 1921798 h 2209800"/>
                  <a:gd name="connsiteX33" fmla="*/ 400310 w 1133475"/>
                  <a:gd name="connsiteY33" fmla="*/ 1817023 h 2209800"/>
                  <a:gd name="connsiteX34" fmla="*/ 421265 w 1133475"/>
                  <a:gd name="connsiteY34" fmla="*/ 1603663 h 2209800"/>
                  <a:gd name="connsiteX35" fmla="*/ 470795 w 1133475"/>
                  <a:gd name="connsiteY35" fmla="*/ 1603663 h 2209800"/>
                  <a:gd name="connsiteX36" fmla="*/ 472700 w 1133475"/>
                  <a:gd name="connsiteY36" fmla="*/ 1610331 h 2209800"/>
                  <a:gd name="connsiteX37" fmla="*/ 471747 w 1133475"/>
                  <a:gd name="connsiteY37" fmla="*/ 1608426 h 2209800"/>
                  <a:gd name="connsiteX38" fmla="*/ 473652 w 1133475"/>
                  <a:gd name="connsiteY38" fmla="*/ 1851313 h 2209800"/>
                  <a:gd name="connsiteX39" fmla="*/ 479367 w 1133475"/>
                  <a:gd name="connsiteY39" fmla="*/ 1927513 h 2209800"/>
                  <a:gd name="connsiteX40" fmla="*/ 482225 w 1133475"/>
                  <a:gd name="connsiteY40" fmla="*/ 2052291 h 2209800"/>
                  <a:gd name="connsiteX41" fmla="*/ 482225 w 1133475"/>
                  <a:gd name="connsiteY41" fmla="*/ 2086581 h 2209800"/>
                  <a:gd name="connsiteX42" fmla="*/ 533660 w 1133475"/>
                  <a:gd name="connsiteY42" fmla="*/ 2124681 h 2209800"/>
                  <a:gd name="connsiteX43" fmla="*/ 654627 w 1133475"/>
                  <a:gd name="connsiteY43" fmla="*/ 2171353 h 2209800"/>
                  <a:gd name="connsiteX44" fmla="*/ 704157 w 1133475"/>
                  <a:gd name="connsiteY44" fmla="*/ 2158971 h 2209800"/>
                  <a:gd name="connsiteX45" fmla="*/ 677487 w 1133475"/>
                  <a:gd name="connsiteY45" fmla="*/ 2114203 h 2209800"/>
                  <a:gd name="connsiteX46" fmla="*/ 601287 w 1133475"/>
                  <a:gd name="connsiteY46" fmla="*/ 1846551 h 2209800"/>
                  <a:gd name="connsiteX47" fmla="*/ 614622 w 1133475"/>
                  <a:gd name="connsiteY47" fmla="*/ 1631286 h 2209800"/>
                  <a:gd name="connsiteX48" fmla="*/ 626052 w 1133475"/>
                  <a:gd name="connsiteY48" fmla="*/ 1593186 h 2209800"/>
                  <a:gd name="connsiteX49" fmla="*/ 666057 w 1133475"/>
                  <a:gd name="connsiteY49" fmla="*/ 1549371 h 2209800"/>
                  <a:gd name="connsiteX50" fmla="*/ 634625 w 1133475"/>
                  <a:gd name="connsiteY50" fmla="*/ 1023591 h 2209800"/>
                  <a:gd name="connsiteX51" fmla="*/ 690822 w 1133475"/>
                  <a:gd name="connsiteY51" fmla="*/ 928341 h 2209800"/>
                  <a:gd name="connsiteX52" fmla="*/ 1009910 w 1133475"/>
                  <a:gd name="connsiteY52" fmla="*/ 814993 h 2209800"/>
                  <a:gd name="connsiteX53" fmla="*/ 1059440 w 1133475"/>
                  <a:gd name="connsiteY53" fmla="*/ 800706 h 2209800"/>
                  <a:gd name="connsiteX54" fmla="*/ 1115637 w 1133475"/>
                  <a:gd name="connsiteY54" fmla="*/ 780703 h 2209800"/>
                  <a:gd name="connsiteX55" fmla="*/ 1109922 w 1133475"/>
                  <a:gd name="connsiteY55" fmla="*/ 750223 h 2209800"/>
                  <a:gd name="connsiteX56" fmla="*/ 334587 w 1133475"/>
                  <a:gd name="connsiteY56" fmla="*/ 871191 h 2209800"/>
                  <a:gd name="connsiteX57" fmla="*/ 137420 w 1133475"/>
                  <a:gd name="connsiteY57" fmla="*/ 780703 h 2209800"/>
                  <a:gd name="connsiteX58" fmla="*/ 278390 w 1133475"/>
                  <a:gd name="connsiteY58" fmla="*/ 688311 h 2209800"/>
                  <a:gd name="connsiteX59" fmla="*/ 334587 w 1133475"/>
                  <a:gd name="connsiteY59" fmla="*/ 871191 h 220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133475" h="2209800">
                    <a:moveTo>
                      <a:pt x="1109922" y="750223"/>
                    </a:moveTo>
                    <a:cubicBezTo>
                      <a:pt x="1056582" y="753081"/>
                      <a:pt x="878465" y="754033"/>
                      <a:pt x="806075" y="754033"/>
                    </a:cubicBezTo>
                    <a:cubicBezTo>
                      <a:pt x="828935" y="805468"/>
                      <a:pt x="866082" y="773083"/>
                      <a:pt x="882275" y="799753"/>
                    </a:cubicBezTo>
                    <a:cubicBezTo>
                      <a:pt x="851795" y="838806"/>
                      <a:pt x="818457" y="826423"/>
                      <a:pt x="781310" y="832138"/>
                    </a:cubicBezTo>
                    <a:cubicBezTo>
                      <a:pt x="648912" y="852141"/>
                      <a:pt x="634625" y="866428"/>
                      <a:pt x="643197" y="733078"/>
                    </a:cubicBezTo>
                    <a:cubicBezTo>
                      <a:pt x="647960" y="650211"/>
                      <a:pt x="683202" y="548293"/>
                      <a:pt x="586047" y="523528"/>
                    </a:cubicBezTo>
                    <a:cubicBezTo>
                      <a:pt x="524135" y="507336"/>
                      <a:pt x="519372" y="474951"/>
                      <a:pt x="522230" y="442566"/>
                    </a:cubicBezTo>
                    <a:cubicBezTo>
                      <a:pt x="522230" y="442566"/>
                      <a:pt x="523182" y="442566"/>
                      <a:pt x="523182" y="442566"/>
                    </a:cubicBezTo>
                    <a:cubicBezTo>
                      <a:pt x="525087" y="429231"/>
                      <a:pt x="548900" y="413991"/>
                      <a:pt x="558425" y="395893"/>
                    </a:cubicBezTo>
                    <a:cubicBezTo>
                      <a:pt x="561282" y="392083"/>
                      <a:pt x="564140" y="387321"/>
                      <a:pt x="566997" y="383511"/>
                    </a:cubicBezTo>
                    <a:cubicBezTo>
                      <a:pt x="583190" y="362556"/>
                      <a:pt x="582237" y="340648"/>
                      <a:pt x="585095" y="318741"/>
                    </a:cubicBezTo>
                    <a:cubicBezTo>
                      <a:pt x="611765" y="214918"/>
                      <a:pt x="586047" y="144433"/>
                      <a:pt x="596525" y="54898"/>
                    </a:cubicBezTo>
                    <a:cubicBezTo>
                      <a:pt x="598430" y="40611"/>
                      <a:pt x="590810" y="32038"/>
                      <a:pt x="576522" y="26323"/>
                    </a:cubicBezTo>
                    <a:cubicBezTo>
                      <a:pt x="480320" y="-9872"/>
                      <a:pt x="454602" y="-24159"/>
                      <a:pt x="433647" y="87283"/>
                    </a:cubicBezTo>
                    <a:cubicBezTo>
                      <a:pt x="426980" y="120621"/>
                      <a:pt x="409835" y="143481"/>
                      <a:pt x="405072" y="176818"/>
                    </a:cubicBezTo>
                    <a:cubicBezTo>
                      <a:pt x="398405" y="232063"/>
                      <a:pt x="351732" y="280641"/>
                      <a:pt x="371735" y="336838"/>
                    </a:cubicBezTo>
                    <a:cubicBezTo>
                      <a:pt x="382212" y="367318"/>
                      <a:pt x="396500" y="417801"/>
                      <a:pt x="401262" y="420658"/>
                    </a:cubicBezTo>
                    <a:cubicBezTo>
                      <a:pt x="396500" y="448281"/>
                      <a:pt x="414597" y="471141"/>
                      <a:pt x="320300" y="492096"/>
                    </a:cubicBezTo>
                    <a:cubicBezTo>
                      <a:pt x="178377" y="524481"/>
                      <a:pt x="113607" y="646401"/>
                      <a:pt x="20262" y="750223"/>
                    </a:cubicBezTo>
                    <a:cubicBezTo>
                      <a:pt x="-6408" y="779751"/>
                      <a:pt x="-9265" y="807373"/>
                      <a:pt x="26930" y="830233"/>
                    </a:cubicBezTo>
                    <a:cubicBezTo>
                      <a:pt x="115512" y="886431"/>
                      <a:pt x="193617" y="900718"/>
                      <a:pt x="275532" y="939771"/>
                    </a:cubicBezTo>
                    <a:cubicBezTo>
                      <a:pt x="351732" y="975966"/>
                      <a:pt x="336492" y="955011"/>
                      <a:pt x="307917" y="1035021"/>
                    </a:cubicBezTo>
                    <a:cubicBezTo>
                      <a:pt x="293630" y="1075026"/>
                      <a:pt x="284105" y="1115031"/>
                      <a:pt x="280295" y="1157893"/>
                    </a:cubicBezTo>
                    <a:cubicBezTo>
                      <a:pt x="267912" y="1306483"/>
                      <a:pt x="265055" y="1427451"/>
                      <a:pt x="247910" y="1575088"/>
                    </a:cubicBezTo>
                    <a:cubicBezTo>
                      <a:pt x="248862" y="1575088"/>
                      <a:pt x="246005" y="1602711"/>
                      <a:pt x="246005" y="1602711"/>
                    </a:cubicBezTo>
                    <a:lnTo>
                      <a:pt x="271722" y="1602711"/>
                    </a:lnTo>
                    <a:cubicBezTo>
                      <a:pt x="269817" y="1688436"/>
                      <a:pt x="277437" y="1773208"/>
                      <a:pt x="275532" y="1858933"/>
                    </a:cubicBezTo>
                    <a:cubicBezTo>
                      <a:pt x="275532" y="1877983"/>
                      <a:pt x="271722" y="1900843"/>
                      <a:pt x="279342" y="1916083"/>
                    </a:cubicBezTo>
                    <a:cubicBezTo>
                      <a:pt x="308870" y="1973233"/>
                      <a:pt x="296487" y="2032288"/>
                      <a:pt x="289820" y="2094201"/>
                    </a:cubicBezTo>
                    <a:cubicBezTo>
                      <a:pt x="286010" y="2130396"/>
                      <a:pt x="294582" y="2167544"/>
                      <a:pt x="326967" y="2193261"/>
                    </a:cubicBezTo>
                    <a:cubicBezTo>
                      <a:pt x="362210" y="2204691"/>
                      <a:pt x="388880" y="2226599"/>
                      <a:pt x="423170" y="2189451"/>
                    </a:cubicBezTo>
                    <a:cubicBezTo>
                      <a:pt x="417455" y="2156113"/>
                      <a:pt x="403167" y="2122776"/>
                      <a:pt x="397452" y="2089438"/>
                    </a:cubicBezTo>
                    <a:cubicBezTo>
                      <a:pt x="388880" y="2058958"/>
                      <a:pt x="394595" y="1957041"/>
                      <a:pt x="403167" y="1921798"/>
                    </a:cubicBezTo>
                    <a:cubicBezTo>
                      <a:pt x="406025" y="1888461"/>
                      <a:pt x="397452" y="1820833"/>
                      <a:pt x="400310" y="1817023"/>
                    </a:cubicBezTo>
                    <a:cubicBezTo>
                      <a:pt x="390785" y="1734156"/>
                      <a:pt x="403167" y="1682721"/>
                      <a:pt x="421265" y="1603663"/>
                    </a:cubicBezTo>
                    <a:lnTo>
                      <a:pt x="470795" y="1603663"/>
                    </a:lnTo>
                    <a:cubicBezTo>
                      <a:pt x="471747" y="1605568"/>
                      <a:pt x="471747" y="1608426"/>
                      <a:pt x="472700" y="1610331"/>
                    </a:cubicBezTo>
                    <a:lnTo>
                      <a:pt x="471747" y="1608426"/>
                    </a:lnTo>
                    <a:cubicBezTo>
                      <a:pt x="491750" y="1692246"/>
                      <a:pt x="464127" y="1767493"/>
                      <a:pt x="473652" y="1851313"/>
                    </a:cubicBezTo>
                    <a:cubicBezTo>
                      <a:pt x="483177" y="1876078"/>
                      <a:pt x="455555" y="1903701"/>
                      <a:pt x="479367" y="1927513"/>
                    </a:cubicBezTo>
                    <a:cubicBezTo>
                      <a:pt x="494607" y="1965613"/>
                      <a:pt x="466032" y="2014191"/>
                      <a:pt x="482225" y="2052291"/>
                    </a:cubicBezTo>
                    <a:cubicBezTo>
                      <a:pt x="482225" y="2060863"/>
                      <a:pt x="482225" y="2078008"/>
                      <a:pt x="482225" y="2086581"/>
                    </a:cubicBezTo>
                    <a:cubicBezTo>
                      <a:pt x="483177" y="2125633"/>
                      <a:pt x="518420" y="2109441"/>
                      <a:pt x="533660" y="2124681"/>
                    </a:cubicBezTo>
                    <a:cubicBezTo>
                      <a:pt x="589857" y="2123728"/>
                      <a:pt x="596525" y="2176116"/>
                      <a:pt x="654627" y="2171353"/>
                    </a:cubicBezTo>
                    <a:cubicBezTo>
                      <a:pt x="671772" y="2169449"/>
                      <a:pt x="695585" y="2178021"/>
                      <a:pt x="704157" y="2158971"/>
                    </a:cubicBezTo>
                    <a:cubicBezTo>
                      <a:pt x="713682" y="2138016"/>
                      <a:pt x="691775" y="2123728"/>
                      <a:pt x="677487" y="2114203"/>
                    </a:cubicBezTo>
                    <a:cubicBezTo>
                      <a:pt x="562235" y="2034193"/>
                      <a:pt x="588905" y="1957993"/>
                      <a:pt x="601287" y="1846551"/>
                    </a:cubicBezTo>
                    <a:cubicBezTo>
                      <a:pt x="608907" y="1775113"/>
                      <a:pt x="611765" y="1703676"/>
                      <a:pt x="614622" y="1631286"/>
                    </a:cubicBezTo>
                    <a:cubicBezTo>
                      <a:pt x="615575" y="1618903"/>
                      <a:pt x="625100" y="1606521"/>
                      <a:pt x="626052" y="1593186"/>
                    </a:cubicBezTo>
                    <a:cubicBezTo>
                      <a:pt x="649865" y="1575088"/>
                      <a:pt x="666057" y="1576041"/>
                      <a:pt x="666057" y="1549371"/>
                    </a:cubicBezTo>
                    <a:cubicBezTo>
                      <a:pt x="666057" y="1383636"/>
                      <a:pt x="655580" y="1188373"/>
                      <a:pt x="634625" y="1023591"/>
                    </a:cubicBezTo>
                    <a:cubicBezTo>
                      <a:pt x="627005" y="965488"/>
                      <a:pt x="634625" y="938818"/>
                      <a:pt x="690822" y="928341"/>
                    </a:cubicBezTo>
                    <a:cubicBezTo>
                      <a:pt x="798455" y="906433"/>
                      <a:pt x="910850" y="865476"/>
                      <a:pt x="1009910" y="814993"/>
                    </a:cubicBezTo>
                    <a:cubicBezTo>
                      <a:pt x="1030865" y="816898"/>
                      <a:pt x="1046105" y="814993"/>
                      <a:pt x="1059440" y="800706"/>
                    </a:cubicBezTo>
                    <a:cubicBezTo>
                      <a:pt x="1093730" y="774036"/>
                      <a:pt x="1078490" y="791181"/>
                      <a:pt x="1115637" y="780703"/>
                    </a:cubicBezTo>
                    <a:cubicBezTo>
                      <a:pt x="1156595" y="759748"/>
                      <a:pt x="1137545" y="749271"/>
                      <a:pt x="1109922" y="750223"/>
                    </a:cubicBezTo>
                    <a:close/>
                    <a:moveTo>
                      <a:pt x="334587" y="871191"/>
                    </a:moveTo>
                    <a:cubicBezTo>
                      <a:pt x="313632" y="896908"/>
                      <a:pt x="173615" y="802611"/>
                      <a:pt x="137420" y="780703"/>
                    </a:cubicBezTo>
                    <a:cubicBezTo>
                      <a:pt x="178377" y="740698"/>
                      <a:pt x="237432" y="658783"/>
                      <a:pt x="278390" y="688311"/>
                    </a:cubicBezTo>
                    <a:cubicBezTo>
                      <a:pt x="307917" y="710218"/>
                      <a:pt x="364115" y="834996"/>
                      <a:pt x="334587" y="871191"/>
                    </a:cubicBezTo>
                    <a:close/>
                  </a:path>
                </a:pathLst>
              </a:custGeom>
              <a:solidFill>
                <a:schemeClr val="accent2"/>
              </a:solidFill>
              <a:ln w="9525" cap="flat">
                <a:noFill/>
                <a:prstDash val="solid"/>
                <a:miter/>
              </a:ln>
            </p:spPr>
            <p:txBody>
              <a:bodyPr rtlCol="0" anchor="ctr"/>
              <a:lstStyle/>
              <a:p>
                <a:pPr latinLnBrk="0"/>
                <a:endParaRPr lang="en-US" sz="1800">
                  <a:solidFill>
                    <a:prstClr val="black"/>
                  </a:solidFill>
                </a:endParaRPr>
              </a:p>
            </p:txBody>
          </p:sp>
          <p:sp>
            <p:nvSpPr>
              <p:cNvPr id="10" name="Freeform: Shape 9">
                <a:extLst>
                  <a:ext uri="{FF2B5EF4-FFF2-40B4-BE49-F238E27FC236}">
                    <a16:creationId xmlns:a16="http://schemas.microsoft.com/office/drawing/2014/main" id="{529D5682-EF49-497F-BDD1-D4E2FFEBD265}"/>
                  </a:ext>
                </a:extLst>
              </p:cNvPr>
              <p:cNvSpPr/>
              <p:nvPr/>
            </p:nvSpPr>
            <p:spPr>
              <a:xfrm>
                <a:off x="872487" y="3756991"/>
                <a:ext cx="551393" cy="1537213"/>
              </a:xfrm>
              <a:custGeom>
                <a:avLst/>
                <a:gdLst>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17443 w 536713"/>
                  <a:gd name="connsiteY4" fmla="*/ 99392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56835"/>
                  <a:gd name="connsiteY0" fmla="*/ 0 h 1530626"/>
                  <a:gd name="connsiteX1" fmla="*/ 159026 w 556835"/>
                  <a:gd name="connsiteY1" fmla="*/ 268357 h 1530626"/>
                  <a:gd name="connsiteX2" fmla="*/ 387626 w 556835"/>
                  <a:gd name="connsiteY2" fmla="*/ 268357 h 1530626"/>
                  <a:gd name="connsiteX3" fmla="*/ 367747 w 556835"/>
                  <a:gd name="connsiteY3" fmla="*/ 49696 h 1530626"/>
                  <a:gd name="connsiteX4" fmla="*/ 409180 w 556835"/>
                  <a:gd name="connsiteY4" fmla="*/ 77358 h 1530626"/>
                  <a:gd name="connsiteX5" fmla="*/ 450015 w 556835"/>
                  <a:gd name="connsiteY5" fmla="*/ 303323 h 1530626"/>
                  <a:gd name="connsiteX6" fmla="*/ 473246 w 556835"/>
                  <a:gd name="connsiteY6" fmla="*/ 473486 h 1530626"/>
                  <a:gd name="connsiteX7" fmla="*/ 536713 w 556835"/>
                  <a:gd name="connsiteY7" fmla="*/ 1530626 h 1530626"/>
                  <a:gd name="connsiteX8" fmla="*/ 79513 w 556835"/>
                  <a:gd name="connsiteY8" fmla="*/ 1520687 h 1530626"/>
                  <a:gd name="connsiteX9" fmla="*/ 139147 w 556835"/>
                  <a:gd name="connsiteY9" fmla="*/ 695739 h 1530626"/>
                  <a:gd name="connsiteX10" fmla="*/ 9939 w 556835"/>
                  <a:gd name="connsiteY10" fmla="*/ 636105 h 1530626"/>
                  <a:gd name="connsiteX11" fmla="*/ 0 w 556835"/>
                  <a:gd name="connsiteY11" fmla="*/ 606287 h 1530626"/>
                  <a:gd name="connsiteX12" fmla="*/ 109330 w 556835"/>
                  <a:gd name="connsiteY12" fmla="*/ 636105 h 1530626"/>
                  <a:gd name="connsiteX13" fmla="*/ 49695 w 556835"/>
                  <a:gd name="connsiteY13" fmla="*/ 318052 h 1530626"/>
                  <a:gd name="connsiteX14" fmla="*/ 39756 w 55683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3436"/>
                  <a:gd name="connsiteY0" fmla="*/ 0 h 1530626"/>
                  <a:gd name="connsiteX1" fmla="*/ 159026 w 553436"/>
                  <a:gd name="connsiteY1" fmla="*/ 268357 h 1530626"/>
                  <a:gd name="connsiteX2" fmla="*/ 387626 w 553436"/>
                  <a:gd name="connsiteY2" fmla="*/ 268357 h 1530626"/>
                  <a:gd name="connsiteX3" fmla="*/ 367747 w 553436"/>
                  <a:gd name="connsiteY3" fmla="*/ 49696 h 1530626"/>
                  <a:gd name="connsiteX4" fmla="*/ 409180 w 553436"/>
                  <a:gd name="connsiteY4" fmla="*/ 77358 h 1530626"/>
                  <a:gd name="connsiteX5" fmla="*/ 450015 w 553436"/>
                  <a:gd name="connsiteY5" fmla="*/ 303323 h 1530626"/>
                  <a:gd name="connsiteX6" fmla="*/ 440195 w 553436"/>
                  <a:gd name="connsiteY6" fmla="*/ 517553 h 1530626"/>
                  <a:gd name="connsiteX7" fmla="*/ 536713 w 553436"/>
                  <a:gd name="connsiteY7" fmla="*/ 1530626 h 1530626"/>
                  <a:gd name="connsiteX8" fmla="*/ 79513 w 553436"/>
                  <a:gd name="connsiteY8" fmla="*/ 1520687 h 1530626"/>
                  <a:gd name="connsiteX9" fmla="*/ 139147 w 553436"/>
                  <a:gd name="connsiteY9" fmla="*/ 695739 h 1530626"/>
                  <a:gd name="connsiteX10" fmla="*/ 9939 w 553436"/>
                  <a:gd name="connsiteY10" fmla="*/ 636105 h 1530626"/>
                  <a:gd name="connsiteX11" fmla="*/ 0 w 553436"/>
                  <a:gd name="connsiteY11" fmla="*/ 606287 h 1530626"/>
                  <a:gd name="connsiteX12" fmla="*/ 109330 w 553436"/>
                  <a:gd name="connsiteY12" fmla="*/ 636105 h 1530626"/>
                  <a:gd name="connsiteX13" fmla="*/ 49695 w 553436"/>
                  <a:gd name="connsiteY13" fmla="*/ 318052 h 1530626"/>
                  <a:gd name="connsiteX14" fmla="*/ 39756 w 553436"/>
                  <a:gd name="connsiteY14" fmla="*/ 0 h 1530626"/>
                  <a:gd name="connsiteX0" fmla="*/ 39756 w 551130"/>
                  <a:gd name="connsiteY0" fmla="*/ 0 h 1530626"/>
                  <a:gd name="connsiteX1" fmla="*/ 159026 w 551130"/>
                  <a:gd name="connsiteY1" fmla="*/ 268357 h 1530626"/>
                  <a:gd name="connsiteX2" fmla="*/ 387626 w 551130"/>
                  <a:gd name="connsiteY2" fmla="*/ 268357 h 1530626"/>
                  <a:gd name="connsiteX3" fmla="*/ 367747 w 551130"/>
                  <a:gd name="connsiteY3" fmla="*/ 49696 h 1530626"/>
                  <a:gd name="connsiteX4" fmla="*/ 409180 w 551130"/>
                  <a:gd name="connsiteY4" fmla="*/ 77358 h 1530626"/>
                  <a:gd name="connsiteX5" fmla="*/ 450015 w 551130"/>
                  <a:gd name="connsiteY5" fmla="*/ 303323 h 1530626"/>
                  <a:gd name="connsiteX6" fmla="*/ 440195 w 551130"/>
                  <a:gd name="connsiteY6" fmla="*/ 517553 h 1530626"/>
                  <a:gd name="connsiteX7" fmla="*/ 536713 w 551130"/>
                  <a:gd name="connsiteY7" fmla="*/ 1530626 h 1530626"/>
                  <a:gd name="connsiteX8" fmla="*/ 79513 w 551130"/>
                  <a:gd name="connsiteY8" fmla="*/ 1520687 h 1530626"/>
                  <a:gd name="connsiteX9" fmla="*/ 139147 w 551130"/>
                  <a:gd name="connsiteY9" fmla="*/ 695739 h 1530626"/>
                  <a:gd name="connsiteX10" fmla="*/ 9939 w 551130"/>
                  <a:gd name="connsiteY10" fmla="*/ 636105 h 1530626"/>
                  <a:gd name="connsiteX11" fmla="*/ 0 w 551130"/>
                  <a:gd name="connsiteY11" fmla="*/ 606287 h 1530626"/>
                  <a:gd name="connsiteX12" fmla="*/ 109330 w 551130"/>
                  <a:gd name="connsiteY12" fmla="*/ 636105 h 1530626"/>
                  <a:gd name="connsiteX13" fmla="*/ 49695 w 551130"/>
                  <a:gd name="connsiteY13" fmla="*/ 318052 h 1530626"/>
                  <a:gd name="connsiteX14" fmla="*/ 39756 w 551130"/>
                  <a:gd name="connsiteY14" fmla="*/ 0 h 1530626"/>
                  <a:gd name="connsiteX0" fmla="*/ 39756 w 552204"/>
                  <a:gd name="connsiteY0" fmla="*/ 0 h 1530626"/>
                  <a:gd name="connsiteX1" fmla="*/ 159026 w 552204"/>
                  <a:gd name="connsiteY1" fmla="*/ 268357 h 1530626"/>
                  <a:gd name="connsiteX2" fmla="*/ 387626 w 552204"/>
                  <a:gd name="connsiteY2" fmla="*/ 268357 h 1530626"/>
                  <a:gd name="connsiteX3" fmla="*/ 367747 w 552204"/>
                  <a:gd name="connsiteY3" fmla="*/ 49696 h 1530626"/>
                  <a:gd name="connsiteX4" fmla="*/ 409180 w 552204"/>
                  <a:gd name="connsiteY4" fmla="*/ 77358 h 1530626"/>
                  <a:gd name="connsiteX5" fmla="*/ 450015 w 552204"/>
                  <a:gd name="connsiteY5" fmla="*/ 303323 h 1530626"/>
                  <a:gd name="connsiteX6" fmla="*/ 440195 w 552204"/>
                  <a:gd name="connsiteY6" fmla="*/ 517553 h 1530626"/>
                  <a:gd name="connsiteX7" fmla="*/ 536713 w 552204"/>
                  <a:gd name="connsiteY7" fmla="*/ 1530626 h 1530626"/>
                  <a:gd name="connsiteX8" fmla="*/ 79513 w 552204"/>
                  <a:gd name="connsiteY8" fmla="*/ 1520687 h 1530626"/>
                  <a:gd name="connsiteX9" fmla="*/ 139147 w 552204"/>
                  <a:gd name="connsiteY9" fmla="*/ 695739 h 1530626"/>
                  <a:gd name="connsiteX10" fmla="*/ 9939 w 552204"/>
                  <a:gd name="connsiteY10" fmla="*/ 636105 h 1530626"/>
                  <a:gd name="connsiteX11" fmla="*/ 0 w 552204"/>
                  <a:gd name="connsiteY11" fmla="*/ 606287 h 1530626"/>
                  <a:gd name="connsiteX12" fmla="*/ 109330 w 552204"/>
                  <a:gd name="connsiteY12" fmla="*/ 636105 h 1530626"/>
                  <a:gd name="connsiteX13" fmla="*/ 49695 w 552204"/>
                  <a:gd name="connsiteY13" fmla="*/ 318052 h 1530626"/>
                  <a:gd name="connsiteX14" fmla="*/ 39756 w 552204"/>
                  <a:gd name="connsiteY14" fmla="*/ 0 h 1530626"/>
                  <a:gd name="connsiteX0" fmla="*/ 39756 w 538253"/>
                  <a:gd name="connsiteY0" fmla="*/ 0 h 1530626"/>
                  <a:gd name="connsiteX1" fmla="*/ 159026 w 538253"/>
                  <a:gd name="connsiteY1" fmla="*/ 268357 h 1530626"/>
                  <a:gd name="connsiteX2" fmla="*/ 387626 w 538253"/>
                  <a:gd name="connsiteY2" fmla="*/ 268357 h 1530626"/>
                  <a:gd name="connsiteX3" fmla="*/ 367747 w 538253"/>
                  <a:gd name="connsiteY3" fmla="*/ 49696 h 1530626"/>
                  <a:gd name="connsiteX4" fmla="*/ 409180 w 538253"/>
                  <a:gd name="connsiteY4" fmla="*/ 77358 h 1530626"/>
                  <a:gd name="connsiteX5" fmla="*/ 450015 w 538253"/>
                  <a:gd name="connsiteY5" fmla="*/ 303323 h 1530626"/>
                  <a:gd name="connsiteX6" fmla="*/ 440195 w 538253"/>
                  <a:gd name="connsiteY6" fmla="*/ 517553 h 1530626"/>
                  <a:gd name="connsiteX7" fmla="*/ 536713 w 538253"/>
                  <a:gd name="connsiteY7" fmla="*/ 1530626 h 1530626"/>
                  <a:gd name="connsiteX8" fmla="*/ 79513 w 538253"/>
                  <a:gd name="connsiteY8" fmla="*/ 1520687 h 1530626"/>
                  <a:gd name="connsiteX9" fmla="*/ 139147 w 538253"/>
                  <a:gd name="connsiteY9" fmla="*/ 695739 h 1530626"/>
                  <a:gd name="connsiteX10" fmla="*/ 9939 w 538253"/>
                  <a:gd name="connsiteY10" fmla="*/ 636105 h 1530626"/>
                  <a:gd name="connsiteX11" fmla="*/ 0 w 538253"/>
                  <a:gd name="connsiteY11" fmla="*/ 606287 h 1530626"/>
                  <a:gd name="connsiteX12" fmla="*/ 109330 w 538253"/>
                  <a:gd name="connsiteY12" fmla="*/ 636105 h 1530626"/>
                  <a:gd name="connsiteX13" fmla="*/ 49695 w 538253"/>
                  <a:gd name="connsiteY13" fmla="*/ 318052 h 1530626"/>
                  <a:gd name="connsiteX14" fmla="*/ 39756 w 538253"/>
                  <a:gd name="connsiteY14" fmla="*/ 0 h 1530626"/>
                  <a:gd name="connsiteX0" fmla="*/ 39756 w 538401"/>
                  <a:gd name="connsiteY0" fmla="*/ 0 h 1530626"/>
                  <a:gd name="connsiteX1" fmla="*/ 159026 w 538401"/>
                  <a:gd name="connsiteY1" fmla="*/ 268357 h 1530626"/>
                  <a:gd name="connsiteX2" fmla="*/ 387626 w 538401"/>
                  <a:gd name="connsiteY2" fmla="*/ 268357 h 1530626"/>
                  <a:gd name="connsiteX3" fmla="*/ 367747 w 538401"/>
                  <a:gd name="connsiteY3" fmla="*/ 49696 h 1530626"/>
                  <a:gd name="connsiteX4" fmla="*/ 409180 w 538401"/>
                  <a:gd name="connsiteY4" fmla="*/ 77358 h 1530626"/>
                  <a:gd name="connsiteX5" fmla="*/ 450015 w 538401"/>
                  <a:gd name="connsiteY5" fmla="*/ 303323 h 1530626"/>
                  <a:gd name="connsiteX6" fmla="*/ 451211 w 538401"/>
                  <a:gd name="connsiteY6" fmla="*/ 611197 h 1530626"/>
                  <a:gd name="connsiteX7" fmla="*/ 536713 w 538401"/>
                  <a:gd name="connsiteY7" fmla="*/ 1530626 h 1530626"/>
                  <a:gd name="connsiteX8" fmla="*/ 79513 w 538401"/>
                  <a:gd name="connsiteY8" fmla="*/ 1520687 h 1530626"/>
                  <a:gd name="connsiteX9" fmla="*/ 139147 w 538401"/>
                  <a:gd name="connsiteY9" fmla="*/ 695739 h 1530626"/>
                  <a:gd name="connsiteX10" fmla="*/ 9939 w 538401"/>
                  <a:gd name="connsiteY10" fmla="*/ 636105 h 1530626"/>
                  <a:gd name="connsiteX11" fmla="*/ 0 w 538401"/>
                  <a:gd name="connsiteY11" fmla="*/ 606287 h 1530626"/>
                  <a:gd name="connsiteX12" fmla="*/ 109330 w 538401"/>
                  <a:gd name="connsiteY12" fmla="*/ 636105 h 1530626"/>
                  <a:gd name="connsiteX13" fmla="*/ 49695 w 538401"/>
                  <a:gd name="connsiteY13" fmla="*/ 318052 h 1530626"/>
                  <a:gd name="connsiteX14" fmla="*/ 39756 w 538401"/>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39756 w 539298"/>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43588 w 539298"/>
                  <a:gd name="connsiteY14" fmla="*/ 126455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13292 w 539298"/>
                  <a:gd name="connsiteY14" fmla="*/ 16286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23101 w 539298"/>
                  <a:gd name="connsiteY12" fmla="*/ 649876 h 1530626"/>
                  <a:gd name="connsiteX13" fmla="*/ 124059 w 539298"/>
                  <a:gd name="connsiteY13" fmla="*/ 279493 h 1530626"/>
                  <a:gd name="connsiteX14" fmla="*/ 13292 w 539298"/>
                  <a:gd name="connsiteY14" fmla="*/ 16286 h 1530626"/>
                  <a:gd name="connsiteX15" fmla="*/ 39756 w 539298"/>
                  <a:gd name="connsiteY15" fmla="*/ 0 h 1530626"/>
                  <a:gd name="connsiteX0" fmla="*/ 34248 w 533790"/>
                  <a:gd name="connsiteY0" fmla="*/ 0 h 1530626"/>
                  <a:gd name="connsiteX1" fmla="*/ 153518 w 533790"/>
                  <a:gd name="connsiteY1" fmla="*/ 268357 h 1530626"/>
                  <a:gd name="connsiteX2" fmla="*/ 401397 w 533790"/>
                  <a:gd name="connsiteY2" fmla="*/ 268357 h 1530626"/>
                  <a:gd name="connsiteX3" fmla="*/ 362239 w 533790"/>
                  <a:gd name="connsiteY3" fmla="*/ 49696 h 1530626"/>
                  <a:gd name="connsiteX4" fmla="*/ 403672 w 533790"/>
                  <a:gd name="connsiteY4" fmla="*/ 77358 h 1530626"/>
                  <a:gd name="connsiteX5" fmla="*/ 444507 w 533790"/>
                  <a:gd name="connsiteY5" fmla="*/ 303323 h 1530626"/>
                  <a:gd name="connsiteX6" fmla="*/ 445703 w 533790"/>
                  <a:gd name="connsiteY6" fmla="*/ 611197 h 1530626"/>
                  <a:gd name="connsiteX7" fmla="*/ 531205 w 533790"/>
                  <a:gd name="connsiteY7" fmla="*/ 1530626 h 1530626"/>
                  <a:gd name="connsiteX8" fmla="*/ 74005 w 533790"/>
                  <a:gd name="connsiteY8" fmla="*/ 1520687 h 1530626"/>
                  <a:gd name="connsiteX9" fmla="*/ 133639 w 533790"/>
                  <a:gd name="connsiteY9" fmla="*/ 695739 h 1530626"/>
                  <a:gd name="connsiteX10" fmla="*/ 4431 w 533790"/>
                  <a:gd name="connsiteY10" fmla="*/ 636105 h 1530626"/>
                  <a:gd name="connsiteX11" fmla="*/ 0 w 533790"/>
                  <a:gd name="connsiteY11" fmla="*/ 683405 h 1530626"/>
                  <a:gd name="connsiteX12" fmla="*/ 117593 w 533790"/>
                  <a:gd name="connsiteY12" fmla="*/ 649876 h 1530626"/>
                  <a:gd name="connsiteX13" fmla="*/ 118551 w 533790"/>
                  <a:gd name="connsiteY13" fmla="*/ 279493 h 1530626"/>
                  <a:gd name="connsiteX14" fmla="*/ 7784 w 533790"/>
                  <a:gd name="connsiteY14" fmla="*/ 16286 h 1530626"/>
                  <a:gd name="connsiteX15" fmla="*/ 34248 w 53379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9340 w 543130"/>
                  <a:gd name="connsiteY11" fmla="*/ 683405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6586 w 543130"/>
                  <a:gd name="connsiteY11" fmla="*/ 661371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51242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82596 w 551393"/>
                  <a:gd name="connsiteY3" fmla="*/ 66221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7213"/>
                  <a:gd name="connsiteX1" fmla="*/ 171121 w 551393"/>
                  <a:gd name="connsiteY1" fmla="*/ 268357 h 1537213"/>
                  <a:gd name="connsiteX2" fmla="*/ 419000 w 551393"/>
                  <a:gd name="connsiteY2" fmla="*/ 268357 h 1537213"/>
                  <a:gd name="connsiteX3" fmla="*/ 382596 w 551393"/>
                  <a:gd name="connsiteY3" fmla="*/ 66221 h 1537213"/>
                  <a:gd name="connsiteX4" fmla="*/ 421275 w 551393"/>
                  <a:gd name="connsiteY4" fmla="*/ 77358 h 1537213"/>
                  <a:gd name="connsiteX5" fmla="*/ 462110 w 551393"/>
                  <a:gd name="connsiteY5" fmla="*/ 303323 h 1537213"/>
                  <a:gd name="connsiteX6" fmla="*/ 463306 w 551393"/>
                  <a:gd name="connsiteY6" fmla="*/ 611197 h 1537213"/>
                  <a:gd name="connsiteX7" fmla="*/ 548808 w 551393"/>
                  <a:gd name="connsiteY7" fmla="*/ 1530626 h 1537213"/>
                  <a:gd name="connsiteX8" fmla="*/ 64066 w 551393"/>
                  <a:gd name="connsiteY8" fmla="*/ 1537213 h 1537213"/>
                  <a:gd name="connsiteX9" fmla="*/ 134717 w 551393"/>
                  <a:gd name="connsiteY9" fmla="*/ 695739 h 1537213"/>
                  <a:gd name="connsiteX10" fmla="*/ 0 w 551393"/>
                  <a:gd name="connsiteY10" fmla="*/ 696698 h 1537213"/>
                  <a:gd name="connsiteX11" fmla="*/ 14849 w 551393"/>
                  <a:gd name="connsiteY11" fmla="*/ 661371 h 1537213"/>
                  <a:gd name="connsiteX12" fmla="*/ 135196 w 551393"/>
                  <a:gd name="connsiteY12" fmla="*/ 649876 h 1537213"/>
                  <a:gd name="connsiteX13" fmla="*/ 136154 w 551393"/>
                  <a:gd name="connsiteY13" fmla="*/ 279493 h 1537213"/>
                  <a:gd name="connsiteX14" fmla="*/ 25387 w 551393"/>
                  <a:gd name="connsiteY14" fmla="*/ 16286 h 1537213"/>
                  <a:gd name="connsiteX15" fmla="*/ 51851 w 551393"/>
                  <a:gd name="connsiteY15" fmla="*/ 0 h 153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393" h="1537213">
                    <a:moveTo>
                      <a:pt x="51851" y="0"/>
                    </a:moveTo>
                    <a:lnTo>
                      <a:pt x="171121" y="268357"/>
                    </a:lnTo>
                    <a:lnTo>
                      <a:pt x="419000" y="268357"/>
                    </a:lnTo>
                    <a:lnTo>
                      <a:pt x="382596" y="66221"/>
                    </a:lnTo>
                    <a:lnTo>
                      <a:pt x="421275" y="77358"/>
                    </a:lnTo>
                    <a:lnTo>
                      <a:pt x="462110" y="303323"/>
                    </a:lnTo>
                    <a:cubicBezTo>
                      <a:pt x="472788" y="369344"/>
                      <a:pt x="473644" y="522324"/>
                      <a:pt x="463306" y="611197"/>
                    </a:cubicBezTo>
                    <a:cubicBezTo>
                      <a:pt x="502543" y="961722"/>
                      <a:pt x="564854" y="1265204"/>
                      <a:pt x="548808" y="1530626"/>
                    </a:cubicBezTo>
                    <a:lnTo>
                      <a:pt x="64066" y="1537213"/>
                    </a:lnTo>
                    <a:lnTo>
                      <a:pt x="134717" y="695739"/>
                    </a:lnTo>
                    <a:lnTo>
                      <a:pt x="0" y="696698"/>
                    </a:lnTo>
                    <a:lnTo>
                      <a:pt x="14849" y="661371"/>
                    </a:lnTo>
                    <a:lnTo>
                      <a:pt x="135196" y="649876"/>
                    </a:lnTo>
                    <a:cubicBezTo>
                      <a:pt x="135515" y="526415"/>
                      <a:pt x="135835" y="402954"/>
                      <a:pt x="136154" y="279493"/>
                    </a:cubicBezTo>
                    <a:lnTo>
                      <a:pt x="25387" y="16286"/>
                    </a:lnTo>
                    <a:lnTo>
                      <a:pt x="51851"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dirty="0">
                  <a:solidFill>
                    <a:prstClr val="white"/>
                  </a:solidFill>
                </a:endParaRPr>
              </a:p>
            </p:txBody>
          </p:sp>
        </p:grpSp>
        <p:sp>
          <p:nvSpPr>
            <p:cNvPr id="8" name="Freeform: Shape 7">
              <a:extLst>
                <a:ext uri="{FF2B5EF4-FFF2-40B4-BE49-F238E27FC236}">
                  <a16:creationId xmlns:a16="http://schemas.microsoft.com/office/drawing/2014/main" id="{526D5786-7D08-4DB1-992A-602F927BBAD6}"/>
                </a:ext>
              </a:extLst>
            </p:cNvPr>
            <p:cNvSpPr/>
            <p:nvPr/>
          </p:nvSpPr>
          <p:spPr>
            <a:xfrm>
              <a:off x="1666217" y="3867149"/>
              <a:ext cx="521429" cy="319685"/>
            </a:xfrm>
            <a:custGeom>
              <a:avLst/>
              <a:gdLst>
                <a:gd name="connsiteX0" fmla="*/ 266379 w 551393"/>
                <a:gd name="connsiteY0" fmla="*/ 0 h 338056"/>
                <a:gd name="connsiteX1" fmla="*/ 285013 w 551393"/>
                <a:gd name="connsiteY1" fmla="*/ 0 h 338056"/>
                <a:gd name="connsiteX2" fmla="*/ 303894 w 551393"/>
                <a:gd name="connsiteY2" fmla="*/ 18881 h 338056"/>
                <a:gd name="connsiteX3" fmla="*/ 303894 w 551393"/>
                <a:gd name="connsiteY3" fmla="*/ 45787 h 338056"/>
                <a:gd name="connsiteX4" fmla="*/ 331259 w 551393"/>
                <a:gd name="connsiteY4" fmla="*/ 48545 h 338056"/>
                <a:gd name="connsiteX5" fmla="*/ 551393 w 551393"/>
                <a:gd name="connsiteY5" fmla="*/ 318641 h 338056"/>
                <a:gd name="connsiteX6" fmla="*/ 549436 w 551393"/>
                <a:gd name="connsiteY6" fmla="*/ 338056 h 338056"/>
                <a:gd name="connsiteX7" fmla="*/ 1957 w 551393"/>
                <a:gd name="connsiteY7" fmla="*/ 338056 h 338056"/>
                <a:gd name="connsiteX8" fmla="*/ 0 w 551393"/>
                <a:gd name="connsiteY8" fmla="*/ 318641 h 338056"/>
                <a:gd name="connsiteX9" fmla="*/ 220134 w 551393"/>
                <a:gd name="connsiteY9" fmla="*/ 48545 h 338056"/>
                <a:gd name="connsiteX10" fmla="*/ 247498 w 551393"/>
                <a:gd name="connsiteY10" fmla="*/ 45787 h 338056"/>
                <a:gd name="connsiteX11" fmla="*/ 247498 w 551393"/>
                <a:gd name="connsiteY11" fmla="*/ 18881 h 338056"/>
                <a:gd name="connsiteX12" fmla="*/ 266379 w 551393"/>
                <a:gd name="connsiteY12" fmla="*/ 0 h 33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1393" h="338056">
                  <a:moveTo>
                    <a:pt x="266379" y="0"/>
                  </a:moveTo>
                  <a:lnTo>
                    <a:pt x="285013" y="0"/>
                  </a:lnTo>
                  <a:cubicBezTo>
                    <a:pt x="295441" y="0"/>
                    <a:pt x="303894" y="8453"/>
                    <a:pt x="303894" y="18881"/>
                  </a:cubicBezTo>
                  <a:lnTo>
                    <a:pt x="303894" y="45787"/>
                  </a:lnTo>
                  <a:lnTo>
                    <a:pt x="331259" y="48545"/>
                  </a:lnTo>
                  <a:cubicBezTo>
                    <a:pt x="456889" y="74253"/>
                    <a:pt x="551393" y="185410"/>
                    <a:pt x="551393" y="318641"/>
                  </a:cubicBezTo>
                  <a:lnTo>
                    <a:pt x="549436" y="338056"/>
                  </a:lnTo>
                  <a:lnTo>
                    <a:pt x="1957" y="338056"/>
                  </a:lnTo>
                  <a:lnTo>
                    <a:pt x="0" y="318641"/>
                  </a:lnTo>
                  <a:cubicBezTo>
                    <a:pt x="0" y="185410"/>
                    <a:pt x="94504" y="74253"/>
                    <a:pt x="220134" y="48545"/>
                  </a:cubicBezTo>
                  <a:lnTo>
                    <a:pt x="247498" y="45787"/>
                  </a:lnTo>
                  <a:lnTo>
                    <a:pt x="247498" y="18881"/>
                  </a:lnTo>
                  <a:cubicBezTo>
                    <a:pt x="247498" y="8453"/>
                    <a:pt x="255951" y="0"/>
                    <a:pt x="26637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grpSp>
    </p:spTree>
    <p:extLst>
      <p:ext uri="{BB962C8B-B14F-4D97-AF65-F5344CB8AC3E}">
        <p14:creationId xmlns:p14="http://schemas.microsoft.com/office/powerpoint/2010/main" val="2056729025"/>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63B8B371-4239-4BF1-A6C3-7C874365B8D4}" type="datetimeFigureOut">
              <a:rPr lang="en-US"/>
              <a:pPr>
                <a:defRPr/>
              </a:pPr>
              <a:t>12/08/2023</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fld id="{1ECEFD87-DA67-4B2E-A970-B508986A0A99}" type="slidenum">
              <a:rPr lang="en-US" altLang="en-US"/>
              <a:pPr/>
              <a:t>‹#›</a:t>
            </a:fld>
            <a:endParaRPr lang="en-US" altLang="en-US"/>
          </a:p>
        </p:txBody>
      </p:sp>
    </p:spTree>
    <p:extLst>
      <p:ext uri="{BB962C8B-B14F-4D97-AF65-F5344CB8AC3E}">
        <p14:creationId xmlns:p14="http://schemas.microsoft.com/office/powerpoint/2010/main" val="142510122"/>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949534495"/>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3654350401"/>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1203513976"/>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1438935658"/>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597974065"/>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3326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9064529"/>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61026443"/>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999886421"/>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1826057010"/>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1042454868"/>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06596722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430865571"/>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1359170344"/>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2151699670"/>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985645857"/>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7258115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vi-VN" sz="1400" b="0" i="0" u="none" strike="noStrike" kern="1200" cap="none" spc="0" normalizeH="0" baseline="0" noProof="0">
              <a:ln>
                <a:noFill/>
              </a:ln>
              <a:solidFill>
                <a:schemeClr val="tx1"/>
              </a:solidFill>
              <a:effectLst/>
              <a:uLnTx/>
              <a:uFillTx/>
              <a:latin typeface="+mn-lt"/>
              <a:ea typeface="+mn-ea"/>
              <a:cs typeface="Arial" panose="020B0604020202020204" pitchFamily="34" charset="0"/>
            </a:endParaRPr>
          </a:p>
        </p:txBody>
      </p:sp>
      <p:sp>
        <p:nvSpPr>
          <p:cNvPr id="5" name="Footer Placeholder 4"/>
          <p:cNvSpPr>
            <a:spLocks noGrp="1"/>
          </p:cNvSpPr>
          <p:nvPr>
            <p:ph type="ftr" sz="quarter" idx="11"/>
          </p:nvPr>
        </p:nvSpPr>
        <p:spPr/>
        <p:txBody>
          <a:body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vi-VN" sz="1400" b="0" i="0" u="none" strike="noStrike" kern="1200" cap="none" spc="0" normalizeH="0" baseline="0" noProof="0">
              <a:ln>
                <a:noFill/>
              </a:ln>
              <a:solidFill>
                <a:schemeClr val="tx1"/>
              </a:solidFill>
              <a:effectLst/>
              <a:uLnTx/>
              <a:uFillTx/>
              <a:latin typeface="+mn-lt"/>
              <a:ea typeface="+mn-ea"/>
              <a:cs typeface="Arial" panose="020B0604020202020204" pitchFamily="34" charset="0"/>
            </a:endParaRPr>
          </a:p>
        </p:txBody>
      </p:sp>
      <p:sp>
        <p:nvSpPr>
          <p:cNvPr id="6" name="Slide Number Placeholder 5"/>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defRPr/>
            </a:pPr>
            <a:fld id="{EE6FC971-CFFB-4A44-AA49-7B277709F1F4}" type="slidenum">
              <a:rPr kumimoji="0" lang="vi-VN" altLang="en-US" sz="14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a:t>
            </a:fld>
            <a:endParaRPr kumimoji="0" lang="vi-VN" altLang="en-US" sz="14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563392043"/>
      </p:ext>
    </p:extLst>
  </p:cSld>
  <p:clrMapOvr>
    <a:masterClrMapping/>
  </p:clrMapOvr>
  <p:transition>
    <p:wedge/>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524635760"/>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104183449"/>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9277037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71686465"/>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649147170"/>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135851942"/>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464715684"/>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424232507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78068411"/>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60875061"/>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594241297"/>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93486519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91485567"/>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09998615"/>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37343076"/>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434758944"/>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544239441"/>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460545148"/>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234962754"/>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0360405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35805218"/>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193661962"/>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329951673"/>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69341809"/>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68105696"/>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902036444"/>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3555741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697024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649379164"/>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981127905"/>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9926970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86562195"/>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818725952"/>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006770356"/>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06612902"/>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3700774"/>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503551865"/>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430749913"/>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697538812"/>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124344502"/>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981600757"/>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08409198"/>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51737647"/>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574332247"/>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7858481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39751087"/>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72708747"/>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472405722"/>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172304995"/>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4639898"/>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756254934"/>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924894876"/>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207185095"/>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28560462"/>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483237218"/>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2713895148"/>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959893527"/>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4068792218"/>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551209804"/>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928661402"/>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177735018"/>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4050451169"/>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2670926215"/>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428360497"/>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915451031"/>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609513488"/>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60355170"/>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4084984889"/>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733830201"/>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34118176"/>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eaLnBrk="0" fontAlgn="base" hangingPunct="0">
              <a:spcBef>
                <a:spcPct val="0"/>
              </a:spcBef>
              <a:spcAft>
                <a:spcPct val="0"/>
              </a:spcAft>
              <a:defRPr/>
            </a:pPr>
            <a:r>
              <a:rPr lang="en-US">
                <a:solidFill>
                  <a:prstClr val="black"/>
                </a:solidFill>
                <a:latin typeface="Open Sans" pitchFamily="34" charset="0"/>
              </a:rPr>
              <a:t>23/11/2020</a:t>
            </a:r>
          </a:p>
        </p:txBody>
      </p:sp>
      <p:sp>
        <p:nvSpPr>
          <p:cNvPr id="5" name="Footer Placeholder 4"/>
          <p:cNvSpPr>
            <a:spLocks noGrp="1"/>
          </p:cNvSpPr>
          <p:nvPr>
            <p:ph type="ftr" sz="quarter" idx="11"/>
          </p:nvPr>
        </p:nvSpPr>
        <p:spPr>
          <a:xfrm>
            <a:off x="4831644" y="6117337"/>
            <a:ext cx="4812584" cy="365125"/>
          </a:xfrm>
        </p:spPr>
        <p:txBody>
          <a:bodyPr/>
          <a:lstStyle/>
          <a:p>
            <a:pPr eaLnBrk="0" fontAlgn="base" hangingPunct="0">
              <a:spcBef>
                <a:spcPct val="0"/>
              </a:spcBef>
              <a:spcAft>
                <a:spcPct val="0"/>
              </a:spcAft>
              <a:defRPr/>
            </a:pPr>
            <a:endParaRPr lang="en-US">
              <a:solidFill>
                <a:prstClr val="black"/>
              </a:solidFill>
              <a:latin typeface="Open Sans" pitchFamily="34" charset="0"/>
            </a:endParaRPr>
          </a:p>
        </p:txBody>
      </p:sp>
      <p:sp>
        <p:nvSpPr>
          <p:cNvPr id="6" name="Slide Number Placeholder 5"/>
          <p:cNvSpPr>
            <a:spLocks noGrp="1"/>
          </p:cNvSpPr>
          <p:nvPr>
            <p:ph type="sldNum" sz="quarter" idx="12"/>
          </p:nvPr>
        </p:nvSpPr>
        <p:spPr>
          <a:xfrm>
            <a:off x="11033760" y="6117337"/>
            <a:ext cx="548640" cy="365125"/>
          </a:xfrm>
        </p:spPr>
        <p:txBody>
          <a:bodyPr/>
          <a:lstStyle/>
          <a:p>
            <a:pPr eaLnBrk="0" fontAlgn="base" hangingPunct="0">
              <a:spcBef>
                <a:spcPct val="0"/>
              </a:spcBef>
              <a:spcAft>
                <a:spcPct val="0"/>
              </a:spcAft>
              <a:defRPr/>
            </a:pPr>
            <a:fld id="{9D850083-8D3E-4FE4-8081-0B82FCF40B8E}" type="slidenum">
              <a:rPr lang="en-US" smtClean="0">
                <a:solidFill>
                  <a:prstClr val="black"/>
                </a:solidFill>
                <a:latin typeface="Open Sans" pitchFamily="34" charset="0"/>
              </a:rPr>
              <a:pPr eaLnBrk="0" fontAlgn="base" hangingPunct="0">
                <a:spcBef>
                  <a:spcPct val="0"/>
                </a:spcBef>
                <a:spcAft>
                  <a:spcPct val="0"/>
                </a:spcAft>
                <a:defRPr/>
              </a:pPr>
              <a:t>‹#›</a:t>
            </a:fld>
            <a:endParaRPr lang="en-US">
              <a:solidFill>
                <a:prstClr val="black"/>
              </a:solidFill>
              <a:latin typeface="Open Sans" pitchFamily="34" charset="0"/>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4025042681"/>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170.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D63F711-CC27-4A92-8C1C-48A8D9958546}"/>
              </a:ext>
            </a:extLst>
          </p:cNvPr>
          <p:cNvSpPr>
            <a:spLocks noGrp="1"/>
          </p:cNvSpPr>
          <p:nvPr>
            <p:ph type="dt" sz="half" idx="10"/>
          </p:nvPr>
        </p:nvSpPr>
        <p:spPr/>
        <p:txBody>
          <a:bodyPr/>
          <a:lstStyle/>
          <a:p>
            <a:pPr eaLnBrk="0" fontAlgn="base" hangingPunct="0">
              <a:spcBef>
                <a:spcPct val="0"/>
              </a:spcBef>
              <a:spcAft>
                <a:spcPct val="0"/>
              </a:spcAft>
              <a:defRPr/>
            </a:pPr>
            <a:fld id="{986BCD86-12BA-4445-85E1-802BA4A5CC27}" type="datetimeFigureOut">
              <a:rPr lang="vi-VN" smtClean="0">
                <a:solidFill>
                  <a:prstClr val="black"/>
                </a:solidFill>
              </a:rPr>
              <a:pPr eaLnBrk="0" fontAlgn="base" hangingPunct="0">
                <a:spcBef>
                  <a:spcPct val="0"/>
                </a:spcBef>
                <a:spcAft>
                  <a:spcPct val="0"/>
                </a:spcAft>
                <a:defRPr/>
              </a:pPr>
              <a:t>08/12/2023</a:t>
            </a:fld>
            <a:endParaRPr lang="vi-VN">
              <a:solidFill>
                <a:prstClr val="black"/>
              </a:solidFill>
            </a:endParaRPr>
          </a:p>
        </p:txBody>
      </p:sp>
      <p:sp>
        <p:nvSpPr>
          <p:cNvPr id="3" name="Footer Placeholder 2">
            <a:extLst>
              <a:ext uri="{FF2B5EF4-FFF2-40B4-BE49-F238E27FC236}">
                <a16:creationId xmlns:a16="http://schemas.microsoft.com/office/drawing/2014/main" id="{4FE99B35-1977-4ACD-AC8D-D1992891520F}"/>
              </a:ext>
            </a:extLst>
          </p:cNvPr>
          <p:cNvSpPr>
            <a:spLocks noGrp="1"/>
          </p:cNvSpPr>
          <p:nvPr>
            <p:ph type="ftr" sz="quarter" idx="11"/>
          </p:nvPr>
        </p:nvSpPr>
        <p:spPr/>
        <p:txBody>
          <a:bodyPr/>
          <a:lstStyle/>
          <a:p>
            <a:pPr eaLnBrk="0" fontAlgn="base" hangingPunct="0">
              <a:spcBef>
                <a:spcPct val="0"/>
              </a:spcBef>
              <a:spcAft>
                <a:spcPct val="0"/>
              </a:spcAft>
              <a:defRPr/>
            </a:pPr>
            <a:endParaRPr lang="vi-VN">
              <a:solidFill>
                <a:prstClr val="black"/>
              </a:solidFill>
            </a:endParaRPr>
          </a:p>
        </p:txBody>
      </p:sp>
      <p:sp>
        <p:nvSpPr>
          <p:cNvPr id="4" name="Slide Number Placeholder 3">
            <a:extLst>
              <a:ext uri="{FF2B5EF4-FFF2-40B4-BE49-F238E27FC236}">
                <a16:creationId xmlns:a16="http://schemas.microsoft.com/office/drawing/2014/main" id="{BC7F72C2-982B-42A4-8E82-F84BC9913AF3}"/>
              </a:ext>
            </a:extLst>
          </p:cNvPr>
          <p:cNvSpPr>
            <a:spLocks noGrp="1"/>
          </p:cNvSpPr>
          <p:nvPr>
            <p:ph type="sldNum" sz="quarter" idx="12"/>
          </p:nvPr>
        </p:nvSpPr>
        <p:spPr/>
        <p:txBody>
          <a:bodyPr/>
          <a:lstStyle/>
          <a:p>
            <a:pPr eaLnBrk="0" fontAlgn="base" hangingPunct="0">
              <a:spcBef>
                <a:spcPct val="0"/>
              </a:spcBef>
              <a:spcAft>
                <a:spcPct val="0"/>
              </a:spcAft>
              <a:defRPr/>
            </a:pPr>
            <a:fld id="{1A0F79E7-FE5E-44F7-9BEB-200AF3F4009C}" type="slidenum">
              <a:rPr lang="vi-VN" smtClean="0">
                <a:solidFill>
                  <a:prstClr val="black"/>
                </a:solidFill>
              </a:rPr>
              <a:pPr eaLnBrk="0" fontAlgn="base" hangingPunct="0">
                <a:spcBef>
                  <a:spcPct val="0"/>
                </a:spcBef>
                <a:spcAft>
                  <a:spcPct val="0"/>
                </a:spcAft>
                <a:defRPr/>
              </a:pPr>
              <a:t>‹#›</a:t>
            </a:fld>
            <a:endParaRPr lang="vi-VN">
              <a:solidFill>
                <a:prstClr val="black"/>
              </a:solidFill>
            </a:endParaRPr>
          </a:p>
        </p:txBody>
      </p:sp>
    </p:spTree>
    <p:extLst>
      <p:ext uri="{BB962C8B-B14F-4D97-AF65-F5344CB8AC3E}">
        <p14:creationId xmlns:p14="http://schemas.microsoft.com/office/powerpoint/2010/main" val="2407511403"/>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512"/>
            <a:ext cx="12192000" cy="28889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eaLnBrk="0" fontAlgn="base" hangingPunct="0">
              <a:spcBef>
                <a:spcPct val="0"/>
              </a:spcBef>
              <a:spcAft>
                <a:spcPct val="0"/>
              </a:spcAft>
              <a:defRPr/>
            </a:pPr>
            <a:endParaRPr lang="id-ID">
              <a:solidFill>
                <a:prstClr val="white"/>
              </a:solidFill>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
        <p:nvSpPr>
          <p:cNvPr id="5" name="Freeform: Shape 4"/>
          <p:cNvSpPr/>
          <p:nvPr userDrawn="1"/>
        </p:nvSpPr>
        <p:spPr bwMode="auto">
          <a:xfrm>
            <a:off x="0" y="3805851"/>
            <a:ext cx="12192000" cy="2210635"/>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vert="horz" wrap="square" lIns="91440" tIns="45720" rIns="91440" bIns="45720" numCol="1" anchor="t" anchorCtr="0" compatLnSpc="1">
            <a:noAutofit/>
          </a:bodyPr>
          <a:lstStyle/>
          <a:p>
            <a:pPr eaLnBrk="0" fontAlgn="base" hangingPunct="0">
              <a:spcBef>
                <a:spcPct val="0"/>
              </a:spcBef>
              <a:spcAft>
                <a:spcPct val="0"/>
              </a:spcAft>
              <a:defRPr/>
            </a:pPr>
            <a:endParaRPr lang="id-ID">
              <a:solidFill>
                <a:prstClr val="black"/>
              </a:solidFill>
              <a:latin typeface="Open Sans" pitchFamily="34" charset="0"/>
            </a:endParaRPr>
          </a:p>
        </p:txBody>
      </p:sp>
    </p:spTree>
    <p:extLst>
      <p:ext uri="{BB962C8B-B14F-4D97-AF65-F5344CB8AC3E}">
        <p14:creationId xmlns:p14="http://schemas.microsoft.com/office/powerpoint/2010/main" val="13579561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093259425"/>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671169823"/>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25521618"/>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440633484"/>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347448204"/>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32535983"/>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393510434"/>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143469438"/>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08408130"/>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257442306"/>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2877377142"/>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128568402"/>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46620723"/>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159482607"/>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97709490"/>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561110175"/>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22208028"/>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50948495"/>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212100794"/>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11493579"/>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78800938"/>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defTabSz="914286">
              <a:buClr>
                <a:srgbClr val="000000"/>
              </a:buClr>
              <a:buFont typeface="Arial"/>
              <a:buNone/>
              <a:defRPr/>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a:defRPr/>
            </a:pPr>
            <a:fld id="{00000000-1234-1234-1234-123412341234}" type="slidenum">
              <a:rPr lang="en">
                <a:solidFill>
                  <a:srgbClr val="000000">
                    <a:tint val="75000"/>
                  </a:srgbClr>
                </a:solidFill>
              </a:rPr>
              <a:pPr>
                <a:defRPr/>
              </a:pPr>
              <a:t>‹#›</a:t>
            </a:fld>
            <a:endParaRPr>
              <a:solidFill>
                <a:srgbClr val="000000">
                  <a:tint val="75000"/>
                </a:srgbClr>
              </a:solidFill>
            </a:endParaRPr>
          </a:p>
        </p:txBody>
      </p:sp>
    </p:spTree>
    <p:extLst>
      <p:ext uri="{BB962C8B-B14F-4D97-AF65-F5344CB8AC3E}">
        <p14:creationId xmlns:p14="http://schemas.microsoft.com/office/powerpoint/2010/main" val="2787378606"/>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09BDC11D-C56D-43F7-9324-A802D50A1050}" type="datetimeFigureOut">
              <a:rPr lang="en-US">
                <a:solidFill>
                  <a:srgbClr val="000000">
                    <a:tint val="75000"/>
                  </a:srgbClr>
                </a:solidFill>
              </a:rPr>
              <a:pPr>
                <a:defRPr/>
              </a:pPr>
              <a:t>12/08/2023</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pPr>
              <a:defRPr/>
            </a:pP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pPr>
              <a:defRPr/>
            </a:pPr>
            <a:fld id="{E16EE1C3-4C97-4D89-86D4-AB0FC9C35DCF}" type="slidenum">
              <a:rPr lang="en-US">
                <a:solidFill>
                  <a:srgbClr val="000000">
                    <a:tint val="75000"/>
                  </a:srgbClr>
                </a:solidFill>
              </a:rPr>
              <a:pPr>
                <a:defRPr/>
              </a:pPr>
              <a:t>‹#›</a:t>
            </a:fld>
            <a:endParaRPr lang="en-US">
              <a:solidFill>
                <a:srgbClr val="000000">
                  <a:tint val="75000"/>
                </a:srgbClr>
              </a:solidFill>
            </a:endParaRPr>
          </a:p>
        </p:txBody>
      </p:sp>
    </p:spTree>
    <p:extLst>
      <p:ext uri="{BB962C8B-B14F-4D97-AF65-F5344CB8AC3E}">
        <p14:creationId xmlns:p14="http://schemas.microsoft.com/office/powerpoint/2010/main" val="19033080"/>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grpSp>
    </p:spTree>
    <p:extLst>
      <p:ext uri="{BB962C8B-B14F-4D97-AF65-F5344CB8AC3E}">
        <p14:creationId xmlns:p14="http://schemas.microsoft.com/office/powerpoint/2010/main" val="3757805257"/>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196.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29193239"/>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777873096"/>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795609886"/>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243935835"/>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92759138"/>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019560329"/>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870562699"/>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108707076"/>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508893427"/>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833980655"/>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34971680"/>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53734936"/>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matchingName="Section header" userDrawn="1">
  <p:cSld name="Section header">
    <p:spTree>
      <p:nvGrpSpPr>
        <p:cNvPr id="1" name="Shape 73"/>
        <p:cNvGrpSpPr/>
        <p:nvPr/>
      </p:nvGrpSpPr>
      <p:grpSpPr>
        <a:xfrm>
          <a:off x="0" y="0"/>
          <a:ext cx="0" cy="0"/>
          <a:chOff x="0" y="0"/>
          <a:chExt cx="0" cy="0"/>
        </a:xfrm>
      </p:grpSpPr>
      <p:sp>
        <p:nvSpPr>
          <p:cNvPr id="74" name="Google Shape;74;p3"/>
          <p:cNvSpPr/>
          <p:nvPr/>
        </p:nvSpPr>
        <p:spPr>
          <a:xfrm rot="162584">
            <a:off x="1602066" y="567212"/>
            <a:ext cx="4636884" cy="5268515"/>
          </a:xfrm>
          <a:custGeom>
            <a:avLst/>
            <a:gdLst/>
            <a:ahLst/>
            <a:cxnLst/>
            <a:rect l="l" t="t" r="r" b="b"/>
            <a:pathLst>
              <a:path w="34540" h="39245" extrusionOk="0">
                <a:moveTo>
                  <a:pt x="1" y="0"/>
                </a:moveTo>
                <a:lnTo>
                  <a:pt x="1" y="39245"/>
                </a:lnTo>
                <a:lnTo>
                  <a:pt x="34539" y="39245"/>
                </a:lnTo>
                <a:lnTo>
                  <a:pt x="34539" y="1374"/>
                </a:lnTo>
                <a:cubicBezTo>
                  <a:pt x="34239" y="901"/>
                  <a:pt x="34065" y="395"/>
                  <a:pt x="33702" y="0"/>
                </a:cubicBezTo>
                <a:lnTo>
                  <a:pt x="32818" y="0"/>
                </a:lnTo>
                <a:cubicBezTo>
                  <a:pt x="32660" y="537"/>
                  <a:pt x="32470" y="1074"/>
                  <a:pt x="32628" y="1564"/>
                </a:cubicBezTo>
                <a:cubicBezTo>
                  <a:pt x="33276" y="1864"/>
                  <a:pt x="33197" y="2827"/>
                  <a:pt x="32486" y="3017"/>
                </a:cubicBezTo>
                <a:cubicBezTo>
                  <a:pt x="32419" y="3033"/>
                  <a:pt x="32354" y="3041"/>
                  <a:pt x="32291" y="3041"/>
                </a:cubicBezTo>
                <a:cubicBezTo>
                  <a:pt x="31683" y="3041"/>
                  <a:pt x="31280" y="2330"/>
                  <a:pt x="31681" y="1801"/>
                </a:cubicBezTo>
                <a:lnTo>
                  <a:pt x="31681" y="0"/>
                </a:lnTo>
                <a:lnTo>
                  <a:pt x="30117" y="0"/>
                </a:lnTo>
                <a:cubicBezTo>
                  <a:pt x="30086" y="553"/>
                  <a:pt x="30117" y="1090"/>
                  <a:pt x="30243" y="1627"/>
                </a:cubicBezTo>
                <a:cubicBezTo>
                  <a:pt x="30861" y="2075"/>
                  <a:pt x="30543" y="3034"/>
                  <a:pt x="29807" y="3034"/>
                </a:cubicBezTo>
                <a:cubicBezTo>
                  <a:pt x="29789" y="3034"/>
                  <a:pt x="29772" y="3034"/>
                  <a:pt x="29754" y="3033"/>
                </a:cubicBezTo>
                <a:cubicBezTo>
                  <a:pt x="28980" y="3001"/>
                  <a:pt x="28743" y="1975"/>
                  <a:pt x="29406" y="1596"/>
                </a:cubicBezTo>
                <a:cubicBezTo>
                  <a:pt x="29485" y="1059"/>
                  <a:pt x="29517" y="537"/>
                  <a:pt x="29485" y="0"/>
                </a:cubicBezTo>
                <a:lnTo>
                  <a:pt x="27685" y="0"/>
                </a:lnTo>
                <a:cubicBezTo>
                  <a:pt x="27732" y="632"/>
                  <a:pt x="27827" y="1248"/>
                  <a:pt x="27954" y="1864"/>
                </a:cubicBezTo>
                <a:cubicBezTo>
                  <a:pt x="28265" y="2402"/>
                  <a:pt x="27866" y="3028"/>
                  <a:pt x="27303" y="3028"/>
                </a:cubicBezTo>
                <a:cubicBezTo>
                  <a:pt x="27238" y="3028"/>
                  <a:pt x="27170" y="3019"/>
                  <a:pt x="27101" y="3001"/>
                </a:cubicBezTo>
                <a:cubicBezTo>
                  <a:pt x="26437" y="2843"/>
                  <a:pt x="26295" y="1959"/>
                  <a:pt x="26895" y="1596"/>
                </a:cubicBezTo>
                <a:cubicBezTo>
                  <a:pt x="26943" y="1059"/>
                  <a:pt x="27148" y="553"/>
                  <a:pt x="27038" y="0"/>
                </a:cubicBezTo>
                <a:lnTo>
                  <a:pt x="25064" y="0"/>
                </a:lnTo>
                <a:cubicBezTo>
                  <a:pt x="25127" y="601"/>
                  <a:pt x="25237" y="1185"/>
                  <a:pt x="25379" y="1769"/>
                </a:cubicBezTo>
                <a:cubicBezTo>
                  <a:pt x="25790" y="2286"/>
                  <a:pt x="25411" y="3036"/>
                  <a:pt x="24777" y="3036"/>
                </a:cubicBezTo>
                <a:cubicBezTo>
                  <a:pt x="24751" y="3036"/>
                  <a:pt x="24726" y="3035"/>
                  <a:pt x="24700" y="3033"/>
                </a:cubicBezTo>
                <a:cubicBezTo>
                  <a:pt x="24005" y="2954"/>
                  <a:pt x="23753" y="2085"/>
                  <a:pt x="24290" y="1659"/>
                </a:cubicBezTo>
                <a:cubicBezTo>
                  <a:pt x="24369" y="1106"/>
                  <a:pt x="24384" y="553"/>
                  <a:pt x="24353" y="0"/>
                </a:cubicBezTo>
                <a:lnTo>
                  <a:pt x="23026" y="0"/>
                </a:lnTo>
                <a:cubicBezTo>
                  <a:pt x="22979" y="537"/>
                  <a:pt x="22774" y="1090"/>
                  <a:pt x="22726" y="1643"/>
                </a:cubicBezTo>
                <a:cubicBezTo>
                  <a:pt x="23343" y="2075"/>
                  <a:pt x="23011" y="3034"/>
                  <a:pt x="22274" y="3034"/>
                </a:cubicBezTo>
                <a:cubicBezTo>
                  <a:pt x="22256" y="3034"/>
                  <a:pt x="22239" y="3034"/>
                  <a:pt x="22221" y="3033"/>
                </a:cubicBezTo>
                <a:cubicBezTo>
                  <a:pt x="21447" y="2985"/>
                  <a:pt x="21226" y="1943"/>
                  <a:pt x="21921" y="1580"/>
                </a:cubicBezTo>
                <a:cubicBezTo>
                  <a:pt x="22016" y="1043"/>
                  <a:pt x="22142" y="522"/>
                  <a:pt x="22205" y="0"/>
                </a:cubicBezTo>
                <a:lnTo>
                  <a:pt x="19994" y="0"/>
                </a:lnTo>
                <a:cubicBezTo>
                  <a:pt x="19963" y="506"/>
                  <a:pt x="19836" y="1185"/>
                  <a:pt x="20041" y="1532"/>
                </a:cubicBezTo>
                <a:cubicBezTo>
                  <a:pt x="20752" y="1801"/>
                  <a:pt x="20705" y="2827"/>
                  <a:pt x="19963" y="3017"/>
                </a:cubicBezTo>
                <a:cubicBezTo>
                  <a:pt x="19894" y="3035"/>
                  <a:pt x="19828" y="3043"/>
                  <a:pt x="19763" y="3043"/>
                </a:cubicBezTo>
                <a:cubicBezTo>
                  <a:pt x="19142" y="3043"/>
                  <a:pt x="18731" y="2269"/>
                  <a:pt x="19189" y="1753"/>
                </a:cubicBezTo>
                <a:cubicBezTo>
                  <a:pt x="19189" y="1169"/>
                  <a:pt x="19173" y="585"/>
                  <a:pt x="19141" y="0"/>
                </a:cubicBezTo>
                <a:lnTo>
                  <a:pt x="17767" y="0"/>
                </a:lnTo>
                <a:cubicBezTo>
                  <a:pt x="17752" y="632"/>
                  <a:pt x="17799" y="1280"/>
                  <a:pt x="17941" y="1896"/>
                </a:cubicBezTo>
                <a:cubicBezTo>
                  <a:pt x="18223" y="2431"/>
                  <a:pt x="17826" y="3029"/>
                  <a:pt x="17278" y="3029"/>
                </a:cubicBezTo>
                <a:cubicBezTo>
                  <a:pt x="17211" y="3029"/>
                  <a:pt x="17143" y="3020"/>
                  <a:pt x="17072" y="3001"/>
                </a:cubicBezTo>
                <a:cubicBezTo>
                  <a:pt x="16425" y="2843"/>
                  <a:pt x="16283" y="1990"/>
                  <a:pt x="16836" y="1627"/>
                </a:cubicBezTo>
                <a:cubicBezTo>
                  <a:pt x="16962" y="1090"/>
                  <a:pt x="16994" y="537"/>
                  <a:pt x="16962" y="0"/>
                </a:cubicBezTo>
                <a:lnTo>
                  <a:pt x="15462" y="0"/>
                </a:lnTo>
                <a:cubicBezTo>
                  <a:pt x="15462" y="664"/>
                  <a:pt x="15477" y="1564"/>
                  <a:pt x="15477" y="1975"/>
                </a:cubicBezTo>
                <a:cubicBezTo>
                  <a:pt x="15509" y="2069"/>
                  <a:pt x="15525" y="2164"/>
                  <a:pt x="15525" y="2259"/>
                </a:cubicBezTo>
                <a:cubicBezTo>
                  <a:pt x="15556" y="2701"/>
                  <a:pt x="15209" y="3064"/>
                  <a:pt x="14767" y="3064"/>
                </a:cubicBezTo>
                <a:cubicBezTo>
                  <a:pt x="14325" y="3064"/>
                  <a:pt x="13961" y="2701"/>
                  <a:pt x="13993" y="2259"/>
                </a:cubicBezTo>
                <a:cubicBezTo>
                  <a:pt x="14025" y="1927"/>
                  <a:pt x="14230" y="1643"/>
                  <a:pt x="14546" y="1532"/>
                </a:cubicBezTo>
                <a:cubicBezTo>
                  <a:pt x="14767" y="774"/>
                  <a:pt x="14625" y="601"/>
                  <a:pt x="14719" y="0"/>
                </a:cubicBezTo>
                <a:lnTo>
                  <a:pt x="13393" y="0"/>
                </a:lnTo>
                <a:cubicBezTo>
                  <a:pt x="13251" y="585"/>
                  <a:pt x="12966" y="1122"/>
                  <a:pt x="12809" y="1722"/>
                </a:cubicBezTo>
                <a:cubicBezTo>
                  <a:pt x="13296" y="2239"/>
                  <a:pt x="12911" y="3042"/>
                  <a:pt x="12267" y="3042"/>
                </a:cubicBezTo>
                <a:cubicBezTo>
                  <a:pt x="12203" y="3042"/>
                  <a:pt x="12135" y="3034"/>
                  <a:pt x="12066" y="3017"/>
                </a:cubicBezTo>
                <a:cubicBezTo>
                  <a:pt x="11308" y="2827"/>
                  <a:pt x="11277" y="1753"/>
                  <a:pt x="12035" y="1532"/>
                </a:cubicBezTo>
                <a:cubicBezTo>
                  <a:pt x="12145" y="1027"/>
                  <a:pt x="12272" y="522"/>
                  <a:pt x="12335" y="0"/>
                </a:cubicBezTo>
                <a:lnTo>
                  <a:pt x="10124" y="0"/>
                </a:lnTo>
                <a:cubicBezTo>
                  <a:pt x="10250" y="616"/>
                  <a:pt x="10282" y="1217"/>
                  <a:pt x="10376" y="1817"/>
                </a:cubicBezTo>
                <a:cubicBezTo>
                  <a:pt x="10471" y="1943"/>
                  <a:pt x="10519" y="2101"/>
                  <a:pt x="10519" y="2275"/>
                </a:cubicBezTo>
                <a:cubicBezTo>
                  <a:pt x="10519" y="2718"/>
                  <a:pt x="10153" y="3049"/>
                  <a:pt x="9748" y="3049"/>
                </a:cubicBezTo>
                <a:cubicBezTo>
                  <a:pt x="9647" y="3049"/>
                  <a:pt x="9545" y="3029"/>
                  <a:pt x="9445" y="2985"/>
                </a:cubicBezTo>
                <a:cubicBezTo>
                  <a:pt x="8924" y="2764"/>
                  <a:pt x="8813" y="2085"/>
                  <a:pt x="9224" y="1706"/>
                </a:cubicBezTo>
                <a:cubicBezTo>
                  <a:pt x="9318" y="1138"/>
                  <a:pt x="9397" y="569"/>
                  <a:pt x="9445" y="0"/>
                </a:cubicBezTo>
                <a:lnTo>
                  <a:pt x="7755" y="0"/>
                </a:lnTo>
                <a:cubicBezTo>
                  <a:pt x="7755" y="601"/>
                  <a:pt x="7850" y="1185"/>
                  <a:pt x="7834" y="1769"/>
                </a:cubicBezTo>
                <a:cubicBezTo>
                  <a:pt x="7960" y="1911"/>
                  <a:pt x="8023" y="2085"/>
                  <a:pt x="8023" y="2275"/>
                </a:cubicBezTo>
                <a:cubicBezTo>
                  <a:pt x="8023" y="2725"/>
                  <a:pt x="7658" y="3044"/>
                  <a:pt x="7252" y="3044"/>
                </a:cubicBezTo>
                <a:cubicBezTo>
                  <a:pt x="7131" y="3044"/>
                  <a:pt x="7006" y="3015"/>
                  <a:pt x="6886" y="2954"/>
                </a:cubicBezTo>
                <a:cubicBezTo>
                  <a:pt x="6365" y="2669"/>
                  <a:pt x="6349" y="1927"/>
                  <a:pt x="6839" y="1611"/>
                </a:cubicBezTo>
                <a:cubicBezTo>
                  <a:pt x="6997" y="1090"/>
                  <a:pt x="7076" y="553"/>
                  <a:pt x="7060" y="0"/>
                </a:cubicBezTo>
                <a:lnTo>
                  <a:pt x="5323" y="0"/>
                </a:lnTo>
                <a:lnTo>
                  <a:pt x="5323" y="1769"/>
                </a:lnTo>
                <a:cubicBezTo>
                  <a:pt x="5791" y="2292"/>
                  <a:pt x="5372" y="3054"/>
                  <a:pt x="4755" y="3054"/>
                </a:cubicBezTo>
                <a:cubicBezTo>
                  <a:pt x="4663" y="3054"/>
                  <a:pt x="4568" y="3038"/>
                  <a:pt x="4470" y="3001"/>
                </a:cubicBezTo>
                <a:cubicBezTo>
                  <a:pt x="3728" y="2717"/>
                  <a:pt x="3854" y="1611"/>
                  <a:pt x="4644" y="1501"/>
                </a:cubicBezTo>
                <a:cubicBezTo>
                  <a:pt x="4691" y="995"/>
                  <a:pt x="4707" y="522"/>
                  <a:pt x="4707" y="0"/>
                </a:cubicBezTo>
                <a:lnTo>
                  <a:pt x="2970" y="0"/>
                </a:lnTo>
                <a:cubicBezTo>
                  <a:pt x="2970" y="664"/>
                  <a:pt x="3033" y="1343"/>
                  <a:pt x="2970" y="1990"/>
                </a:cubicBezTo>
                <a:cubicBezTo>
                  <a:pt x="3172" y="2534"/>
                  <a:pt x="2746" y="3038"/>
                  <a:pt x="2252" y="3038"/>
                </a:cubicBezTo>
                <a:cubicBezTo>
                  <a:pt x="2129" y="3038"/>
                  <a:pt x="2003" y="3007"/>
                  <a:pt x="1880" y="2938"/>
                </a:cubicBezTo>
                <a:cubicBezTo>
                  <a:pt x="1248" y="2590"/>
                  <a:pt x="1391" y="1643"/>
                  <a:pt x="2101" y="1517"/>
                </a:cubicBezTo>
                <a:cubicBezTo>
                  <a:pt x="2212" y="1043"/>
                  <a:pt x="2275" y="522"/>
                  <a:pt x="2401" y="0"/>
                </a:cubicBezTo>
                <a:close/>
              </a:path>
            </a:pathLst>
          </a:custGeom>
          <a:solidFill>
            <a:srgbClr val="FFFFFF"/>
          </a:solidFill>
          <a:ln>
            <a:noFill/>
          </a:ln>
          <a:effectLst>
            <a:outerShdw blurRad="57150" dist="38100" dir="5400000" algn="bl" rotWithShape="0">
              <a:srgbClr val="783F04">
                <a:alpha val="32000"/>
              </a:srgbClr>
            </a:outerShdw>
          </a:effectLst>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Tree>
    <p:extLst>
      <p:ext uri="{BB962C8B-B14F-4D97-AF65-F5344CB8AC3E}">
        <p14:creationId xmlns:p14="http://schemas.microsoft.com/office/powerpoint/2010/main" val="3069688442"/>
      </p:ext>
    </p:extLst>
  </p:cSld>
  <p:clrMapOvr>
    <a:masterClrMapping/>
  </p:clrMapOvr>
  <p:transition>
    <p:fade thruBlk="1"/>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83"/>
        <p:cNvGrpSpPr/>
        <p:nvPr/>
      </p:nvGrpSpPr>
      <p:grpSpPr>
        <a:xfrm>
          <a:off x="0" y="0"/>
          <a:ext cx="0" cy="0"/>
          <a:chOff x="0" y="0"/>
          <a:chExt cx="0" cy="0"/>
        </a:xfrm>
      </p:grpSpPr>
      <p:grpSp>
        <p:nvGrpSpPr>
          <p:cNvPr id="84" name="Google Shape;84;p4"/>
          <p:cNvGrpSpPr/>
          <p:nvPr/>
        </p:nvGrpSpPr>
        <p:grpSpPr>
          <a:xfrm>
            <a:off x="805122" y="459374"/>
            <a:ext cx="10581756" cy="5939257"/>
            <a:chOff x="238125" y="847975"/>
            <a:chExt cx="7143400" cy="4009400"/>
          </a:xfrm>
        </p:grpSpPr>
        <p:sp>
          <p:nvSpPr>
            <p:cNvPr id="85" name="Google Shape;85;p4"/>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86" name="Google Shape;86;p4"/>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87" name="Google Shape;87;p4"/>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88" name="Google Shape;88;p4"/>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89" name="Google Shape;89;p4"/>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0" name="Google Shape;90;p4"/>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1" name="Google Shape;91;p4"/>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2" name="Google Shape;92;p4"/>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3" name="Google Shape;93;p4"/>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4" name="Google Shape;94;p4"/>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5" name="Google Shape;95;p4"/>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6" name="Google Shape;96;p4"/>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7" name="Google Shape;97;p4"/>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8" name="Google Shape;98;p4"/>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99" name="Google Shape;99;p4"/>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0" name="Google Shape;100;p4"/>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1" name="Google Shape;101;p4"/>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2" name="Google Shape;102;p4"/>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3" name="Google Shape;103;p4"/>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4" name="Google Shape;104;p4"/>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5" name="Google Shape;105;p4"/>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6" name="Google Shape;106;p4"/>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7" name="Google Shape;107;p4"/>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8" name="Google Shape;108;p4"/>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09" name="Google Shape;109;p4"/>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10" name="Google Shape;110;p4"/>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11" name="Google Shape;111;p4"/>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12" name="Google Shape;112;p4"/>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13" name="Google Shape;113;p4"/>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14" name="Google Shape;114;p4"/>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115" name="Google Shape;115;p4"/>
          <p:cNvSpPr txBox="1">
            <a:spLocks noGrp="1"/>
          </p:cNvSpPr>
          <p:nvPr>
            <p:ph type="body" idx="1"/>
          </p:nvPr>
        </p:nvSpPr>
        <p:spPr>
          <a:xfrm>
            <a:off x="2336800" y="1983933"/>
            <a:ext cx="7518400" cy="37180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Clr>
                <a:schemeClr val="accent3"/>
              </a:buClr>
              <a:buSzPts val="1600"/>
              <a:buFont typeface="Raleway Thin"/>
              <a:buChar char="●"/>
              <a:defRPr/>
            </a:lvl1pPr>
            <a:lvl2pPr marL="1219170" lvl="1" indent="-440256">
              <a:spcBef>
                <a:spcPts val="0"/>
              </a:spcBef>
              <a:spcAft>
                <a:spcPts val="0"/>
              </a:spcAft>
              <a:buSzPts val="1600"/>
              <a:buFont typeface="Nunito Light"/>
              <a:buChar char="○"/>
              <a:defRPr/>
            </a:lvl2pPr>
            <a:lvl3pPr marL="1828754" lvl="2" indent="-431789">
              <a:spcBef>
                <a:spcPts val="2133"/>
              </a:spcBef>
              <a:spcAft>
                <a:spcPts val="0"/>
              </a:spcAft>
              <a:buSzPts val="1500"/>
              <a:buFont typeface="Nunito Light"/>
              <a:buChar char="■"/>
              <a:defRPr/>
            </a:lvl3pPr>
            <a:lvl4pPr marL="2438339" lvl="3" indent="-431789">
              <a:spcBef>
                <a:spcPts val="2133"/>
              </a:spcBef>
              <a:spcAft>
                <a:spcPts val="0"/>
              </a:spcAft>
              <a:buSzPts val="1500"/>
              <a:buFont typeface="Nunito Light"/>
              <a:buChar char="●"/>
              <a:defRPr/>
            </a:lvl4pPr>
            <a:lvl5pPr marL="3047924" lvl="4" indent="-406390">
              <a:spcBef>
                <a:spcPts val="2133"/>
              </a:spcBef>
              <a:spcAft>
                <a:spcPts val="0"/>
              </a:spcAft>
              <a:buSzPts val="1200"/>
              <a:buFont typeface="Nunito Light"/>
              <a:buChar char="○"/>
              <a:defRPr/>
            </a:lvl5pPr>
            <a:lvl6pPr marL="3657509" lvl="5" indent="-406390">
              <a:spcBef>
                <a:spcPts val="2133"/>
              </a:spcBef>
              <a:spcAft>
                <a:spcPts val="0"/>
              </a:spcAft>
              <a:buSzPts val="1200"/>
              <a:buFont typeface="Nunito Light"/>
              <a:buChar char="■"/>
              <a:defRPr/>
            </a:lvl6pPr>
            <a:lvl7pPr marL="4267093" lvl="6" indent="-414856">
              <a:spcBef>
                <a:spcPts val="2133"/>
              </a:spcBef>
              <a:spcAft>
                <a:spcPts val="0"/>
              </a:spcAft>
              <a:buSzPts val="1300"/>
              <a:buFont typeface="Nunito Light"/>
              <a:buChar char="●"/>
              <a:defRPr/>
            </a:lvl7pPr>
            <a:lvl8pPr marL="4876678" lvl="7" indent="-414856">
              <a:spcBef>
                <a:spcPts val="2133"/>
              </a:spcBef>
              <a:spcAft>
                <a:spcPts val="0"/>
              </a:spcAft>
              <a:buSzPts val="1300"/>
              <a:buFont typeface="Nunito Light"/>
              <a:buChar char="○"/>
              <a:defRPr/>
            </a:lvl8pPr>
            <a:lvl9pPr marL="5486263" lvl="8" indent="-406390">
              <a:spcBef>
                <a:spcPts val="2133"/>
              </a:spcBef>
              <a:spcAft>
                <a:spcPts val="2133"/>
              </a:spcAft>
              <a:buSzPts val="1200"/>
              <a:buFont typeface="Nunito Light"/>
              <a:buChar char="■"/>
              <a:defRPr/>
            </a:lvl9pPr>
          </a:lstStyle>
          <a:p>
            <a:endParaRPr dirty="0"/>
          </a:p>
        </p:txBody>
      </p:sp>
      <p:sp>
        <p:nvSpPr>
          <p:cNvPr id="116" name="Google Shape;116;p4"/>
          <p:cNvSpPr txBox="1">
            <a:spLocks noGrp="1"/>
          </p:cNvSpPr>
          <p:nvPr>
            <p:ph type="title"/>
          </p:nvPr>
        </p:nvSpPr>
        <p:spPr>
          <a:xfrm>
            <a:off x="1193800" y="6592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None/>
              <a:defRPr sz="4000" b="0">
                <a:solidFill>
                  <a:schemeClr val="accent1"/>
                </a:solidFill>
                <a:latin typeface="Chelsea Market"/>
                <a:ea typeface="Chelsea Market"/>
                <a:cs typeface="Chelsea Market"/>
                <a:sym typeface="Chelsea Market"/>
              </a:defRPr>
            </a:lvl2pPr>
            <a:lvl3pPr lvl="2" algn="ctr" rtl="0">
              <a:spcBef>
                <a:spcPts val="0"/>
              </a:spcBef>
              <a:spcAft>
                <a:spcPts val="0"/>
              </a:spcAft>
              <a:buNone/>
              <a:defRPr sz="4000" b="0">
                <a:solidFill>
                  <a:schemeClr val="accent1"/>
                </a:solidFill>
                <a:latin typeface="Chelsea Market"/>
                <a:ea typeface="Chelsea Market"/>
                <a:cs typeface="Chelsea Market"/>
                <a:sym typeface="Chelsea Market"/>
              </a:defRPr>
            </a:lvl3pPr>
            <a:lvl4pPr lvl="3" algn="ctr" rtl="0">
              <a:spcBef>
                <a:spcPts val="0"/>
              </a:spcBef>
              <a:spcAft>
                <a:spcPts val="0"/>
              </a:spcAft>
              <a:buNone/>
              <a:defRPr sz="4000" b="0">
                <a:solidFill>
                  <a:schemeClr val="accent1"/>
                </a:solidFill>
                <a:latin typeface="Chelsea Market"/>
                <a:ea typeface="Chelsea Market"/>
                <a:cs typeface="Chelsea Market"/>
                <a:sym typeface="Chelsea Market"/>
              </a:defRPr>
            </a:lvl4pPr>
            <a:lvl5pPr lvl="4" algn="ctr" rtl="0">
              <a:spcBef>
                <a:spcPts val="0"/>
              </a:spcBef>
              <a:spcAft>
                <a:spcPts val="0"/>
              </a:spcAft>
              <a:buNone/>
              <a:defRPr sz="4000" b="0">
                <a:solidFill>
                  <a:schemeClr val="accent1"/>
                </a:solidFill>
                <a:latin typeface="Chelsea Market"/>
                <a:ea typeface="Chelsea Market"/>
                <a:cs typeface="Chelsea Market"/>
                <a:sym typeface="Chelsea Market"/>
              </a:defRPr>
            </a:lvl5pPr>
            <a:lvl6pPr lvl="5" algn="ctr" rtl="0">
              <a:spcBef>
                <a:spcPts val="0"/>
              </a:spcBef>
              <a:spcAft>
                <a:spcPts val="0"/>
              </a:spcAft>
              <a:buNone/>
              <a:defRPr sz="4000" b="0">
                <a:solidFill>
                  <a:schemeClr val="accent1"/>
                </a:solidFill>
                <a:latin typeface="Chelsea Market"/>
                <a:ea typeface="Chelsea Market"/>
                <a:cs typeface="Chelsea Market"/>
                <a:sym typeface="Chelsea Market"/>
              </a:defRPr>
            </a:lvl6pPr>
            <a:lvl7pPr lvl="6" algn="ctr" rtl="0">
              <a:spcBef>
                <a:spcPts val="0"/>
              </a:spcBef>
              <a:spcAft>
                <a:spcPts val="0"/>
              </a:spcAft>
              <a:buNone/>
              <a:defRPr sz="4000" b="0">
                <a:solidFill>
                  <a:schemeClr val="accent1"/>
                </a:solidFill>
                <a:latin typeface="Chelsea Market"/>
                <a:ea typeface="Chelsea Market"/>
                <a:cs typeface="Chelsea Market"/>
                <a:sym typeface="Chelsea Market"/>
              </a:defRPr>
            </a:lvl7pPr>
            <a:lvl8pPr lvl="7" algn="ctr" rtl="0">
              <a:spcBef>
                <a:spcPts val="0"/>
              </a:spcBef>
              <a:spcAft>
                <a:spcPts val="0"/>
              </a:spcAft>
              <a:buNone/>
              <a:defRPr sz="4000" b="0">
                <a:solidFill>
                  <a:schemeClr val="accent1"/>
                </a:solidFill>
                <a:latin typeface="Chelsea Market"/>
                <a:ea typeface="Chelsea Market"/>
                <a:cs typeface="Chelsea Market"/>
                <a:sym typeface="Chelsea Market"/>
              </a:defRPr>
            </a:lvl8pPr>
            <a:lvl9pPr lvl="8" algn="ctr" rtl="0">
              <a:spcBef>
                <a:spcPts val="0"/>
              </a:spcBef>
              <a:spcAft>
                <a:spcPts val="0"/>
              </a:spcAft>
              <a:buNone/>
              <a:defRPr sz="4000" b="0">
                <a:solidFill>
                  <a:schemeClr val="accent1"/>
                </a:solidFill>
                <a:latin typeface="Chelsea Market"/>
                <a:ea typeface="Chelsea Market"/>
                <a:cs typeface="Chelsea Market"/>
                <a:sym typeface="Chelsea Market"/>
              </a:defRPr>
            </a:lvl9pPr>
          </a:lstStyle>
          <a:p>
            <a:endParaRPr dirty="0"/>
          </a:p>
        </p:txBody>
      </p:sp>
    </p:spTree>
    <p:extLst>
      <p:ext uri="{BB962C8B-B14F-4D97-AF65-F5344CB8AC3E}">
        <p14:creationId xmlns:p14="http://schemas.microsoft.com/office/powerpoint/2010/main" val="3521285758"/>
      </p:ext>
    </p:extLst>
  </p:cSld>
  <p:clrMapOvr>
    <a:masterClrMapping/>
  </p:clrMapOvr>
  <p:transition>
    <p:fade thruBlk="1"/>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17"/>
        <p:cNvGrpSpPr/>
        <p:nvPr/>
      </p:nvGrpSpPr>
      <p:grpSpPr>
        <a:xfrm>
          <a:off x="0" y="0"/>
          <a:ext cx="0" cy="0"/>
          <a:chOff x="0" y="0"/>
          <a:chExt cx="0" cy="0"/>
        </a:xfrm>
      </p:grpSpPr>
      <p:grpSp>
        <p:nvGrpSpPr>
          <p:cNvPr id="118" name="Google Shape;118;p5"/>
          <p:cNvGrpSpPr/>
          <p:nvPr/>
        </p:nvGrpSpPr>
        <p:grpSpPr>
          <a:xfrm>
            <a:off x="805089" y="459374"/>
            <a:ext cx="10581756" cy="5939257"/>
            <a:chOff x="238125" y="847975"/>
            <a:chExt cx="7143400" cy="4009400"/>
          </a:xfrm>
        </p:grpSpPr>
        <p:sp>
          <p:nvSpPr>
            <p:cNvPr id="119" name="Google Shape;119;p5"/>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0" name="Google Shape;120;p5"/>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1" name="Google Shape;121;p5"/>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2" name="Google Shape;122;p5"/>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3" name="Google Shape;123;p5"/>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4" name="Google Shape;124;p5"/>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5" name="Google Shape;125;p5"/>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6" name="Google Shape;126;p5"/>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7" name="Google Shape;127;p5"/>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8" name="Google Shape;128;p5"/>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9" name="Google Shape;129;p5"/>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0" name="Google Shape;130;p5"/>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1" name="Google Shape;131;p5"/>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2" name="Google Shape;132;p5"/>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3" name="Google Shape;133;p5"/>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4" name="Google Shape;134;p5"/>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5" name="Google Shape;135;p5"/>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6" name="Google Shape;136;p5"/>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7" name="Google Shape;137;p5"/>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8" name="Google Shape;138;p5"/>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9" name="Google Shape;139;p5"/>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0" name="Google Shape;140;p5"/>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1" name="Google Shape;141;p5"/>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2" name="Google Shape;142;p5"/>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3" name="Google Shape;143;p5"/>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4" name="Google Shape;144;p5"/>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5" name="Google Shape;145;p5"/>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6" name="Google Shape;146;p5"/>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7" name="Google Shape;147;p5"/>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8" name="Google Shape;148;p5"/>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149" name="Google Shape;149;p5"/>
          <p:cNvSpPr txBox="1">
            <a:spLocks noGrp="1"/>
          </p:cNvSpPr>
          <p:nvPr>
            <p:ph type="ctrTitle"/>
          </p:nvPr>
        </p:nvSpPr>
        <p:spPr>
          <a:xfrm flipH="1">
            <a:off x="7171532" y="2764309"/>
            <a:ext cx="2367600" cy="60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933" b="0">
                <a:latin typeface="Chelsea Market"/>
                <a:ea typeface="Chelsea Market"/>
                <a:cs typeface="Chelsea Market"/>
                <a:sym typeface="Chelsea Market"/>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50" name="Google Shape;150;p5"/>
          <p:cNvSpPr txBox="1">
            <a:spLocks noGrp="1"/>
          </p:cNvSpPr>
          <p:nvPr>
            <p:ph type="subTitle" idx="1"/>
          </p:nvPr>
        </p:nvSpPr>
        <p:spPr>
          <a:xfrm flipH="1">
            <a:off x="6455867" y="3706232"/>
            <a:ext cx="3798800" cy="1330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51" name="Google Shape;151;p5"/>
          <p:cNvSpPr txBox="1">
            <a:spLocks noGrp="1"/>
          </p:cNvSpPr>
          <p:nvPr>
            <p:ph type="ctrTitle" idx="2"/>
          </p:nvPr>
        </p:nvSpPr>
        <p:spPr>
          <a:xfrm flipH="1">
            <a:off x="2604005" y="2764301"/>
            <a:ext cx="2423600" cy="60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933" b="0">
                <a:latin typeface="Chelsea Market"/>
                <a:ea typeface="Chelsea Market"/>
                <a:cs typeface="Chelsea Market"/>
                <a:sym typeface="Chelsea Market"/>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52" name="Google Shape;152;p5"/>
          <p:cNvSpPr txBox="1">
            <a:spLocks noGrp="1"/>
          </p:cNvSpPr>
          <p:nvPr>
            <p:ph type="subTitle" idx="3"/>
          </p:nvPr>
        </p:nvSpPr>
        <p:spPr>
          <a:xfrm flipH="1">
            <a:off x="1916400" y="3706247"/>
            <a:ext cx="3798800" cy="1330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dirty="0"/>
          </a:p>
        </p:txBody>
      </p:sp>
      <p:sp>
        <p:nvSpPr>
          <p:cNvPr id="153" name="Google Shape;153;p5"/>
          <p:cNvSpPr txBox="1">
            <a:spLocks noGrp="1"/>
          </p:cNvSpPr>
          <p:nvPr>
            <p:ph type="title" idx="4"/>
          </p:nvPr>
        </p:nvSpPr>
        <p:spPr>
          <a:xfrm>
            <a:off x="1193800" y="6592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None/>
              <a:defRPr sz="4000" b="0">
                <a:solidFill>
                  <a:schemeClr val="accent1"/>
                </a:solidFill>
                <a:latin typeface="Chelsea Market"/>
                <a:ea typeface="Chelsea Market"/>
                <a:cs typeface="Chelsea Market"/>
                <a:sym typeface="Chelsea Market"/>
              </a:defRPr>
            </a:lvl2pPr>
            <a:lvl3pPr lvl="2" algn="ctr" rtl="0">
              <a:spcBef>
                <a:spcPts val="0"/>
              </a:spcBef>
              <a:spcAft>
                <a:spcPts val="0"/>
              </a:spcAft>
              <a:buNone/>
              <a:defRPr sz="4000" b="0">
                <a:solidFill>
                  <a:schemeClr val="accent1"/>
                </a:solidFill>
                <a:latin typeface="Chelsea Market"/>
                <a:ea typeface="Chelsea Market"/>
                <a:cs typeface="Chelsea Market"/>
                <a:sym typeface="Chelsea Market"/>
              </a:defRPr>
            </a:lvl3pPr>
            <a:lvl4pPr lvl="3" algn="ctr" rtl="0">
              <a:spcBef>
                <a:spcPts val="0"/>
              </a:spcBef>
              <a:spcAft>
                <a:spcPts val="0"/>
              </a:spcAft>
              <a:buNone/>
              <a:defRPr sz="4000" b="0">
                <a:solidFill>
                  <a:schemeClr val="accent1"/>
                </a:solidFill>
                <a:latin typeface="Chelsea Market"/>
                <a:ea typeface="Chelsea Market"/>
                <a:cs typeface="Chelsea Market"/>
                <a:sym typeface="Chelsea Market"/>
              </a:defRPr>
            </a:lvl4pPr>
            <a:lvl5pPr lvl="4" algn="ctr" rtl="0">
              <a:spcBef>
                <a:spcPts val="0"/>
              </a:spcBef>
              <a:spcAft>
                <a:spcPts val="0"/>
              </a:spcAft>
              <a:buNone/>
              <a:defRPr sz="4000" b="0">
                <a:solidFill>
                  <a:schemeClr val="accent1"/>
                </a:solidFill>
                <a:latin typeface="Chelsea Market"/>
                <a:ea typeface="Chelsea Market"/>
                <a:cs typeface="Chelsea Market"/>
                <a:sym typeface="Chelsea Market"/>
              </a:defRPr>
            </a:lvl5pPr>
            <a:lvl6pPr lvl="5" algn="ctr" rtl="0">
              <a:spcBef>
                <a:spcPts val="0"/>
              </a:spcBef>
              <a:spcAft>
                <a:spcPts val="0"/>
              </a:spcAft>
              <a:buNone/>
              <a:defRPr sz="4000" b="0">
                <a:solidFill>
                  <a:schemeClr val="accent1"/>
                </a:solidFill>
                <a:latin typeface="Chelsea Market"/>
                <a:ea typeface="Chelsea Market"/>
                <a:cs typeface="Chelsea Market"/>
                <a:sym typeface="Chelsea Market"/>
              </a:defRPr>
            </a:lvl6pPr>
            <a:lvl7pPr lvl="6" algn="ctr" rtl="0">
              <a:spcBef>
                <a:spcPts val="0"/>
              </a:spcBef>
              <a:spcAft>
                <a:spcPts val="0"/>
              </a:spcAft>
              <a:buNone/>
              <a:defRPr sz="4000" b="0">
                <a:solidFill>
                  <a:schemeClr val="accent1"/>
                </a:solidFill>
                <a:latin typeface="Chelsea Market"/>
                <a:ea typeface="Chelsea Market"/>
                <a:cs typeface="Chelsea Market"/>
                <a:sym typeface="Chelsea Market"/>
              </a:defRPr>
            </a:lvl7pPr>
            <a:lvl8pPr lvl="7" algn="ctr" rtl="0">
              <a:spcBef>
                <a:spcPts val="0"/>
              </a:spcBef>
              <a:spcAft>
                <a:spcPts val="0"/>
              </a:spcAft>
              <a:buNone/>
              <a:defRPr sz="4000" b="0">
                <a:solidFill>
                  <a:schemeClr val="accent1"/>
                </a:solidFill>
                <a:latin typeface="Chelsea Market"/>
                <a:ea typeface="Chelsea Market"/>
                <a:cs typeface="Chelsea Market"/>
                <a:sym typeface="Chelsea Market"/>
              </a:defRPr>
            </a:lvl8pPr>
            <a:lvl9pPr lvl="8" algn="ctr" rtl="0">
              <a:spcBef>
                <a:spcPts val="0"/>
              </a:spcBef>
              <a:spcAft>
                <a:spcPts val="0"/>
              </a:spcAft>
              <a:buNone/>
              <a:defRPr sz="4000" b="0">
                <a:solidFill>
                  <a:schemeClr val="accent1"/>
                </a:solidFill>
                <a:latin typeface="Chelsea Market"/>
                <a:ea typeface="Chelsea Market"/>
                <a:cs typeface="Chelsea Market"/>
                <a:sym typeface="Chelsea Market"/>
              </a:defRPr>
            </a:lvl9pPr>
          </a:lstStyle>
          <a:p>
            <a:endParaRPr dirty="0"/>
          </a:p>
        </p:txBody>
      </p:sp>
    </p:spTree>
    <p:extLst>
      <p:ext uri="{BB962C8B-B14F-4D97-AF65-F5344CB8AC3E}">
        <p14:creationId xmlns:p14="http://schemas.microsoft.com/office/powerpoint/2010/main" val="483171494"/>
      </p:ext>
    </p:extLst>
  </p:cSld>
  <p:clrMapOvr>
    <a:masterClrMapping/>
  </p:clrMapOvr>
  <p:transition>
    <p:fade thruBlk="1"/>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54"/>
        <p:cNvGrpSpPr/>
        <p:nvPr/>
      </p:nvGrpSpPr>
      <p:grpSpPr>
        <a:xfrm>
          <a:off x="0" y="0"/>
          <a:ext cx="0" cy="0"/>
          <a:chOff x="0" y="0"/>
          <a:chExt cx="0" cy="0"/>
        </a:xfrm>
      </p:grpSpPr>
      <p:grpSp>
        <p:nvGrpSpPr>
          <p:cNvPr id="155" name="Google Shape;155;p6"/>
          <p:cNvGrpSpPr/>
          <p:nvPr/>
        </p:nvGrpSpPr>
        <p:grpSpPr>
          <a:xfrm>
            <a:off x="800855" y="459374"/>
            <a:ext cx="10581756" cy="5939257"/>
            <a:chOff x="238125" y="847975"/>
            <a:chExt cx="7143400" cy="4009400"/>
          </a:xfrm>
        </p:grpSpPr>
        <p:sp>
          <p:nvSpPr>
            <p:cNvPr id="156" name="Google Shape;156;p6"/>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57" name="Google Shape;157;p6"/>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58" name="Google Shape;158;p6"/>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59" name="Google Shape;159;p6"/>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0" name="Google Shape;160;p6"/>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1" name="Google Shape;161;p6"/>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2" name="Google Shape;162;p6"/>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3" name="Google Shape;163;p6"/>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4" name="Google Shape;164;p6"/>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5" name="Google Shape;165;p6"/>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6" name="Google Shape;166;p6"/>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7" name="Google Shape;167;p6"/>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8" name="Google Shape;168;p6"/>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69" name="Google Shape;169;p6"/>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0" name="Google Shape;170;p6"/>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1" name="Google Shape;171;p6"/>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2" name="Google Shape;172;p6"/>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3" name="Google Shape;173;p6"/>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4" name="Google Shape;174;p6"/>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5" name="Google Shape;175;p6"/>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6" name="Google Shape;176;p6"/>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7" name="Google Shape;177;p6"/>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8" name="Google Shape;178;p6"/>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79" name="Google Shape;179;p6"/>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80" name="Google Shape;180;p6"/>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81" name="Google Shape;181;p6"/>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82" name="Google Shape;182;p6"/>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83" name="Google Shape;183;p6"/>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84" name="Google Shape;184;p6"/>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85" name="Google Shape;185;p6"/>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186" name="Google Shape;186;p6"/>
          <p:cNvSpPr txBox="1">
            <a:spLocks noGrp="1"/>
          </p:cNvSpPr>
          <p:nvPr>
            <p:ph type="title"/>
          </p:nvPr>
        </p:nvSpPr>
        <p:spPr>
          <a:xfrm>
            <a:off x="1193800" y="6592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None/>
              <a:defRPr sz="4000" b="0">
                <a:solidFill>
                  <a:schemeClr val="accent1"/>
                </a:solidFill>
                <a:latin typeface="Chelsea Market"/>
                <a:ea typeface="Chelsea Market"/>
                <a:cs typeface="Chelsea Market"/>
                <a:sym typeface="Chelsea Market"/>
              </a:defRPr>
            </a:lvl2pPr>
            <a:lvl3pPr lvl="2" algn="ctr" rtl="0">
              <a:spcBef>
                <a:spcPts val="0"/>
              </a:spcBef>
              <a:spcAft>
                <a:spcPts val="0"/>
              </a:spcAft>
              <a:buNone/>
              <a:defRPr sz="4000" b="0">
                <a:solidFill>
                  <a:schemeClr val="accent1"/>
                </a:solidFill>
                <a:latin typeface="Chelsea Market"/>
                <a:ea typeface="Chelsea Market"/>
                <a:cs typeface="Chelsea Market"/>
                <a:sym typeface="Chelsea Market"/>
              </a:defRPr>
            </a:lvl3pPr>
            <a:lvl4pPr lvl="3" algn="ctr" rtl="0">
              <a:spcBef>
                <a:spcPts val="0"/>
              </a:spcBef>
              <a:spcAft>
                <a:spcPts val="0"/>
              </a:spcAft>
              <a:buNone/>
              <a:defRPr sz="4000" b="0">
                <a:solidFill>
                  <a:schemeClr val="accent1"/>
                </a:solidFill>
                <a:latin typeface="Chelsea Market"/>
                <a:ea typeface="Chelsea Market"/>
                <a:cs typeface="Chelsea Market"/>
                <a:sym typeface="Chelsea Market"/>
              </a:defRPr>
            </a:lvl4pPr>
            <a:lvl5pPr lvl="4" algn="ctr" rtl="0">
              <a:spcBef>
                <a:spcPts val="0"/>
              </a:spcBef>
              <a:spcAft>
                <a:spcPts val="0"/>
              </a:spcAft>
              <a:buNone/>
              <a:defRPr sz="4000" b="0">
                <a:solidFill>
                  <a:schemeClr val="accent1"/>
                </a:solidFill>
                <a:latin typeface="Chelsea Market"/>
                <a:ea typeface="Chelsea Market"/>
                <a:cs typeface="Chelsea Market"/>
                <a:sym typeface="Chelsea Market"/>
              </a:defRPr>
            </a:lvl5pPr>
            <a:lvl6pPr lvl="5" algn="ctr" rtl="0">
              <a:spcBef>
                <a:spcPts val="0"/>
              </a:spcBef>
              <a:spcAft>
                <a:spcPts val="0"/>
              </a:spcAft>
              <a:buNone/>
              <a:defRPr sz="4000" b="0">
                <a:solidFill>
                  <a:schemeClr val="accent1"/>
                </a:solidFill>
                <a:latin typeface="Chelsea Market"/>
                <a:ea typeface="Chelsea Market"/>
                <a:cs typeface="Chelsea Market"/>
                <a:sym typeface="Chelsea Market"/>
              </a:defRPr>
            </a:lvl6pPr>
            <a:lvl7pPr lvl="6" algn="ctr" rtl="0">
              <a:spcBef>
                <a:spcPts val="0"/>
              </a:spcBef>
              <a:spcAft>
                <a:spcPts val="0"/>
              </a:spcAft>
              <a:buNone/>
              <a:defRPr sz="4000" b="0">
                <a:solidFill>
                  <a:schemeClr val="accent1"/>
                </a:solidFill>
                <a:latin typeface="Chelsea Market"/>
                <a:ea typeface="Chelsea Market"/>
                <a:cs typeface="Chelsea Market"/>
                <a:sym typeface="Chelsea Market"/>
              </a:defRPr>
            </a:lvl7pPr>
            <a:lvl8pPr lvl="7" algn="ctr" rtl="0">
              <a:spcBef>
                <a:spcPts val="0"/>
              </a:spcBef>
              <a:spcAft>
                <a:spcPts val="0"/>
              </a:spcAft>
              <a:buNone/>
              <a:defRPr sz="4000" b="0">
                <a:solidFill>
                  <a:schemeClr val="accent1"/>
                </a:solidFill>
                <a:latin typeface="Chelsea Market"/>
                <a:ea typeface="Chelsea Market"/>
                <a:cs typeface="Chelsea Market"/>
                <a:sym typeface="Chelsea Market"/>
              </a:defRPr>
            </a:lvl8pPr>
            <a:lvl9pPr lvl="8" algn="ctr" rtl="0">
              <a:spcBef>
                <a:spcPts val="0"/>
              </a:spcBef>
              <a:spcAft>
                <a:spcPts val="0"/>
              </a:spcAft>
              <a:buNone/>
              <a:defRPr sz="4000" b="0">
                <a:solidFill>
                  <a:schemeClr val="accent1"/>
                </a:solidFill>
                <a:latin typeface="Chelsea Market"/>
                <a:ea typeface="Chelsea Market"/>
                <a:cs typeface="Chelsea Market"/>
                <a:sym typeface="Chelsea Market"/>
              </a:defRPr>
            </a:lvl9pPr>
          </a:lstStyle>
          <a:p>
            <a:endParaRPr dirty="0"/>
          </a:p>
        </p:txBody>
      </p:sp>
    </p:spTree>
    <p:extLst>
      <p:ext uri="{BB962C8B-B14F-4D97-AF65-F5344CB8AC3E}">
        <p14:creationId xmlns:p14="http://schemas.microsoft.com/office/powerpoint/2010/main" val="1160242164"/>
      </p:ext>
    </p:extLst>
  </p:cSld>
  <p:clrMapOvr>
    <a:masterClrMapping/>
  </p:clrMapOvr>
  <p:transition>
    <p:fade thruBlk="1"/>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87"/>
        <p:cNvGrpSpPr/>
        <p:nvPr/>
      </p:nvGrpSpPr>
      <p:grpSpPr>
        <a:xfrm>
          <a:off x="0" y="0"/>
          <a:ext cx="0" cy="0"/>
          <a:chOff x="0" y="0"/>
          <a:chExt cx="0" cy="0"/>
        </a:xfrm>
      </p:grpSpPr>
      <p:grpSp>
        <p:nvGrpSpPr>
          <p:cNvPr id="188" name="Google Shape;188;p7"/>
          <p:cNvGrpSpPr/>
          <p:nvPr/>
        </p:nvGrpSpPr>
        <p:grpSpPr>
          <a:xfrm>
            <a:off x="805122" y="459374"/>
            <a:ext cx="10581756" cy="5939257"/>
            <a:chOff x="238125" y="847975"/>
            <a:chExt cx="7143400" cy="4009400"/>
          </a:xfrm>
        </p:grpSpPr>
        <p:sp>
          <p:nvSpPr>
            <p:cNvPr id="189" name="Google Shape;189;p7"/>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0" name="Google Shape;190;p7"/>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1" name="Google Shape;191;p7"/>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2" name="Google Shape;192;p7"/>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3" name="Google Shape;193;p7"/>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4" name="Google Shape;194;p7"/>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5" name="Google Shape;195;p7"/>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6" name="Google Shape;196;p7"/>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7" name="Google Shape;197;p7"/>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8" name="Google Shape;198;p7"/>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99" name="Google Shape;199;p7"/>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0" name="Google Shape;200;p7"/>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1" name="Google Shape;201;p7"/>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2" name="Google Shape;202;p7"/>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3" name="Google Shape;203;p7"/>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4" name="Google Shape;204;p7"/>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5" name="Google Shape;205;p7"/>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6" name="Google Shape;206;p7"/>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7" name="Google Shape;207;p7"/>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8" name="Google Shape;208;p7"/>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09" name="Google Shape;209;p7"/>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0" name="Google Shape;210;p7"/>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1" name="Google Shape;211;p7"/>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2" name="Google Shape;212;p7"/>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3" name="Google Shape;213;p7"/>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4" name="Google Shape;214;p7"/>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5" name="Google Shape;215;p7"/>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6" name="Google Shape;216;p7"/>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7" name="Google Shape;217;p7"/>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18" name="Google Shape;218;p7"/>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219" name="Google Shape;219;p7"/>
          <p:cNvSpPr txBox="1">
            <a:spLocks noGrp="1"/>
          </p:cNvSpPr>
          <p:nvPr>
            <p:ph type="subTitle" idx="1"/>
          </p:nvPr>
        </p:nvSpPr>
        <p:spPr>
          <a:xfrm flipH="1">
            <a:off x="1420767" y="1613833"/>
            <a:ext cx="9350800" cy="470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AutoNum type="arabicPeriod"/>
              <a:defRPr sz="1600"/>
            </a:lvl1pPr>
            <a:lvl2pPr lvl="1" algn="ctr" rtl="0">
              <a:lnSpc>
                <a:spcPct val="100000"/>
              </a:lnSpc>
              <a:spcBef>
                <a:spcPts val="0"/>
              </a:spcBef>
              <a:spcAft>
                <a:spcPts val="0"/>
              </a:spcAft>
              <a:buSzPts val="1200"/>
              <a:buFont typeface="Roboto Condensed Light"/>
              <a:buAutoNum type="alphaLcPeriod"/>
              <a:defRPr sz="1600"/>
            </a:lvl2pPr>
            <a:lvl3pPr lvl="2" algn="ctr" rtl="0">
              <a:lnSpc>
                <a:spcPct val="100000"/>
              </a:lnSpc>
              <a:spcBef>
                <a:spcPts val="0"/>
              </a:spcBef>
              <a:spcAft>
                <a:spcPts val="0"/>
              </a:spcAft>
              <a:buSzPts val="1200"/>
              <a:buFont typeface="Roboto Condensed Light"/>
              <a:buAutoNum type="romanLcPeriod"/>
              <a:defRPr sz="1600"/>
            </a:lvl3pPr>
            <a:lvl4pPr lvl="3" algn="ctr" rtl="0">
              <a:lnSpc>
                <a:spcPct val="100000"/>
              </a:lnSpc>
              <a:spcBef>
                <a:spcPts val="0"/>
              </a:spcBef>
              <a:spcAft>
                <a:spcPts val="0"/>
              </a:spcAft>
              <a:buSzPts val="1200"/>
              <a:buFont typeface="Roboto Condensed Light"/>
              <a:buAutoNum type="arabicPeriod"/>
              <a:defRPr sz="1600"/>
            </a:lvl4pPr>
            <a:lvl5pPr lvl="4" algn="ctr" rtl="0">
              <a:lnSpc>
                <a:spcPct val="100000"/>
              </a:lnSpc>
              <a:spcBef>
                <a:spcPts val="0"/>
              </a:spcBef>
              <a:spcAft>
                <a:spcPts val="0"/>
              </a:spcAft>
              <a:buSzPts val="1200"/>
              <a:buFont typeface="Roboto Condensed Light"/>
              <a:buAutoNum type="alphaLcPeriod"/>
              <a:defRPr sz="1600"/>
            </a:lvl5pPr>
            <a:lvl6pPr lvl="5" algn="ctr" rtl="0">
              <a:lnSpc>
                <a:spcPct val="100000"/>
              </a:lnSpc>
              <a:spcBef>
                <a:spcPts val="0"/>
              </a:spcBef>
              <a:spcAft>
                <a:spcPts val="0"/>
              </a:spcAft>
              <a:buSzPts val="1200"/>
              <a:buFont typeface="Roboto Condensed Light"/>
              <a:buAutoNum type="romanLcPeriod"/>
              <a:defRPr sz="1600"/>
            </a:lvl6pPr>
            <a:lvl7pPr lvl="6" algn="ctr" rtl="0">
              <a:lnSpc>
                <a:spcPct val="100000"/>
              </a:lnSpc>
              <a:spcBef>
                <a:spcPts val="0"/>
              </a:spcBef>
              <a:spcAft>
                <a:spcPts val="0"/>
              </a:spcAft>
              <a:buSzPts val="1200"/>
              <a:buFont typeface="Roboto Condensed Light"/>
              <a:buAutoNum type="arabicPeriod"/>
              <a:defRPr sz="1600"/>
            </a:lvl7pPr>
            <a:lvl8pPr lvl="7" algn="ctr" rtl="0">
              <a:lnSpc>
                <a:spcPct val="100000"/>
              </a:lnSpc>
              <a:spcBef>
                <a:spcPts val="0"/>
              </a:spcBef>
              <a:spcAft>
                <a:spcPts val="0"/>
              </a:spcAft>
              <a:buSzPts val="1200"/>
              <a:buFont typeface="Roboto Condensed Light"/>
              <a:buAutoNum type="alphaLcPeriod"/>
              <a:defRPr sz="1600"/>
            </a:lvl8pPr>
            <a:lvl9pPr lvl="8" algn="ctr" rtl="0">
              <a:lnSpc>
                <a:spcPct val="100000"/>
              </a:lnSpc>
              <a:spcBef>
                <a:spcPts val="0"/>
              </a:spcBef>
              <a:spcAft>
                <a:spcPts val="0"/>
              </a:spcAft>
              <a:buSzPts val="1200"/>
              <a:buFont typeface="Roboto Condensed Light"/>
              <a:buAutoNum type="romanLcPeriod"/>
              <a:defRPr sz="1600"/>
            </a:lvl9pPr>
          </a:lstStyle>
          <a:p>
            <a:endParaRPr/>
          </a:p>
        </p:txBody>
      </p:sp>
      <p:sp>
        <p:nvSpPr>
          <p:cNvPr id="220" name="Google Shape;220;p7"/>
          <p:cNvSpPr txBox="1">
            <a:spLocks noGrp="1"/>
          </p:cNvSpPr>
          <p:nvPr>
            <p:ph type="title"/>
          </p:nvPr>
        </p:nvSpPr>
        <p:spPr>
          <a:xfrm>
            <a:off x="1193800" y="6592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None/>
              <a:defRPr sz="4000" b="0">
                <a:solidFill>
                  <a:schemeClr val="accent1"/>
                </a:solidFill>
                <a:latin typeface="Chelsea Market"/>
                <a:ea typeface="Chelsea Market"/>
                <a:cs typeface="Chelsea Market"/>
                <a:sym typeface="Chelsea Market"/>
              </a:defRPr>
            </a:lvl2pPr>
            <a:lvl3pPr lvl="2" algn="ctr" rtl="0">
              <a:spcBef>
                <a:spcPts val="0"/>
              </a:spcBef>
              <a:spcAft>
                <a:spcPts val="0"/>
              </a:spcAft>
              <a:buNone/>
              <a:defRPr sz="4000" b="0">
                <a:solidFill>
                  <a:schemeClr val="accent1"/>
                </a:solidFill>
                <a:latin typeface="Chelsea Market"/>
                <a:ea typeface="Chelsea Market"/>
                <a:cs typeface="Chelsea Market"/>
                <a:sym typeface="Chelsea Market"/>
              </a:defRPr>
            </a:lvl3pPr>
            <a:lvl4pPr lvl="3" algn="ctr" rtl="0">
              <a:spcBef>
                <a:spcPts val="0"/>
              </a:spcBef>
              <a:spcAft>
                <a:spcPts val="0"/>
              </a:spcAft>
              <a:buNone/>
              <a:defRPr sz="4000" b="0">
                <a:solidFill>
                  <a:schemeClr val="accent1"/>
                </a:solidFill>
                <a:latin typeface="Chelsea Market"/>
                <a:ea typeface="Chelsea Market"/>
                <a:cs typeface="Chelsea Market"/>
                <a:sym typeface="Chelsea Market"/>
              </a:defRPr>
            </a:lvl4pPr>
            <a:lvl5pPr lvl="4" algn="ctr" rtl="0">
              <a:spcBef>
                <a:spcPts val="0"/>
              </a:spcBef>
              <a:spcAft>
                <a:spcPts val="0"/>
              </a:spcAft>
              <a:buNone/>
              <a:defRPr sz="4000" b="0">
                <a:solidFill>
                  <a:schemeClr val="accent1"/>
                </a:solidFill>
                <a:latin typeface="Chelsea Market"/>
                <a:ea typeface="Chelsea Market"/>
                <a:cs typeface="Chelsea Market"/>
                <a:sym typeface="Chelsea Market"/>
              </a:defRPr>
            </a:lvl5pPr>
            <a:lvl6pPr lvl="5" algn="ctr" rtl="0">
              <a:spcBef>
                <a:spcPts val="0"/>
              </a:spcBef>
              <a:spcAft>
                <a:spcPts val="0"/>
              </a:spcAft>
              <a:buNone/>
              <a:defRPr sz="4000" b="0">
                <a:solidFill>
                  <a:schemeClr val="accent1"/>
                </a:solidFill>
                <a:latin typeface="Chelsea Market"/>
                <a:ea typeface="Chelsea Market"/>
                <a:cs typeface="Chelsea Market"/>
                <a:sym typeface="Chelsea Market"/>
              </a:defRPr>
            </a:lvl6pPr>
            <a:lvl7pPr lvl="6" algn="ctr" rtl="0">
              <a:spcBef>
                <a:spcPts val="0"/>
              </a:spcBef>
              <a:spcAft>
                <a:spcPts val="0"/>
              </a:spcAft>
              <a:buNone/>
              <a:defRPr sz="4000" b="0">
                <a:solidFill>
                  <a:schemeClr val="accent1"/>
                </a:solidFill>
                <a:latin typeface="Chelsea Market"/>
                <a:ea typeface="Chelsea Market"/>
                <a:cs typeface="Chelsea Market"/>
                <a:sym typeface="Chelsea Market"/>
              </a:defRPr>
            </a:lvl7pPr>
            <a:lvl8pPr lvl="7" algn="ctr" rtl="0">
              <a:spcBef>
                <a:spcPts val="0"/>
              </a:spcBef>
              <a:spcAft>
                <a:spcPts val="0"/>
              </a:spcAft>
              <a:buNone/>
              <a:defRPr sz="4000" b="0">
                <a:solidFill>
                  <a:schemeClr val="accent1"/>
                </a:solidFill>
                <a:latin typeface="Chelsea Market"/>
                <a:ea typeface="Chelsea Market"/>
                <a:cs typeface="Chelsea Market"/>
                <a:sym typeface="Chelsea Market"/>
              </a:defRPr>
            </a:lvl8pPr>
            <a:lvl9pPr lvl="8" algn="ctr" rtl="0">
              <a:spcBef>
                <a:spcPts val="0"/>
              </a:spcBef>
              <a:spcAft>
                <a:spcPts val="0"/>
              </a:spcAft>
              <a:buNone/>
              <a:defRPr sz="4000" b="0">
                <a:solidFill>
                  <a:schemeClr val="accent1"/>
                </a:solidFill>
                <a:latin typeface="Chelsea Market"/>
                <a:ea typeface="Chelsea Market"/>
                <a:cs typeface="Chelsea Market"/>
                <a:sym typeface="Chelsea Market"/>
              </a:defRPr>
            </a:lvl9pPr>
          </a:lstStyle>
          <a:p>
            <a:endParaRPr/>
          </a:p>
        </p:txBody>
      </p:sp>
    </p:spTree>
    <p:extLst>
      <p:ext uri="{BB962C8B-B14F-4D97-AF65-F5344CB8AC3E}">
        <p14:creationId xmlns:p14="http://schemas.microsoft.com/office/powerpoint/2010/main" val="1455182921"/>
      </p:ext>
    </p:extLst>
  </p:cSld>
  <p:clrMapOvr>
    <a:masterClrMapping/>
  </p:clrMapOvr>
  <p:transition>
    <p:fade thruBlk="1"/>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235"/>
        <p:cNvGrpSpPr/>
        <p:nvPr/>
      </p:nvGrpSpPr>
      <p:grpSpPr>
        <a:xfrm>
          <a:off x="0" y="0"/>
          <a:ext cx="0" cy="0"/>
          <a:chOff x="0" y="0"/>
          <a:chExt cx="0" cy="0"/>
        </a:xfrm>
      </p:grpSpPr>
      <p:grpSp>
        <p:nvGrpSpPr>
          <p:cNvPr id="236" name="Google Shape;236;p13"/>
          <p:cNvGrpSpPr/>
          <p:nvPr/>
        </p:nvGrpSpPr>
        <p:grpSpPr>
          <a:xfrm>
            <a:off x="805122" y="459374"/>
            <a:ext cx="10581756" cy="5939257"/>
            <a:chOff x="238125" y="847975"/>
            <a:chExt cx="7143400" cy="4009400"/>
          </a:xfrm>
        </p:grpSpPr>
        <p:sp>
          <p:nvSpPr>
            <p:cNvPr id="237" name="Google Shape;237;p13"/>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38" name="Google Shape;238;p13"/>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39" name="Google Shape;239;p13"/>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0" name="Google Shape;240;p13"/>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1" name="Google Shape;241;p13"/>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2" name="Google Shape;242;p13"/>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3" name="Google Shape;243;p13"/>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4" name="Google Shape;244;p13"/>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5" name="Google Shape;245;p13"/>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6" name="Google Shape;246;p13"/>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7" name="Google Shape;247;p13"/>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8" name="Google Shape;248;p13"/>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49" name="Google Shape;249;p13"/>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0" name="Google Shape;250;p13"/>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1" name="Google Shape;251;p13"/>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2" name="Google Shape;252;p13"/>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3" name="Google Shape;253;p13"/>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4" name="Google Shape;254;p13"/>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5" name="Google Shape;255;p13"/>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6" name="Google Shape;256;p13"/>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7" name="Google Shape;257;p13"/>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8" name="Google Shape;258;p13"/>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59" name="Google Shape;259;p13"/>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0" name="Google Shape;260;p13"/>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1" name="Google Shape;261;p13"/>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2" name="Google Shape;262;p13"/>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3" name="Google Shape;263;p13"/>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4" name="Google Shape;264;p13"/>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5" name="Google Shape;265;p13"/>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66" name="Google Shape;266;p13"/>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267" name="Google Shape;267;p13"/>
          <p:cNvSpPr txBox="1">
            <a:spLocks noGrp="1"/>
          </p:cNvSpPr>
          <p:nvPr>
            <p:ph type="title" hasCustomPrompt="1"/>
          </p:nvPr>
        </p:nvSpPr>
        <p:spPr>
          <a:xfrm flipH="1">
            <a:off x="8602932" y="2453820"/>
            <a:ext cx="1612800" cy="770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5500"/>
              <a:buNone/>
              <a:defRPr sz="6000" b="0">
                <a:solidFill>
                  <a:schemeClr val="accent3"/>
                </a:solidFill>
                <a:latin typeface="Chelsea Market"/>
                <a:ea typeface="Chelsea Market"/>
                <a:cs typeface="Chelsea Market"/>
                <a:sym typeface="Chelsea Market"/>
              </a:defRPr>
            </a:lvl1pPr>
            <a:lvl2pPr lvl="1"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9pPr>
          </a:lstStyle>
          <a:p>
            <a:r>
              <a:t>xx%</a:t>
            </a:r>
          </a:p>
        </p:txBody>
      </p:sp>
      <p:sp>
        <p:nvSpPr>
          <p:cNvPr id="268" name="Google Shape;268;p13"/>
          <p:cNvSpPr txBox="1">
            <a:spLocks noGrp="1"/>
          </p:cNvSpPr>
          <p:nvPr>
            <p:ph type="subTitle" idx="1"/>
          </p:nvPr>
        </p:nvSpPr>
        <p:spPr>
          <a:xfrm flipH="1">
            <a:off x="1354600" y="4607600"/>
            <a:ext cx="2850800" cy="128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69" name="Google Shape;269;p13"/>
          <p:cNvSpPr txBox="1">
            <a:spLocks noGrp="1"/>
          </p:cNvSpPr>
          <p:nvPr>
            <p:ph type="subTitle" idx="2"/>
          </p:nvPr>
        </p:nvSpPr>
        <p:spPr>
          <a:xfrm>
            <a:off x="7983933" y="4640465"/>
            <a:ext cx="2850800" cy="128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70" name="Google Shape;270;p13"/>
          <p:cNvSpPr txBox="1">
            <a:spLocks noGrp="1"/>
          </p:cNvSpPr>
          <p:nvPr>
            <p:ph type="subTitle" idx="3"/>
          </p:nvPr>
        </p:nvSpPr>
        <p:spPr>
          <a:xfrm flipH="1">
            <a:off x="4670585" y="4607600"/>
            <a:ext cx="2850800" cy="128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71" name="Google Shape;271;p13"/>
          <p:cNvSpPr txBox="1">
            <a:spLocks noGrp="1"/>
          </p:cNvSpPr>
          <p:nvPr>
            <p:ph type="subTitle" idx="4"/>
          </p:nvPr>
        </p:nvSpPr>
        <p:spPr>
          <a:xfrm flipH="1">
            <a:off x="1354617" y="4054900"/>
            <a:ext cx="2850800" cy="77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lt1"/>
              </a:buClr>
              <a:buSzPts val="1800"/>
              <a:buFont typeface="Paytone One"/>
              <a:buNone/>
              <a:defRPr sz="2667">
                <a:latin typeface="Chelsea Market"/>
                <a:ea typeface="Chelsea Market"/>
                <a:cs typeface="Chelsea Market"/>
                <a:sym typeface="Chelsea Market"/>
              </a:defRPr>
            </a:lvl1pPr>
            <a:lvl2pPr lvl="1" algn="ctr" rtl="0">
              <a:lnSpc>
                <a:spcPct val="100000"/>
              </a:lnSpc>
              <a:spcBef>
                <a:spcPts val="0"/>
              </a:spcBef>
              <a:spcAft>
                <a:spcPts val="0"/>
              </a:spcAft>
              <a:buClr>
                <a:schemeClr val="lt1"/>
              </a:buClr>
              <a:buSzPts val="1400"/>
              <a:buFont typeface="Paytone One"/>
              <a:buNone/>
              <a:defRPr>
                <a:solidFill>
                  <a:schemeClr val="lt1"/>
                </a:solidFill>
                <a:latin typeface="Paytone One"/>
                <a:ea typeface="Paytone One"/>
                <a:cs typeface="Paytone One"/>
                <a:sym typeface="Paytone One"/>
              </a:defRPr>
            </a:lvl2pPr>
            <a:lvl3pPr lvl="2"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3pPr>
            <a:lvl4pPr lvl="3"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4pPr>
            <a:lvl5pPr lvl="4"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5pPr>
            <a:lvl6pPr lvl="5"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6pPr>
            <a:lvl7pPr lvl="6"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7pPr>
            <a:lvl8pPr lvl="7"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8pPr>
            <a:lvl9pPr lvl="8"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9pPr>
          </a:lstStyle>
          <a:p>
            <a:endParaRPr/>
          </a:p>
        </p:txBody>
      </p:sp>
      <p:sp>
        <p:nvSpPr>
          <p:cNvPr id="272" name="Google Shape;272;p13"/>
          <p:cNvSpPr txBox="1">
            <a:spLocks noGrp="1"/>
          </p:cNvSpPr>
          <p:nvPr>
            <p:ph type="subTitle" idx="5"/>
          </p:nvPr>
        </p:nvSpPr>
        <p:spPr>
          <a:xfrm>
            <a:off x="7983900" y="4054900"/>
            <a:ext cx="2850800" cy="77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lt1"/>
              </a:buClr>
              <a:buSzPts val="1800"/>
              <a:buFont typeface="Paytone One"/>
              <a:buNone/>
              <a:defRPr sz="2667">
                <a:latin typeface="Chelsea Market"/>
                <a:ea typeface="Chelsea Market"/>
                <a:cs typeface="Chelsea Market"/>
                <a:sym typeface="Chelsea Market"/>
              </a:defRPr>
            </a:lvl1pPr>
            <a:lvl2pPr lvl="1" algn="ctr" rtl="0">
              <a:lnSpc>
                <a:spcPct val="100000"/>
              </a:lnSpc>
              <a:spcBef>
                <a:spcPts val="0"/>
              </a:spcBef>
              <a:spcAft>
                <a:spcPts val="0"/>
              </a:spcAft>
              <a:buClr>
                <a:schemeClr val="lt1"/>
              </a:buClr>
              <a:buSzPts val="1400"/>
              <a:buFont typeface="Paytone One"/>
              <a:buNone/>
              <a:defRPr>
                <a:solidFill>
                  <a:schemeClr val="lt1"/>
                </a:solidFill>
                <a:latin typeface="Paytone One"/>
                <a:ea typeface="Paytone One"/>
                <a:cs typeface="Paytone One"/>
                <a:sym typeface="Paytone One"/>
              </a:defRPr>
            </a:lvl2pPr>
            <a:lvl3pPr lvl="2"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3pPr>
            <a:lvl4pPr lvl="3"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4pPr>
            <a:lvl5pPr lvl="4"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5pPr>
            <a:lvl6pPr lvl="5"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6pPr>
            <a:lvl7pPr lvl="6"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7pPr>
            <a:lvl8pPr lvl="7"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8pPr>
            <a:lvl9pPr lvl="8"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9pPr>
          </a:lstStyle>
          <a:p>
            <a:endParaRPr/>
          </a:p>
        </p:txBody>
      </p:sp>
      <p:sp>
        <p:nvSpPr>
          <p:cNvPr id="273" name="Google Shape;273;p13"/>
          <p:cNvSpPr txBox="1">
            <a:spLocks noGrp="1"/>
          </p:cNvSpPr>
          <p:nvPr>
            <p:ph type="subTitle" idx="6"/>
          </p:nvPr>
        </p:nvSpPr>
        <p:spPr>
          <a:xfrm flipH="1">
            <a:off x="4670600" y="4054900"/>
            <a:ext cx="2850800" cy="77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lt1"/>
              </a:buClr>
              <a:buSzPts val="1800"/>
              <a:buFont typeface="Paytone One"/>
              <a:buNone/>
              <a:defRPr sz="2667">
                <a:latin typeface="Chelsea Market"/>
                <a:ea typeface="Chelsea Market"/>
                <a:cs typeface="Chelsea Market"/>
                <a:sym typeface="Chelsea Market"/>
              </a:defRPr>
            </a:lvl1pPr>
            <a:lvl2pPr lvl="1" algn="ctr" rtl="0">
              <a:lnSpc>
                <a:spcPct val="100000"/>
              </a:lnSpc>
              <a:spcBef>
                <a:spcPts val="0"/>
              </a:spcBef>
              <a:spcAft>
                <a:spcPts val="0"/>
              </a:spcAft>
              <a:buClr>
                <a:schemeClr val="lt1"/>
              </a:buClr>
              <a:buSzPts val="1400"/>
              <a:buFont typeface="Paytone One"/>
              <a:buNone/>
              <a:defRPr>
                <a:solidFill>
                  <a:schemeClr val="lt1"/>
                </a:solidFill>
                <a:latin typeface="Paytone One"/>
                <a:ea typeface="Paytone One"/>
                <a:cs typeface="Paytone One"/>
                <a:sym typeface="Paytone One"/>
              </a:defRPr>
            </a:lvl2pPr>
            <a:lvl3pPr lvl="2"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3pPr>
            <a:lvl4pPr lvl="3"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4pPr>
            <a:lvl5pPr lvl="4"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5pPr>
            <a:lvl6pPr lvl="5"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6pPr>
            <a:lvl7pPr lvl="6"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7pPr>
            <a:lvl8pPr lvl="7"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8pPr>
            <a:lvl9pPr lvl="8"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9pPr>
          </a:lstStyle>
          <a:p>
            <a:endParaRPr/>
          </a:p>
        </p:txBody>
      </p:sp>
      <p:sp>
        <p:nvSpPr>
          <p:cNvPr id="274" name="Google Shape;274;p13"/>
          <p:cNvSpPr txBox="1">
            <a:spLocks noGrp="1"/>
          </p:cNvSpPr>
          <p:nvPr>
            <p:ph type="title" idx="7" hasCustomPrompt="1"/>
          </p:nvPr>
        </p:nvSpPr>
        <p:spPr>
          <a:xfrm rot="477559">
            <a:off x="5213479" y="2453884"/>
            <a:ext cx="1765003" cy="77024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1"/>
              </a:buClr>
              <a:buSzPts val="5500"/>
              <a:buNone/>
              <a:defRPr sz="6000" b="0">
                <a:solidFill>
                  <a:schemeClr val="accent1"/>
                </a:solidFill>
                <a:latin typeface="Chelsea Market"/>
                <a:ea typeface="Chelsea Market"/>
                <a:cs typeface="Chelsea Market"/>
                <a:sym typeface="Chelsea Market"/>
              </a:defRPr>
            </a:lvl1pPr>
            <a:lvl2pPr lvl="1"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275" name="Google Shape;275;p13"/>
          <p:cNvSpPr txBox="1">
            <a:spLocks noGrp="1"/>
          </p:cNvSpPr>
          <p:nvPr>
            <p:ph type="title" idx="8" hasCustomPrompt="1"/>
          </p:nvPr>
        </p:nvSpPr>
        <p:spPr>
          <a:xfrm rot="-498617">
            <a:off x="2060382" y="2453749"/>
            <a:ext cx="1439111" cy="770467"/>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1"/>
              </a:buClr>
              <a:buSzPts val="5500"/>
              <a:buNone/>
              <a:defRPr sz="6000" b="0">
                <a:solidFill>
                  <a:schemeClr val="accent3"/>
                </a:solidFill>
                <a:latin typeface="Chelsea Market"/>
                <a:ea typeface="Chelsea Market"/>
                <a:cs typeface="Chelsea Market"/>
                <a:sym typeface="Chelsea Market"/>
              </a:defRPr>
            </a:lvl1pPr>
            <a:lvl2pPr lvl="1"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276" name="Google Shape;276;p13"/>
          <p:cNvSpPr txBox="1">
            <a:spLocks noGrp="1"/>
          </p:cNvSpPr>
          <p:nvPr>
            <p:ph type="title" idx="9"/>
          </p:nvPr>
        </p:nvSpPr>
        <p:spPr>
          <a:xfrm>
            <a:off x="1193800" y="6592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None/>
              <a:defRPr sz="4000" b="0">
                <a:solidFill>
                  <a:schemeClr val="accent1"/>
                </a:solidFill>
                <a:latin typeface="Chelsea Market"/>
                <a:ea typeface="Chelsea Market"/>
                <a:cs typeface="Chelsea Market"/>
                <a:sym typeface="Chelsea Market"/>
              </a:defRPr>
            </a:lvl2pPr>
            <a:lvl3pPr lvl="2" algn="ctr" rtl="0">
              <a:spcBef>
                <a:spcPts val="0"/>
              </a:spcBef>
              <a:spcAft>
                <a:spcPts val="0"/>
              </a:spcAft>
              <a:buNone/>
              <a:defRPr sz="4000" b="0">
                <a:solidFill>
                  <a:schemeClr val="accent1"/>
                </a:solidFill>
                <a:latin typeface="Chelsea Market"/>
                <a:ea typeface="Chelsea Market"/>
                <a:cs typeface="Chelsea Market"/>
                <a:sym typeface="Chelsea Market"/>
              </a:defRPr>
            </a:lvl3pPr>
            <a:lvl4pPr lvl="3" algn="ctr" rtl="0">
              <a:spcBef>
                <a:spcPts val="0"/>
              </a:spcBef>
              <a:spcAft>
                <a:spcPts val="0"/>
              </a:spcAft>
              <a:buNone/>
              <a:defRPr sz="4000" b="0">
                <a:solidFill>
                  <a:schemeClr val="accent1"/>
                </a:solidFill>
                <a:latin typeface="Chelsea Market"/>
                <a:ea typeface="Chelsea Market"/>
                <a:cs typeface="Chelsea Market"/>
                <a:sym typeface="Chelsea Market"/>
              </a:defRPr>
            </a:lvl4pPr>
            <a:lvl5pPr lvl="4" algn="ctr" rtl="0">
              <a:spcBef>
                <a:spcPts val="0"/>
              </a:spcBef>
              <a:spcAft>
                <a:spcPts val="0"/>
              </a:spcAft>
              <a:buNone/>
              <a:defRPr sz="4000" b="0">
                <a:solidFill>
                  <a:schemeClr val="accent1"/>
                </a:solidFill>
                <a:latin typeface="Chelsea Market"/>
                <a:ea typeface="Chelsea Market"/>
                <a:cs typeface="Chelsea Market"/>
                <a:sym typeface="Chelsea Market"/>
              </a:defRPr>
            </a:lvl5pPr>
            <a:lvl6pPr lvl="5" algn="ctr" rtl="0">
              <a:spcBef>
                <a:spcPts val="0"/>
              </a:spcBef>
              <a:spcAft>
                <a:spcPts val="0"/>
              </a:spcAft>
              <a:buNone/>
              <a:defRPr sz="4000" b="0">
                <a:solidFill>
                  <a:schemeClr val="accent1"/>
                </a:solidFill>
                <a:latin typeface="Chelsea Market"/>
                <a:ea typeface="Chelsea Market"/>
                <a:cs typeface="Chelsea Market"/>
                <a:sym typeface="Chelsea Market"/>
              </a:defRPr>
            </a:lvl6pPr>
            <a:lvl7pPr lvl="6" algn="ctr" rtl="0">
              <a:spcBef>
                <a:spcPts val="0"/>
              </a:spcBef>
              <a:spcAft>
                <a:spcPts val="0"/>
              </a:spcAft>
              <a:buNone/>
              <a:defRPr sz="4000" b="0">
                <a:solidFill>
                  <a:schemeClr val="accent1"/>
                </a:solidFill>
                <a:latin typeface="Chelsea Market"/>
                <a:ea typeface="Chelsea Market"/>
                <a:cs typeface="Chelsea Market"/>
                <a:sym typeface="Chelsea Market"/>
              </a:defRPr>
            </a:lvl7pPr>
            <a:lvl8pPr lvl="7" algn="ctr" rtl="0">
              <a:spcBef>
                <a:spcPts val="0"/>
              </a:spcBef>
              <a:spcAft>
                <a:spcPts val="0"/>
              </a:spcAft>
              <a:buNone/>
              <a:defRPr sz="4000" b="0">
                <a:solidFill>
                  <a:schemeClr val="accent1"/>
                </a:solidFill>
                <a:latin typeface="Chelsea Market"/>
                <a:ea typeface="Chelsea Market"/>
                <a:cs typeface="Chelsea Market"/>
                <a:sym typeface="Chelsea Market"/>
              </a:defRPr>
            </a:lvl8pPr>
            <a:lvl9pPr lvl="8" algn="ctr" rtl="0">
              <a:spcBef>
                <a:spcPts val="0"/>
              </a:spcBef>
              <a:spcAft>
                <a:spcPts val="0"/>
              </a:spcAft>
              <a:buNone/>
              <a:defRPr sz="4000" b="0">
                <a:solidFill>
                  <a:schemeClr val="accent1"/>
                </a:solidFill>
                <a:latin typeface="Chelsea Market"/>
                <a:ea typeface="Chelsea Market"/>
                <a:cs typeface="Chelsea Market"/>
                <a:sym typeface="Chelsea Market"/>
              </a:defRPr>
            </a:lvl9pPr>
          </a:lstStyle>
          <a:p>
            <a:endParaRPr/>
          </a:p>
        </p:txBody>
      </p:sp>
    </p:spTree>
    <p:extLst>
      <p:ext uri="{BB962C8B-B14F-4D97-AF65-F5344CB8AC3E}">
        <p14:creationId xmlns:p14="http://schemas.microsoft.com/office/powerpoint/2010/main" val="2213468825"/>
      </p:ext>
    </p:extLst>
  </p:cSld>
  <p:clrMapOvr>
    <a:masterClrMapping/>
  </p:clrMapOvr>
  <p:transition>
    <p:fade thruBlk="1"/>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282"/>
        <p:cNvGrpSpPr/>
        <p:nvPr/>
      </p:nvGrpSpPr>
      <p:grpSpPr>
        <a:xfrm>
          <a:off x="0" y="0"/>
          <a:ext cx="0" cy="0"/>
          <a:chOff x="0" y="0"/>
          <a:chExt cx="0" cy="0"/>
        </a:xfrm>
      </p:grpSpPr>
      <p:grpSp>
        <p:nvGrpSpPr>
          <p:cNvPr id="283" name="Google Shape;283;p16"/>
          <p:cNvGrpSpPr/>
          <p:nvPr/>
        </p:nvGrpSpPr>
        <p:grpSpPr>
          <a:xfrm>
            <a:off x="800855" y="459374"/>
            <a:ext cx="10581756" cy="5939257"/>
            <a:chOff x="238125" y="847975"/>
            <a:chExt cx="7143400" cy="4009400"/>
          </a:xfrm>
        </p:grpSpPr>
        <p:sp>
          <p:nvSpPr>
            <p:cNvPr id="284" name="Google Shape;284;p16"/>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85" name="Google Shape;285;p16"/>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86" name="Google Shape;286;p16"/>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87" name="Google Shape;287;p16"/>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88" name="Google Shape;288;p16"/>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89" name="Google Shape;289;p16"/>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0" name="Google Shape;290;p16"/>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1" name="Google Shape;291;p16"/>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2" name="Google Shape;292;p16"/>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3" name="Google Shape;293;p16"/>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4" name="Google Shape;294;p16"/>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5" name="Google Shape;295;p16"/>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6" name="Google Shape;296;p16"/>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7" name="Google Shape;297;p16"/>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8" name="Google Shape;298;p16"/>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299" name="Google Shape;299;p16"/>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0" name="Google Shape;300;p16"/>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1" name="Google Shape;301;p16"/>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2" name="Google Shape;302;p16"/>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3" name="Google Shape;303;p16"/>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4" name="Google Shape;304;p16"/>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5" name="Google Shape;305;p16"/>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6" name="Google Shape;306;p16"/>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7" name="Google Shape;307;p16"/>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8" name="Google Shape;308;p16"/>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09" name="Google Shape;309;p16"/>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10" name="Google Shape;310;p16"/>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11" name="Google Shape;311;p16"/>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12" name="Google Shape;312;p16"/>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313" name="Google Shape;313;p16"/>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314" name="Google Shape;314;p16"/>
          <p:cNvSpPr txBox="1">
            <a:spLocks noGrp="1"/>
          </p:cNvSpPr>
          <p:nvPr>
            <p:ph type="ctrTitle"/>
          </p:nvPr>
        </p:nvSpPr>
        <p:spPr>
          <a:xfrm flipH="1">
            <a:off x="1960104" y="3618797"/>
            <a:ext cx="2080800" cy="54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933" b="0">
                <a:latin typeface="Chelsea Market"/>
                <a:ea typeface="Chelsea Market"/>
                <a:cs typeface="Chelsea Market"/>
                <a:sym typeface="Chelsea Market"/>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315" name="Google Shape;315;p16"/>
          <p:cNvSpPr txBox="1">
            <a:spLocks noGrp="1"/>
          </p:cNvSpPr>
          <p:nvPr>
            <p:ph type="subTitle" idx="1"/>
          </p:nvPr>
        </p:nvSpPr>
        <p:spPr>
          <a:xfrm flipH="1">
            <a:off x="1579767" y="3991000"/>
            <a:ext cx="28416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316" name="Google Shape;316;p16"/>
          <p:cNvSpPr txBox="1">
            <a:spLocks noGrp="1"/>
          </p:cNvSpPr>
          <p:nvPr>
            <p:ph type="ctrTitle" idx="2"/>
          </p:nvPr>
        </p:nvSpPr>
        <p:spPr>
          <a:xfrm flipH="1">
            <a:off x="5060863" y="3618797"/>
            <a:ext cx="2080800" cy="54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933" b="0">
                <a:latin typeface="Chelsea Market"/>
                <a:ea typeface="Chelsea Market"/>
                <a:cs typeface="Chelsea Market"/>
                <a:sym typeface="Chelsea Market"/>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317" name="Google Shape;317;p16"/>
          <p:cNvSpPr txBox="1">
            <a:spLocks noGrp="1"/>
          </p:cNvSpPr>
          <p:nvPr>
            <p:ph type="subTitle" idx="3"/>
          </p:nvPr>
        </p:nvSpPr>
        <p:spPr>
          <a:xfrm flipH="1">
            <a:off x="4680469" y="3990988"/>
            <a:ext cx="28416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318" name="Google Shape;318;p16"/>
          <p:cNvSpPr txBox="1">
            <a:spLocks noGrp="1"/>
          </p:cNvSpPr>
          <p:nvPr>
            <p:ph type="ctrTitle" idx="4"/>
          </p:nvPr>
        </p:nvSpPr>
        <p:spPr>
          <a:xfrm flipH="1">
            <a:off x="8158567" y="3618797"/>
            <a:ext cx="2080800" cy="54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933" b="0">
                <a:latin typeface="Chelsea Market"/>
                <a:ea typeface="Chelsea Market"/>
                <a:cs typeface="Chelsea Market"/>
                <a:sym typeface="Chelsea Market"/>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319" name="Google Shape;319;p16"/>
          <p:cNvSpPr txBox="1">
            <a:spLocks noGrp="1"/>
          </p:cNvSpPr>
          <p:nvPr>
            <p:ph type="subTitle" idx="5"/>
          </p:nvPr>
        </p:nvSpPr>
        <p:spPr>
          <a:xfrm flipH="1">
            <a:off x="7778167" y="3991000"/>
            <a:ext cx="28416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320" name="Google Shape;320;p16"/>
          <p:cNvSpPr txBox="1">
            <a:spLocks noGrp="1"/>
          </p:cNvSpPr>
          <p:nvPr>
            <p:ph type="title" idx="6"/>
          </p:nvPr>
        </p:nvSpPr>
        <p:spPr>
          <a:xfrm>
            <a:off x="1193800" y="5576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800">
                <a:solidFill>
                  <a:schemeClr val="accent1"/>
                </a:solidFill>
              </a:defRPr>
            </a:lvl1pPr>
            <a:lvl2pPr lvl="1" algn="ctr" rtl="0">
              <a:spcBef>
                <a:spcPts val="0"/>
              </a:spcBef>
              <a:spcAft>
                <a:spcPts val="0"/>
              </a:spcAft>
              <a:buNone/>
              <a:defRPr sz="4800">
                <a:solidFill>
                  <a:schemeClr val="accent1"/>
                </a:solidFill>
              </a:defRPr>
            </a:lvl2pPr>
            <a:lvl3pPr lvl="2" algn="ctr" rtl="0">
              <a:spcBef>
                <a:spcPts val="0"/>
              </a:spcBef>
              <a:spcAft>
                <a:spcPts val="0"/>
              </a:spcAft>
              <a:buNone/>
              <a:defRPr sz="4800">
                <a:solidFill>
                  <a:schemeClr val="accent1"/>
                </a:solidFill>
              </a:defRPr>
            </a:lvl3pPr>
            <a:lvl4pPr lvl="3" algn="ctr" rtl="0">
              <a:spcBef>
                <a:spcPts val="0"/>
              </a:spcBef>
              <a:spcAft>
                <a:spcPts val="0"/>
              </a:spcAft>
              <a:buNone/>
              <a:defRPr sz="4800">
                <a:solidFill>
                  <a:schemeClr val="accent1"/>
                </a:solidFill>
              </a:defRPr>
            </a:lvl4pPr>
            <a:lvl5pPr lvl="4" algn="ctr" rtl="0">
              <a:spcBef>
                <a:spcPts val="0"/>
              </a:spcBef>
              <a:spcAft>
                <a:spcPts val="0"/>
              </a:spcAft>
              <a:buNone/>
              <a:defRPr sz="4800">
                <a:solidFill>
                  <a:schemeClr val="accent1"/>
                </a:solidFill>
              </a:defRPr>
            </a:lvl5pPr>
            <a:lvl6pPr lvl="5" algn="ctr" rtl="0">
              <a:spcBef>
                <a:spcPts val="0"/>
              </a:spcBef>
              <a:spcAft>
                <a:spcPts val="0"/>
              </a:spcAft>
              <a:buNone/>
              <a:defRPr sz="4800">
                <a:solidFill>
                  <a:schemeClr val="accent1"/>
                </a:solidFill>
              </a:defRPr>
            </a:lvl6pPr>
            <a:lvl7pPr lvl="6" algn="ctr" rtl="0">
              <a:spcBef>
                <a:spcPts val="0"/>
              </a:spcBef>
              <a:spcAft>
                <a:spcPts val="0"/>
              </a:spcAft>
              <a:buNone/>
              <a:defRPr sz="4800">
                <a:solidFill>
                  <a:schemeClr val="accent1"/>
                </a:solidFill>
              </a:defRPr>
            </a:lvl7pPr>
            <a:lvl8pPr lvl="7" algn="ctr" rtl="0">
              <a:spcBef>
                <a:spcPts val="0"/>
              </a:spcBef>
              <a:spcAft>
                <a:spcPts val="0"/>
              </a:spcAft>
              <a:buNone/>
              <a:defRPr sz="4800">
                <a:solidFill>
                  <a:schemeClr val="accent1"/>
                </a:solidFill>
              </a:defRPr>
            </a:lvl8pPr>
            <a:lvl9pPr lvl="8" algn="ctr" rtl="0">
              <a:spcBef>
                <a:spcPts val="0"/>
              </a:spcBef>
              <a:spcAft>
                <a:spcPts val="0"/>
              </a:spcAft>
              <a:buNone/>
              <a:defRPr sz="4800">
                <a:solidFill>
                  <a:schemeClr val="accent1"/>
                </a:solidFill>
              </a:defRPr>
            </a:lvl9pPr>
          </a:lstStyle>
          <a:p>
            <a:endParaRPr/>
          </a:p>
        </p:txBody>
      </p:sp>
      <p:sp>
        <p:nvSpPr>
          <p:cNvPr id="321" name="Google Shape;321;p16"/>
          <p:cNvSpPr txBox="1">
            <a:spLocks noGrp="1"/>
          </p:cNvSpPr>
          <p:nvPr>
            <p:ph type="title" idx="7" hasCustomPrompt="1"/>
          </p:nvPr>
        </p:nvSpPr>
        <p:spPr>
          <a:xfrm>
            <a:off x="2354567" y="2380533"/>
            <a:ext cx="1245600" cy="59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322" name="Google Shape;322;p16"/>
          <p:cNvSpPr txBox="1">
            <a:spLocks noGrp="1"/>
          </p:cNvSpPr>
          <p:nvPr>
            <p:ph type="title" idx="8" hasCustomPrompt="1"/>
          </p:nvPr>
        </p:nvSpPr>
        <p:spPr>
          <a:xfrm>
            <a:off x="5476933" y="2380533"/>
            <a:ext cx="1245600" cy="59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000" b="0">
                <a:solidFill>
                  <a:schemeClr val="accent3"/>
                </a:solidFill>
                <a:latin typeface="Chelsea Market"/>
                <a:ea typeface="Chelsea Market"/>
                <a:cs typeface="Chelsea Market"/>
                <a:sym typeface="Chelsea Market"/>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323" name="Google Shape;323;p16"/>
          <p:cNvSpPr txBox="1">
            <a:spLocks noGrp="1"/>
          </p:cNvSpPr>
          <p:nvPr>
            <p:ph type="title" idx="9" hasCustomPrompt="1"/>
          </p:nvPr>
        </p:nvSpPr>
        <p:spPr>
          <a:xfrm>
            <a:off x="8576167" y="2380533"/>
            <a:ext cx="1245600" cy="59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4016723308"/>
      </p:ext>
    </p:extLst>
  </p:cSld>
  <p:clrMapOvr>
    <a:masterClrMapping/>
  </p:clrMapOvr>
  <p:transition>
    <p:fade thruBlk="1"/>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matchingName="Resources">
  <p:cSld name="Resources">
    <p:spTree>
      <p:nvGrpSpPr>
        <p:cNvPr id="1" name="Shape 571"/>
        <p:cNvGrpSpPr/>
        <p:nvPr/>
      </p:nvGrpSpPr>
      <p:grpSpPr>
        <a:xfrm>
          <a:off x="0" y="0"/>
          <a:ext cx="0" cy="0"/>
          <a:chOff x="0" y="0"/>
          <a:chExt cx="0" cy="0"/>
        </a:xfrm>
      </p:grpSpPr>
      <p:grpSp>
        <p:nvGrpSpPr>
          <p:cNvPr id="572" name="Google Shape;572;p25"/>
          <p:cNvGrpSpPr/>
          <p:nvPr/>
        </p:nvGrpSpPr>
        <p:grpSpPr>
          <a:xfrm>
            <a:off x="800855" y="459374"/>
            <a:ext cx="10581756" cy="5939257"/>
            <a:chOff x="238125" y="847975"/>
            <a:chExt cx="7143400" cy="4009400"/>
          </a:xfrm>
        </p:grpSpPr>
        <p:sp>
          <p:nvSpPr>
            <p:cNvPr id="573" name="Google Shape;573;p25"/>
            <p:cNvSpPr/>
            <p:nvPr/>
          </p:nvSpPr>
          <p:spPr>
            <a:xfrm>
              <a:off x="238475" y="847975"/>
              <a:ext cx="7143050" cy="4009400"/>
            </a:xfrm>
            <a:custGeom>
              <a:avLst/>
              <a:gdLst/>
              <a:ahLst/>
              <a:cxnLst/>
              <a:rect l="l" t="t" r="r" b="b"/>
              <a:pathLst>
                <a:path w="285722" h="160376" extrusionOk="0">
                  <a:moveTo>
                    <a:pt x="5465" y="4426"/>
                  </a:moveTo>
                  <a:cubicBezTo>
                    <a:pt x="6551" y="4426"/>
                    <a:pt x="7593" y="5271"/>
                    <a:pt x="7593" y="6549"/>
                  </a:cubicBezTo>
                  <a:cubicBezTo>
                    <a:pt x="7593" y="7707"/>
                    <a:pt x="6649" y="8651"/>
                    <a:pt x="5491" y="8651"/>
                  </a:cubicBezTo>
                  <a:cubicBezTo>
                    <a:pt x="3604" y="8651"/>
                    <a:pt x="2660" y="6377"/>
                    <a:pt x="3990" y="5047"/>
                  </a:cubicBezTo>
                  <a:cubicBezTo>
                    <a:pt x="4419" y="4618"/>
                    <a:pt x="4947" y="4426"/>
                    <a:pt x="5465" y="4426"/>
                  </a:cubicBezTo>
                  <a:close/>
                  <a:moveTo>
                    <a:pt x="5467" y="12161"/>
                  </a:moveTo>
                  <a:cubicBezTo>
                    <a:pt x="6552" y="12161"/>
                    <a:pt x="7593" y="13003"/>
                    <a:pt x="7593" y="14270"/>
                  </a:cubicBezTo>
                  <a:cubicBezTo>
                    <a:pt x="7593" y="15443"/>
                    <a:pt x="6649" y="16386"/>
                    <a:pt x="5491" y="16386"/>
                  </a:cubicBezTo>
                  <a:cubicBezTo>
                    <a:pt x="3604" y="16386"/>
                    <a:pt x="2660" y="14113"/>
                    <a:pt x="3990" y="12783"/>
                  </a:cubicBezTo>
                  <a:cubicBezTo>
                    <a:pt x="4420" y="12353"/>
                    <a:pt x="4948" y="12161"/>
                    <a:pt x="5467" y="12161"/>
                  </a:cubicBezTo>
                  <a:close/>
                  <a:moveTo>
                    <a:pt x="5465" y="19883"/>
                  </a:moveTo>
                  <a:cubicBezTo>
                    <a:pt x="6551" y="19883"/>
                    <a:pt x="7593" y="20728"/>
                    <a:pt x="7593" y="22006"/>
                  </a:cubicBezTo>
                  <a:cubicBezTo>
                    <a:pt x="7593" y="23164"/>
                    <a:pt x="6649" y="24108"/>
                    <a:pt x="5491" y="24108"/>
                  </a:cubicBezTo>
                  <a:cubicBezTo>
                    <a:pt x="3604" y="24108"/>
                    <a:pt x="2660" y="21834"/>
                    <a:pt x="3990" y="20505"/>
                  </a:cubicBezTo>
                  <a:cubicBezTo>
                    <a:pt x="4419" y="20075"/>
                    <a:pt x="4947" y="19883"/>
                    <a:pt x="5465" y="19883"/>
                  </a:cubicBezTo>
                  <a:close/>
                  <a:moveTo>
                    <a:pt x="5467" y="27618"/>
                  </a:moveTo>
                  <a:cubicBezTo>
                    <a:pt x="6552" y="27618"/>
                    <a:pt x="7593" y="28460"/>
                    <a:pt x="7593" y="29727"/>
                  </a:cubicBezTo>
                  <a:cubicBezTo>
                    <a:pt x="7593" y="30900"/>
                    <a:pt x="6649" y="31844"/>
                    <a:pt x="5491" y="31844"/>
                  </a:cubicBezTo>
                  <a:cubicBezTo>
                    <a:pt x="3604" y="31844"/>
                    <a:pt x="2660" y="29570"/>
                    <a:pt x="3990" y="28240"/>
                  </a:cubicBezTo>
                  <a:cubicBezTo>
                    <a:pt x="4420" y="27810"/>
                    <a:pt x="4948" y="27618"/>
                    <a:pt x="5467" y="27618"/>
                  </a:cubicBezTo>
                  <a:close/>
                  <a:moveTo>
                    <a:pt x="5491" y="35347"/>
                  </a:moveTo>
                  <a:cubicBezTo>
                    <a:pt x="6049" y="35347"/>
                    <a:pt x="6578" y="35576"/>
                    <a:pt x="6978" y="35976"/>
                  </a:cubicBezTo>
                  <a:cubicBezTo>
                    <a:pt x="8387" y="37384"/>
                    <a:pt x="7233" y="39583"/>
                    <a:pt x="5519" y="39583"/>
                  </a:cubicBezTo>
                  <a:cubicBezTo>
                    <a:pt x="5249" y="39583"/>
                    <a:pt x="4966" y="39528"/>
                    <a:pt x="4676" y="39408"/>
                  </a:cubicBezTo>
                  <a:cubicBezTo>
                    <a:pt x="2546" y="38535"/>
                    <a:pt x="3175" y="35347"/>
                    <a:pt x="5491" y="35347"/>
                  </a:cubicBezTo>
                  <a:close/>
                  <a:moveTo>
                    <a:pt x="5465" y="43075"/>
                  </a:moveTo>
                  <a:cubicBezTo>
                    <a:pt x="6551" y="43075"/>
                    <a:pt x="7593" y="43921"/>
                    <a:pt x="7593" y="45199"/>
                  </a:cubicBezTo>
                  <a:cubicBezTo>
                    <a:pt x="7593" y="46357"/>
                    <a:pt x="6649" y="47301"/>
                    <a:pt x="5491" y="47301"/>
                  </a:cubicBezTo>
                  <a:cubicBezTo>
                    <a:pt x="3604" y="47301"/>
                    <a:pt x="2660" y="45027"/>
                    <a:pt x="3990" y="43697"/>
                  </a:cubicBezTo>
                  <a:cubicBezTo>
                    <a:pt x="4419" y="43268"/>
                    <a:pt x="4947" y="43075"/>
                    <a:pt x="5465" y="43075"/>
                  </a:cubicBezTo>
                  <a:close/>
                  <a:moveTo>
                    <a:pt x="5467" y="50811"/>
                  </a:moveTo>
                  <a:cubicBezTo>
                    <a:pt x="6552" y="50811"/>
                    <a:pt x="7593" y="51653"/>
                    <a:pt x="7593" y="52920"/>
                  </a:cubicBezTo>
                  <a:cubicBezTo>
                    <a:pt x="7593" y="54093"/>
                    <a:pt x="6649" y="55036"/>
                    <a:pt x="5491" y="55036"/>
                  </a:cubicBezTo>
                  <a:cubicBezTo>
                    <a:pt x="3604" y="55036"/>
                    <a:pt x="2660" y="52763"/>
                    <a:pt x="3990" y="51433"/>
                  </a:cubicBezTo>
                  <a:cubicBezTo>
                    <a:pt x="4420" y="51003"/>
                    <a:pt x="4948" y="50811"/>
                    <a:pt x="5467" y="50811"/>
                  </a:cubicBezTo>
                  <a:close/>
                  <a:moveTo>
                    <a:pt x="5465" y="58533"/>
                  </a:moveTo>
                  <a:cubicBezTo>
                    <a:pt x="6551" y="58533"/>
                    <a:pt x="7593" y="59378"/>
                    <a:pt x="7593" y="60656"/>
                  </a:cubicBezTo>
                  <a:cubicBezTo>
                    <a:pt x="7593" y="61814"/>
                    <a:pt x="6649" y="62758"/>
                    <a:pt x="5491" y="62758"/>
                  </a:cubicBezTo>
                  <a:cubicBezTo>
                    <a:pt x="3604" y="62758"/>
                    <a:pt x="2660" y="60484"/>
                    <a:pt x="3990" y="59154"/>
                  </a:cubicBezTo>
                  <a:cubicBezTo>
                    <a:pt x="4419" y="58725"/>
                    <a:pt x="4947" y="58533"/>
                    <a:pt x="5465" y="58533"/>
                  </a:cubicBezTo>
                  <a:close/>
                  <a:moveTo>
                    <a:pt x="5467" y="66268"/>
                  </a:moveTo>
                  <a:cubicBezTo>
                    <a:pt x="6552" y="66268"/>
                    <a:pt x="7593" y="67110"/>
                    <a:pt x="7593" y="68377"/>
                  </a:cubicBezTo>
                  <a:cubicBezTo>
                    <a:pt x="7593" y="69550"/>
                    <a:pt x="6649" y="70493"/>
                    <a:pt x="5491" y="70493"/>
                  </a:cubicBezTo>
                  <a:cubicBezTo>
                    <a:pt x="3604" y="70493"/>
                    <a:pt x="2660" y="68220"/>
                    <a:pt x="3990" y="66890"/>
                  </a:cubicBezTo>
                  <a:cubicBezTo>
                    <a:pt x="4420" y="66460"/>
                    <a:pt x="4948" y="66268"/>
                    <a:pt x="5467" y="66268"/>
                  </a:cubicBezTo>
                  <a:close/>
                  <a:moveTo>
                    <a:pt x="5473" y="74000"/>
                  </a:moveTo>
                  <a:cubicBezTo>
                    <a:pt x="6556" y="74000"/>
                    <a:pt x="7593" y="74838"/>
                    <a:pt x="7593" y="76113"/>
                  </a:cubicBezTo>
                  <a:cubicBezTo>
                    <a:pt x="7593" y="77285"/>
                    <a:pt x="6649" y="78229"/>
                    <a:pt x="5491" y="78229"/>
                  </a:cubicBezTo>
                  <a:cubicBezTo>
                    <a:pt x="3604" y="78229"/>
                    <a:pt x="2660" y="75956"/>
                    <a:pt x="3990" y="74626"/>
                  </a:cubicBezTo>
                  <a:cubicBezTo>
                    <a:pt x="4421" y="74194"/>
                    <a:pt x="4953" y="74000"/>
                    <a:pt x="5473" y="74000"/>
                  </a:cubicBezTo>
                  <a:close/>
                  <a:moveTo>
                    <a:pt x="5465" y="81725"/>
                  </a:moveTo>
                  <a:cubicBezTo>
                    <a:pt x="6551" y="81725"/>
                    <a:pt x="7593" y="82571"/>
                    <a:pt x="7593" y="83848"/>
                  </a:cubicBezTo>
                  <a:cubicBezTo>
                    <a:pt x="7593" y="85007"/>
                    <a:pt x="6649" y="85950"/>
                    <a:pt x="5491" y="85950"/>
                  </a:cubicBezTo>
                  <a:cubicBezTo>
                    <a:pt x="3604" y="85950"/>
                    <a:pt x="2660" y="83677"/>
                    <a:pt x="3990" y="82347"/>
                  </a:cubicBezTo>
                  <a:cubicBezTo>
                    <a:pt x="4419" y="81918"/>
                    <a:pt x="4947" y="81725"/>
                    <a:pt x="5465" y="81725"/>
                  </a:cubicBezTo>
                  <a:close/>
                  <a:moveTo>
                    <a:pt x="5467" y="89460"/>
                  </a:moveTo>
                  <a:cubicBezTo>
                    <a:pt x="6552" y="89460"/>
                    <a:pt x="7593" y="90302"/>
                    <a:pt x="7593" y="91570"/>
                  </a:cubicBezTo>
                  <a:cubicBezTo>
                    <a:pt x="7593" y="92742"/>
                    <a:pt x="6649" y="93686"/>
                    <a:pt x="5491" y="93686"/>
                  </a:cubicBezTo>
                  <a:cubicBezTo>
                    <a:pt x="3604" y="93686"/>
                    <a:pt x="2660" y="91413"/>
                    <a:pt x="3990" y="90083"/>
                  </a:cubicBezTo>
                  <a:cubicBezTo>
                    <a:pt x="4420" y="89653"/>
                    <a:pt x="4948" y="89460"/>
                    <a:pt x="5467" y="89460"/>
                  </a:cubicBezTo>
                  <a:close/>
                  <a:moveTo>
                    <a:pt x="5465" y="97182"/>
                  </a:moveTo>
                  <a:cubicBezTo>
                    <a:pt x="6551" y="97182"/>
                    <a:pt x="7593" y="98028"/>
                    <a:pt x="7593" y="99306"/>
                  </a:cubicBezTo>
                  <a:cubicBezTo>
                    <a:pt x="7593" y="100464"/>
                    <a:pt x="6649" y="101422"/>
                    <a:pt x="5491" y="101422"/>
                  </a:cubicBezTo>
                  <a:cubicBezTo>
                    <a:pt x="3604" y="101422"/>
                    <a:pt x="2660" y="99134"/>
                    <a:pt x="3990" y="97804"/>
                  </a:cubicBezTo>
                  <a:cubicBezTo>
                    <a:pt x="4419" y="97375"/>
                    <a:pt x="4947" y="97182"/>
                    <a:pt x="5465" y="97182"/>
                  </a:cubicBezTo>
                  <a:close/>
                  <a:moveTo>
                    <a:pt x="5465" y="104918"/>
                  </a:moveTo>
                  <a:cubicBezTo>
                    <a:pt x="6551" y="104918"/>
                    <a:pt x="7593" y="105763"/>
                    <a:pt x="7593" y="107041"/>
                  </a:cubicBezTo>
                  <a:cubicBezTo>
                    <a:pt x="7593" y="108199"/>
                    <a:pt x="6649" y="109143"/>
                    <a:pt x="5491" y="109143"/>
                  </a:cubicBezTo>
                  <a:cubicBezTo>
                    <a:pt x="3604" y="109143"/>
                    <a:pt x="2660" y="106870"/>
                    <a:pt x="3990" y="105540"/>
                  </a:cubicBezTo>
                  <a:cubicBezTo>
                    <a:pt x="4419" y="105110"/>
                    <a:pt x="4947" y="104918"/>
                    <a:pt x="5465" y="104918"/>
                  </a:cubicBezTo>
                  <a:close/>
                  <a:moveTo>
                    <a:pt x="5467" y="112653"/>
                  </a:moveTo>
                  <a:cubicBezTo>
                    <a:pt x="6552" y="112653"/>
                    <a:pt x="7593" y="113495"/>
                    <a:pt x="7593" y="114763"/>
                  </a:cubicBezTo>
                  <a:cubicBezTo>
                    <a:pt x="7593" y="115935"/>
                    <a:pt x="6649" y="116879"/>
                    <a:pt x="5491" y="116879"/>
                  </a:cubicBezTo>
                  <a:cubicBezTo>
                    <a:pt x="3604" y="116879"/>
                    <a:pt x="2660" y="114605"/>
                    <a:pt x="3990" y="113276"/>
                  </a:cubicBezTo>
                  <a:cubicBezTo>
                    <a:pt x="4420" y="112846"/>
                    <a:pt x="4948" y="112653"/>
                    <a:pt x="5467" y="112653"/>
                  </a:cubicBezTo>
                  <a:close/>
                  <a:moveTo>
                    <a:pt x="5465" y="120375"/>
                  </a:moveTo>
                  <a:cubicBezTo>
                    <a:pt x="6551" y="120375"/>
                    <a:pt x="7593" y="121220"/>
                    <a:pt x="7593" y="122498"/>
                  </a:cubicBezTo>
                  <a:cubicBezTo>
                    <a:pt x="7593" y="123656"/>
                    <a:pt x="6649" y="124600"/>
                    <a:pt x="5491" y="124600"/>
                  </a:cubicBezTo>
                  <a:cubicBezTo>
                    <a:pt x="3604" y="124600"/>
                    <a:pt x="2660" y="122327"/>
                    <a:pt x="3990" y="120997"/>
                  </a:cubicBezTo>
                  <a:cubicBezTo>
                    <a:pt x="4419" y="120567"/>
                    <a:pt x="4947" y="120375"/>
                    <a:pt x="5465" y="120375"/>
                  </a:cubicBezTo>
                  <a:close/>
                  <a:moveTo>
                    <a:pt x="5467" y="128110"/>
                  </a:moveTo>
                  <a:cubicBezTo>
                    <a:pt x="6552" y="128110"/>
                    <a:pt x="7593" y="128952"/>
                    <a:pt x="7593" y="130220"/>
                  </a:cubicBezTo>
                  <a:cubicBezTo>
                    <a:pt x="7593" y="131392"/>
                    <a:pt x="6649" y="132336"/>
                    <a:pt x="5491" y="132336"/>
                  </a:cubicBezTo>
                  <a:cubicBezTo>
                    <a:pt x="3604" y="132336"/>
                    <a:pt x="2660" y="130062"/>
                    <a:pt x="3990" y="128733"/>
                  </a:cubicBezTo>
                  <a:cubicBezTo>
                    <a:pt x="4420" y="128303"/>
                    <a:pt x="4948" y="128110"/>
                    <a:pt x="5467" y="128110"/>
                  </a:cubicBezTo>
                  <a:close/>
                  <a:moveTo>
                    <a:pt x="5465" y="135832"/>
                  </a:moveTo>
                  <a:cubicBezTo>
                    <a:pt x="6551" y="135832"/>
                    <a:pt x="7593" y="136677"/>
                    <a:pt x="7593" y="137955"/>
                  </a:cubicBezTo>
                  <a:cubicBezTo>
                    <a:pt x="7593" y="139114"/>
                    <a:pt x="6649" y="140072"/>
                    <a:pt x="5491" y="140072"/>
                  </a:cubicBezTo>
                  <a:cubicBezTo>
                    <a:pt x="3604" y="140072"/>
                    <a:pt x="2660" y="137784"/>
                    <a:pt x="3990" y="136454"/>
                  </a:cubicBezTo>
                  <a:cubicBezTo>
                    <a:pt x="4419" y="136024"/>
                    <a:pt x="4947" y="135832"/>
                    <a:pt x="5465" y="135832"/>
                  </a:cubicBezTo>
                  <a:close/>
                  <a:moveTo>
                    <a:pt x="5465" y="143568"/>
                  </a:moveTo>
                  <a:cubicBezTo>
                    <a:pt x="6551" y="143568"/>
                    <a:pt x="7593" y="144413"/>
                    <a:pt x="7593" y="145691"/>
                  </a:cubicBezTo>
                  <a:cubicBezTo>
                    <a:pt x="7593" y="146849"/>
                    <a:pt x="6649" y="147793"/>
                    <a:pt x="5491" y="147793"/>
                  </a:cubicBezTo>
                  <a:cubicBezTo>
                    <a:pt x="3604" y="147793"/>
                    <a:pt x="2660" y="145519"/>
                    <a:pt x="3990" y="144190"/>
                  </a:cubicBezTo>
                  <a:cubicBezTo>
                    <a:pt x="4419" y="143760"/>
                    <a:pt x="4947" y="143568"/>
                    <a:pt x="5465" y="143568"/>
                  </a:cubicBezTo>
                  <a:close/>
                  <a:moveTo>
                    <a:pt x="5467" y="151303"/>
                  </a:moveTo>
                  <a:cubicBezTo>
                    <a:pt x="6552" y="151303"/>
                    <a:pt x="7593" y="152145"/>
                    <a:pt x="7593" y="153412"/>
                  </a:cubicBezTo>
                  <a:cubicBezTo>
                    <a:pt x="7593" y="154585"/>
                    <a:pt x="6649" y="155529"/>
                    <a:pt x="5491" y="155529"/>
                  </a:cubicBezTo>
                  <a:cubicBezTo>
                    <a:pt x="3604" y="155529"/>
                    <a:pt x="2660" y="153255"/>
                    <a:pt x="3990" y="151925"/>
                  </a:cubicBezTo>
                  <a:cubicBezTo>
                    <a:pt x="4420" y="151495"/>
                    <a:pt x="4948" y="151303"/>
                    <a:pt x="5467" y="151303"/>
                  </a:cubicBezTo>
                  <a:close/>
                  <a:moveTo>
                    <a:pt x="0" y="0"/>
                  </a:moveTo>
                  <a:lnTo>
                    <a:pt x="0" y="160376"/>
                  </a:lnTo>
                  <a:lnTo>
                    <a:pt x="285722" y="160376"/>
                  </a:lnTo>
                  <a:lnTo>
                    <a:pt x="285722" y="0"/>
                  </a:lnTo>
                  <a:close/>
                </a:path>
              </a:pathLst>
            </a:custGeom>
            <a:solidFill>
              <a:srgbClr val="FFFFFF"/>
            </a:solidFill>
            <a:ln>
              <a:noFill/>
            </a:ln>
            <a:effectLst>
              <a:outerShdw blurRad="57150" dist="19050" dir="5400000" algn="bl" rotWithShape="0">
                <a:srgbClr val="783F04">
                  <a:alpha val="61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74" name="Google Shape;574;p25"/>
            <p:cNvSpPr/>
            <p:nvPr/>
          </p:nvSpPr>
          <p:spPr>
            <a:xfrm>
              <a:off x="238125" y="111462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75" name="Google Shape;575;p25"/>
            <p:cNvSpPr/>
            <p:nvPr/>
          </p:nvSpPr>
          <p:spPr>
            <a:xfrm>
              <a:off x="238125" y="132590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76" name="Google Shape;576;p25"/>
            <p:cNvSpPr/>
            <p:nvPr/>
          </p:nvSpPr>
          <p:spPr>
            <a:xfrm>
              <a:off x="238125" y="1747725"/>
              <a:ext cx="99400" cy="3600"/>
            </a:xfrm>
            <a:custGeom>
              <a:avLst/>
              <a:gdLst/>
              <a:ahLst/>
              <a:cxnLst/>
              <a:rect l="l" t="t" r="r" b="b"/>
              <a:pathLst>
                <a:path w="3976" h="144" extrusionOk="0">
                  <a:moveTo>
                    <a:pt x="0" y="0"/>
                  </a:moveTo>
                  <a:lnTo>
                    <a:pt x="0" y="143"/>
                  </a:lnTo>
                  <a:lnTo>
                    <a:pt x="3861" y="143"/>
                  </a:lnTo>
                  <a:lnTo>
                    <a:pt x="397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77" name="Google Shape;577;p25"/>
            <p:cNvSpPr/>
            <p:nvPr/>
          </p:nvSpPr>
          <p:spPr>
            <a:xfrm>
              <a:off x="238125" y="3013875"/>
              <a:ext cx="7138400" cy="3600"/>
            </a:xfrm>
            <a:custGeom>
              <a:avLst/>
              <a:gdLst/>
              <a:ahLst/>
              <a:cxnLst/>
              <a:rect l="l" t="t" r="r" b="b"/>
              <a:pathLst>
                <a:path w="285536" h="144" extrusionOk="0">
                  <a:moveTo>
                    <a:pt x="0" y="1"/>
                  </a:moveTo>
                  <a:lnTo>
                    <a:pt x="0" y="144"/>
                  </a:lnTo>
                  <a:lnTo>
                    <a:pt x="285536" y="144"/>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78" name="Google Shape;578;p25"/>
            <p:cNvSpPr/>
            <p:nvPr/>
          </p:nvSpPr>
          <p:spPr>
            <a:xfrm>
              <a:off x="238125" y="3225150"/>
              <a:ext cx="7138400" cy="3250"/>
            </a:xfrm>
            <a:custGeom>
              <a:avLst/>
              <a:gdLst/>
              <a:ahLst/>
              <a:cxnLst/>
              <a:rect l="l" t="t" r="r" b="b"/>
              <a:pathLst>
                <a:path w="285536" h="130" extrusionOk="0">
                  <a:moveTo>
                    <a:pt x="0" y="0"/>
                  </a:moveTo>
                  <a:lnTo>
                    <a:pt x="0" y="129"/>
                  </a:lnTo>
                  <a:lnTo>
                    <a:pt x="285536" y="129"/>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79" name="Google Shape;579;p25"/>
            <p:cNvSpPr/>
            <p:nvPr/>
          </p:nvSpPr>
          <p:spPr>
            <a:xfrm>
              <a:off x="238125" y="3436050"/>
              <a:ext cx="7138400" cy="3250"/>
            </a:xfrm>
            <a:custGeom>
              <a:avLst/>
              <a:gdLst/>
              <a:ahLst/>
              <a:cxnLst/>
              <a:rect l="l" t="t" r="r" b="b"/>
              <a:pathLst>
                <a:path w="285536" h="130" extrusionOk="0">
                  <a:moveTo>
                    <a:pt x="0" y="1"/>
                  </a:moveTo>
                  <a:lnTo>
                    <a:pt x="0" y="129"/>
                  </a:lnTo>
                  <a:lnTo>
                    <a:pt x="285536" y="129"/>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0" name="Google Shape;580;p25"/>
            <p:cNvSpPr/>
            <p:nvPr/>
          </p:nvSpPr>
          <p:spPr>
            <a:xfrm>
              <a:off x="238125" y="3646975"/>
              <a:ext cx="7138400" cy="3575"/>
            </a:xfrm>
            <a:custGeom>
              <a:avLst/>
              <a:gdLst/>
              <a:ahLst/>
              <a:cxnLst/>
              <a:rect l="l" t="t" r="r" b="b"/>
              <a:pathLst>
                <a:path w="285536" h="143" extrusionOk="0">
                  <a:moveTo>
                    <a:pt x="0" y="0"/>
                  </a:moveTo>
                  <a:lnTo>
                    <a:pt x="0" y="143"/>
                  </a:lnTo>
                  <a:lnTo>
                    <a:pt x="285536" y="143"/>
                  </a:lnTo>
                  <a:lnTo>
                    <a:pt x="285536"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1" name="Google Shape;581;p25"/>
            <p:cNvSpPr/>
            <p:nvPr/>
          </p:nvSpPr>
          <p:spPr>
            <a:xfrm>
              <a:off x="238125" y="1536800"/>
              <a:ext cx="7138400" cy="3250"/>
            </a:xfrm>
            <a:custGeom>
              <a:avLst/>
              <a:gdLst/>
              <a:ahLst/>
              <a:cxnLst/>
              <a:rect l="l" t="t" r="r" b="b"/>
              <a:pathLst>
                <a:path w="285536" h="130" extrusionOk="0">
                  <a:moveTo>
                    <a:pt x="0" y="1"/>
                  </a:moveTo>
                  <a:lnTo>
                    <a:pt x="0" y="130"/>
                  </a:lnTo>
                  <a:lnTo>
                    <a:pt x="4876" y="130"/>
                  </a:lnTo>
                  <a:cubicBezTo>
                    <a:pt x="5076" y="72"/>
                    <a:pt x="5280" y="44"/>
                    <a:pt x="5484" y="44"/>
                  </a:cubicBezTo>
                  <a:cubicBezTo>
                    <a:pt x="5687" y="44"/>
                    <a:pt x="5891" y="72"/>
                    <a:pt x="6091" y="130"/>
                  </a:cubicBezTo>
                  <a:lnTo>
                    <a:pt x="285536" y="130"/>
                  </a:lnTo>
                  <a:lnTo>
                    <a:pt x="285536"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2" name="Google Shape;582;p25"/>
            <p:cNvSpPr/>
            <p:nvPr/>
          </p:nvSpPr>
          <p:spPr>
            <a:xfrm>
              <a:off x="337125" y="1747725"/>
              <a:ext cx="750" cy="725"/>
            </a:xfrm>
            <a:custGeom>
              <a:avLst/>
              <a:gdLst/>
              <a:ahLst/>
              <a:cxnLst/>
              <a:rect l="l" t="t" r="r" b="b"/>
              <a:pathLst>
                <a:path w="30" h="29" extrusionOk="0">
                  <a:moveTo>
                    <a:pt x="1" y="0"/>
                  </a:moveTo>
                  <a:lnTo>
                    <a:pt x="1" y="29"/>
                  </a:lnTo>
                  <a:lnTo>
                    <a:pt x="2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3" name="Google Shape;583;p25"/>
            <p:cNvSpPr/>
            <p:nvPr/>
          </p:nvSpPr>
          <p:spPr>
            <a:xfrm>
              <a:off x="413275" y="1747725"/>
              <a:ext cx="6963250" cy="3600"/>
            </a:xfrm>
            <a:custGeom>
              <a:avLst/>
              <a:gdLst/>
              <a:ahLst/>
              <a:cxnLst/>
              <a:rect l="l" t="t" r="r" b="b"/>
              <a:pathLst>
                <a:path w="278530" h="144" extrusionOk="0">
                  <a:moveTo>
                    <a:pt x="0" y="0"/>
                  </a:moveTo>
                  <a:cubicBezTo>
                    <a:pt x="43" y="43"/>
                    <a:pt x="86" y="86"/>
                    <a:pt x="115" y="143"/>
                  </a:cubicBezTo>
                  <a:lnTo>
                    <a:pt x="278530" y="143"/>
                  </a:lnTo>
                  <a:lnTo>
                    <a:pt x="2785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4" name="Google Shape;584;p25"/>
            <p:cNvSpPr/>
            <p:nvPr/>
          </p:nvSpPr>
          <p:spPr>
            <a:xfrm>
              <a:off x="238125" y="1958975"/>
              <a:ext cx="88300" cy="3250"/>
            </a:xfrm>
            <a:custGeom>
              <a:avLst/>
              <a:gdLst/>
              <a:ahLst/>
              <a:cxnLst/>
              <a:rect l="l" t="t" r="r" b="b"/>
              <a:pathLst>
                <a:path w="3532" h="130" extrusionOk="0">
                  <a:moveTo>
                    <a:pt x="0" y="1"/>
                  </a:moveTo>
                  <a:lnTo>
                    <a:pt x="0" y="130"/>
                  </a:lnTo>
                  <a:lnTo>
                    <a:pt x="3489" y="130"/>
                  </a:lnTo>
                  <a:cubicBezTo>
                    <a:pt x="3503" y="87"/>
                    <a:pt x="3518" y="44"/>
                    <a:pt x="3532"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5" name="Google Shape;585;p25"/>
            <p:cNvSpPr/>
            <p:nvPr/>
          </p:nvSpPr>
          <p:spPr>
            <a:xfrm>
              <a:off x="424725" y="1958975"/>
              <a:ext cx="6951800" cy="3250"/>
            </a:xfrm>
            <a:custGeom>
              <a:avLst/>
              <a:gdLst/>
              <a:ahLst/>
              <a:cxnLst/>
              <a:rect l="l" t="t" r="r" b="b"/>
              <a:pathLst>
                <a:path w="278072" h="130" extrusionOk="0">
                  <a:moveTo>
                    <a:pt x="0" y="1"/>
                  </a:moveTo>
                  <a:cubicBezTo>
                    <a:pt x="29" y="44"/>
                    <a:pt x="43" y="87"/>
                    <a:pt x="57" y="130"/>
                  </a:cubicBezTo>
                  <a:lnTo>
                    <a:pt x="278072" y="130"/>
                  </a:lnTo>
                  <a:lnTo>
                    <a:pt x="278072"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6" name="Google Shape;586;p25"/>
            <p:cNvSpPr/>
            <p:nvPr/>
          </p:nvSpPr>
          <p:spPr>
            <a:xfrm>
              <a:off x="238125" y="2169900"/>
              <a:ext cx="85100" cy="3225"/>
            </a:xfrm>
            <a:custGeom>
              <a:avLst/>
              <a:gdLst/>
              <a:ahLst/>
              <a:cxnLst/>
              <a:rect l="l" t="t" r="r" b="b"/>
              <a:pathLst>
                <a:path w="3404" h="129" extrusionOk="0">
                  <a:moveTo>
                    <a:pt x="0" y="0"/>
                  </a:moveTo>
                  <a:lnTo>
                    <a:pt x="0" y="129"/>
                  </a:lnTo>
                  <a:lnTo>
                    <a:pt x="3403" y="129"/>
                  </a:lnTo>
                  <a:lnTo>
                    <a:pt x="3403" y="43"/>
                  </a:lnTo>
                  <a:cubicBezTo>
                    <a:pt x="3389" y="29"/>
                    <a:pt x="3389" y="14"/>
                    <a:pt x="34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7" name="Google Shape;587;p25"/>
            <p:cNvSpPr/>
            <p:nvPr/>
          </p:nvSpPr>
          <p:spPr>
            <a:xfrm>
              <a:off x="428300" y="2169900"/>
              <a:ext cx="6948575" cy="3225"/>
            </a:xfrm>
            <a:custGeom>
              <a:avLst/>
              <a:gdLst/>
              <a:ahLst/>
              <a:cxnLst/>
              <a:rect l="l" t="t" r="r" b="b"/>
              <a:pathLst>
                <a:path w="277943" h="129" extrusionOk="0">
                  <a:moveTo>
                    <a:pt x="0" y="0"/>
                  </a:moveTo>
                  <a:cubicBezTo>
                    <a:pt x="0" y="14"/>
                    <a:pt x="0" y="29"/>
                    <a:pt x="0" y="43"/>
                  </a:cubicBezTo>
                  <a:lnTo>
                    <a:pt x="0" y="129"/>
                  </a:lnTo>
                  <a:lnTo>
                    <a:pt x="277943" y="129"/>
                  </a:lnTo>
                  <a:lnTo>
                    <a:pt x="277943"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8" name="Google Shape;588;p25"/>
            <p:cNvSpPr/>
            <p:nvPr/>
          </p:nvSpPr>
          <p:spPr>
            <a:xfrm>
              <a:off x="238125" y="2380800"/>
              <a:ext cx="88675" cy="3600"/>
            </a:xfrm>
            <a:custGeom>
              <a:avLst/>
              <a:gdLst/>
              <a:ahLst/>
              <a:cxnLst/>
              <a:rect l="l" t="t" r="r" b="b"/>
              <a:pathLst>
                <a:path w="3547" h="144" extrusionOk="0">
                  <a:moveTo>
                    <a:pt x="0" y="0"/>
                  </a:moveTo>
                  <a:lnTo>
                    <a:pt x="0" y="143"/>
                  </a:lnTo>
                  <a:lnTo>
                    <a:pt x="3546" y="143"/>
                  </a:lnTo>
                  <a:cubicBezTo>
                    <a:pt x="3532" y="101"/>
                    <a:pt x="3518" y="58"/>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89" name="Google Shape;589;p25"/>
            <p:cNvSpPr/>
            <p:nvPr/>
          </p:nvSpPr>
          <p:spPr>
            <a:xfrm>
              <a:off x="424725" y="2380800"/>
              <a:ext cx="6951800" cy="3600"/>
            </a:xfrm>
            <a:custGeom>
              <a:avLst/>
              <a:gdLst/>
              <a:ahLst/>
              <a:cxnLst/>
              <a:rect l="l" t="t" r="r" b="b"/>
              <a:pathLst>
                <a:path w="278072" h="144" extrusionOk="0">
                  <a:moveTo>
                    <a:pt x="43" y="0"/>
                  </a:moveTo>
                  <a:cubicBezTo>
                    <a:pt x="29" y="58"/>
                    <a:pt x="14" y="101"/>
                    <a:pt x="0" y="143"/>
                  </a:cubicBezTo>
                  <a:lnTo>
                    <a:pt x="278072" y="143"/>
                  </a:lnTo>
                  <a:lnTo>
                    <a:pt x="278072"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0" name="Google Shape;590;p25"/>
            <p:cNvSpPr/>
            <p:nvPr/>
          </p:nvSpPr>
          <p:spPr>
            <a:xfrm>
              <a:off x="238125" y="2592075"/>
              <a:ext cx="100825" cy="3225"/>
            </a:xfrm>
            <a:custGeom>
              <a:avLst/>
              <a:gdLst/>
              <a:ahLst/>
              <a:cxnLst/>
              <a:rect l="l" t="t" r="r" b="b"/>
              <a:pathLst>
                <a:path w="4033" h="129" extrusionOk="0">
                  <a:moveTo>
                    <a:pt x="0" y="0"/>
                  </a:moveTo>
                  <a:lnTo>
                    <a:pt x="0" y="129"/>
                  </a:lnTo>
                  <a:lnTo>
                    <a:pt x="4032" y="129"/>
                  </a:lnTo>
                  <a:cubicBezTo>
                    <a:pt x="3989" y="86"/>
                    <a:pt x="3947" y="43"/>
                    <a:pt x="3904"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1" name="Google Shape;591;p25"/>
            <p:cNvSpPr/>
            <p:nvPr/>
          </p:nvSpPr>
          <p:spPr>
            <a:xfrm>
              <a:off x="412550" y="2592075"/>
              <a:ext cx="6963975" cy="3225"/>
            </a:xfrm>
            <a:custGeom>
              <a:avLst/>
              <a:gdLst/>
              <a:ahLst/>
              <a:cxnLst/>
              <a:rect l="l" t="t" r="r" b="b"/>
              <a:pathLst>
                <a:path w="278559" h="129" extrusionOk="0">
                  <a:moveTo>
                    <a:pt x="130" y="0"/>
                  </a:moveTo>
                  <a:cubicBezTo>
                    <a:pt x="87" y="43"/>
                    <a:pt x="44" y="86"/>
                    <a:pt x="1" y="129"/>
                  </a:cubicBezTo>
                  <a:lnTo>
                    <a:pt x="278559" y="129"/>
                  </a:lnTo>
                  <a:lnTo>
                    <a:pt x="278559"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2" name="Google Shape;592;p25"/>
            <p:cNvSpPr/>
            <p:nvPr/>
          </p:nvSpPr>
          <p:spPr>
            <a:xfrm>
              <a:off x="238125" y="2802975"/>
              <a:ext cx="7138400" cy="3250"/>
            </a:xfrm>
            <a:custGeom>
              <a:avLst/>
              <a:gdLst/>
              <a:ahLst/>
              <a:cxnLst/>
              <a:rect l="l" t="t" r="r" b="b"/>
              <a:pathLst>
                <a:path w="285536" h="130" extrusionOk="0">
                  <a:moveTo>
                    <a:pt x="0" y="0"/>
                  </a:moveTo>
                  <a:lnTo>
                    <a:pt x="0" y="129"/>
                  </a:lnTo>
                  <a:lnTo>
                    <a:pt x="285536" y="129"/>
                  </a:lnTo>
                  <a:lnTo>
                    <a:pt x="285536" y="0"/>
                  </a:lnTo>
                  <a:lnTo>
                    <a:pt x="5791" y="0"/>
                  </a:lnTo>
                  <a:cubicBezTo>
                    <a:pt x="5698" y="15"/>
                    <a:pt x="5602" y="22"/>
                    <a:pt x="5503" y="22"/>
                  </a:cubicBezTo>
                  <a:cubicBezTo>
                    <a:pt x="5405" y="22"/>
                    <a:pt x="5305" y="15"/>
                    <a:pt x="5205"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3" name="Google Shape;593;p25"/>
            <p:cNvSpPr/>
            <p:nvPr/>
          </p:nvSpPr>
          <p:spPr>
            <a:xfrm>
              <a:off x="238125" y="3858225"/>
              <a:ext cx="130500" cy="3250"/>
            </a:xfrm>
            <a:custGeom>
              <a:avLst/>
              <a:gdLst/>
              <a:ahLst/>
              <a:cxnLst/>
              <a:rect l="l" t="t" r="r" b="b"/>
              <a:pathLst>
                <a:path w="5220" h="130" extrusionOk="0">
                  <a:moveTo>
                    <a:pt x="0" y="1"/>
                  </a:moveTo>
                  <a:lnTo>
                    <a:pt x="0" y="129"/>
                  </a:lnTo>
                  <a:lnTo>
                    <a:pt x="4704" y="129"/>
                  </a:lnTo>
                  <a:cubicBezTo>
                    <a:pt x="4876" y="58"/>
                    <a:pt x="5033" y="15"/>
                    <a:pt x="5219"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4" name="Google Shape;594;p25"/>
            <p:cNvSpPr/>
            <p:nvPr/>
          </p:nvSpPr>
          <p:spPr>
            <a:xfrm>
              <a:off x="382900" y="3858225"/>
              <a:ext cx="6993625" cy="3250"/>
            </a:xfrm>
            <a:custGeom>
              <a:avLst/>
              <a:gdLst/>
              <a:ahLst/>
              <a:cxnLst/>
              <a:rect l="l" t="t" r="r" b="b"/>
              <a:pathLst>
                <a:path w="279745" h="130" extrusionOk="0">
                  <a:moveTo>
                    <a:pt x="0" y="1"/>
                  </a:moveTo>
                  <a:cubicBezTo>
                    <a:pt x="172" y="15"/>
                    <a:pt x="343" y="58"/>
                    <a:pt x="501" y="129"/>
                  </a:cubicBezTo>
                  <a:lnTo>
                    <a:pt x="279745" y="129"/>
                  </a:lnTo>
                  <a:lnTo>
                    <a:pt x="279745"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5" name="Google Shape;595;p25"/>
            <p:cNvSpPr/>
            <p:nvPr/>
          </p:nvSpPr>
          <p:spPr>
            <a:xfrm>
              <a:off x="238125" y="4069125"/>
              <a:ext cx="97600" cy="3250"/>
            </a:xfrm>
            <a:custGeom>
              <a:avLst/>
              <a:gdLst/>
              <a:ahLst/>
              <a:cxnLst/>
              <a:rect l="l" t="t" r="r" b="b"/>
              <a:pathLst>
                <a:path w="3904" h="130" extrusionOk="0">
                  <a:moveTo>
                    <a:pt x="0" y="1"/>
                  </a:moveTo>
                  <a:lnTo>
                    <a:pt x="0" y="130"/>
                  </a:lnTo>
                  <a:lnTo>
                    <a:pt x="3804" y="130"/>
                  </a:lnTo>
                  <a:cubicBezTo>
                    <a:pt x="3832" y="87"/>
                    <a:pt x="3875" y="44"/>
                    <a:pt x="3904" y="1"/>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6" name="Google Shape;596;p25"/>
            <p:cNvSpPr/>
            <p:nvPr/>
          </p:nvSpPr>
          <p:spPr>
            <a:xfrm>
              <a:off x="415425" y="4069125"/>
              <a:ext cx="6961100" cy="3250"/>
            </a:xfrm>
            <a:custGeom>
              <a:avLst/>
              <a:gdLst/>
              <a:ahLst/>
              <a:cxnLst/>
              <a:rect l="l" t="t" r="r" b="b"/>
              <a:pathLst>
                <a:path w="278444" h="130" extrusionOk="0">
                  <a:moveTo>
                    <a:pt x="0" y="1"/>
                  </a:moveTo>
                  <a:cubicBezTo>
                    <a:pt x="43" y="44"/>
                    <a:pt x="72" y="87"/>
                    <a:pt x="115" y="130"/>
                  </a:cubicBezTo>
                  <a:lnTo>
                    <a:pt x="278444" y="130"/>
                  </a:lnTo>
                  <a:lnTo>
                    <a:pt x="278444"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7" name="Google Shape;597;p25"/>
            <p:cNvSpPr/>
            <p:nvPr/>
          </p:nvSpPr>
          <p:spPr>
            <a:xfrm>
              <a:off x="425775" y="4280050"/>
              <a:ext cx="6950750" cy="3600"/>
            </a:xfrm>
            <a:custGeom>
              <a:avLst/>
              <a:gdLst/>
              <a:ahLst/>
              <a:cxnLst/>
              <a:rect l="l" t="t" r="r" b="b"/>
              <a:pathLst>
                <a:path w="278030" h="144" extrusionOk="0">
                  <a:moveTo>
                    <a:pt x="1" y="0"/>
                  </a:moveTo>
                  <a:cubicBezTo>
                    <a:pt x="15" y="43"/>
                    <a:pt x="30" y="86"/>
                    <a:pt x="44" y="143"/>
                  </a:cubicBezTo>
                  <a:lnTo>
                    <a:pt x="278030" y="143"/>
                  </a:lnTo>
                  <a:lnTo>
                    <a:pt x="278030"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8" name="Google Shape;598;p25"/>
            <p:cNvSpPr/>
            <p:nvPr/>
          </p:nvSpPr>
          <p:spPr>
            <a:xfrm>
              <a:off x="238125" y="4280050"/>
              <a:ext cx="87600" cy="3600"/>
            </a:xfrm>
            <a:custGeom>
              <a:avLst/>
              <a:gdLst/>
              <a:ahLst/>
              <a:cxnLst/>
              <a:rect l="l" t="t" r="r" b="b"/>
              <a:pathLst>
                <a:path w="3504" h="144" extrusionOk="0">
                  <a:moveTo>
                    <a:pt x="0" y="0"/>
                  </a:moveTo>
                  <a:lnTo>
                    <a:pt x="0" y="143"/>
                  </a:lnTo>
                  <a:lnTo>
                    <a:pt x="3460" y="143"/>
                  </a:lnTo>
                  <a:cubicBezTo>
                    <a:pt x="3475" y="86"/>
                    <a:pt x="3489" y="43"/>
                    <a:pt x="3503"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599" name="Google Shape;599;p25"/>
            <p:cNvSpPr/>
            <p:nvPr/>
          </p:nvSpPr>
          <p:spPr>
            <a:xfrm>
              <a:off x="428300" y="4491300"/>
              <a:ext cx="6948575" cy="3250"/>
            </a:xfrm>
            <a:custGeom>
              <a:avLst/>
              <a:gdLst/>
              <a:ahLst/>
              <a:cxnLst/>
              <a:rect l="l" t="t" r="r" b="b"/>
              <a:pathLst>
                <a:path w="277943" h="130" extrusionOk="0">
                  <a:moveTo>
                    <a:pt x="0" y="1"/>
                  </a:moveTo>
                  <a:lnTo>
                    <a:pt x="0" y="130"/>
                  </a:lnTo>
                  <a:lnTo>
                    <a:pt x="277943" y="130"/>
                  </a:lnTo>
                  <a:lnTo>
                    <a:pt x="27794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00" name="Google Shape;600;p25"/>
            <p:cNvSpPr/>
            <p:nvPr/>
          </p:nvSpPr>
          <p:spPr>
            <a:xfrm>
              <a:off x="238125" y="4491300"/>
              <a:ext cx="85100" cy="3250"/>
            </a:xfrm>
            <a:custGeom>
              <a:avLst/>
              <a:gdLst/>
              <a:ahLst/>
              <a:cxnLst/>
              <a:rect l="l" t="t" r="r" b="b"/>
              <a:pathLst>
                <a:path w="3404" h="130" extrusionOk="0">
                  <a:moveTo>
                    <a:pt x="0" y="1"/>
                  </a:moveTo>
                  <a:lnTo>
                    <a:pt x="0" y="130"/>
                  </a:lnTo>
                  <a:lnTo>
                    <a:pt x="3403" y="130"/>
                  </a:lnTo>
                  <a:lnTo>
                    <a:pt x="3403" y="1"/>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01" name="Google Shape;601;p25"/>
            <p:cNvSpPr/>
            <p:nvPr/>
          </p:nvSpPr>
          <p:spPr>
            <a:xfrm>
              <a:off x="423650" y="4702225"/>
              <a:ext cx="6952875" cy="3225"/>
            </a:xfrm>
            <a:custGeom>
              <a:avLst/>
              <a:gdLst/>
              <a:ahLst/>
              <a:cxnLst/>
              <a:rect l="l" t="t" r="r" b="b"/>
              <a:pathLst>
                <a:path w="278115" h="129" extrusionOk="0">
                  <a:moveTo>
                    <a:pt x="57" y="0"/>
                  </a:moveTo>
                  <a:cubicBezTo>
                    <a:pt x="29" y="43"/>
                    <a:pt x="14" y="86"/>
                    <a:pt x="0" y="129"/>
                  </a:cubicBezTo>
                  <a:lnTo>
                    <a:pt x="278115" y="129"/>
                  </a:lnTo>
                  <a:lnTo>
                    <a:pt x="278115" y="0"/>
                  </a:ln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02" name="Google Shape;602;p25"/>
            <p:cNvSpPr/>
            <p:nvPr/>
          </p:nvSpPr>
          <p:spPr>
            <a:xfrm>
              <a:off x="238125" y="4702225"/>
              <a:ext cx="89750" cy="3225"/>
            </a:xfrm>
            <a:custGeom>
              <a:avLst/>
              <a:gdLst/>
              <a:ahLst/>
              <a:cxnLst/>
              <a:rect l="l" t="t" r="r" b="b"/>
              <a:pathLst>
                <a:path w="3590" h="129" extrusionOk="0">
                  <a:moveTo>
                    <a:pt x="0" y="0"/>
                  </a:moveTo>
                  <a:lnTo>
                    <a:pt x="0" y="129"/>
                  </a:lnTo>
                  <a:lnTo>
                    <a:pt x="3589" y="129"/>
                  </a:lnTo>
                  <a:cubicBezTo>
                    <a:pt x="3575" y="86"/>
                    <a:pt x="3546" y="43"/>
                    <a:pt x="3532" y="0"/>
                  </a:cubicBezTo>
                  <a:close/>
                </a:path>
              </a:pathLst>
            </a:custGeom>
            <a:solidFill>
              <a:srgbClr val="A1DAF8"/>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603" name="Google Shape;603;p25"/>
          <p:cNvSpPr txBox="1">
            <a:spLocks noGrp="1"/>
          </p:cNvSpPr>
          <p:nvPr>
            <p:ph type="body" idx="1"/>
          </p:nvPr>
        </p:nvSpPr>
        <p:spPr>
          <a:xfrm>
            <a:off x="1534567" y="1654800"/>
            <a:ext cx="4570000" cy="4222400"/>
          </a:xfrm>
          <a:prstGeom prst="rect">
            <a:avLst/>
          </a:prstGeom>
        </p:spPr>
        <p:txBody>
          <a:bodyPr spcFirstLastPara="1" wrap="square" lIns="91425" tIns="91425" rIns="91425" bIns="91425" anchor="b" anchorCtr="0">
            <a:noAutofit/>
          </a:bodyPr>
          <a:lstStyle>
            <a:lvl1pPr marL="609585" lvl="0" indent="-423323" rtl="0">
              <a:lnSpc>
                <a:spcPct val="100000"/>
              </a:lnSpc>
              <a:spcBef>
                <a:spcPts val="0"/>
              </a:spcBef>
              <a:spcAft>
                <a:spcPts val="0"/>
              </a:spcAft>
              <a:buClr>
                <a:schemeClr val="accent3"/>
              </a:buClr>
              <a:buSzPts val="1400"/>
              <a:buFont typeface="Signika Negative SemiBold"/>
              <a:buChar char="●"/>
              <a:defRPr sz="1867"/>
            </a:lvl1pPr>
            <a:lvl2pPr marL="1219170" lvl="1" indent="-406390" rtl="0">
              <a:spcBef>
                <a:spcPts val="2133"/>
              </a:spcBef>
              <a:spcAft>
                <a:spcPts val="0"/>
              </a:spcAft>
              <a:buClr>
                <a:srgbClr val="434343"/>
              </a:buClr>
              <a:buSzPts val="1200"/>
              <a:buFont typeface="Roboto Condensed Light"/>
              <a:buChar char="○"/>
              <a:defRPr/>
            </a:lvl2pPr>
            <a:lvl3pPr marL="1828754" lvl="2" indent="-406390" rtl="0">
              <a:spcBef>
                <a:spcPts val="2133"/>
              </a:spcBef>
              <a:spcAft>
                <a:spcPts val="0"/>
              </a:spcAft>
              <a:buClr>
                <a:srgbClr val="434343"/>
              </a:buClr>
              <a:buSzPts val="1200"/>
              <a:buFont typeface="Roboto Condensed Light"/>
              <a:buChar char="■"/>
              <a:defRPr/>
            </a:lvl3pPr>
            <a:lvl4pPr marL="2438339" lvl="3" indent="-406390" rtl="0">
              <a:spcBef>
                <a:spcPts val="2133"/>
              </a:spcBef>
              <a:spcAft>
                <a:spcPts val="0"/>
              </a:spcAft>
              <a:buClr>
                <a:srgbClr val="434343"/>
              </a:buClr>
              <a:buSzPts val="1200"/>
              <a:buFont typeface="Roboto Condensed Light"/>
              <a:buChar char="●"/>
              <a:defRPr/>
            </a:lvl4pPr>
            <a:lvl5pPr marL="3047924" lvl="4" indent="-406390" rtl="0">
              <a:spcBef>
                <a:spcPts val="2133"/>
              </a:spcBef>
              <a:spcAft>
                <a:spcPts val="0"/>
              </a:spcAft>
              <a:buClr>
                <a:srgbClr val="434343"/>
              </a:buClr>
              <a:buSzPts val="1200"/>
              <a:buFont typeface="Roboto Condensed Light"/>
              <a:buChar char="○"/>
              <a:defRPr/>
            </a:lvl5pPr>
            <a:lvl6pPr marL="3657509" lvl="5" indent="-406390" rtl="0">
              <a:spcBef>
                <a:spcPts val="2133"/>
              </a:spcBef>
              <a:spcAft>
                <a:spcPts val="0"/>
              </a:spcAft>
              <a:buClr>
                <a:srgbClr val="434343"/>
              </a:buClr>
              <a:buSzPts val="1200"/>
              <a:buFont typeface="Roboto Condensed Light"/>
              <a:buChar char="■"/>
              <a:defRPr/>
            </a:lvl6pPr>
            <a:lvl7pPr marL="4267093" lvl="6" indent="-406390" rtl="0">
              <a:spcBef>
                <a:spcPts val="2133"/>
              </a:spcBef>
              <a:spcAft>
                <a:spcPts val="0"/>
              </a:spcAft>
              <a:buClr>
                <a:srgbClr val="434343"/>
              </a:buClr>
              <a:buSzPts val="1200"/>
              <a:buFont typeface="Roboto Condensed Light"/>
              <a:buChar char="●"/>
              <a:defRPr/>
            </a:lvl7pPr>
            <a:lvl8pPr marL="4876678" lvl="7" indent="-406390" rtl="0">
              <a:spcBef>
                <a:spcPts val="2133"/>
              </a:spcBef>
              <a:spcAft>
                <a:spcPts val="0"/>
              </a:spcAft>
              <a:buClr>
                <a:srgbClr val="434343"/>
              </a:buClr>
              <a:buSzPts val="1200"/>
              <a:buFont typeface="Roboto Condensed Light"/>
              <a:buChar char="○"/>
              <a:defRPr/>
            </a:lvl8pPr>
            <a:lvl9pPr marL="5486263" lvl="8" indent="-406390" rtl="0">
              <a:spcBef>
                <a:spcPts val="2133"/>
              </a:spcBef>
              <a:spcAft>
                <a:spcPts val="2133"/>
              </a:spcAft>
              <a:buClr>
                <a:srgbClr val="434343"/>
              </a:buClr>
              <a:buSzPts val="1200"/>
              <a:buFont typeface="Roboto Condensed Light"/>
              <a:buChar char="■"/>
              <a:defRPr/>
            </a:lvl9pPr>
          </a:lstStyle>
          <a:p>
            <a:endParaRPr/>
          </a:p>
        </p:txBody>
      </p:sp>
      <p:sp>
        <p:nvSpPr>
          <p:cNvPr id="604" name="Google Shape;604;p25"/>
          <p:cNvSpPr txBox="1">
            <a:spLocks noGrp="1"/>
          </p:cNvSpPr>
          <p:nvPr>
            <p:ph type="title"/>
          </p:nvPr>
        </p:nvSpPr>
        <p:spPr>
          <a:xfrm>
            <a:off x="1193800" y="659215"/>
            <a:ext cx="9804400" cy="8468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4000" b="0">
                <a:solidFill>
                  <a:schemeClr val="accent1"/>
                </a:solidFill>
                <a:latin typeface="Chelsea Market"/>
                <a:ea typeface="Chelsea Market"/>
                <a:cs typeface="Chelsea Market"/>
                <a:sym typeface="Chelsea Market"/>
              </a:defRPr>
            </a:lvl1pPr>
            <a:lvl2pPr lvl="1" algn="ctr" rtl="0">
              <a:spcBef>
                <a:spcPts val="0"/>
              </a:spcBef>
              <a:spcAft>
                <a:spcPts val="0"/>
              </a:spcAft>
              <a:buNone/>
              <a:defRPr sz="4000" b="0">
                <a:solidFill>
                  <a:schemeClr val="accent1"/>
                </a:solidFill>
                <a:latin typeface="Chelsea Market"/>
                <a:ea typeface="Chelsea Market"/>
                <a:cs typeface="Chelsea Market"/>
                <a:sym typeface="Chelsea Market"/>
              </a:defRPr>
            </a:lvl2pPr>
            <a:lvl3pPr lvl="2" algn="ctr" rtl="0">
              <a:spcBef>
                <a:spcPts val="0"/>
              </a:spcBef>
              <a:spcAft>
                <a:spcPts val="0"/>
              </a:spcAft>
              <a:buNone/>
              <a:defRPr sz="4000" b="0">
                <a:solidFill>
                  <a:schemeClr val="accent1"/>
                </a:solidFill>
                <a:latin typeface="Chelsea Market"/>
                <a:ea typeface="Chelsea Market"/>
                <a:cs typeface="Chelsea Market"/>
                <a:sym typeface="Chelsea Market"/>
              </a:defRPr>
            </a:lvl3pPr>
            <a:lvl4pPr lvl="3" algn="ctr" rtl="0">
              <a:spcBef>
                <a:spcPts val="0"/>
              </a:spcBef>
              <a:spcAft>
                <a:spcPts val="0"/>
              </a:spcAft>
              <a:buNone/>
              <a:defRPr sz="4000" b="0">
                <a:solidFill>
                  <a:schemeClr val="accent1"/>
                </a:solidFill>
                <a:latin typeface="Chelsea Market"/>
                <a:ea typeface="Chelsea Market"/>
                <a:cs typeface="Chelsea Market"/>
                <a:sym typeface="Chelsea Market"/>
              </a:defRPr>
            </a:lvl4pPr>
            <a:lvl5pPr lvl="4" algn="ctr" rtl="0">
              <a:spcBef>
                <a:spcPts val="0"/>
              </a:spcBef>
              <a:spcAft>
                <a:spcPts val="0"/>
              </a:spcAft>
              <a:buNone/>
              <a:defRPr sz="4000" b="0">
                <a:solidFill>
                  <a:schemeClr val="accent1"/>
                </a:solidFill>
                <a:latin typeface="Chelsea Market"/>
                <a:ea typeface="Chelsea Market"/>
                <a:cs typeface="Chelsea Market"/>
                <a:sym typeface="Chelsea Market"/>
              </a:defRPr>
            </a:lvl5pPr>
            <a:lvl6pPr lvl="5" algn="ctr" rtl="0">
              <a:spcBef>
                <a:spcPts val="0"/>
              </a:spcBef>
              <a:spcAft>
                <a:spcPts val="0"/>
              </a:spcAft>
              <a:buNone/>
              <a:defRPr sz="4000" b="0">
                <a:solidFill>
                  <a:schemeClr val="accent1"/>
                </a:solidFill>
                <a:latin typeface="Chelsea Market"/>
                <a:ea typeface="Chelsea Market"/>
                <a:cs typeface="Chelsea Market"/>
                <a:sym typeface="Chelsea Market"/>
              </a:defRPr>
            </a:lvl6pPr>
            <a:lvl7pPr lvl="6" algn="ctr" rtl="0">
              <a:spcBef>
                <a:spcPts val="0"/>
              </a:spcBef>
              <a:spcAft>
                <a:spcPts val="0"/>
              </a:spcAft>
              <a:buNone/>
              <a:defRPr sz="4000" b="0">
                <a:solidFill>
                  <a:schemeClr val="accent1"/>
                </a:solidFill>
                <a:latin typeface="Chelsea Market"/>
                <a:ea typeface="Chelsea Market"/>
                <a:cs typeface="Chelsea Market"/>
                <a:sym typeface="Chelsea Market"/>
              </a:defRPr>
            </a:lvl7pPr>
            <a:lvl8pPr lvl="7" algn="ctr" rtl="0">
              <a:spcBef>
                <a:spcPts val="0"/>
              </a:spcBef>
              <a:spcAft>
                <a:spcPts val="0"/>
              </a:spcAft>
              <a:buNone/>
              <a:defRPr sz="4000" b="0">
                <a:solidFill>
                  <a:schemeClr val="accent1"/>
                </a:solidFill>
                <a:latin typeface="Chelsea Market"/>
                <a:ea typeface="Chelsea Market"/>
                <a:cs typeface="Chelsea Market"/>
                <a:sym typeface="Chelsea Market"/>
              </a:defRPr>
            </a:lvl8pPr>
            <a:lvl9pPr lvl="8" algn="ctr" rtl="0">
              <a:spcBef>
                <a:spcPts val="0"/>
              </a:spcBef>
              <a:spcAft>
                <a:spcPts val="0"/>
              </a:spcAft>
              <a:buNone/>
              <a:defRPr sz="4000" b="0">
                <a:solidFill>
                  <a:schemeClr val="accent1"/>
                </a:solidFill>
                <a:latin typeface="Chelsea Market"/>
                <a:ea typeface="Chelsea Market"/>
                <a:cs typeface="Chelsea Market"/>
                <a:sym typeface="Chelsea Market"/>
              </a:defRPr>
            </a:lvl9pPr>
          </a:lstStyle>
          <a:p>
            <a:endParaRPr/>
          </a:p>
        </p:txBody>
      </p:sp>
      <p:sp>
        <p:nvSpPr>
          <p:cNvPr id="605" name="Google Shape;605;p25"/>
          <p:cNvSpPr txBox="1">
            <a:spLocks noGrp="1"/>
          </p:cNvSpPr>
          <p:nvPr>
            <p:ph type="body" idx="2"/>
          </p:nvPr>
        </p:nvSpPr>
        <p:spPr>
          <a:xfrm>
            <a:off x="6226000" y="1654800"/>
            <a:ext cx="5006000" cy="4222400"/>
          </a:xfrm>
          <a:prstGeom prst="rect">
            <a:avLst/>
          </a:prstGeom>
        </p:spPr>
        <p:txBody>
          <a:bodyPr spcFirstLastPara="1" wrap="square" lIns="91425" tIns="91425" rIns="91425" bIns="91425" anchor="b" anchorCtr="0">
            <a:noAutofit/>
          </a:bodyPr>
          <a:lstStyle>
            <a:lvl1pPr marL="609585" lvl="0" indent="-423323" rtl="0">
              <a:lnSpc>
                <a:spcPct val="100000"/>
              </a:lnSpc>
              <a:spcBef>
                <a:spcPts val="0"/>
              </a:spcBef>
              <a:spcAft>
                <a:spcPts val="0"/>
              </a:spcAft>
              <a:buClr>
                <a:schemeClr val="accent3"/>
              </a:buClr>
              <a:buSzPts val="1400"/>
              <a:buFont typeface="Signika Negative SemiBold"/>
              <a:buChar char="●"/>
              <a:defRPr sz="1867"/>
            </a:lvl1pPr>
            <a:lvl2pPr marL="1219170" lvl="1" indent="-406390" rtl="0">
              <a:spcBef>
                <a:spcPts val="2133"/>
              </a:spcBef>
              <a:spcAft>
                <a:spcPts val="0"/>
              </a:spcAft>
              <a:buClr>
                <a:srgbClr val="434343"/>
              </a:buClr>
              <a:buSzPts val="1200"/>
              <a:buFont typeface="Roboto Condensed Light"/>
              <a:buChar char="○"/>
              <a:defRPr/>
            </a:lvl2pPr>
            <a:lvl3pPr marL="1828754" lvl="2" indent="-406390" rtl="0">
              <a:spcBef>
                <a:spcPts val="2133"/>
              </a:spcBef>
              <a:spcAft>
                <a:spcPts val="0"/>
              </a:spcAft>
              <a:buClr>
                <a:srgbClr val="434343"/>
              </a:buClr>
              <a:buSzPts val="1200"/>
              <a:buFont typeface="Roboto Condensed Light"/>
              <a:buChar char="■"/>
              <a:defRPr/>
            </a:lvl3pPr>
            <a:lvl4pPr marL="2438339" lvl="3" indent="-406390" rtl="0">
              <a:spcBef>
                <a:spcPts val="2133"/>
              </a:spcBef>
              <a:spcAft>
                <a:spcPts val="0"/>
              </a:spcAft>
              <a:buClr>
                <a:srgbClr val="434343"/>
              </a:buClr>
              <a:buSzPts val="1200"/>
              <a:buFont typeface="Roboto Condensed Light"/>
              <a:buChar char="●"/>
              <a:defRPr/>
            </a:lvl4pPr>
            <a:lvl5pPr marL="3047924" lvl="4" indent="-406390" rtl="0">
              <a:spcBef>
                <a:spcPts val="2133"/>
              </a:spcBef>
              <a:spcAft>
                <a:spcPts val="0"/>
              </a:spcAft>
              <a:buClr>
                <a:srgbClr val="434343"/>
              </a:buClr>
              <a:buSzPts val="1200"/>
              <a:buFont typeface="Roboto Condensed Light"/>
              <a:buChar char="○"/>
              <a:defRPr/>
            </a:lvl5pPr>
            <a:lvl6pPr marL="3657509" lvl="5" indent="-406390" rtl="0">
              <a:spcBef>
                <a:spcPts val="2133"/>
              </a:spcBef>
              <a:spcAft>
                <a:spcPts val="0"/>
              </a:spcAft>
              <a:buClr>
                <a:srgbClr val="434343"/>
              </a:buClr>
              <a:buSzPts val="1200"/>
              <a:buFont typeface="Roboto Condensed Light"/>
              <a:buChar char="■"/>
              <a:defRPr/>
            </a:lvl6pPr>
            <a:lvl7pPr marL="4267093" lvl="6" indent="-406390" rtl="0">
              <a:spcBef>
                <a:spcPts val="2133"/>
              </a:spcBef>
              <a:spcAft>
                <a:spcPts val="0"/>
              </a:spcAft>
              <a:buClr>
                <a:srgbClr val="434343"/>
              </a:buClr>
              <a:buSzPts val="1200"/>
              <a:buFont typeface="Roboto Condensed Light"/>
              <a:buChar char="●"/>
              <a:defRPr/>
            </a:lvl7pPr>
            <a:lvl8pPr marL="4876678" lvl="7" indent="-406390" rtl="0">
              <a:spcBef>
                <a:spcPts val="2133"/>
              </a:spcBef>
              <a:spcAft>
                <a:spcPts val="0"/>
              </a:spcAft>
              <a:buClr>
                <a:srgbClr val="434343"/>
              </a:buClr>
              <a:buSzPts val="1200"/>
              <a:buFont typeface="Roboto Condensed Light"/>
              <a:buChar char="○"/>
              <a:defRPr/>
            </a:lvl8pPr>
            <a:lvl9pPr marL="5486263" lvl="8" indent="-406390" rtl="0">
              <a:spcBef>
                <a:spcPts val="2133"/>
              </a:spcBef>
              <a:spcAft>
                <a:spcPts val="2133"/>
              </a:spcAft>
              <a:buClr>
                <a:srgbClr val="434343"/>
              </a:buClr>
              <a:buSzPts val="1200"/>
              <a:buFont typeface="Roboto Condensed Light"/>
              <a:buChar char="■"/>
              <a:defRPr/>
            </a:lvl9pPr>
          </a:lstStyle>
          <a:p>
            <a:endParaRPr/>
          </a:p>
        </p:txBody>
      </p:sp>
    </p:spTree>
    <p:extLst>
      <p:ext uri="{BB962C8B-B14F-4D97-AF65-F5344CB8AC3E}">
        <p14:creationId xmlns:p14="http://schemas.microsoft.com/office/powerpoint/2010/main" val="459463017"/>
      </p:ext>
    </p:extLst>
  </p:cSld>
  <p:clrMapOvr>
    <a:masterClrMapping/>
  </p:clrMapOvr>
  <p:transition>
    <p:fade thruBlk="1"/>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matchingName="Big title and text">
  <p:cSld name="Big title and text">
    <p:spTree>
      <p:nvGrpSpPr>
        <p:cNvPr id="1" name="Shape 672"/>
        <p:cNvGrpSpPr/>
        <p:nvPr/>
      </p:nvGrpSpPr>
      <p:grpSpPr>
        <a:xfrm>
          <a:off x="0" y="0"/>
          <a:ext cx="0" cy="0"/>
          <a:chOff x="0" y="0"/>
          <a:chExt cx="0" cy="0"/>
        </a:xfrm>
      </p:grpSpPr>
      <p:grpSp>
        <p:nvGrpSpPr>
          <p:cNvPr id="673" name="Google Shape;673;p27"/>
          <p:cNvGrpSpPr/>
          <p:nvPr/>
        </p:nvGrpSpPr>
        <p:grpSpPr>
          <a:xfrm rot="243592">
            <a:off x="1457076" y="1138285"/>
            <a:ext cx="9198101" cy="4742232"/>
            <a:chOff x="2016900" y="1269275"/>
            <a:chExt cx="6591250" cy="2916825"/>
          </a:xfrm>
        </p:grpSpPr>
        <p:sp>
          <p:nvSpPr>
            <p:cNvPr id="674" name="Google Shape;674;p27"/>
            <p:cNvSpPr/>
            <p:nvPr/>
          </p:nvSpPr>
          <p:spPr>
            <a:xfrm>
              <a:off x="2028525" y="1278000"/>
              <a:ext cx="6579625" cy="2908100"/>
            </a:xfrm>
            <a:custGeom>
              <a:avLst/>
              <a:gdLst/>
              <a:ahLst/>
              <a:cxnLst/>
              <a:rect l="l" t="t" r="r" b="b"/>
              <a:pathLst>
                <a:path w="263185" h="116324" extrusionOk="0">
                  <a:moveTo>
                    <a:pt x="1" y="0"/>
                  </a:moveTo>
                  <a:lnTo>
                    <a:pt x="1" y="116324"/>
                  </a:lnTo>
                  <a:lnTo>
                    <a:pt x="263184" y="116324"/>
                  </a:lnTo>
                  <a:lnTo>
                    <a:pt x="263184" y="0"/>
                  </a:lnTo>
                  <a:close/>
                </a:path>
              </a:pathLst>
            </a:custGeom>
            <a:solidFill>
              <a:srgbClr val="FFFFFF"/>
            </a:solidFill>
            <a:ln>
              <a:noFill/>
            </a:ln>
            <a:effectLst>
              <a:outerShdw blurRad="100013" dist="19050" dir="5400000" algn="bl" rotWithShape="0">
                <a:srgbClr val="783F04">
                  <a:alpha val="50000"/>
                </a:srgbClr>
              </a:outerShdw>
            </a:effectLst>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75" name="Google Shape;675;p27"/>
            <p:cNvSpPr/>
            <p:nvPr/>
          </p:nvSpPr>
          <p:spPr>
            <a:xfrm>
              <a:off x="2016900" y="173020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76" name="Google Shape;676;p27"/>
            <p:cNvSpPr/>
            <p:nvPr/>
          </p:nvSpPr>
          <p:spPr>
            <a:xfrm>
              <a:off x="2016900" y="187560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77" name="Google Shape;677;p27"/>
            <p:cNvSpPr/>
            <p:nvPr/>
          </p:nvSpPr>
          <p:spPr>
            <a:xfrm>
              <a:off x="2016900" y="216205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78" name="Google Shape;678;p27"/>
            <p:cNvSpPr/>
            <p:nvPr/>
          </p:nvSpPr>
          <p:spPr>
            <a:xfrm>
              <a:off x="2016900" y="230745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79" name="Google Shape;679;p27"/>
            <p:cNvSpPr/>
            <p:nvPr/>
          </p:nvSpPr>
          <p:spPr>
            <a:xfrm>
              <a:off x="2016900" y="259535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0" name="Google Shape;680;p27"/>
            <p:cNvSpPr/>
            <p:nvPr/>
          </p:nvSpPr>
          <p:spPr>
            <a:xfrm>
              <a:off x="2016900" y="274075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1" name="Google Shape;681;p27"/>
            <p:cNvSpPr/>
            <p:nvPr/>
          </p:nvSpPr>
          <p:spPr>
            <a:xfrm>
              <a:off x="2016900" y="302720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2" name="Google Shape;682;p27"/>
            <p:cNvSpPr/>
            <p:nvPr/>
          </p:nvSpPr>
          <p:spPr>
            <a:xfrm>
              <a:off x="2016900" y="317260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3" name="Google Shape;683;p27"/>
            <p:cNvSpPr/>
            <p:nvPr/>
          </p:nvSpPr>
          <p:spPr>
            <a:xfrm>
              <a:off x="2016900" y="346050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4" name="Google Shape;684;p27"/>
            <p:cNvSpPr/>
            <p:nvPr/>
          </p:nvSpPr>
          <p:spPr>
            <a:xfrm>
              <a:off x="2016900" y="3605925"/>
              <a:ext cx="6591250" cy="25"/>
            </a:xfrm>
            <a:custGeom>
              <a:avLst/>
              <a:gdLst/>
              <a:ahLst/>
              <a:cxnLst/>
              <a:rect l="l" t="t" r="r" b="b"/>
              <a:pathLst>
                <a:path w="263650" h="1" fill="none" extrusionOk="0">
                  <a:moveTo>
                    <a:pt x="1" y="0"/>
                  </a:moveTo>
                  <a:lnTo>
                    <a:pt x="263649" y="0"/>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5" name="Google Shape;685;p27"/>
            <p:cNvSpPr/>
            <p:nvPr/>
          </p:nvSpPr>
          <p:spPr>
            <a:xfrm>
              <a:off x="2016900" y="3892350"/>
              <a:ext cx="6591250" cy="25"/>
            </a:xfrm>
            <a:custGeom>
              <a:avLst/>
              <a:gdLst/>
              <a:ahLst/>
              <a:cxnLst/>
              <a:rect l="l" t="t" r="r" b="b"/>
              <a:pathLst>
                <a:path w="263650" h="1" fill="none" extrusionOk="0">
                  <a:moveTo>
                    <a:pt x="1" y="1"/>
                  </a:moveTo>
                  <a:lnTo>
                    <a:pt x="263649" y="1"/>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6" name="Google Shape;686;p27"/>
            <p:cNvSpPr/>
            <p:nvPr/>
          </p:nvSpPr>
          <p:spPr>
            <a:xfrm>
              <a:off x="2016900" y="4037775"/>
              <a:ext cx="6591250" cy="25"/>
            </a:xfrm>
            <a:custGeom>
              <a:avLst/>
              <a:gdLst/>
              <a:ahLst/>
              <a:cxnLst/>
              <a:rect l="l" t="t" r="r" b="b"/>
              <a:pathLst>
                <a:path w="263650" h="1" fill="none" extrusionOk="0">
                  <a:moveTo>
                    <a:pt x="1" y="0"/>
                  </a:moveTo>
                  <a:lnTo>
                    <a:pt x="263649" y="0"/>
                  </a:lnTo>
                </a:path>
              </a:pathLst>
            </a:custGeom>
            <a:solidFill>
              <a:srgbClr val="A1DAF8"/>
            </a:solidFill>
            <a:ln w="9525" cap="flat" cmpd="sng">
              <a:solidFill>
                <a:srgbClr val="D1EAF7"/>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687" name="Google Shape;687;p27"/>
            <p:cNvSpPr/>
            <p:nvPr/>
          </p:nvSpPr>
          <p:spPr>
            <a:xfrm>
              <a:off x="2892250" y="1269275"/>
              <a:ext cx="25" cy="2916825"/>
            </a:xfrm>
            <a:custGeom>
              <a:avLst/>
              <a:gdLst/>
              <a:ahLst/>
              <a:cxnLst/>
              <a:rect l="l" t="t" r="r" b="b"/>
              <a:pathLst>
                <a:path w="1" h="116673" fill="none" extrusionOk="0">
                  <a:moveTo>
                    <a:pt x="0" y="0"/>
                  </a:moveTo>
                  <a:lnTo>
                    <a:pt x="0" y="116673"/>
                  </a:lnTo>
                </a:path>
              </a:pathLst>
            </a:custGeom>
            <a:solidFill>
              <a:srgbClr val="E72D53"/>
            </a:solidFill>
            <a:ln w="18900" cap="flat" cmpd="sng">
              <a:solidFill>
                <a:srgbClr val="E72D53"/>
              </a:solidFill>
              <a:prstDash val="solid"/>
              <a:miter lim="58162"/>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sp>
        <p:nvSpPr>
          <p:cNvPr id="688" name="Google Shape;688;p27"/>
          <p:cNvSpPr txBox="1">
            <a:spLocks noGrp="1"/>
          </p:cNvSpPr>
          <p:nvPr>
            <p:ph type="title"/>
          </p:nvPr>
        </p:nvSpPr>
        <p:spPr>
          <a:xfrm rot="-261720">
            <a:off x="1544505" y="1265283"/>
            <a:ext cx="3113419" cy="1773899"/>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6000" b="0">
                <a:solidFill>
                  <a:schemeClr val="accent1"/>
                </a:solidFill>
                <a:latin typeface="Chelsea Market"/>
                <a:ea typeface="Chelsea Market"/>
                <a:cs typeface="Chelsea Market"/>
                <a:sym typeface="Chelsea Market"/>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dirty="0"/>
          </a:p>
        </p:txBody>
      </p:sp>
      <p:sp>
        <p:nvSpPr>
          <p:cNvPr id="689" name="Google Shape;689;p27"/>
          <p:cNvSpPr txBox="1">
            <a:spLocks noGrp="1"/>
          </p:cNvSpPr>
          <p:nvPr>
            <p:ph type="subTitle" idx="1"/>
          </p:nvPr>
        </p:nvSpPr>
        <p:spPr>
          <a:xfrm rot="251627" flipH="1">
            <a:off x="5272733" y="2205222"/>
            <a:ext cx="3834267" cy="2683967"/>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3200"/>
            </a:lvl1pPr>
            <a:lvl2pPr lvl="1" algn="ctr" rtl="0">
              <a:lnSpc>
                <a:spcPct val="100000"/>
              </a:lnSpc>
              <a:spcBef>
                <a:spcPts val="0"/>
              </a:spcBef>
              <a:spcAft>
                <a:spcPts val="0"/>
              </a:spcAft>
              <a:buSzPts val="1400"/>
              <a:buNone/>
              <a:defRPr sz="1867"/>
            </a:lvl2pPr>
            <a:lvl3pPr lvl="2" algn="ctr" rtl="0">
              <a:lnSpc>
                <a:spcPct val="100000"/>
              </a:lnSpc>
              <a:spcBef>
                <a:spcPts val="0"/>
              </a:spcBef>
              <a:spcAft>
                <a:spcPts val="0"/>
              </a:spcAft>
              <a:buSzPts val="1400"/>
              <a:buNone/>
              <a:defRPr sz="1867"/>
            </a:lvl3pPr>
            <a:lvl4pPr lvl="3" algn="ctr" rtl="0">
              <a:lnSpc>
                <a:spcPct val="100000"/>
              </a:lnSpc>
              <a:spcBef>
                <a:spcPts val="0"/>
              </a:spcBef>
              <a:spcAft>
                <a:spcPts val="0"/>
              </a:spcAft>
              <a:buSzPts val="1400"/>
              <a:buNone/>
              <a:defRPr sz="1867"/>
            </a:lvl4pPr>
            <a:lvl5pPr lvl="4" algn="ctr" rtl="0">
              <a:lnSpc>
                <a:spcPct val="100000"/>
              </a:lnSpc>
              <a:spcBef>
                <a:spcPts val="0"/>
              </a:spcBef>
              <a:spcAft>
                <a:spcPts val="0"/>
              </a:spcAft>
              <a:buSzPts val="1400"/>
              <a:buNone/>
              <a:defRPr sz="1867"/>
            </a:lvl5pPr>
            <a:lvl6pPr lvl="5" algn="ctr" rtl="0">
              <a:lnSpc>
                <a:spcPct val="100000"/>
              </a:lnSpc>
              <a:spcBef>
                <a:spcPts val="0"/>
              </a:spcBef>
              <a:spcAft>
                <a:spcPts val="0"/>
              </a:spcAft>
              <a:buSzPts val="1400"/>
              <a:buNone/>
              <a:defRPr sz="1867"/>
            </a:lvl6pPr>
            <a:lvl7pPr lvl="6" algn="ctr" rtl="0">
              <a:lnSpc>
                <a:spcPct val="100000"/>
              </a:lnSpc>
              <a:spcBef>
                <a:spcPts val="0"/>
              </a:spcBef>
              <a:spcAft>
                <a:spcPts val="0"/>
              </a:spcAft>
              <a:buSzPts val="1400"/>
              <a:buNone/>
              <a:defRPr sz="1867"/>
            </a:lvl7pPr>
            <a:lvl8pPr lvl="7" algn="ctr" rtl="0">
              <a:lnSpc>
                <a:spcPct val="100000"/>
              </a:lnSpc>
              <a:spcBef>
                <a:spcPts val="0"/>
              </a:spcBef>
              <a:spcAft>
                <a:spcPts val="0"/>
              </a:spcAft>
              <a:buSzPts val="1400"/>
              <a:buNone/>
              <a:defRPr sz="1867"/>
            </a:lvl8pPr>
            <a:lvl9pPr lvl="8" algn="ctr" rtl="0">
              <a:lnSpc>
                <a:spcPct val="100000"/>
              </a:lnSpc>
              <a:spcBef>
                <a:spcPts val="0"/>
              </a:spcBef>
              <a:spcAft>
                <a:spcPts val="0"/>
              </a:spcAft>
              <a:buSzPts val="1400"/>
              <a:buNone/>
              <a:defRPr sz="1867"/>
            </a:lvl9pPr>
          </a:lstStyle>
          <a:p>
            <a:endParaRPr dirty="0"/>
          </a:p>
        </p:txBody>
      </p:sp>
    </p:spTree>
    <p:extLst>
      <p:ext uri="{BB962C8B-B14F-4D97-AF65-F5344CB8AC3E}">
        <p14:creationId xmlns:p14="http://schemas.microsoft.com/office/powerpoint/2010/main" val="1223429735"/>
      </p:ext>
    </p:extLst>
  </p:cSld>
  <p:clrMapOvr>
    <a:masterClrMapping/>
  </p:clrMapOvr>
  <p:transition>
    <p:fade thruBlk="1"/>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690"/>
        <p:cNvGrpSpPr/>
        <p:nvPr/>
      </p:nvGrpSpPr>
      <p:grpSpPr>
        <a:xfrm>
          <a:off x="0" y="0"/>
          <a:ext cx="0" cy="0"/>
          <a:chOff x="0" y="0"/>
          <a:chExt cx="0" cy="0"/>
        </a:xfrm>
      </p:grpSpPr>
    </p:spTree>
    <p:extLst>
      <p:ext uri="{BB962C8B-B14F-4D97-AF65-F5344CB8AC3E}">
        <p14:creationId xmlns:p14="http://schemas.microsoft.com/office/powerpoint/2010/main" val="3159399449"/>
      </p:ext>
    </p:extLst>
  </p:cSld>
  <p:clrMapOvr>
    <a:masterClrMapping/>
  </p:clrMapOvr>
  <p:transition>
    <p:fade thruBlk="1"/>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691"/>
        <p:cNvGrpSpPr/>
        <p:nvPr/>
      </p:nvGrpSpPr>
      <p:grpSpPr>
        <a:xfrm>
          <a:off x="0" y="0"/>
          <a:ext cx="0" cy="0"/>
          <a:chOff x="0" y="0"/>
          <a:chExt cx="0" cy="0"/>
        </a:xfrm>
      </p:grpSpPr>
    </p:spTree>
    <p:extLst>
      <p:ext uri="{BB962C8B-B14F-4D97-AF65-F5344CB8AC3E}">
        <p14:creationId xmlns:p14="http://schemas.microsoft.com/office/powerpoint/2010/main" val="1425554375"/>
      </p:ext>
    </p:extLst>
  </p:cSld>
  <p:clrMapOvr>
    <a:masterClrMapping/>
  </p:clrMapOvr>
  <p:transition>
    <p:fade thruBlk="1"/>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712969636"/>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538111571"/>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91605455"/>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42249952"/>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234943061"/>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065572339"/>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110247920"/>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134684646"/>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393364270"/>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81921162"/>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12045241"/>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22354946"/>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45407722"/>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70456569"/>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3894492124"/>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40008099"/>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174156770"/>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3888402373"/>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945666816"/>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2156335499"/>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954779"/>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548513437"/>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02044973"/>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09200238"/>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79397771"/>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652771396"/>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dirty="0">
              <a:solidFill>
                <a:prstClr val="white"/>
              </a:solidFill>
            </a:endParaRPr>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black"/>
              </a:solidFill>
            </a:endParaRPr>
          </a:p>
        </p:txBody>
      </p:sp>
    </p:spTree>
    <p:extLst>
      <p:ext uri="{BB962C8B-B14F-4D97-AF65-F5344CB8AC3E}">
        <p14:creationId xmlns:p14="http://schemas.microsoft.com/office/powerpoint/2010/main" val="2856181637"/>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ounded Rectangle 7">
            <a:extLst>
              <a:ext uri="{FF2B5EF4-FFF2-40B4-BE49-F238E27FC236}">
                <a16:creationId xmlns:a16="http://schemas.microsoft.com/office/drawing/2014/main" id="{856157B1-A860-41F6-B7ED-1D78B73FEABD}"/>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86">
              <a:defRPr/>
            </a:pPr>
            <a:endParaRPr lang="en-US">
              <a:solidFill>
                <a:prstClr val="white"/>
              </a:solidFill>
            </a:endParaRPr>
          </a:p>
        </p:txBody>
      </p:sp>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5" name="Date Placeholder 3">
            <a:extLst>
              <a:ext uri="{FF2B5EF4-FFF2-40B4-BE49-F238E27FC236}">
                <a16:creationId xmlns:a16="http://schemas.microsoft.com/office/drawing/2014/main" id="{F1B6E415-0823-4846-A285-B3F7EB270EF8}"/>
              </a:ext>
            </a:extLst>
          </p:cNvPr>
          <p:cNvSpPr>
            <a:spLocks noGrp="1"/>
          </p:cNvSpPr>
          <p:nvPr>
            <p:ph type="dt" sz="half" idx="10"/>
          </p:nvPr>
        </p:nvSpPr>
        <p:spPr/>
        <p:txBody>
          <a:bodyPr/>
          <a:lstStyle>
            <a:lvl1pPr>
              <a:defRPr/>
            </a:lvl1pPr>
          </a:lstStyle>
          <a:p>
            <a:pPr>
              <a:defRPr/>
            </a:pPr>
            <a:fld id="{DD2EB969-846C-4D8F-A7A5-2C9218A0F284}" type="datetimeFigureOut">
              <a:rPr lang="en-US"/>
              <a:pPr>
                <a:defRPr/>
              </a:pPr>
              <a:t>12/08/2023</a:t>
            </a:fld>
            <a:endParaRPr lang="en-US"/>
          </a:p>
        </p:txBody>
      </p:sp>
      <p:sp>
        <p:nvSpPr>
          <p:cNvPr id="6" name="Footer Placeholder 4">
            <a:extLst>
              <a:ext uri="{FF2B5EF4-FFF2-40B4-BE49-F238E27FC236}">
                <a16:creationId xmlns:a16="http://schemas.microsoft.com/office/drawing/2014/main" id="{8D0B2F72-2612-4A75-A6AF-AD92730302DA}"/>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7C95E954-67D0-4791-82A7-3C4F151D1D7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94BCD8A1-E1BD-4EAE-8080-627C52ECB7F0}" type="slidenum">
              <a:rPr lang="en-US" altLang="en-US"/>
              <a:pPr>
                <a:defRPr/>
              </a:pPr>
              <a:t>‹#›</a:t>
            </a:fld>
            <a:endParaRPr lang="en-US" altLang="en-US"/>
          </a:p>
        </p:txBody>
      </p:sp>
    </p:spTree>
    <p:extLst>
      <p:ext uri="{BB962C8B-B14F-4D97-AF65-F5344CB8AC3E}">
        <p14:creationId xmlns:p14="http://schemas.microsoft.com/office/powerpoint/2010/main" val="97914759"/>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95A1AAD-50FA-4668-B11A-28AD636BD89C}"/>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12/08/2023</a:t>
            </a:fld>
            <a:endParaRPr lang="en-US"/>
          </a:p>
        </p:txBody>
      </p:sp>
      <p:sp>
        <p:nvSpPr>
          <p:cNvPr id="5" name="Footer Placeholder 4">
            <a:extLst>
              <a:ext uri="{FF2B5EF4-FFF2-40B4-BE49-F238E27FC236}">
                <a16:creationId xmlns:a16="http://schemas.microsoft.com/office/drawing/2014/main" id="{CF56278C-5FD2-462F-9616-2A9D447D87DA}"/>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4D7418A1-6916-4F34-8419-5135231EA967}"/>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A519094-A4DE-4960-B62E-E6000E18CDF6}" type="slidenum">
              <a:rPr lang="en-US" altLang="en-US"/>
              <a:pPr>
                <a:defRPr/>
              </a:pPr>
              <a:t>‹#›</a:t>
            </a:fld>
            <a:endParaRPr lang="en-US" altLang="en-US"/>
          </a:p>
        </p:txBody>
      </p:sp>
    </p:spTree>
    <p:extLst>
      <p:ext uri="{BB962C8B-B14F-4D97-AF65-F5344CB8AC3E}">
        <p14:creationId xmlns:p14="http://schemas.microsoft.com/office/powerpoint/2010/main" val="3758773388"/>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AB515692-18C4-4A77-AF17-2A516985DD59}"/>
              </a:ext>
            </a:extLst>
          </p:cNvPr>
          <p:cNvSpPr>
            <a:spLocks noGrp="1"/>
          </p:cNvSpPr>
          <p:nvPr>
            <p:ph type="dt" sz="half" idx="10"/>
          </p:nvPr>
        </p:nvSpPr>
        <p:spPr/>
        <p:txBody>
          <a:bodyPr/>
          <a:lstStyle>
            <a:lvl1pPr>
              <a:defRPr/>
            </a:lvl1pPr>
          </a:lstStyle>
          <a:p>
            <a:pPr>
              <a:defRPr/>
            </a:pPr>
            <a:fld id="{CDBD1DB4-4620-4251-9486-8344429F44E4}" type="datetimeFigureOut">
              <a:rPr lang="en-US"/>
              <a:pPr>
                <a:defRPr/>
              </a:pPr>
              <a:t>12/08/2023</a:t>
            </a:fld>
            <a:endParaRPr lang="en-US"/>
          </a:p>
        </p:txBody>
      </p:sp>
      <p:sp>
        <p:nvSpPr>
          <p:cNvPr id="5" name="Footer Placeholder 4">
            <a:extLst>
              <a:ext uri="{FF2B5EF4-FFF2-40B4-BE49-F238E27FC236}">
                <a16:creationId xmlns:a16="http://schemas.microsoft.com/office/drawing/2014/main" id="{28EB8D80-2CF2-40DB-A8F7-0B791B2511F6}"/>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07B4B68C-8C31-4227-937E-57AF3DEDBE0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69482B47-9EEC-4B5F-B389-330E913A669D}" type="slidenum">
              <a:rPr lang="en-US" altLang="en-US"/>
              <a:pPr>
                <a:defRPr/>
              </a:pPr>
              <a:t>‹#›</a:t>
            </a:fld>
            <a:endParaRPr lang="en-US" altLang="en-US"/>
          </a:p>
        </p:txBody>
      </p:sp>
    </p:spTree>
    <p:extLst>
      <p:ext uri="{BB962C8B-B14F-4D97-AF65-F5344CB8AC3E}">
        <p14:creationId xmlns:p14="http://schemas.microsoft.com/office/powerpoint/2010/main" val="80499476"/>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id="{8CA7F4E4-21EA-433C-B8EA-AF5BF2C1DBED}"/>
              </a:ext>
            </a:extLst>
          </p:cNvPr>
          <p:cNvSpPr>
            <a:spLocks noGrp="1"/>
          </p:cNvSpPr>
          <p:nvPr>
            <p:ph type="dt" sz="half" idx="10"/>
          </p:nvPr>
        </p:nvSpPr>
        <p:spPr/>
        <p:txBody>
          <a:bodyPr/>
          <a:lstStyle>
            <a:lvl1pPr>
              <a:defRPr/>
            </a:lvl1pPr>
          </a:lstStyle>
          <a:p>
            <a:pPr>
              <a:defRPr/>
            </a:pPr>
            <a:fld id="{D38B79B2-9179-4F91-8150-226BE5BC69F4}" type="datetimeFigureOut">
              <a:rPr lang="en-US"/>
              <a:pPr>
                <a:defRPr/>
              </a:pPr>
              <a:t>12/08/2023</a:t>
            </a:fld>
            <a:endParaRPr lang="en-US"/>
          </a:p>
        </p:txBody>
      </p:sp>
      <p:sp>
        <p:nvSpPr>
          <p:cNvPr id="6" name="Footer Placeholder 4">
            <a:extLst>
              <a:ext uri="{FF2B5EF4-FFF2-40B4-BE49-F238E27FC236}">
                <a16:creationId xmlns:a16="http://schemas.microsoft.com/office/drawing/2014/main" id="{4823B5F2-303E-4E17-9FE7-A9F50DAEA331}"/>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14AD061B-6A37-46A3-BD05-6954A011A98E}"/>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A63C03ED-D0A2-4481-9881-AF469054ECEC}" type="slidenum">
              <a:rPr lang="en-US" altLang="en-US"/>
              <a:pPr>
                <a:defRPr/>
              </a:pPr>
              <a:t>‹#›</a:t>
            </a:fld>
            <a:endParaRPr lang="en-US" altLang="en-US"/>
          </a:p>
        </p:txBody>
      </p:sp>
    </p:spTree>
    <p:extLst>
      <p:ext uri="{BB962C8B-B14F-4D97-AF65-F5344CB8AC3E}">
        <p14:creationId xmlns:p14="http://schemas.microsoft.com/office/powerpoint/2010/main" val="1770855254"/>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id="{0A80F907-6458-41A8-8758-87D840439ABC}"/>
              </a:ext>
            </a:extLst>
          </p:cNvPr>
          <p:cNvSpPr>
            <a:spLocks noGrp="1"/>
          </p:cNvSpPr>
          <p:nvPr>
            <p:ph type="dt" sz="half" idx="10"/>
          </p:nvPr>
        </p:nvSpPr>
        <p:spPr/>
        <p:txBody>
          <a:bodyPr/>
          <a:lstStyle>
            <a:lvl1pPr>
              <a:defRPr/>
            </a:lvl1pPr>
          </a:lstStyle>
          <a:p>
            <a:pPr>
              <a:defRPr/>
            </a:pPr>
            <a:fld id="{F2CA2BFC-7519-4E87-BE12-12D6662872B8}" type="datetimeFigureOut">
              <a:rPr lang="en-US"/>
              <a:pPr>
                <a:defRPr/>
              </a:pPr>
              <a:t>12/08/2023</a:t>
            </a:fld>
            <a:endParaRPr lang="en-US"/>
          </a:p>
        </p:txBody>
      </p:sp>
      <p:sp>
        <p:nvSpPr>
          <p:cNvPr id="8" name="Footer Placeholder 4">
            <a:extLst>
              <a:ext uri="{FF2B5EF4-FFF2-40B4-BE49-F238E27FC236}">
                <a16:creationId xmlns:a16="http://schemas.microsoft.com/office/drawing/2014/main" id="{8538504B-EB2E-41DE-A611-1AEFE898083F}"/>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id="{3DB48B6D-3DB2-4AF7-8468-2B4BBAF55B00}"/>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02920DB9-6754-4627-A7E9-2B0E44AEC092}" type="slidenum">
              <a:rPr lang="en-US" altLang="en-US"/>
              <a:pPr>
                <a:defRPr/>
              </a:pPr>
              <a:t>‹#›</a:t>
            </a:fld>
            <a:endParaRPr lang="en-US" altLang="en-US"/>
          </a:p>
        </p:txBody>
      </p:sp>
    </p:spTree>
    <p:extLst>
      <p:ext uri="{BB962C8B-B14F-4D97-AF65-F5344CB8AC3E}">
        <p14:creationId xmlns:p14="http://schemas.microsoft.com/office/powerpoint/2010/main" val="3832293991"/>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AEAB9D4F-63CB-4AF3-A9F1-B49AD63051B4}"/>
              </a:ext>
            </a:extLst>
          </p:cNvPr>
          <p:cNvSpPr>
            <a:spLocks noGrp="1"/>
          </p:cNvSpPr>
          <p:nvPr>
            <p:ph type="dt" sz="half" idx="10"/>
          </p:nvPr>
        </p:nvSpPr>
        <p:spPr/>
        <p:txBody>
          <a:bodyPr/>
          <a:lstStyle>
            <a:lvl1pPr>
              <a:defRPr/>
            </a:lvl1pPr>
          </a:lstStyle>
          <a:p>
            <a:pPr>
              <a:defRPr/>
            </a:pPr>
            <a:fld id="{DCA79DF8-27E4-4187-B940-64E9997100A1}" type="datetimeFigureOut">
              <a:rPr lang="en-US"/>
              <a:pPr>
                <a:defRPr/>
              </a:pPr>
              <a:t>12/08/2023</a:t>
            </a:fld>
            <a:endParaRPr lang="en-US"/>
          </a:p>
        </p:txBody>
      </p:sp>
      <p:sp>
        <p:nvSpPr>
          <p:cNvPr id="4" name="Footer Placeholder 4">
            <a:extLst>
              <a:ext uri="{FF2B5EF4-FFF2-40B4-BE49-F238E27FC236}">
                <a16:creationId xmlns:a16="http://schemas.microsoft.com/office/drawing/2014/main" id="{0AE9068A-BCBB-4E56-8F0A-28772860A3AE}"/>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id="{BD8B2985-4180-4600-AA36-72ED4B263C9F}"/>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446B21F-0943-40FD-BCD6-5CD3842988D5}" type="slidenum">
              <a:rPr lang="en-US" altLang="en-US"/>
              <a:pPr>
                <a:defRPr/>
              </a:pPr>
              <a:t>‹#›</a:t>
            </a:fld>
            <a:endParaRPr lang="en-US" altLang="en-US"/>
          </a:p>
        </p:txBody>
      </p:sp>
    </p:spTree>
    <p:extLst>
      <p:ext uri="{BB962C8B-B14F-4D97-AF65-F5344CB8AC3E}">
        <p14:creationId xmlns:p14="http://schemas.microsoft.com/office/powerpoint/2010/main" val="1648455143"/>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6AD2E640-B260-4666-ABC1-C1FA84436316}"/>
              </a:ext>
            </a:extLst>
          </p:cNvPr>
          <p:cNvSpPr>
            <a:spLocks noGrp="1"/>
          </p:cNvSpPr>
          <p:nvPr>
            <p:ph type="dt" sz="half" idx="10"/>
          </p:nvPr>
        </p:nvSpPr>
        <p:spPr/>
        <p:txBody>
          <a:bodyPr/>
          <a:lstStyle>
            <a:lvl1pPr>
              <a:defRPr/>
            </a:lvl1pPr>
          </a:lstStyle>
          <a:p>
            <a:pPr>
              <a:defRPr/>
            </a:pPr>
            <a:fld id="{3710B8DD-BDDC-45FE-AD1C-E96E23EF7F87}" type="datetimeFigureOut">
              <a:rPr lang="en-US"/>
              <a:pPr>
                <a:defRPr/>
              </a:pPr>
              <a:t>12/08/2023</a:t>
            </a:fld>
            <a:endParaRPr lang="en-US"/>
          </a:p>
        </p:txBody>
      </p:sp>
      <p:sp>
        <p:nvSpPr>
          <p:cNvPr id="3" name="Footer Placeholder 4">
            <a:extLst>
              <a:ext uri="{FF2B5EF4-FFF2-40B4-BE49-F238E27FC236}">
                <a16:creationId xmlns:a16="http://schemas.microsoft.com/office/drawing/2014/main" id="{2F93EAF8-17BD-461F-9429-717DFF8A35BD}"/>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id="{151524CC-335F-4175-93C9-F823F36DCB4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AB0267B-D702-4693-99A0-F23C2C45D88E}" type="slidenum">
              <a:rPr lang="en-US" altLang="en-US"/>
              <a:pPr>
                <a:defRPr/>
              </a:pPr>
              <a:t>‹#›</a:t>
            </a:fld>
            <a:endParaRPr lang="en-US" altLang="en-US"/>
          </a:p>
        </p:txBody>
      </p:sp>
    </p:spTree>
    <p:extLst>
      <p:ext uri="{BB962C8B-B14F-4D97-AF65-F5344CB8AC3E}">
        <p14:creationId xmlns:p14="http://schemas.microsoft.com/office/powerpoint/2010/main" val="1020264931"/>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343BF148-97E0-41E6-ABE8-02A14E005238}"/>
              </a:ext>
            </a:extLst>
          </p:cNvPr>
          <p:cNvSpPr>
            <a:spLocks noGrp="1"/>
          </p:cNvSpPr>
          <p:nvPr>
            <p:ph type="dt" sz="half" idx="10"/>
          </p:nvPr>
        </p:nvSpPr>
        <p:spPr/>
        <p:txBody>
          <a:bodyPr/>
          <a:lstStyle>
            <a:lvl1pPr>
              <a:defRPr/>
            </a:lvl1pPr>
          </a:lstStyle>
          <a:p>
            <a:pPr>
              <a:defRPr/>
            </a:pPr>
            <a:fld id="{A1CF3E65-315D-4E9C-8EFA-C3DA0A7BCEA4}" type="datetimeFigureOut">
              <a:rPr lang="en-US"/>
              <a:pPr>
                <a:defRPr/>
              </a:pPr>
              <a:t>12/08/2023</a:t>
            </a:fld>
            <a:endParaRPr lang="en-US"/>
          </a:p>
        </p:txBody>
      </p:sp>
      <p:sp>
        <p:nvSpPr>
          <p:cNvPr id="6" name="Footer Placeholder 4">
            <a:extLst>
              <a:ext uri="{FF2B5EF4-FFF2-40B4-BE49-F238E27FC236}">
                <a16:creationId xmlns:a16="http://schemas.microsoft.com/office/drawing/2014/main" id="{4FA2BBC9-40DC-4DEF-A066-E1D317E7232C}"/>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3DE99183-FF15-4EDD-B7E9-94782A90EB9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529174A-6140-4BBE-9996-5F0097051BA1}" type="slidenum">
              <a:rPr lang="en-US" altLang="en-US"/>
              <a:pPr>
                <a:defRPr/>
              </a:pPr>
              <a:t>‹#›</a:t>
            </a:fld>
            <a:endParaRPr lang="en-US" altLang="en-US"/>
          </a:p>
        </p:txBody>
      </p:sp>
    </p:spTree>
    <p:extLst>
      <p:ext uri="{BB962C8B-B14F-4D97-AF65-F5344CB8AC3E}">
        <p14:creationId xmlns:p14="http://schemas.microsoft.com/office/powerpoint/2010/main" val="779627243"/>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41C020F0-9720-471C-AE05-873A97D8D69C}"/>
              </a:ext>
            </a:extLst>
          </p:cNvPr>
          <p:cNvSpPr>
            <a:spLocks noGrp="1"/>
          </p:cNvSpPr>
          <p:nvPr>
            <p:ph type="dt" sz="half" idx="10"/>
          </p:nvPr>
        </p:nvSpPr>
        <p:spPr/>
        <p:txBody>
          <a:bodyPr/>
          <a:lstStyle>
            <a:lvl1pPr>
              <a:defRPr/>
            </a:lvl1pPr>
          </a:lstStyle>
          <a:p>
            <a:pPr>
              <a:defRPr/>
            </a:pPr>
            <a:fld id="{763B578F-0FDC-4504-A3B8-76D9A537F50A}" type="datetimeFigureOut">
              <a:rPr lang="en-US"/>
              <a:pPr>
                <a:defRPr/>
              </a:pPr>
              <a:t>12/08/2023</a:t>
            </a:fld>
            <a:endParaRPr lang="en-US"/>
          </a:p>
        </p:txBody>
      </p:sp>
      <p:sp>
        <p:nvSpPr>
          <p:cNvPr id="6" name="Footer Placeholder 4">
            <a:extLst>
              <a:ext uri="{FF2B5EF4-FFF2-40B4-BE49-F238E27FC236}">
                <a16:creationId xmlns:a16="http://schemas.microsoft.com/office/drawing/2014/main" id="{73E8EF23-8CD0-47DA-B964-0A03309FF4B4}"/>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2A9EE5BA-52E4-4F1F-9594-FB99948A790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32F58618-9404-4DD3-839F-90E27CD599C8}" type="slidenum">
              <a:rPr lang="en-US" altLang="en-US"/>
              <a:pPr>
                <a:defRPr/>
              </a:pPr>
              <a:t>‹#›</a:t>
            </a:fld>
            <a:endParaRPr lang="en-US" altLang="en-US"/>
          </a:p>
        </p:txBody>
      </p:sp>
    </p:spTree>
    <p:extLst>
      <p:ext uri="{BB962C8B-B14F-4D97-AF65-F5344CB8AC3E}">
        <p14:creationId xmlns:p14="http://schemas.microsoft.com/office/powerpoint/2010/main" val="1591717745"/>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01EFF7B-6AC1-40FB-ADAC-D00C5863AD91}"/>
              </a:ext>
            </a:extLst>
          </p:cNvPr>
          <p:cNvSpPr>
            <a:spLocks noGrp="1"/>
          </p:cNvSpPr>
          <p:nvPr>
            <p:ph type="dt" sz="half" idx="10"/>
          </p:nvPr>
        </p:nvSpPr>
        <p:spPr/>
        <p:txBody>
          <a:bodyPr/>
          <a:lstStyle>
            <a:lvl1pPr>
              <a:defRPr/>
            </a:lvl1pPr>
          </a:lstStyle>
          <a:p>
            <a:pPr>
              <a:defRPr/>
            </a:pPr>
            <a:fld id="{4079FD02-9608-40E4-8CBE-3E6D54A04740}" type="datetimeFigureOut">
              <a:rPr lang="en-US"/>
              <a:pPr>
                <a:defRPr/>
              </a:pPr>
              <a:t>12/08/2023</a:t>
            </a:fld>
            <a:endParaRPr lang="en-US"/>
          </a:p>
        </p:txBody>
      </p:sp>
      <p:sp>
        <p:nvSpPr>
          <p:cNvPr id="5" name="Footer Placeholder 4">
            <a:extLst>
              <a:ext uri="{FF2B5EF4-FFF2-40B4-BE49-F238E27FC236}">
                <a16:creationId xmlns:a16="http://schemas.microsoft.com/office/drawing/2014/main" id="{9903F53D-766F-4C44-AA07-D864C99D65E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29CBE26D-5981-4842-A2FD-5D0C7DB4D5BB}"/>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BC5C81C-4FC5-4E56-8458-68CC82FF75D2}" type="slidenum">
              <a:rPr lang="en-US" altLang="en-US"/>
              <a:pPr>
                <a:defRPr/>
              </a:pPr>
              <a:t>‹#›</a:t>
            </a:fld>
            <a:endParaRPr lang="en-US" altLang="en-US"/>
          </a:p>
        </p:txBody>
      </p:sp>
    </p:spTree>
    <p:extLst>
      <p:ext uri="{BB962C8B-B14F-4D97-AF65-F5344CB8AC3E}">
        <p14:creationId xmlns:p14="http://schemas.microsoft.com/office/powerpoint/2010/main" val="2212441517"/>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DEB642F-7E40-44C9-9013-15F1019899F2}"/>
              </a:ext>
            </a:extLst>
          </p:cNvPr>
          <p:cNvSpPr>
            <a:spLocks noGrp="1"/>
          </p:cNvSpPr>
          <p:nvPr>
            <p:ph type="dt" sz="half" idx="10"/>
          </p:nvPr>
        </p:nvSpPr>
        <p:spPr/>
        <p:txBody>
          <a:bodyPr/>
          <a:lstStyle>
            <a:lvl1pPr>
              <a:defRPr/>
            </a:lvl1pPr>
          </a:lstStyle>
          <a:p>
            <a:pPr>
              <a:defRPr/>
            </a:pPr>
            <a:fld id="{928B2978-C744-4CCD-824D-39F4A12627C2}" type="datetimeFigureOut">
              <a:rPr lang="en-US"/>
              <a:pPr>
                <a:defRPr/>
              </a:pPr>
              <a:t>12/08/2023</a:t>
            </a:fld>
            <a:endParaRPr lang="en-US"/>
          </a:p>
        </p:txBody>
      </p:sp>
      <p:sp>
        <p:nvSpPr>
          <p:cNvPr id="5" name="Footer Placeholder 4">
            <a:extLst>
              <a:ext uri="{FF2B5EF4-FFF2-40B4-BE49-F238E27FC236}">
                <a16:creationId xmlns:a16="http://schemas.microsoft.com/office/drawing/2014/main" id="{6A6F29F2-3308-4A7B-BD14-796EE358DC84}"/>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5D58489C-7984-45A1-8FDA-046CD245D40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F6EC84B-8B37-442B-8817-08868D6B5C06}" type="slidenum">
              <a:rPr lang="en-US" altLang="en-US"/>
              <a:pPr>
                <a:defRPr/>
              </a:pPr>
              <a:t>‹#›</a:t>
            </a:fld>
            <a:endParaRPr lang="en-US" altLang="en-US"/>
          </a:p>
        </p:txBody>
      </p:sp>
    </p:spTree>
    <p:extLst>
      <p:ext uri="{BB962C8B-B14F-4D97-AF65-F5344CB8AC3E}">
        <p14:creationId xmlns:p14="http://schemas.microsoft.com/office/powerpoint/2010/main" val="907826542"/>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D522D23E-4337-4DE5-8129-657979002874}"/>
              </a:ext>
            </a:extLst>
          </p:cNvPr>
          <p:cNvSpPr>
            <a:spLocks noGrp="1"/>
          </p:cNvSpPr>
          <p:nvPr>
            <p:ph type="dt" sz="half" idx="10"/>
          </p:nvPr>
        </p:nvSpPr>
        <p:spPr/>
        <p:txBody>
          <a:bodyPr/>
          <a:lstStyle>
            <a:lvl1pPr>
              <a:defRPr/>
            </a:lvl1pPr>
          </a:lstStyle>
          <a:p>
            <a:pPr>
              <a:defRPr/>
            </a:pPr>
            <a:fld id="{394B5FF8-C173-41C2-BCED-BB101CAF9248}" type="datetimeFigureOut">
              <a:rPr lang="en-US"/>
              <a:pPr>
                <a:defRPr/>
              </a:pPr>
              <a:t>12/08/2023</a:t>
            </a:fld>
            <a:endParaRPr lang="en-US"/>
          </a:p>
        </p:txBody>
      </p:sp>
      <p:sp>
        <p:nvSpPr>
          <p:cNvPr id="4" name="Footer Placeholder 4">
            <a:extLst>
              <a:ext uri="{FF2B5EF4-FFF2-40B4-BE49-F238E27FC236}">
                <a16:creationId xmlns:a16="http://schemas.microsoft.com/office/drawing/2014/main" id="{E737F5DA-D729-4DB1-858A-F915207E85E1}"/>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id="{E795406D-0103-430A-956A-9467F08D01FB}"/>
              </a:ext>
            </a:extLst>
          </p:cNvPr>
          <p:cNvSpPr>
            <a:spLocks noGrp="1"/>
          </p:cNvSpPr>
          <p:nvPr>
            <p:ph type="sldNum" sz="quarter" idx="12"/>
          </p:nvPr>
        </p:nvSpPr>
        <p:spPr/>
        <p:txBody>
          <a:bodyPr/>
          <a:lstStyle>
            <a:lvl1pPr>
              <a:defRPr/>
            </a:lvl1pPr>
          </a:lstStyle>
          <a:p>
            <a:pPr>
              <a:defRPr/>
            </a:pPr>
            <a:fld id="{BCE195B2-3DA8-4470-9A69-E46ACFDCE8B6}" type="slidenum">
              <a:rPr lang="en-US" altLang="en-US"/>
              <a:pPr>
                <a:defRPr/>
              </a:pPr>
              <a:t>‹#›</a:t>
            </a:fld>
            <a:endParaRPr lang="en-US" altLang="en-US"/>
          </a:p>
        </p:txBody>
      </p:sp>
    </p:spTree>
    <p:extLst>
      <p:ext uri="{BB962C8B-B14F-4D97-AF65-F5344CB8AC3E}">
        <p14:creationId xmlns:p14="http://schemas.microsoft.com/office/powerpoint/2010/main" val="4183063932"/>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125809451"/>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matchingName="Title and subtitle" type="title">
  <p:cSld name="Title and subtitle">
    <p:spTree>
      <p:nvGrpSpPr>
        <p:cNvPr id="1" name="Shape 9"/>
        <p:cNvGrpSpPr/>
        <p:nvPr/>
      </p:nvGrpSpPr>
      <p:grpSpPr>
        <a:xfrm>
          <a:off x="0" y="0"/>
          <a:ext cx="0" cy="0"/>
          <a:chOff x="0" y="0"/>
          <a:chExt cx="0" cy="0"/>
        </a:xfrm>
      </p:grpSpPr>
      <p:sp>
        <p:nvSpPr>
          <p:cNvPr id="10" name="Google Shape;10;p2"/>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1" name="Google Shape;11;p2"/>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 name="Google Shape;12;p2"/>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3" name="Google Shape;13;p2"/>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 name="Google Shape;14;p2"/>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 name="Google Shape;15;p2"/>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 name="Google Shape;16;p2"/>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 name="Google Shape;17;p2"/>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8" name="Google Shape;18;p2"/>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9" name="Google Shape;19;p2"/>
          <p:cNvSpPr txBox="1">
            <a:spLocks noGrp="1"/>
          </p:cNvSpPr>
          <p:nvPr>
            <p:ph type="ctrTitle" idx="2"/>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3693673599"/>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matchingName="Quote slide 1">
  <p:cSld name="Quote slide 1">
    <p:spTree>
      <p:nvGrpSpPr>
        <p:cNvPr id="1" name="Shape 20"/>
        <p:cNvGrpSpPr/>
        <p:nvPr/>
      </p:nvGrpSpPr>
      <p:grpSpPr>
        <a:xfrm>
          <a:off x="0" y="0"/>
          <a:ext cx="0" cy="0"/>
          <a:chOff x="0" y="0"/>
          <a:chExt cx="0" cy="0"/>
        </a:xfrm>
      </p:grpSpPr>
      <p:sp>
        <p:nvSpPr>
          <p:cNvPr id="21" name="Google Shape;21;p3"/>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2" name="Google Shape;22;p3"/>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3" name="Google Shape;23;p3"/>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4" name="Google Shape;24;p3"/>
          <p:cNvSpPr txBox="1">
            <a:spLocks noGrp="1"/>
          </p:cNvSpPr>
          <p:nvPr>
            <p:ph type="ctrTitle"/>
          </p:nvPr>
        </p:nvSpPr>
        <p:spPr>
          <a:xfrm>
            <a:off x="2874600" y="2475000"/>
            <a:ext cx="67816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25" name="Google Shape;25;p3"/>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6" name="Google Shape;26;p3"/>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7" name="Google Shape;27;p3"/>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8" name="Google Shape;28;p3"/>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9" name="Google Shape;29;p3"/>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30" name="Google Shape;30;p3"/>
          <p:cNvSpPr txBox="1">
            <a:spLocks noGrp="1"/>
          </p:cNvSpPr>
          <p:nvPr>
            <p:ph type="ctrTitle" idx="2"/>
          </p:nvPr>
        </p:nvSpPr>
        <p:spPr>
          <a:xfrm>
            <a:off x="2959467" y="4567651"/>
            <a:ext cx="6357600" cy="596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b="0"/>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541741199"/>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matchingName="Title &amp; percentage slide">
  <p:cSld name="Title &amp; percentage slide">
    <p:spTree>
      <p:nvGrpSpPr>
        <p:cNvPr id="1" name="Shape 31"/>
        <p:cNvGrpSpPr/>
        <p:nvPr/>
      </p:nvGrpSpPr>
      <p:grpSpPr>
        <a:xfrm>
          <a:off x="0" y="0"/>
          <a:ext cx="0" cy="0"/>
          <a:chOff x="0" y="0"/>
          <a:chExt cx="0" cy="0"/>
        </a:xfrm>
      </p:grpSpPr>
      <p:sp>
        <p:nvSpPr>
          <p:cNvPr id="32" name="Google Shape;32;p4"/>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33" name="Google Shape;33;p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34" name="Google Shape;34;p4"/>
          <p:cNvSpPr txBox="1">
            <a:spLocks noGrp="1"/>
          </p:cNvSpPr>
          <p:nvPr>
            <p:ph type="ctrTitle"/>
          </p:nvPr>
        </p:nvSpPr>
        <p:spPr>
          <a:xfrm>
            <a:off x="4297500" y="633867"/>
            <a:ext cx="72464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35" name="Google Shape;35;p4"/>
          <p:cNvSpPr/>
          <p:nvPr/>
        </p:nvSpPr>
        <p:spPr>
          <a:xfrm rot="10800000">
            <a:off x="3960012"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a:endParaRPr sz="2400" dirty="0">
              <a:solidFill>
                <a:srgbClr val="000000"/>
              </a:solidFill>
            </a:endParaRPr>
          </a:p>
        </p:txBody>
      </p:sp>
    </p:spTree>
    <p:extLst>
      <p:ext uri="{BB962C8B-B14F-4D97-AF65-F5344CB8AC3E}">
        <p14:creationId xmlns:p14="http://schemas.microsoft.com/office/powerpoint/2010/main" val="2919237128"/>
      </p:ext>
    </p:extLst>
  </p:cSld>
  <p:clrMapOvr>
    <a:masterClrMapping/>
  </p:clrMapOvr>
  <p:extLst>
    <p:ext uri="{DCECCB84-F9BA-43D5-87BE-67443E8EF086}">
      <p15:sldGuideLst xmlns:p15="http://schemas.microsoft.com/office/powerpoint/2012/main">
        <p15:guide id="1" pos="1871">
          <p15:clr>
            <a:srgbClr val="F9AD4C"/>
          </p15:clr>
        </p15:guide>
      </p15:sldGuideLst>
    </p:ext>
  </p:extLst>
</p:sldLayout>
</file>

<file path=ppt/slideLayouts/slideLayout262.xml><?xml version="1.0" encoding="utf-8"?>
<p:sldLayout xmlns:a="http://schemas.openxmlformats.org/drawingml/2006/main" xmlns:r="http://schemas.openxmlformats.org/officeDocument/2006/relationships" xmlns:p="http://schemas.openxmlformats.org/presentationml/2006/main" matchingName="Title slide &amp; presentation photo 2">
  <p:cSld name="Title slide &amp; presentation photo 2">
    <p:spTree>
      <p:nvGrpSpPr>
        <p:cNvPr id="1" name="Shape 36"/>
        <p:cNvGrpSpPr/>
        <p:nvPr/>
      </p:nvGrpSpPr>
      <p:grpSpPr>
        <a:xfrm>
          <a:off x="0" y="0"/>
          <a:ext cx="0" cy="0"/>
          <a:chOff x="0" y="0"/>
          <a:chExt cx="0" cy="0"/>
        </a:xfrm>
      </p:grpSpPr>
      <p:sp>
        <p:nvSpPr>
          <p:cNvPr id="37" name="Google Shape;37;p5"/>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38" name="Google Shape;38;p5"/>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endParaRPr sz="2400" dirty="0">
              <a:solidFill>
                <a:srgbClr val="000000"/>
              </a:solidFill>
            </a:endParaRPr>
          </a:p>
        </p:txBody>
      </p:sp>
      <p:sp>
        <p:nvSpPr>
          <p:cNvPr id="39" name="Google Shape;39;p5"/>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endParaRPr sz="2400" dirty="0">
              <a:solidFill>
                <a:srgbClr val="000000"/>
              </a:solidFill>
            </a:endParaRPr>
          </a:p>
        </p:txBody>
      </p:sp>
      <p:sp>
        <p:nvSpPr>
          <p:cNvPr id="40" name="Google Shape;40;p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41" name="Google Shape;41;p5"/>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42" name="Google Shape;42;p5"/>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43" name="Google Shape;43;p5"/>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44" name="Google Shape;44;p5"/>
          <p:cNvSpPr/>
          <p:nvPr/>
        </p:nvSpPr>
        <p:spPr>
          <a:xfrm>
            <a:off x="3339247" y="940652"/>
            <a:ext cx="38277" cy="64787"/>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45" name="Google Shape;45;p5"/>
          <p:cNvSpPr txBox="1">
            <a:spLocks noGrp="1"/>
          </p:cNvSpPr>
          <p:nvPr>
            <p:ph type="ctrTitle"/>
          </p:nvPr>
        </p:nvSpPr>
        <p:spPr>
          <a:xfrm>
            <a:off x="6096000" y="631533"/>
            <a:ext cx="4975200" cy="2524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46" name="Google Shape;46;p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47" name="Google Shape;47;p5"/>
          <p:cNvSpPr txBox="1">
            <a:spLocks noGrp="1"/>
          </p:cNvSpPr>
          <p:nvPr>
            <p:ph type="ctrTitle" idx="2"/>
          </p:nvPr>
        </p:nvSpPr>
        <p:spPr>
          <a:xfrm>
            <a:off x="6096000" y="3156133"/>
            <a:ext cx="5768800" cy="2208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400"/>
              <a:buFont typeface="Cabin"/>
              <a:buNone/>
              <a:defRPr sz="1867"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860556179"/>
      </p:ext>
    </p:extLst>
  </p:cSld>
  <p:clrMapOvr>
    <a:masterClrMapping/>
  </p:clrMapOvr>
  <p:extLst>
    <p:ext uri="{DCECCB84-F9BA-43D5-87BE-67443E8EF086}">
      <p15:sldGuideLst xmlns:p15="http://schemas.microsoft.com/office/powerpoint/2012/main">
        <p15:guide id="1" pos="2880">
          <p15:clr>
            <a:srgbClr val="F9AD4C"/>
          </p15:clr>
        </p15:guide>
      </p15:sldGuideLst>
    </p:ext>
  </p:extLst>
</p:sldLayout>
</file>

<file path=ppt/slideLayouts/slideLayout263.xml><?xml version="1.0" encoding="utf-8"?>
<p:sldLayout xmlns:a="http://schemas.openxmlformats.org/drawingml/2006/main" xmlns:r="http://schemas.openxmlformats.org/officeDocument/2006/relationships" xmlns:p="http://schemas.openxmlformats.org/presentationml/2006/main" matchingName="Headline &amp; subtitle slide 1">
  <p:cSld name="Headline &amp; subtitle slide 1">
    <p:bg>
      <p:bgPr>
        <a:solidFill>
          <a:srgbClr val="3E516C"/>
        </a:solid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title"/>
          </p:nvPr>
        </p:nvSpPr>
        <p:spPr>
          <a:xfrm>
            <a:off x="1416733" y="1739033"/>
            <a:ext cx="4074000" cy="14860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CCC3B"/>
              </a:buClr>
              <a:buSzPts val="2400"/>
              <a:buNone/>
              <a:defRPr>
                <a:solidFill>
                  <a:srgbClr val="FCCC3B"/>
                </a:solidFill>
              </a:defRPr>
            </a:lvl1pPr>
            <a:lvl2pPr lvl="1" rtl="0">
              <a:spcBef>
                <a:spcPts val="0"/>
              </a:spcBef>
              <a:spcAft>
                <a:spcPts val="0"/>
              </a:spcAft>
              <a:buClr>
                <a:srgbClr val="FCCC3B"/>
              </a:buClr>
              <a:buSzPts val="4000"/>
              <a:buNone/>
              <a:defRPr sz="5333">
                <a:solidFill>
                  <a:srgbClr val="FCCC3B"/>
                </a:solidFill>
              </a:defRPr>
            </a:lvl2pPr>
            <a:lvl3pPr lvl="2" rtl="0">
              <a:spcBef>
                <a:spcPts val="0"/>
              </a:spcBef>
              <a:spcAft>
                <a:spcPts val="0"/>
              </a:spcAft>
              <a:buClr>
                <a:srgbClr val="FCCC3B"/>
              </a:buClr>
              <a:buSzPts val="4000"/>
              <a:buNone/>
              <a:defRPr sz="5333">
                <a:solidFill>
                  <a:srgbClr val="FCCC3B"/>
                </a:solidFill>
              </a:defRPr>
            </a:lvl3pPr>
            <a:lvl4pPr lvl="3" rtl="0">
              <a:spcBef>
                <a:spcPts val="0"/>
              </a:spcBef>
              <a:spcAft>
                <a:spcPts val="0"/>
              </a:spcAft>
              <a:buClr>
                <a:srgbClr val="FCCC3B"/>
              </a:buClr>
              <a:buSzPts val="4000"/>
              <a:buNone/>
              <a:defRPr sz="5333">
                <a:solidFill>
                  <a:srgbClr val="FCCC3B"/>
                </a:solidFill>
              </a:defRPr>
            </a:lvl4pPr>
            <a:lvl5pPr lvl="4" rtl="0">
              <a:spcBef>
                <a:spcPts val="0"/>
              </a:spcBef>
              <a:spcAft>
                <a:spcPts val="0"/>
              </a:spcAft>
              <a:buClr>
                <a:srgbClr val="FCCC3B"/>
              </a:buClr>
              <a:buSzPts val="4000"/>
              <a:buNone/>
              <a:defRPr sz="5333">
                <a:solidFill>
                  <a:srgbClr val="FCCC3B"/>
                </a:solidFill>
              </a:defRPr>
            </a:lvl5pPr>
            <a:lvl6pPr lvl="5" rtl="0">
              <a:spcBef>
                <a:spcPts val="0"/>
              </a:spcBef>
              <a:spcAft>
                <a:spcPts val="0"/>
              </a:spcAft>
              <a:buClr>
                <a:srgbClr val="FCCC3B"/>
              </a:buClr>
              <a:buSzPts val="4000"/>
              <a:buNone/>
              <a:defRPr sz="5333">
                <a:solidFill>
                  <a:srgbClr val="FCCC3B"/>
                </a:solidFill>
              </a:defRPr>
            </a:lvl6pPr>
            <a:lvl7pPr lvl="6" rtl="0">
              <a:spcBef>
                <a:spcPts val="0"/>
              </a:spcBef>
              <a:spcAft>
                <a:spcPts val="0"/>
              </a:spcAft>
              <a:buClr>
                <a:srgbClr val="FCCC3B"/>
              </a:buClr>
              <a:buSzPts val="4000"/>
              <a:buNone/>
              <a:defRPr sz="5333">
                <a:solidFill>
                  <a:srgbClr val="FCCC3B"/>
                </a:solidFill>
              </a:defRPr>
            </a:lvl7pPr>
            <a:lvl8pPr lvl="7" rtl="0">
              <a:spcBef>
                <a:spcPts val="0"/>
              </a:spcBef>
              <a:spcAft>
                <a:spcPts val="0"/>
              </a:spcAft>
              <a:buClr>
                <a:srgbClr val="FCCC3B"/>
              </a:buClr>
              <a:buSzPts val="4000"/>
              <a:buNone/>
              <a:defRPr sz="5333">
                <a:solidFill>
                  <a:srgbClr val="FCCC3B"/>
                </a:solidFill>
              </a:defRPr>
            </a:lvl8pPr>
            <a:lvl9pPr lvl="8" rtl="0">
              <a:spcBef>
                <a:spcPts val="0"/>
              </a:spcBef>
              <a:spcAft>
                <a:spcPts val="0"/>
              </a:spcAft>
              <a:buClr>
                <a:srgbClr val="FCCC3B"/>
              </a:buClr>
              <a:buSzPts val="4000"/>
              <a:buNone/>
              <a:defRPr sz="5333">
                <a:solidFill>
                  <a:srgbClr val="FCCC3B"/>
                </a:solidFill>
              </a:defRPr>
            </a:lvl9pPr>
          </a:lstStyle>
          <a:p>
            <a:endParaRPr/>
          </a:p>
        </p:txBody>
      </p:sp>
      <p:sp>
        <p:nvSpPr>
          <p:cNvPr id="50" name="Google Shape;50;p6"/>
          <p:cNvSpPr txBox="1">
            <a:spLocks noGrp="1"/>
          </p:cNvSpPr>
          <p:nvPr>
            <p:ph type="subTitle" idx="1"/>
          </p:nvPr>
        </p:nvSpPr>
        <p:spPr>
          <a:xfrm>
            <a:off x="1416733" y="3350567"/>
            <a:ext cx="3272800" cy="1211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867">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51" name="Google Shape;51;p6"/>
          <p:cNvSpPr/>
          <p:nvPr/>
        </p:nvSpPr>
        <p:spPr>
          <a:xfrm rot="10800000">
            <a:off x="8422833" y="3394434"/>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52" name="Google Shape;52;p6"/>
          <p:cNvSpPr/>
          <p:nvPr/>
        </p:nvSpPr>
        <p:spPr>
          <a:xfrm rot="10800000">
            <a:off x="9263100" y="3443052"/>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53" name="Google Shape;53;p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Tree>
    <p:extLst>
      <p:ext uri="{BB962C8B-B14F-4D97-AF65-F5344CB8AC3E}">
        <p14:creationId xmlns:p14="http://schemas.microsoft.com/office/powerpoint/2010/main" val="3974539803"/>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matchingName="Title &amp; subtitle slide 1 1">
  <p:cSld name="Title &amp; subtitle slide 1 1">
    <p:bg>
      <p:bgPr>
        <a:solidFill>
          <a:srgbClr val="FFFFFF"/>
        </a:solidFill>
        <a:effectLst/>
      </p:bgPr>
    </p:bg>
    <p:spTree>
      <p:nvGrpSpPr>
        <p:cNvPr id="1" name="Shape 54"/>
        <p:cNvGrpSpPr/>
        <p:nvPr/>
      </p:nvGrpSpPr>
      <p:grpSpPr>
        <a:xfrm>
          <a:off x="0" y="0"/>
          <a:ext cx="0" cy="0"/>
          <a:chOff x="0" y="0"/>
          <a:chExt cx="0" cy="0"/>
        </a:xfrm>
      </p:grpSpPr>
      <p:sp>
        <p:nvSpPr>
          <p:cNvPr id="55" name="Google Shape;55;p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56" name="Google Shape;56;p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57" name="Google Shape;57;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58" name="Google Shape;58;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59" name="Google Shape;59;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0" name="Google Shape;60;p7"/>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1" name="Google Shape;61;p7"/>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2" name="Google Shape;62;p7"/>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3" name="Google Shape;63;p7"/>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64" name="Google Shape;64;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5" name="Google Shape;65;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6" name="Google Shape;66;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67" name="Google Shape;67;p7"/>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68" name="Google Shape;68;p7"/>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a:endParaRPr sz="2400" dirty="0">
              <a:solidFill>
                <a:srgbClr val="000000"/>
              </a:solidFill>
            </a:endParaRPr>
          </a:p>
        </p:txBody>
      </p:sp>
    </p:spTree>
    <p:extLst>
      <p:ext uri="{BB962C8B-B14F-4D97-AF65-F5344CB8AC3E}">
        <p14:creationId xmlns:p14="http://schemas.microsoft.com/office/powerpoint/2010/main" val="941749890"/>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matchingName="Big title slide">
  <p:cSld name="Big title slide">
    <p:bg>
      <p:bgPr>
        <a:solidFill>
          <a:srgbClr val="E9AA1B"/>
        </a:solidFill>
        <a:effectLst/>
      </p:bgPr>
    </p:bg>
    <p:spTree>
      <p:nvGrpSpPr>
        <p:cNvPr id="1" name="Shape 69"/>
        <p:cNvGrpSpPr/>
        <p:nvPr/>
      </p:nvGrpSpPr>
      <p:grpSpPr>
        <a:xfrm>
          <a:off x="0" y="0"/>
          <a:ext cx="0" cy="0"/>
          <a:chOff x="0" y="0"/>
          <a:chExt cx="0" cy="0"/>
        </a:xfrm>
      </p:grpSpPr>
      <p:sp>
        <p:nvSpPr>
          <p:cNvPr id="70" name="Google Shape;70;p8"/>
          <p:cNvSpPr txBox="1">
            <a:spLocks noGrp="1"/>
          </p:cNvSpPr>
          <p:nvPr>
            <p:ph type="title"/>
          </p:nvPr>
        </p:nvSpPr>
        <p:spPr>
          <a:xfrm>
            <a:off x="2829600" y="2435867"/>
            <a:ext cx="6532800" cy="1251200"/>
          </a:xfrm>
          <a:prstGeom prst="rect">
            <a:avLst/>
          </a:prstGeom>
        </p:spPr>
        <p:txBody>
          <a:bodyPr spcFirstLastPara="1" wrap="square" lIns="91425" tIns="91425" rIns="91425" bIns="91425" anchor="b" anchorCtr="0">
            <a:noAutofit/>
          </a:bodyPr>
          <a:lstStyle>
            <a:lvl1pPr lvl="0" algn="ctr">
              <a:spcBef>
                <a:spcPts val="0"/>
              </a:spcBef>
              <a:spcAft>
                <a:spcPts val="0"/>
              </a:spcAft>
              <a:buNone/>
              <a:defRPr sz="4800">
                <a:solidFill>
                  <a:srgbClr val="FFFFFF"/>
                </a:solidFill>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a:endParaRPr/>
          </a:p>
        </p:txBody>
      </p:sp>
      <p:sp>
        <p:nvSpPr>
          <p:cNvPr id="71" name="Google Shape;71;p8"/>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72" name="Google Shape;72;p8"/>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endParaRPr sz="2400" dirty="0">
              <a:solidFill>
                <a:srgbClr val="000000"/>
              </a:solidFill>
            </a:endParaRPr>
          </a:p>
        </p:txBody>
      </p:sp>
      <p:sp>
        <p:nvSpPr>
          <p:cNvPr id="73" name="Google Shape;73;p8"/>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74" name="Google Shape;74;p8"/>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75" name="Google Shape;75;p8"/>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76" name="Google Shape;76;p8"/>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77" name="Google Shape;77;p8"/>
          <p:cNvSpPr txBox="1">
            <a:spLocks noGrp="1"/>
          </p:cNvSpPr>
          <p:nvPr>
            <p:ph type="subTitle" idx="1"/>
          </p:nvPr>
        </p:nvSpPr>
        <p:spPr>
          <a:xfrm>
            <a:off x="2829600" y="3687069"/>
            <a:ext cx="6532800" cy="16436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1867">
                <a:solidFill>
                  <a:srgbClr val="3E516C"/>
                </a:solidFill>
              </a:defRPr>
            </a:lvl1pPr>
            <a:lvl2pPr lvl="1" algn="ctr">
              <a:spcBef>
                <a:spcPts val="0"/>
              </a:spcBef>
              <a:spcAft>
                <a:spcPts val="0"/>
              </a:spcAft>
              <a:buNone/>
              <a:defRPr sz="4800" b="1">
                <a:solidFill>
                  <a:srgbClr val="FFFFFF"/>
                </a:solidFill>
                <a:latin typeface="Montserrat"/>
                <a:ea typeface="Montserrat"/>
                <a:cs typeface="Montserrat"/>
                <a:sym typeface="Montserrat"/>
              </a:defRPr>
            </a:lvl2pPr>
            <a:lvl3pPr lvl="2" algn="ctr">
              <a:spcBef>
                <a:spcPts val="0"/>
              </a:spcBef>
              <a:spcAft>
                <a:spcPts val="0"/>
              </a:spcAft>
              <a:buNone/>
              <a:defRPr sz="4800" b="1">
                <a:solidFill>
                  <a:srgbClr val="FFFFFF"/>
                </a:solidFill>
                <a:latin typeface="Montserrat"/>
                <a:ea typeface="Montserrat"/>
                <a:cs typeface="Montserrat"/>
                <a:sym typeface="Montserrat"/>
              </a:defRPr>
            </a:lvl3pPr>
            <a:lvl4pPr lvl="3" algn="ctr">
              <a:spcBef>
                <a:spcPts val="0"/>
              </a:spcBef>
              <a:spcAft>
                <a:spcPts val="0"/>
              </a:spcAft>
              <a:buNone/>
              <a:defRPr sz="4800" b="1">
                <a:solidFill>
                  <a:srgbClr val="FFFFFF"/>
                </a:solidFill>
                <a:latin typeface="Montserrat"/>
                <a:ea typeface="Montserrat"/>
                <a:cs typeface="Montserrat"/>
                <a:sym typeface="Montserrat"/>
              </a:defRPr>
            </a:lvl4pPr>
            <a:lvl5pPr lvl="4" algn="ctr">
              <a:spcBef>
                <a:spcPts val="0"/>
              </a:spcBef>
              <a:spcAft>
                <a:spcPts val="0"/>
              </a:spcAft>
              <a:buNone/>
              <a:defRPr sz="4800" b="1">
                <a:solidFill>
                  <a:srgbClr val="FFFFFF"/>
                </a:solidFill>
                <a:latin typeface="Montserrat"/>
                <a:ea typeface="Montserrat"/>
                <a:cs typeface="Montserrat"/>
                <a:sym typeface="Montserrat"/>
              </a:defRPr>
            </a:lvl5pPr>
            <a:lvl6pPr lvl="5" algn="ctr">
              <a:spcBef>
                <a:spcPts val="0"/>
              </a:spcBef>
              <a:spcAft>
                <a:spcPts val="0"/>
              </a:spcAft>
              <a:buNone/>
              <a:defRPr sz="4800" b="1">
                <a:solidFill>
                  <a:srgbClr val="FFFFFF"/>
                </a:solidFill>
                <a:latin typeface="Montserrat"/>
                <a:ea typeface="Montserrat"/>
                <a:cs typeface="Montserrat"/>
                <a:sym typeface="Montserrat"/>
              </a:defRPr>
            </a:lvl6pPr>
            <a:lvl7pPr lvl="6" algn="ctr">
              <a:spcBef>
                <a:spcPts val="0"/>
              </a:spcBef>
              <a:spcAft>
                <a:spcPts val="0"/>
              </a:spcAft>
              <a:buNone/>
              <a:defRPr sz="4800" b="1">
                <a:solidFill>
                  <a:srgbClr val="FFFFFF"/>
                </a:solidFill>
                <a:latin typeface="Montserrat"/>
                <a:ea typeface="Montserrat"/>
                <a:cs typeface="Montserrat"/>
                <a:sym typeface="Montserrat"/>
              </a:defRPr>
            </a:lvl7pPr>
            <a:lvl8pPr lvl="7" algn="ctr">
              <a:spcBef>
                <a:spcPts val="0"/>
              </a:spcBef>
              <a:spcAft>
                <a:spcPts val="0"/>
              </a:spcAft>
              <a:buNone/>
              <a:defRPr sz="4800" b="1">
                <a:solidFill>
                  <a:srgbClr val="FFFFFF"/>
                </a:solidFill>
                <a:latin typeface="Montserrat"/>
                <a:ea typeface="Montserrat"/>
                <a:cs typeface="Montserrat"/>
                <a:sym typeface="Montserrat"/>
              </a:defRPr>
            </a:lvl8pPr>
            <a:lvl9pPr lvl="8" algn="ctr">
              <a:spcBef>
                <a:spcPts val="0"/>
              </a:spcBef>
              <a:spcAft>
                <a:spcPts val="0"/>
              </a:spcAft>
              <a:buNone/>
              <a:defRPr sz="4800" b="1">
                <a:solidFill>
                  <a:srgbClr val="FFFFFF"/>
                </a:solidFill>
                <a:latin typeface="Montserrat"/>
                <a:ea typeface="Montserrat"/>
                <a:cs typeface="Montserrat"/>
                <a:sym typeface="Montserrat"/>
              </a:defRPr>
            </a:lvl9pPr>
          </a:lstStyle>
          <a:p>
            <a:endParaRPr/>
          </a:p>
        </p:txBody>
      </p:sp>
      <p:sp>
        <p:nvSpPr>
          <p:cNvPr id="78" name="Google Shape;78;p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Tree>
    <p:extLst>
      <p:ext uri="{BB962C8B-B14F-4D97-AF65-F5344CB8AC3E}">
        <p14:creationId xmlns:p14="http://schemas.microsoft.com/office/powerpoint/2010/main" val="2941992472"/>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matchingName="Numbers &amp; text">
  <p:cSld name="Numbers &amp; text">
    <p:bg>
      <p:bgPr>
        <a:solidFill>
          <a:srgbClr val="E9AA1B"/>
        </a:solidFill>
        <a:effectLst/>
      </p:bgPr>
    </p:bg>
    <p:spTree>
      <p:nvGrpSpPr>
        <p:cNvPr id="1" name="Shape 79"/>
        <p:cNvGrpSpPr/>
        <p:nvPr/>
      </p:nvGrpSpPr>
      <p:grpSpPr>
        <a:xfrm>
          <a:off x="0" y="0"/>
          <a:ext cx="0" cy="0"/>
          <a:chOff x="0" y="0"/>
          <a:chExt cx="0" cy="0"/>
        </a:xfrm>
      </p:grpSpPr>
      <p:sp>
        <p:nvSpPr>
          <p:cNvPr id="80" name="Google Shape;80;p9"/>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81" name="Google Shape;81;p9"/>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endParaRPr sz="2400" dirty="0">
              <a:solidFill>
                <a:srgbClr val="000000"/>
              </a:solidFill>
            </a:endParaRPr>
          </a:p>
        </p:txBody>
      </p:sp>
      <p:sp>
        <p:nvSpPr>
          <p:cNvPr id="82" name="Google Shape;82;p9"/>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83" name="Google Shape;83;p9"/>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84" name="Google Shape;84;p9"/>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85" name="Google Shape;85;p9"/>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86" name="Google Shape;86;p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87" name="Google Shape;87;p9"/>
          <p:cNvSpPr txBox="1">
            <a:spLocks noGrp="1"/>
          </p:cNvSpPr>
          <p:nvPr>
            <p:ph type="title" hasCustomPrompt="1"/>
          </p:nvPr>
        </p:nvSpPr>
        <p:spPr>
          <a:xfrm>
            <a:off x="419400" y="1084200"/>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8" name="Google Shape;88;p9"/>
          <p:cNvSpPr txBox="1">
            <a:spLocks noGrp="1"/>
          </p:cNvSpPr>
          <p:nvPr>
            <p:ph type="title" idx="2" hasCustomPrompt="1"/>
          </p:nvPr>
        </p:nvSpPr>
        <p:spPr>
          <a:xfrm>
            <a:off x="419400" y="26142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9" name="Google Shape;89;p9"/>
          <p:cNvSpPr txBox="1">
            <a:spLocks noGrp="1"/>
          </p:cNvSpPr>
          <p:nvPr>
            <p:ph type="title" idx="3" hasCustomPrompt="1"/>
          </p:nvPr>
        </p:nvSpPr>
        <p:spPr>
          <a:xfrm>
            <a:off x="419400" y="4195133"/>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90" name="Google Shape;90;p9"/>
          <p:cNvSpPr txBox="1">
            <a:spLocks noGrp="1"/>
          </p:cNvSpPr>
          <p:nvPr>
            <p:ph type="subTitle" idx="1"/>
          </p:nvPr>
        </p:nvSpPr>
        <p:spPr>
          <a:xfrm>
            <a:off x="1843833" y="2129400"/>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1" name="Google Shape;91;p9"/>
          <p:cNvSpPr txBox="1">
            <a:spLocks noGrp="1"/>
          </p:cNvSpPr>
          <p:nvPr>
            <p:ph type="subTitle" idx="4"/>
          </p:nvPr>
        </p:nvSpPr>
        <p:spPr>
          <a:xfrm>
            <a:off x="1843833" y="3659467"/>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2" name="Google Shape;92;p9"/>
          <p:cNvSpPr txBox="1">
            <a:spLocks noGrp="1"/>
          </p:cNvSpPr>
          <p:nvPr>
            <p:ph type="subTitle" idx="5"/>
          </p:nvPr>
        </p:nvSpPr>
        <p:spPr>
          <a:xfrm>
            <a:off x="1843833" y="5240333"/>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Tree>
    <p:extLst>
      <p:ext uri="{BB962C8B-B14F-4D97-AF65-F5344CB8AC3E}">
        <p14:creationId xmlns:p14="http://schemas.microsoft.com/office/powerpoint/2010/main" val="3259538874"/>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matchingName="Big title slide 1 1">
  <p:cSld name="Big title slide 1 1">
    <p:bg>
      <p:bgPr>
        <a:solidFill>
          <a:srgbClr val="E9AA1B"/>
        </a:solidFill>
        <a:effectLst/>
      </p:bgPr>
    </p:bg>
    <p:spTree>
      <p:nvGrpSpPr>
        <p:cNvPr id="1" name="Shape 93"/>
        <p:cNvGrpSpPr/>
        <p:nvPr/>
      </p:nvGrpSpPr>
      <p:grpSpPr>
        <a:xfrm>
          <a:off x="0" y="0"/>
          <a:ext cx="0" cy="0"/>
          <a:chOff x="0" y="0"/>
          <a:chExt cx="0" cy="0"/>
        </a:xfrm>
      </p:grpSpPr>
      <p:sp>
        <p:nvSpPr>
          <p:cNvPr id="94" name="Google Shape;94;p10"/>
          <p:cNvSpPr txBox="1">
            <a:spLocks noGrp="1"/>
          </p:cNvSpPr>
          <p:nvPr>
            <p:ph type="title"/>
          </p:nvPr>
        </p:nvSpPr>
        <p:spPr>
          <a:xfrm>
            <a:off x="2829600" y="2803400"/>
            <a:ext cx="6532800" cy="1251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95" name="Google Shape;95;p10"/>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96" name="Google Shape;96;p10"/>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endParaRPr sz="2400" dirty="0">
              <a:solidFill>
                <a:srgbClr val="000000"/>
              </a:solidFill>
            </a:endParaRPr>
          </a:p>
        </p:txBody>
      </p:sp>
      <p:sp>
        <p:nvSpPr>
          <p:cNvPr id="97" name="Google Shape;97;p10"/>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98" name="Google Shape;98;p10"/>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99" name="Google Shape;99;p10"/>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00" name="Google Shape;100;p10"/>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01" name="Google Shape;101;p1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Tree>
    <p:extLst>
      <p:ext uri="{BB962C8B-B14F-4D97-AF65-F5344CB8AC3E}">
        <p14:creationId xmlns:p14="http://schemas.microsoft.com/office/powerpoint/2010/main" val="870953393"/>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matchingName="Content Title &amp; Summary" type="tx">
  <p:cSld name="Content Title &amp; Summary">
    <p:spTree>
      <p:nvGrpSpPr>
        <p:cNvPr id="1" name="Shape 102"/>
        <p:cNvGrpSpPr/>
        <p:nvPr/>
      </p:nvGrpSpPr>
      <p:grpSpPr>
        <a:xfrm>
          <a:off x="0" y="0"/>
          <a:ext cx="0" cy="0"/>
          <a:chOff x="0" y="0"/>
          <a:chExt cx="0" cy="0"/>
        </a:xfrm>
      </p:grpSpPr>
      <p:sp>
        <p:nvSpPr>
          <p:cNvPr id="103" name="Google Shape;103;p11"/>
          <p:cNvSpPr/>
          <p:nvPr/>
        </p:nvSpPr>
        <p:spPr>
          <a:xfrm flipH="1">
            <a:off x="-23966" y="15"/>
            <a:ext cx="12144527" cy="687750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04" name="Google Shape;104;p11"/>
          <p:cNvSpPr/>
          <p:nvPr/>
        </p:nvSpPr>
        <p:spPr>
          <a:xfrm>
            <a:off x="-23967" y="2781233"/>
            <a:ext cx="12255600" cy="2634400"/>
          </a:xfrm>
          <a:prstGeom prst="rect">
            <a:avLst/>
          </a:pr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05" name="Google Shape;105;p11"/>
          <p:cNvSpPr txBox="1">
            <a:spLocks noGrp="1"/>
          </p:cNvSpPr>
          <p:nvPr>
            <p:ph type="subTitle" idx="1"/>
          </p:nvPr>
        </p:nvSpPr>
        <p:spPr>
          <a:xfrm>
            <a:off x="5235867" y="2358211"/>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6" name="Google Shape;106;p11"/>
          <p:cNvSpPr txBox="1">
            <a:spLocks noGrp="1"/>
          </p:cNvSpPr>
          <p:nvPr>
            <p:ph type="subTitle" idx="2"/>
          </p:nvPr>
        </p:nvSpPr>
        <p:spPr>
          <a:xfrm>
            <a:off x="1918833" y="2280677"/>
            <a:ext cx="2520400" cy="17188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14256"/>
                </a:solidFill>
                <a:latin typeface="Montserrat Light"/>
                <a:ea typeface="Montserrat Light"/>
                <a:cs typeface="Montserrat Light"/>
                <a:sym typeface="Montserrat Light"/>
              </a:defRPr>
            </a:lvl1pPr>
            <a:lvl2pPr lvl="1">
              <a:spcBef>
                <a:spcPts val="0"/>
              </a:spcBef>
              <a:spcAft>
                <a:spcPts val="0"/>
              </a:spcAft>
              <a:buNone/>
              <a:defRPr sz="1867">
                <a:solidFill>
                  <a:srgbClr val="314256"/>
                </a:solidFill>
                <a:latin typeface="Montserrat Light"/>
                <a:ea typeface="Montserrat Light"/>
                <a:cs typeface="Montserrat Light"/>
                <a:sym typeface="Montserrat Light"/>
              </a:defRPr>
            </a:lvl2pPr>
            <a:lvl3pPr lvl="2">
              <a:spcBef>
                <a:spcPts val="0"/>
              </a:spcBef>
              <a:spcAft>
                <a:spcPts val="0"/>
              </a:spcAft>
              <a:buNone/>
              <a:defRPr sz="1867">
                <a:solidFill>
                  <a:srgbClr val="314256"/>
                </a:solidFill>
                <a:latin typeface="Montserrat Light"/>
                <a:ea typeface="Montserrat Light"/>
                <a:cs typeface="Montserrat Light"/>
                <a:sym typeface="Montserrat Light"/>
              </a:defRPr>
            </a:lvl3pPr>
            <a:lvl4pPr lvl="3">
              <a:spcBef>
                <a:spcPts val="0"/>
              </a:spcBef>
              <a:spcAft>
                <a:spcPts val="0"/>
              </a:spcAft>
              <a:buNone/>
              <a:defRPr sz="1867">
                <a:solidFill>
                  <a:srgbClr val="314256"/>
                </a:solidFill>
                <a:latin typeface="Montserrat Light"/>
                <a:ea typeface="Montserrat Light"/>
                <a:cs typeface="Montserrat Light"/>
                <a:sym typeface="Montserrat Light"/>
              </a:defRPr>
            </a:lvl4pPr>
            <a:lvl5pPr lvl="4">
              <a:spcBef>
                <a:spcPts val="0"/>
              </a:spcBef>
              <a:spcAft>
                <a:spcPts val="0"/>
              </a:spcAft>
              <a:buNone/>
              <a:defRPr sz="1867">
                <a:solidFill>
                  <a:srgbClr val="314256"/>
                </a:solidFill>
                <a:latin typeface="Montserrat Light"/>
                <a:ea typeface="Montserrat Light"/>
                <a:cs typeface="Montserrat Light"/>
                <a:sym typeface="Montserrat Light"/>
              </a:defRPr>
            </a:lvl5pPr>
            <a:lvl6pPr lvl="5">
              <a:spcBef>
                <a:spcPts val="0"/>
              </a:spcBef>
              <a:spcAft>
                <a:spcPts val="0"/>
              </a:spcAft>
              <a:buNone/>
              <a:defRPr sz="1867">
                <a:solidFill>
                  <a:srgbClr val="314256"/>
                </a:solidFill>
                <a:latin typeface="Montserrat Light"/>
                <a:ea typeface="Montserrat Light"/>
                <a:cs typeface="Montserrat Light"/>
                <a:sym typeface="Montserrat Light"/>
              </a:defRPr>
            </a:lvl6pPr>
            <a:lvl7pPr lvl="6">
              <a:spcBef>
                <a:spcPts val="0"/>
              </a:spcBef>
              <a:spcAft>
                <a:spcPts val="0"/>
              </a:spcAft>
              <a:buNone/>
              <a:defRPr sz="1867">
                <a:solidFill>
                  <a:srgbClr val="314256"/>
                </a:solidFill>
                <a:latin typeface="Montserrat Light"/>
                <a:ea typeface="Montserrat Light"/>
                <a:cs typeface="Montserrat Light"/>
                <a:sym typeface="Montserrat Light"/>
              </a:defRPr>
            </a:lvl7pPr>
            <a:lvl8pPr lvl="7">
              <a:spcBef>
                <a:spcPts val="0"/>
              </a:spcBef>
              <a:spcAft>
                <a:spcPts val="0"/>
              </a:spcAft>
              <a:buNone/>
              <a:defRPr sz="1867">
                <a:solidFill>
                  <a:srgbClr val="314256"/>
                </a:solidFill>
                <a:latin typeface="Montserrat Light"/>
                <a:ea typeface="Montserrat Light"/>
                <a:cs typeface="Montserrat Light"/>
                <a:sym typeface="Montserrat Light"/>
              </a:defRPr>
            </a:lvl8pPr>
            <a:lvl9pPr lvl="8">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7" name="Google Shape;107;p11"/>
          <p:cNvSpPr txBox="1">
            <a:spLocks noGrp="1"/>
          </p:cNvSpPr>
          <p:nvPr>
            <p:ph type="title"/>
          </p:nvPr>
        </p:nvSpPr>
        <p:spPr>
          <a:xfrm>
            <a:off x="1918833" y="1711200"/>
            <a:ext cx="10488000" cy="977600"/>
          </a:xfrm>
          <a:prstGeom prst="rect">
            <a:avLst/>
          </a:prstGeom>
        </p:spPr>
        <p:txBody>
          <a:bodyPr spcFirstLastPara="1" wrap="square" lIns="91425" tIns="91425" rIns="91425" bIns="91425" anchor="b" anchorCtr="0">
            <a:noAutofit/>
          </a:bodyPr>
          <a:lstStyle>
            <a:lvl1pPr lvl="0">
              <a:spcBef>
                <a:spcPts val="0"/>
              </a:spcBef>
              <a:spcAft>
                <a:spcPts val="0"/>
              </a:spcAft>
              <a:buSzPts val="3600"/>
              <a:buFont typeface="Montserrat ExtraLight"/>
              <a:buNone/>
              <a:defRPr sz="4800" b="0">
                <a:latin typeface="Montserrat ExtraLight"/>
                <a:ea typeface="Montserrat ExtraLight"/>
                <a:cs typeface="Montserrat ExtraLight"/>
                <a:sym typeface="Montserrat ExtraLight"/>
              </a:defRPr>
            </a:lvl1pPr>
            <a:lvl2pPr lvl="1">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2pPr>
            <a:lvl3pPr lvl="2">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3pPr>
            <a:lvl4pPr lvl="3">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4pPr>
            <a:lvl5pPr lvl="4">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5pPr>
            <a:lvl6pPr lvl="5">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6pPr>
            <a:lvl7pPr lvl="6">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7pPr>
            <a:lvl8pPr lvl="7">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8pPr>
            <a:lvl9pPr lvl="8">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9pPr>
          </a:lstStyle>
          <a:p>
            <a:endParaRPr/>
          </a:p>
        </p:txBody>
      </p:sp>
      <p:sp>
        <p:nvSpPr>
          <p:cNvPr id="108" name="Google Shape;108;p11"/>
          <p:cNvSpPr txBox="1">
            <a:spLocks noGrp="1"/>
          </p:cNvSpPr>
          <p:nvPr>
            <p:ph type="subTitle" idx="3"/>
          </p:nvPr>
        </p:nvSpPr>
        <p:spPr>
          <a:xfrm>
            <a:off x="8552900" y="2357867"/>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9" name="Google Shape;109;p11"/>
          <p:cNvSpPr txBox="1">
            <a:spLocks noGrp="1"/>
          </p:cNvSpPr>
          <p:nvPr>
            <p:ph type="subTitle" idx="4"/>
          </p:nvPr>
        </p:nvSpPr>
        <p:spPr>
          <a:xfrm>
            <a:off x="1918833"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0" name="Google Shape;110;p11"/>
          <p:cNvSpPr txBox="1">
            <a:spLocks noGrp="1"/>
          </p:cNvSpPr>
          <p:nvPr>
            <p:ph type="subTitle" idx="5"/>
          </p:nvPr>
        </p:nvSpPr>
        <p:spPr>
          <a:xfrm>
            <a:off x="5235867"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1" name="Google Shape;111;p11"/>
          <p:cNvSpPr txBox="1">
            <a:spLocks noGrp="1"/>
          </p:cNvSpPr>
          <p:nvPr>
            <p:ph type="subTitle" idx="6"/>
          </p:nvPr>
        </p:nvSpPr>
        <p:spPr>
          <a:xfrm>
            <a:off x="8552900"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Tree>
    <p:extLst>
      <p:ext uri="{BB962C8B-B14F-4D97-AF65-F5344CB8AC3E}">
        <p14:creationId xmlns:p14="http://schemas.microsoft.com/office/powerpoint/2010/main" val="2702124528"/>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matchingName="Title &amp; body slide 1">
  <p:cSld name="Title &amp; body slide 1">
    <p:spTree>
      <p:nvGrpSpPr>
        <p:cNvPr id="1" name="Shape 112"/>
        <p:cNvGrpSpPr/>
        <p:nvPr/>
      </p:nvGrpSpPr>
      <p:grpSpPr>
        <a:xfrm>
          <a:off x="0" y="0"/>
          <a:ext cx="0" cy="0"/>
          <a:chOff x="0" y="0"/>
          <a:chExt cx="0" cy="0"/>
        </a:xfrm>
      </p:grpSpPr>
      <p:sp>
        <p:nvSpPr>
          <p:cNvPr id="113" name="Google Shape;113;p12"/>
          <p:cNvSpPr/>
          <p:nvPr/>
        </p:nvSpPr>
        <p:spPr>
          <a:xfrm rot="10800000" flipH="1">
            <a:off x="8127667" y="4396388"/>
            <a:ext cx="4080821" cy="248111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14" name="Google Shape;114;p12"/>
          <p:cNvSpPr/>
          <p:nvPr/>
        </p:nvSpPr>
        <p:spPr>
          <a:xfrm rot="10800000">
            <a:off x="8518664" y="5510060"/>
            <a:ext cx="3690069" cy="1367441"/>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15" name="Google Shape;115;p12"/>
          <p:cNvSpPr/>
          <p:nvPr/>
        </p:nvSpPr>
        <p:spPr>
          <a:xfrm rot="10800000">
            <a:off x="8518664" y="5822020"/>
            <a:ext cx="3690069" cy="1055480"/>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16" name="Google Shape;116;p12"/>
          <p:cNvSpPr txBox="1">
            <a:spLocks noGrp="1"/>
          </p:cNvSpPr>
          <p:nvPr>
            <p:ph type="title"/>
          </p:nvPr>
        </p:nvSpPr>
        <p:spPr>
          <a:xfrm>
            <a:off x="2135000" y="1490100"/>
            <a:ext cx="79220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2pPr>
            <a:lvl3pPr lvl="2"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3pPr>
            <a:lvl4pPr lvl="3"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4pPr>
            <a:lvl5pPr lvl="4"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5pPr>
            <a:lvl6pPr lvl="5"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6pPr>
            <a:lvl7pPr lvl="6"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7pPr>
            <a:lvl8pPr lvl="7"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8pPr>
            <a:lvl9pPr lvl="8"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9pPr>
          </a:lstStyle>
          <a:p>
            <a:endParaRPr/>
          </a:p>
        </p:txBody>
      </p:sp>
      <p:sp>
        <p:nvSpPr>
          <p:cNvPr id="117" name="Google Shape;117;p12"/>
          <p:cNvSpPr txBox="1">
            <a:spLocks noGrp="1"/>
          </p:cNvSpPr>
          <p:nvPr>
            <p:ph type="body" idx="1"/>
          </p:nvPr>
        </p:nvSpPr>
        <p:spPr>
          <a:xfrm>
            <a:off x="2135000" y="2882200"/>
            <a:ext cx="7922000" cy="22448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SzPts val="1400"/>
              <a:buChar char="⏷"/>
              <a:defRPr sz="1867"/>
            </a:lvl1pPr>
            <a:lvl2pPr marL="1219170" lvl="1" indent="-423323" rtl="0">
              <a:lnSpc>
                <a:spcPct val="100000"/>
              </a:lnSpc>
              <a:spcBef>
                <a:spcPts val="0"/>
              </a:spcBef>
              <a:spcAft>
                <a:spcPts val="0"/>
              </a:spcAft>
              <a:buSzPts val="1400"/>
              <a:buChar char="⏷"/>
              <a:defRPr sz="1867"/>
            </a:lvl2pPr>
            <a:lvl3pPr marL="1828754" lvl="2" indent="-423323" rtl="0">
              <a:lnSpc>
                <a:spcPct val="100000"/>
              </a:lnSpc>
              <a:spcBef>
                <a:spcPts val="0"/>
              </a:spcBef>
              <a:spcAft>
                <a:spcPts val="0"/>
              </a:spcAft>
              <a:buSzPts val="1400"/>
              <a:buChar char="⏷"/>
              <a:defRPr sz="1867"/>
            </a:lvl3pPr>
            <a:lvl4pPr marL="2438339" lvl="3" indent="-423323" rtl="0">
              <a:lnSpc>
                <a:spcPct val="100000"/>
              </a:lnSpc>
              <a:spcBef>
                <a:spcPts val="0"/>
              </a:spcBef>
              <a:spcAft>
                <a:spcPts val="0"/>
              </a:spcAft>
              <a:buSzPts val="1400"/>
              <a:buChar char="⏷"/>
              <a:defRPr sz="1867"/>
            </a:lvl4pPr>
            <a:lvl5pPr marL="3047924" lvl="4" indent="-423323" rtl="0">
              <a:lnSpc>
                <a:spcPct val="100000"/>
              </a:lnSpc>
              <a:spcBef>
                <a:spcPts val="0"/>
              </a:spcBef>
              <a:spcAft>
                <a:spcPts val="0"/>
              </a:spcAft>
              <a:buSzPts val="1400"/>
              <a:buChar char="⏷"/>
              <a:defRPr/>
            </a:lvl5pPr>
            <a:lvl6pPr marL="3657509" lvl="5" indent="-423323" rtl="0">
              <a:lnSpc>
                <a:spcPct val="100000"/>
              </a:lnSpc>
              <a:spcBef>
                <a:spcPts val="0"/>
              </a:spcBef>
              <a:spcAft>
                <a:spcPts val="0"/>
              </a:spcAft>
              <a:buSzPts val="1400"/>
              <a:buChar char="⏷"/>
              <a:defRPr/>
            </a:lvl6pPr>
            <a:lvl7pPr marL="4267093" lvl="6" indent="-423323" rtl="0">
              <a:lnSpc>
                <a:spcPct val="100000"/>
              </a:lnSpc>
              <a:spcBef>
                <a:spcPts val="0"/>
              </a:spcBef>
              <a:spcAft>
                <a:spcPts val="0"/>
              </a:spcAft>
              <a:buSzPts val="1400"/>
              <a:buChar char="⏷"/>
              <a:defRPr sz="1867"/>
            </a:lvl7pPr>
            <a:lvl8pPr marL="4876678" lvl="7" indent="-423323" rtl="0">
              <a:lnSpc>
                <a:spcPct val="100000"/>
              </a:lnSpc>
              <a:spcBef>
                <a:spcPts val="0"/>
              </a:spcBef>
              <a:spcAft>
                <a:spcPts val="0"/>
              </a:spcAft>
              <a:buSzPts val="1400"/>
              <a:buChar char="⏷"/>
              <a:defRPr sz="1867"/>
            </a:lvl8pPr>
            <a:lvl9pPr marL="5486263" lvl="8" indent="-423323" rtl="0">
              <a:lnSpc>
                <a:spcPct val="100000"/>
              </a:lnSpc>
              <a:spcBef>
                <a:spcPts val="0"/>
              </a:spcBef>
              <a:spcAft>
                <a:spcPts val="0"/>
              </a:spcAft>
              <a:buSzPts val="1400"/>
              <a:buChar char="⏷"/>
              <a:defRPr sz="1867"/>
            </a:lvl9pPr>
          </a:lstStyle>
          <a:p>
            <a:endParaRPr/>
          </a:p>
        </p:txBody>
      </p:sp>
      <p:sp>
        <p:nvSpPr>
          <p:cNvPr id="118" name="Google Shape;118;p12"/>
          <p:cNvSpPr txBox="1">
            <a:spLocks noGrp="1"/>
          </p:cNvSpPr>
          <p:nvPr>
            <p:ph type="sldNum" idx="12"/>
          </p:nvPr>
        </p:nvSpPr>
        <p:spPr>
          <a:xfrm rot="10800000">
            <a:off x="0" y="-1"/>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119" name="Google Shape;119;p12"/>
          <p:cNvSpPr/>
          <p:nvPr/>
        </p:nvSpPr>
        <p:spPr>
          <a:xfrm flipH="1">
            <a:off x="247" y="0"/>
            <a:ext cx="3998820" cy="2297827"/>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0" name="Google Shape;120;p12"/>
          <p:cNvSpPr/>
          <p:nvPr/>
        </p:nvSpPr>
        <p:spPr>
          <a:xfrm>
            <a:off x="1" y="1"/>
            <a:ext cx="3615703" cy="1266436"/>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1" name="Google Shape;121;p12"/>
          <p:cNvSpPr/>
          <p:nvPr/>
        </p:nvSpPr>
        <p:spPr>
          <a:xfrm>
            <a:off x="1" y="1"/>
            <a:ext cx="3615703" cy="977519"/>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2" name="Google Shape;122;p1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Tree>
    <p:extLst>
      <p:ext uri="{BB962C8B-B14F-4D97-AF65-F5344CB8AC3E}">
        <p14:creationId xmlns:p14="http://schemas.microsoft.com/office/powerpoint/2010/main" val="57681852"/>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matchingName="Title design 2">
  <p:cSld name="Title design 2">
    <p:spTree>
      <p:nvGrpSpPr>
        <p:cNvPr id="1" name="Shape 123"/>
        <p:cNvGrpSpPr/>
        <p:nvPr/>
      </p:nvGrpSpPr>
      <p:grpSpPr>
        <a:xfrm>
          <a:off x="0" y="0"/>
          <a:ext cx="0" cy="0"/>
          <a:chOff x="0" y="0"/>
          <a:chExt cx="0" cy="0"/>
        </a:xfrm>
      </p:grpSpPr>
      <p:sp>
        <p:nvSpPr>
          <p:cNvPr id="124" name="Google Shape;124;p13"/>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5" name="Google Shape;125;p13"/>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6" name="Google Shape;126;p13"/>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7" name="Google Shape;127;p13"/>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128" name="Google Shape;128;p13"/>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29" name="Google Shape;129;p13"/>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30" name="Google Shape;130;p13"/>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31" name="Google Shape;131;p13"/>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132" name="Google Shape;132;p13"/>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33" name="Google Shape;133;p13"/>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a:endParaRPr sz="2400" dirty="0">
              <a:solidFill>
                <a:srgbClr val="000000"/>
              </a:solidFill>
            </a:endParaRPr>
          </a:p>
        </p:txBody>
      </p:sp>
    </p:spTree>
    <p:extLst>
      <p:ext uri="{BB962C8B-B14F-4D97-AF65-F5344CB8AC3E}">
        <p14:creationId xmlns:p14="http://schemas.microsoft.com/office/powerpoint/2010/main" val="168634476"/>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matchingName="Title &amp; subtitle">
  <p:cSld name="Title &amp; subtitle">
    <p:spTree>
      <p:nvGrpSpPr>
        <p:cNvPr id="1" name="Shape 134"/>
        <p:cNvGrpSpPr/>
        <p:nvPr/>
      </p:nvGrpSpPr>
      <p:grpSpPr>
        <a:xfrm>
          <a:off x="0" y="0"/>
          <a:ext cx="0" cy="0"/>
          <a:chOff x="0" y="0"/>
          <a:chExt cx="0" cy="0"/>
        </a:xfrm>
      </p:grpSpPr>
      <p:sp>
        <p:nvSpPr>
          <p:cNvPr id="135" name="Google Shape;135;p14"/>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36" name="Google Shape;136;p14"/>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37" name="Google Shape;137;p14"/>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38" name="Google Shape;138;p14"/>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139" name="Google Shape;139;p14"/>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40" name="Google Shape;140;p14"/>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41" name="Google Shape;141;p14"/>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42" name="Google Shape;142;p14"/>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143" name="Google Shape;143;p14"/>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4" name="Google Shape;144;p14"/>
          <p:cNvSpPr txBox="1">
            <a:spLocks noGrp="1"/>
          </p:cNvSpPr>
          <p:nvPr>
            <p:ph type="ctrTitle" idx="3"/>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1470593574"/>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matchingName="Title design 3">
  <p:cSld name="Title design 3">
    <p:spTree>
      <p:nvGrpSpPr>
        <p:cNvPr id="1" name="Shape 145"/>
        <p:cNvGrpSpPr/>
        <p:nvPr/>
      </p:nvGrpSpPr>
      <p:grpSpPr>
        <a:xfrm>
          <a:off x="0" y="0"/>
          <a:ext cx="0" cy="0"/>
          <a:chOff x="0" y="0"/>
          <a:chExt cx="0" cy="0"/>
        </a:xfrm>
      </p:grpSpPr>
      <p:sp>
        <p:nvSpPr>
          <p:cNvPr id="146" name="Google Shape;146;p1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47" name="Google Shape;147;p15"/>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48" name="Google Shape;148;p15"/>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49" name="Google Shape;149;p15"/>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0" name="Google Shape;150;p15"/>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1" name="Google Shape;151;p15"/>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2" name="Google Shape;152;p15"/>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3" name="Google Shape;153;p1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154" name="Google Shape;154;p15"/>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55" name="Google Shape;155;p15"/>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a:endParaRPr sz="2400" dirty="0">
              <a:solidFill>
                <a:srgbClr val="000000"/>
              </a:solidFill>
            </a:endParaRPr>
          </a:p>
        </p:txBody>
      </p:sp>
    </p:spTree>
    <p:extLst>
      <p:ext uri="{BB962C8B-B14F-4D97-AF65-F5344CB8AC3E}">
        <p14:creationId xmlns:p14="http://schemas.microsoft.com/office/powerpoint/2010/main" val="2834660473"/>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matchingName="Title &amp; subtitle 3">
  <p:cSld name="Title &amp; subtitle 3">
    <p:spTree>
      <p:nvGrpSpPr>
        <p:cNvPr id="1" name="Shape 156"/>
        <p:cNvGrpSpPr/>
        <p:nvPr/>
      </p:nvGrpSpPr>
      <p:grpSpPr>
        <a:xfrm>
          <a:off x="0" y="0"/>
          <a:ext cx="0" cy="0"/>
          <a:chOff x="0" y="0"/>
          <a:chExt cx="0" cy="0"/>
        </a:xfrm>
      </p:grpSpPr>
      <p:sp>
        <p:nvSpPr>
          <p:cNvPr id="157" name="Google Shape;157;p16"/>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8" name="Google Shape;158;p16"/>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59" name="Google Shape;159;p16"/>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0" name="Google Shape;160;p16"/>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1" name="Google Shape;161;p16"/>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2" name="Google Shape;162;p16"/>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3" name="Google Shape;163;p16"/>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4" name="Google Shape;164;p1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165" name="Google Shape;165;p16"/>
          <p:cNvSpPr txBox="1">
            <a:spLocks noGrp="1"/>
          </p:cNvSpPr>
          <p:nvPr>
            <p:ph type="ctrTitle"/>
          </p:nvPr>
        </p:nvSpPr>
        <p:spPr>
          <a:xfrm>
            <a:off x="2666167" y="1334651"/>
            <a:ext cx="2067200" cy="23936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
        <p:nvSpPr>
          <p:cNvPr id="166" name="Google Shape;166;p16"/>
          <p:cNvSpPr txBox="1">
            <a:spLocks noGrp="1"/>
          </p:cNvSpPr>
          <p:nvPr>
            <p:ph type="ctrTitle" idx="2"/>
          </p:nvPr>
        </p:nvSpPr>
        <p:spPr>
          <a:xfrm>
            <a:off x="1468568" y="3913167"/>
            <a:ext cx="3264800" cy="596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557122004"/>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matchingName="Text &amp; Image slide">
  <p:cSld name="Text &amp; Image slide">
    <p:spTree>
      <p:nvGrpSpPr>
        <p:cNvPr id="1" name="Shape 167"/>
        <p:cNvGrpSpPr/>
        <p:nvPr/>
      </p:nvGrpSpPr>
      <p:grpSpPr>
        <a:xfrm>
          <a:off x="0" y="0"/>
          <a:ext cx="0" cy="0"/>
          <a:chOff x="0" y="0"/>
          <a:chExt cx="0" cy="0"/>
        </a:xfrm>
      </p:grpSpPr>
      <p:sp>
        <p:nvSpPr>
          <p:cNvPr id="168" name="Google Shape;168;p1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69" name="Google Shape;169;p17"/>
          <p:cNvSpPr txBox="1">
            <a:spLocks noGrp="1"/>
          </p:cNvSpPr>
          <p:nvPr>
            <p:ph type="title"/>
          </p:nvPr>
        </p:nvSpPr>
        <p:spPr>
          <a:xfrm>
            <a:off x="7460400" y="1620533"/>
            <a:ext cx="4159600" cy="19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170" name="Google Shape;170;p17"/>
          <p:cNvSpPr/>
          <p:nvPr/>
        </p:nvSpPr>
        <p:spPr>
          <a:xfrm>
            <a:off x="2404976" y="1047200"/>
            <a:ext cx="4126344" cy="4763605"/>
          </a:xfrm>
          <a:custGeom>
            <a:avLst/>
            <a:gdLst/>
            <a:ahLst/>
            <a:cxnLst/>
            <a:rect l="l" t="t" r="r" b="b"/>
            <a:pathLst>
              <a:path w="51393" h="59330" extrusionOk="0">
                <a:moveTo>
                  <a:pt x="1" y="0"/>
                </a:moveTo>
                <a:lnTo>
                  <a:pt x="1" y="59329"/>
                </a:lnTo>
                <a:lnTo>
                  <a:pt x="51393" y="29665"/>
                </a:lnTo>
                <a:lnTo>
                  <a:pt x="1"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1" name="Google Shape;171;p17"/>
          <p:cNvSpPr/>
          <p:nvPr/>
        </p:nvSpPr>
        <p:spPr>
          <a:xfrm>
            <a:off x="1031717" y="2173651"/>
            <a:ext cx="2583572" cy="2982693"/>
          </a:xfrm>
          <a:custGeom>
            <a:avLst/>
            <a:gdLst/>
            <a:ahLst/>
            <a:cxnLst/>
            <a:rect l="l" t="t" r="r" b="b"/>
            <a:pathLst>
              <a:path w="32178" h="37149" extrusionOk="0">
                <a:moveTo>
                  <a:pt x="1" y="1"/>
                </a:moveTo>
                <a:lnTo>
                  <a:pt x="1" y="37148"/>
                </a:lnTo>
                <a:lnTo>
                  <a:pt x="32178" y="18574"/>
                </a:lnTo>
                <a:lnTo>
                  <a:pt x="1"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2" name="Google Shape;172;p17"/>
          <p:cNvSpPr/>
          <p:nvPr/>
        </p:nvSpPr>
        <p:spPr>
          <a:xfrm>
            <a:off x="3567960" y="2353899"/>
            <a:ext cx="2274536" cy="2624359"/>
          </a:xfrm>
          <a:custGeom>
            <a:avLst/>
            <a:gdLst/>
            <a:ahLst/>
            <a:cxnLst/>
            <a:rect l="l" t="t" r="r" b="b"/>
            <a:pathLst>
              <a:path w="28329" h="32686" extrusionOk="0">
                <a:moveTo>
                  <a:pt x="28329" y="0"/>
                </a:moveTo>
                <a:lnTo>
                  <a:pt x="1" y="16329"/>
                </a:lnTo>
                <a:lnTo>
                  <a:pt x="28329" y="32685"/>
                </a:lnTo>
                <a:lnTo>
                  <a:pt x="28329"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3" name="Google Shape;173;p17"/>
          <p:cNvSpPr/>
          <p:nvPr/>
        </p:nvSpPr>
        <p:spPr>
          <a:xfrm>
            <a:off x="421266" y="2462504"/>
            <a:ext cx="800491" cy="922773"/>
          </a:xfrm>
          <a:custGeom>
            <a:avLst/>
            <a:gdLst/>
            <a:ahLst/>
            <a:cxnLst/>
            <a:rect l="l" t="t" r="r" b="b"/>
            <a:pathLst>
              <a:path w="9970" h="11493" extrusionOk="0">
                <a:moveTo>
                  <a:pt x="9969" y="1"/>
                </a:moveTo>
                <a:lnTo>
                  <a:pt x="1" y="5747"/>
                </a:lnTo>
                <a:lnTo>
                  <a:pt x="9969" y="11493"/>
                </a:lnTo>
                <a:lnTo>
                  <a:pt x="9969"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4" name="Google Shape;174;p17"/>
          <p:cNvSpPr/>
          <p:nvPr/>
        </p:nvSpPr>
        <p:spPr>
          <a:xfrm>
            <a:off x="1578885" y="3441731"/>
            <a:ext cx="1650200" cy="1905523"/>
          </a:xfrm>
          <a:custGeom>
            <a:avLst/>
            <a:gdLst/>
            <a:ahLst/>
            <a:cxnLst/>
            <a:rect l="l" t="t" r="r" b="b"/>
            <a:pathLst>
              <a:path w="20553" h="23733" extrusionOk="0">
                <a:moveTo>
                  <a:pt x="20552" y="1"/>
                </a:moveTo>
                <a:lnTo>
                  <a:pt x="1" y="11867"/>
                </a:lnTo>
                <a:lnTo>
                  <a:pt x="20552" y="23733"/>
                </a:lnTo>
                <a:lnTo>
                  <a:pt x="20552" y="1"/>
                </a:lnTo>
                <a:close/>
              </a:path>
            </a:pathLst>
          </a:custGeom>
          <a:solidFill>
            <a:srgbClr val="F8BC28"/>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5" name="Google Shape;175;p17"/>
          <p:cNvSpPr/>
          <p:nvPr/>
        </p:nvSpPr>
        <p:spPr>
          <a:xfrm>
            <a:off x="4505654" y="1424799"/>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6" name="Google Shape;176;p17"/>
          <p:cNvSpPr/>
          <p:nvPr/>
        </p:nvSpPr>
        <p:spPr>
          <a:xfrm>
            <a:off x="1456621" y="1378465"/>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7" name="Google Shape;177;p17"/>
          <p:cNvSpPr/>
          <p:nvPr/>
        </p:nvSpPr>
        <p:spPr>
          <a:xfrm>
            <a:off x="3384300" y="42977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8" name="Google Shape;178;p17"/>
          <p:cNvSpPr/>
          <p:nvPr/>
        </p:nvSpPr>
        <p:spPr>
          <a:xfrm>
            <a:off x="1910767" y="46962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79" name="Google Shape;179;p17"/>
          <p:cNvSpPr/>
          <p:nvPr/>
        </p:nvSpPr>
        <p:spPr>
          <a:xfrm>
            <a:off x="520633" y="3085901"/>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80" name="Google Shape;180;p17"/>
          <p:cNvSpPr/>
          <p:nvPr/>
        </p:nvSpPr>
        <p:spPr>
          <a:xfrm>
            <a:off x="1456633" y="4978278"/>
            <a:ext cx="332008" cy="38352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81" name="Google Shape;181;p17"/>
          <p:cNvSpPr/>
          <p:nvPr/>
        </p:nvSpPr>
        <p:spPr>
          <a:xfrm rot="3600098">
            <a:off x="655501" y="3597340"/>
            <a:ext cx="332024" cy="383523"/>
          </a:xfrm>
          <a:custGeom>
            <a:avLst/>
            <a:gdLst/>
            <a:ahLst/>
            <a:cxnLst/>
            <a:rect l="l" t="t" r="r" b="b"/>
            <a:pathLst>
              <a:path w="15314" h="17693" extrusionOk="0">
                <a:moveTo>
                  <a:pt x="0" y="1"/>
                </a:moveTo>
                <a:lnTo>
                  <a:pt x="0" y="17692"/>
                </a:lnTo>
                <a:lnTo>
                  <a:pt x="15314" y="8847"/>
                </a:lnTo>
                <a:lnTo>
                  <a:pt x="0" y="1"/>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82" name="Google Shape;182;p1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183" name="Google Shape;183;p17"/>
          <p:cNvSpPr txBox="1">
            <a:spLocks noGrp="1"/>
          </p:cNvSpPr>
          <p:nvPr>
            <p:ph type="subTitle" idx="1"/>
          </p:nvPr>
        </p:nvSpPr>
        <p:spPr>
          <a:xfrm>
            <a:off x="7460400" y="3350567"/>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84" name="Google Shape;184;p17"/>
          <p:cNvSpPr/>
          <p:nvPr/>
        </p:nvSpPr>
        <p:spPr>
          <a:xfrm rot="10800000">
            <a:off x="7151546" y="1876327"/>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Tree>
    <p:extLst>
      <p:ext uri="{BB962C8B-B14F-4D97-AF65-F5344CB8AC3E}">
        <p14:creationId xmlns:p14="http://schemas.microsoft.com/office/powerpoint/2010/main" val="2574643661"/>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matchingName="Title &amp; 2 columns slide">
  <p:cSld name="Title &amp; 2 columns slide">
    <p:spTree>
      <p:nvGrpSpPr>
        <p:cNvPr id="1" name="Shape 185"/>
        <p:cNvGrpSpPr/>
        <p:nvPr/>
      </p:nvGrpSpPr>
      <p:grpSpPr>
        <a:xfrm>
          <a:off x="0" y="0"/>
          <a:ext cx="0" cy="0"/>
          <a:chOff x="0" y="0"/>
          <a:chExt cx="0" cy="0"/>
        </a:xfrm>
      </p:grpSpPr>
      <p:sp>
        <p:nvSpPr>
          <p:cNvPr id="186" name="Google Shape;186;p18"/>
          <p:cNvSpPr/>
          <p:nvPr/>
        </p:nvSpPr>
        <p:spPr>
          <a:xfrm>
            <a:off x="6612849" y="2705300"/>
            <a:ext cx="4519600" cy="2964800"/>
          </a:xfrm>
          <a:prstGeom prst="rect">
            <a:avLst/>
          </a:prstGeom>
          <a:noFill/>
          <a:ln w="9525" cap="flat" cmpd="sng">
            <a:solidFill>
              <a:srgbClr val="E9AA1B"/>
            </a:solidFill>
            <a:prstDash val="solid"/>
            <a:round/>
            <a:headEnd type="none" w="sm" len="sm"/>
            <a:tailEnd type="none" w="sm" len="sm"/>
          </a:ln>
        </p:spPr>
        <p:txBody>
          <a:bodyPr spcFirstLastPara="1" wrap="square" lIns="121900" tIns="121900" rIns="121900" bIns="121900" anchor="ctr" anchorCtr="0">
            <a:noAutofit/>
          </a:bodyPr>
          <a:lstStyle/>
          <a:p>
            <a:endParaRPr sz="2400" dirty="0">
              <a:solidFill>
                <a:srgbClr val="000000"/>
              </a:solidFill>
            </a:endParaRPr>
          </a:p>
        </p:txBody>
      </p:sp>
      <p:sp>
        <p:nvSpPr>
          <p:cNvPr id="187" name="Google Shape;187;p18"/>
          <p:cNvSpPr/>
          <p:nvPr/>
        </p:nvSpPr>
        <p:spPr>
          <a:xfrm>
            <a:off x="1483767" y="2705300"/>
            <a:ext cx="4519600" cy="2964800"/>
          </a:xfrm>
          <a:prstGeom prst="rect">
            <a:avLst/>
          </a:prstGeom>
          <a:noFill/>
          <a:ln w="9525" cap="flat" cmpd="sng">
            <a:solidFill>
              <a:srgbClr val="3E516C"/>
            </a:solidFill>
            <a:prstDash val="solid"/>
            <a:round/>
            <a:headEnd type="none" w="sm" len="sm"/>
            <a:tailEnd type="none" w="sm" len="sm"/>
          </a:ln>
        </p:spPr>
        <p:txBody>
          <a:bodyPr spcFirstLastPara="1" wrap="square" lIns="121900" tIns="121900" rIns="121900" bIns="121900" anchor="ctr" anchorCtr="0">
            <a:noAutofit/>
          </a:bodyPr>
          <a:lstStyle/>
          <a:p>
            <a:endParaRPr sz="2400" dirty="0">
              <a:solidFill>
                <a:srgbClr val="000000"/>
              </a:solidFill>
            </a:endParaRPr>
          </a:p>
        </p:txBody>
      </p:sp>
      <p:sp>
        <p:nvSpPr>
          <p:cNvPr id="188" name="Google Shape;188;p18"/>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89" name="Google Shape;189;p18"/>
          <p:cNvSpPr txBox="1">
            <a:spLocks noGrp="1"/>
          </p:cNvSpPr>
          <p:nvPr>
            <p:ph type="subTitle" idx="1"/>
          </p:nvPr>
        </p:nvSpPr>
        <p:spPr>
          <a:xfrm>
            <a:off x="1948600" y="3157667"/>
            <a:ext cx="3828000" cy="4356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190" name="Google Shape;190;p18"/>
          <p:cNvSpPr txBox="1">
            <a:spLocks noGrp="1"/>
          </p:cNvSpPr>
          <p:nvPr>
            <p:ph type="subTitle" idx="2"/>
          </p:nvPr>
        </p:nvSpPr>
        <p:spPr>
          <a:xfrm>
            <a:off x="7114567" y="3168467"/>
            <a:ext cx="3828000" cy="435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E8A81A"/>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E8A81A"/>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E8A81A"/>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E8A81A"/>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E8A81A"/>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E8A81A"/>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E8A81A"/>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E8A81A"/>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E8A81A"/>
                </a:solidFill>
                <a:latin typeface="Montserrat SemiBold"/>
                <a:ea typeface="Montserrat SemiBold"/>
                <a:cs typeface="Montserrat SemiBold"/>
                <a:sym typeface="Montserrat SemiBold"/>
              </a:defRPr>
            </a:lvl9pPr>
          </a:lstStyle>
          <a:p>
            <a:endParaRPr/>
          </a:p>
        </p:txBody>
      </p:sp>
      <p:sp>
        <p:nvSpPr>
          <p:cNvPr id="191" name="Google Shape;191;p1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192" name="Google Shape;192;p18"/>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93" name="Google Shape;193;p18"/>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94" name="Google Shape;194;p18"/>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195" name="Google Shape;195;p18"/>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96" name="Google Shape;196;p18"/>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97" name="Google Shape;197;p18"/>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198" name="Google Shape;198;p18"/>
          <p:cNvSpPr txBox="1">
            <a:spLocks noGrp="1"/>
          </p:cNvSpPr>
          <p:nvPr>
            <p:ph type="subTitle" idx="3"/>
          </p:nvPr>
        </p:nvSpPr>
        <p:spPr>
          <a:xfrm>
            <a:off x="1948600"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199" name="Google Shape;199;p18"/>
          <p:cNvSpPr txBox="1">
            <a:spLocks noGrp="1"/>
          </p:cNvSpPr>
          <p:nvPr>
            <p:ph type="subTitle" idx="4"/>
          </p:nvPr>
        </p:nvSpPr>
        <p:spPr>
          <a:xfrm>
            <a:off x="7114567"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00" name="Google Shape;200;p18"/>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endParaRPr sz="2400" b="1" dirty="0">
              <a:solidFill>
                <a:srgbClr val="000000"/>
              </a:solidFill>
              <a:latin typeface="Montserrat"/>
              <a:ea typeface="Montserrat"/>
              <a:cs typeface="Montserrat"/>
              <a:sym typeface="Montserrat"/>
            </a:endParaRPr>
          </a:p>
        </p:txBody>
      </p:sp>
    </p:spTree>
    <p:extLst>
      <p:ext uri="{BB962C8B-B14F-4D97-AF65-F5344CB8AC3E}">
        <p14:creationId xmlns:p14="http://schemas.microsoft.com/office/powerpoint/2010/main" val="1871530130"/>
      </p:ext>
    </p:extLst>
  </p:cSld>
  <p:clrMapOvr>
    <a:masterClrMapping/>
  </p:clrMapOvr>
  <p:extLst>
    <p:ext uri="{DCECCB84-F9BA-43D5-87BE-67443E8EF086}">
      <p15:sldGuideLst xmlns:p15="http://schemas.microsoft.com/office/powerpoint/2012/main">
        <p15:guide id="1" pos="2880">
          <p15:clr>
            <a:srgbClr val="F9AD4C"/>
          </p15:clr>
        </p15:guide>
      </p15:sldGuideLst>
    </p:ext>
  </p:extLst>
</p:sldLayout>
</file>

<file path=ppt/slideLayouts/slideLayout276.xml><?xml version="1.0" encoding="utf-8"?>
<p:sldLayout xmlns:a="http://schemas.openxmlformats.org/drawingml/2006/main" xmlns:r="http://schemas.openxmlformats.org/officeDocument/2006/relationships" xmlns:p="http://schemas.openxmlformats.org/presentationml/2006/main" matchingName="Title &amp; 3 columns slide">
  <p:cSld name="Title &amp; 3 columns slide">
    <p:spTree>
      <p:nvGrpSpPr>
        <p:cNvPr id="1" name="Shape 201"/>
        <p:cNvGrpSpPr/>
        <p:nvPr/>
      </p:nvGrpSpPr>
      <p:grpSpPr>
        <a:xfrm>
          <a:off x="0" y="0"/>
          <a:ext cx="0" cy="0"/>
          <a:chOff x="0" y="0"/>
          <a:chExt cx="0" cy="0"/>
        </a:xfrm>
      </p:grpSpPr>
      <p:sp>
        <p:nvSpPr>
          <p:cNvPr id="202" name="Google Shape;202;p1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203" name="Google Shape;203;p19"/>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04" name="Google Shape;204;p19"/>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05" name="Google Shape;205;p19"/>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06" name="Google Shape;206;p19"/>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07" name="Google Shape;207;p19"/>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08" name="Google Shape;208;p19"/>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09" name="Google Shape;209;p19"/>
          <p:cNvSpPr txBox="1">
            <a:spLocks noGrp="1"/>
          </p:cNvSpPr>
          <p:nvPr>
            <p:ph type="subTitle" idx="1"/>
          </p:nvPr>
        </p:nvSpPr>
        <p:spPr>
          <a:xfrm>
            <a:off x="11841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0" name="Google Shape;210;p19"/>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211" name="Google Shape;211;p19"/>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212" name="Google Shape;212;p19"/>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endParaRPr sz="2400" b="1" dirty="0">
              <a:solidFill>
                <a:srgbClr val="000000"/>
              </a:solidFill>
              <a:latin typeface="Montserrat"/>
              <a:ea typeface="Montserrat"/>
              <a:cs typeface="Montserrat"/>
              <a:sym typeface="Montserrat"/>
            </a:endParaRPr>
          </a:p>
        </p:txBody>
      </p:sp>
      <p:sp>
        <p:nvSpPr>
          <p:cNvPr id="213" name="Google Shape;213;p19"/>
          <p:cNvSpPr txBox="1">
            <a:spLocks noGrp="1"/>
          </p:cNvSpPr>
          <p:nvPr>
            <p:ph type="subTitle" idx="3"/>
          </p:nvPr>
        </p:nvSpPr>
        <p:spPr>
          <a:xfrm>
            <a:off x="11841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cxnSp>
        <p:nvCxnSpPr>
          <p:cNvPr id="214" name="Google Shape;214;p19"/>
          <p:cNvCxnSpPr/>
          <p:nvPr/>
        </p:nvCxnSpPr>
        <p:spPr>
          <a:xfrm>
            <a:off x="4372417"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15" name="Google Shape;215;p19"/>
          <p:cNvCxnSpPr/>
          <p:nvPr/>
        </p:nvCxnSpPr>
        <p:spPr>
          <a:xfrm>
            <a:off x="7798217"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16" name="Google Shape;216;p19"/>
          <p:cNvSpPr txBox="1">
            <a:spLocks noGrp="1"/>
          </p:cNvSpPr>
          <p:nvPr>
            <p:ph type="subTitle" idx="4"/>
          </p:nvPr>
        </p:nvSpPr>
        <p:spPr>
          <a:xfrm>
            <a:off x="46945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7" name="Google Shape;217;p19"/>
          <p:cNvSpPr txBox="1">
            <a:spLocks noGrp="1"/>
          </p:cNvSpPr>
          <p:nvPr>
            <p:ph type="subTitle" idx="5"/>
          </p:nvPr>
        </p:nvSpPr>
        <p:spPr>
          <a:xfrm>
            <a:off x="46945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18" name="Google Shape;218;p19"/>
          <p:cNvSpPr txBox="1">
            <a:spLocks noGrp="1"/>
          </p:cNvSpPr>
          <p:nvPr>
            <p:ph type="subTitle" idx="6"/>
          </p:nvPr>
        </p:nvSpPr>
        <p:spPr>
          <a:xfrm>
            <a:off x="82049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9" name="Google Shape;219;p19"/>
          <p:cNvSpPr txBox="1">
            <a:spLocks noGrp="1"/>
          </p:cNvSpPr>
          <p:nvPr>
            <p:ph type="subTitle" idx="7"/>
          </p:nvPr>
        </p:nvSpPr>
        <p:spPr>
          <a:xfrm>
            <a:off x="82049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Tree>
    <p:extLst>
      <p:ext uri="{BB962C8B-B14F-4D97-AF65-F5344CB8AC3E}">
        <p14:creationId xmlns:p14="http://schemas.microsoft.com/office/powerpoint/2010/main" val="3634184740"/>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matchingName="Photo &amp; 3 columns slide">
  <p:cSld name="Photo &amp; 3 columns slide">
    <p:spTree>
      <p:nvGrpSpPr>
        <p:cNvPr id="1" name="Shape 220"/>
        <p:cNvGrpSpPr/>
        <p:nvPr/>
      </p:nvGrpSpPr>
      <p:grpSpPr>
        <a:xfrm>
          <a:off x="0" y="0"/>
          <a:ext cx="0" cy="0"/>
          <a:chOff x="0" y="0"/>
          <a:chExt cx="0" cy="0"/>
        </a:xfrm>
      </p:grpSpPr>
      <p:sp>
        <p:nvSpPr>
          <p:cNvPr id="221" name="Google Shape;221;p2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222" name="Google Shape;222;p20"/>
          <p:cNvSpPr/>
          <p:nvPr/>
        </p:nvSpPr>
        <p:spPr>
          <a:xfrm rot="10800000" flipH="1">
            <a:off x="9115167" y="62077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23" name="Google Shape;223;p20"/>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24" name="Google Shape;224;p20"/>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25" name="Google Shape;225;p20"/>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defRPr>
            </a:lvl1pPr>
            <a:lvl2pPr lvl="1" rtl="0">
              <a:buNone/>
              <a:defRPr>
                <a:solidFill>
                  <a:srgbClr val="EFEFEF"/>
                </a:solidFill>
              </a:defRPr>
            </a:lvl2pPr>
            <a:lvl3pPr lvl="2" rtl="0">
              <a:buNone/>
              <a:defRPr>
                <a:solidFill>
                  <a:srgbClr val="EFEFEF"/>
                </a:solidFill>
              </a:defRPr>
            </a:lvl3pPr>
            <a:lvl4pPr lvl="3" rtl="0">
              <a:buNone/>
              <a:defRPr>
                <a:solidFill>
                  <a:srgbClr val="EFEFEF"/>
                </a:solidFill>
              </a:defRPr>
            </a:lvl4pPr>
            <a:lvl5pPr lvl="4" rtl="0">
              <a:buNone/>
              <a:defRPr>
                <a:solidFill>
                  <a:srgbClr val="EFEFEF"/>
                </a:solidFill>
              </a:defRPr>
            </a:lvl5pPr>
            <a:lvl6pPr lvl="5" rtl="0">
              <a:buNone/>
              <a:defRPr>
                <a:solidFill>
                  <a:srgbClr val="EFEFEF"/>
                </a:solidFill>
              </a:defRPr>
            </a:lvl6pPr>
            <a:lvl7pPr lvl="6" rtl="0">
              <a:buNone/>
              <a:defRPr>
                <a:solidFill>
                  <a:srgbClr val="EFEFEF"/>
                </a:solidFill>
              </a:defRPr>
            </a:lvl7pPr>
            <a:lvl8pPr lvl="7" rtl="0">
              <a:buNone/>
              <a:defRPr>
                <a:solidFill>
                  <a:srgbClr val="EFEFEF"/>
                </a:solidFill>
              </a:defRPr>
            </a:lvl8pPr>
            <a:lvl9pPr lvl="8" rtl="0">
              <a:buNone/>
              <a:defRPr>
                <a:solidFill>
                  <a:srgbClr val="EFEFEF"/>
                </a:solidFill>
              </a:defRPr>
            </a:lvl9pPr>
          </a:lstStyle>
          <a:p>
            <a:fld id="{00000000-1234-1234-1234-123412341234}" type="slidenum">
              <a:rPr lang="es" smtClean="0"/>
              <a:pPr/>
              <a:t>‹#›</a:t>
            </a:fld>
            <a:endParaRPr lang="es"/>
          </a:p>
        </p:txBody>
      </p:sp>
      <p:sp>
        <p:nvSpPr>
          <p:cNvPr id="226" name="Google Shape;226;p20"/>
          <p:cNvSpPr txBox="1">
            <a:spLocks noGrp="1"/>
          </p:cNvSpPr>
          <p:nvPr>
            <p:ph type="subTitle" idx="1"/>
          </p:nvPr>
        </p:nvSpPr>
        <p:spPr>
          <a:xfrm>
            <a:off x="11948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27" name="Google Shape;227;p20"/>
          <p:cNvSpPr txBox="1">
            <a:spLocks noGrp="1"/>
          </p:cNvSpPr>
          <p:nvPr>
            <p:ph type="subTitle" idx="3"/>
          </p:nvPr>
        </p:nvSpPr>
        <p:spPr>
          <a:xfrm>
            <a:off x="11948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cxnSp>
        <p:nvCxnSpPr>
          <p:cNvPr id="228" name="Google Shape;228;p20"/>
          <p:cNvCxnSpPr/>
          <p:nvPr/>
        </p:nvCxnSpPr>
        <p:spPr>
          <a:xfrm>
            <a:off x="4383084"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29" name="Google Shape;229;p20"/>
          <p:cNvCxnSpPr/>
          <p:nvPr/>
        </p:nvCxnSpPr>
        <p:spPr>
          <a:xfrm>
            <a:off x="7808884"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30" name="Google Shape;230;p20"/>
          <p:cNvSpPr txBox="1">
            <a:spLocks noGrp="1"/>
          </p:cNvSpPr>
          <p:nvPr>
            <p:ph type="subTitle" idx="4"/>
          </p:nvPr>
        </p:nvSpPr>
        <p:spPr>
          <a:xfrm>
            <a:off x="47052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1" name="Google Shape;231;p20"/>
          <p:cNvSpPr txBox="1">
            <a:spLocks noGrp="1"/>
          </p:cNvSpPr>
          <p:nvPr>
            <p:ph type="subTitle" idx="5"/>
          </p:nvPr>
        </p:nvSpPr>
        <p:spPr>
          <a:xfrm>
            <a:off x="47052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2" name="Google Shape;232;p20"/>
          <p:cNvSpPr txBox="1">
            <a:spLocks noGrp="1"/>
          </p:cNvSpPr>
          <p:nvPr>
            <p:ph type="subTitle" idx="6"/>
          </p:nvPr>
        </p:nvSpPr>
        <p:spPr>
          <a:xfrm>
            <a:off x="82156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3" name="Google Shape;233;p20"/>
          <p:cNvSpPr txBox="1">
            <a:spLocks noGrp="1"/>
          </p:cNvSpPr>
          <p:nvPr>
            <p:ph type="subTitle" idx="7"/>
          </p:nvPr>
        </p:nvSpPr>
        <p:spPr>
          <a:xfrm>
            <a:off x="82156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4" name="Google Shape;234;p20"/>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3795381334"/>
      </p:ext>
    </p:extLst>
  </p:cSld>
  <p:clrMapOvr>
    <a:masterClrMapping/>
  </p:clrMapOvr>
  <p:extLst>
    <p:ext uri="{DCECCB84-F9BA-43D5-87BE-67443E8EF086}">
      <p15:sldGuideLst xmlns:p15="http://schemas.microsoft.com/office/powerpoint/2012/main">
        <p15:guide id="1" orient="horz" pos="1620">
          <p15:clr>
            <a:srgbClr val="F9AD4C"/>
          </p15:clr>
        </p15:guide>
      </p15:sldGuideLst>
    </p:ext>
  </p:extLst>
</p:sldLayout>
</file>

<file path=ppt/slideLayouts/slideLayout278.xml><?xml version="1.0" encoding="utf-8"?>
<p:sldLayout xmlns:a="http://schemas.openxmlformats.org/drawingml/2006/main" xmlns:r="http://schemas.openxmlformats.org/officeDocument/2006/relationships" xmlns:p="http://schemas.openxmlformats.org/presentationml/2006/main" matchingName="BIG text &amp; some text slide 1">
  <p:cSld name="BIG text &amp; some text slide 1">
    <p:bg>
      <p:bgPr>
        <a:solidFill>
          <a:srgbClr val="3E516C"/>
        </a:solidFill>
        <a:effectLst/>
      </p:bgPr>
    </p:bg>
    <p:spTree>
      <p:nvGrpSpPr>
        <p:cNvPr id="1" name="Shape 235"/>
        <p:cNvGrpSpPr/>
        <p:nvPr/>
      </p:nvGrpSpPr>
      <p:grpSpPr>
        <a:xfrm>
          <a:off x="0" y="0"/>
          <a:ext cx="0" cy="0"/>
          <a:chOff x="0" y="0"/>
          <a:chExt cx="0" cy="0"/>
        </a:xfrm>
      </p:grpSpPr>
      <p:sp>
        <p:nvSpPr>
          <p:cNvPr id="236" name="Google Shape;236;p21"/>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237" name="Google Shape;237;p21"/>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38" name="Google Shape;238;p21"/>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39" name="Google Shape;239;p21"/>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40" name="Google Shape;240;p21"/>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smtClean="0"/>
              <a:pPr/>
              <a:t>‹#›</a:t>
            </a:fld>
            <a:endParaRPr lang="es"/>
          </a:p>
        </p:txBody>
      </p:sp>
      <p:sp>
        <p:nvSpPr>
          <p:cNvPr id="241" name="Google Shape;241;p21"/>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42" name="Google Shape;242;p21"/>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43" name="Google Shape;243;p21"/>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44" name="Google Shape;244;p21"/>
          <p:cNvSpPr txBox="1">
            <a:spLocks noGrp="1"/>
          </p:cNvSpPr>
          <p:nvPr>
            <p:ph type="subTitle" idx="1"/>
          </p:nvPr>
        </p:nvSpPr>
        <p:spPr>
          <a:xfrm>
            <a:off x="192867" y="1044767"/>
            <a:ext cx="11806400" cy="2801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6400">
                <a:solidFill>
                  <a:srgbClr val="FFFFFF"/>
                </a:solidFill>
                <a:latin typeface="Montserrat Black"/>
                <a:ea typeface="Montserrat Black"/>
                <a:cs typeface="Montserrat Black"/>
                <a:sym typeface="Montserrat Black"/>
              </a:defRPr>
            </a:lvl1pPr>
            <a:lvl2pPr lvl="1" algn="ctr" rtl="0">
              <a:spcBef>
                <a:spcPts val="0"/>
              </a:spcBef>
              <a:spcAft>
                <a:spcPts val="0"/>
              </a:spcAft>
              <a:buNone/>
              <a:defRPr sz="4800">
                <a:solidFill>
                  <a:srgbClr val="FFFFFF"/>
                </a:solidFill>
                <a:latin typeface="Montserrat Black"/>
                <a:ea typeface="Montserrat Black"/>
                <a:cs typeface="Montserrat Black"/>
                <a:sym typeface="Montserrat Black"/>
              </a:defRPr>
            </a:lvl2pPr>
            <a:lvl3pPr lvl="2" algn="ctr" rtl="0">
              <a:spcBef>
                <a:spcPts val="0"/>
              </a:spcBef>
              <a:spcAft>
                <a:spcPts val="0"/>
              </a:spcAft>
              <a:buNone/>
              <a:defRPr sz="4800">
                <a:solidFill>
                  <a:srgbClr val="FFFFFF"/>
                </a:solidFill>
                <a:latin typeface="Montserrat Black"/>
                <a:ea typeface="Montserrat Black"/>
                <a:cs typeface="Montserrat Black"/>
                <a:sym typeface="Montserrat Black"/>
              </a:defRPr>
            </a:lvl3pPr>
            <a:lvl4pPr lvl="3" algn="ctr" rtl="0">
              <a:spcBef>
                <a:spcPts val="0"/>
              </a:spcBef>
              <a:spcAft>
                <a:spcPts val="0"/>
              </a:spcAft>
              <a:buNone/>
              <a:defRPr sz="4800">
                <a:solidFill>
                  <a:srgbClr val="FFFFFF"/>
                </a:solidFill>
                <a:latin typeface="Montserrat Black"/>
                <a:ea typeface="Montserrat Black"/>
                <a:cs typeface="Montserrat Black"/>
                <a:sym typeface="Montserrat Black"/>
              </a:defRPr>
            </a:lvl4pPr>
            <a:lvl5pPr lvl="4" algn="ctr" rtl="0">
              <a:spcBef>
                <a:spcPts val="0"/>
              </a:spcBef>
              <a:spcAft>
                <a:spcPts val="0"/>
              </a:spcAft>
              <a:buNone/>
              <a:defRPr sz="4800">
                <a:solidFill>
                  <a:srgbClr val="FFFFFF"/>
                </a:solidFill>
                <a:latin typeface="Montserrat Black"/>
                <a:ea typeface="Montserrat Black"/>
                <a:cs typeface="Montserrat Black"/>
                <a:sym typeface="Montserrat Black"/>
              </a:defRPr>
            </a:lvl5pPr>
            <a:lvl6pPr lvl="5" algn="ctr" rtl="0">
              <a:spcBef>
                <a:spcPts val="0"/>
              </a:spcBef>
              <a:spcAft>
                <a:spcPts val="0"/>
              </a:spcAft>
              <a:buNone/>
              <a:defRPr sz="4800">
                <a:solidFill>
                  <a:srgbClr val="FFFFFF"/>
                </a:solidFill>
                <a:latin typeface="Montserrat Black"/>
                <a:ea typeface="Montserrat Black"/>
                <a:cs typeface="Montserrat Black"/>
                <a:sym typeface="Montserrat Black"/>
              </a:defRPr>
            </a:lvl6pPr>
            <a:lvl7pPr lvl="6" algn="ctr" rtl="0">
              <a:spcBef>
                <a:spcPts val="0"/>
              </a:spcBef>
              <a:spcAft>
                <a:spcPts val="0"/>
              </a:spcAft>
              <a:buNone/>
              <a:defRPr sz="4800">
                <a:solidFill>
                  <a:srgbClr val="FFFFFF"/>
                </a:solidFill>
                <a:latin typeface="Montserrat Black"/>
                <a:ea typeface="Montserrat Black"/>
                <a:cs typeface="Montserrat Black"/>
                <a:sym typeface="Montserrat Black"/>
              </a:defRPr>
            </a:lvl7pPr>
            <a:lvl8pPr lvl="7" algn="ctr" rtl="0">
              <a:spcBef>
                <a:spcPts val="0"/>
              </a:spcBef>
              <a:spcAft>
                <a:spcPts val="0"/>
              </a:spcAft>
              <a:buNone/>
              <a:defRPr sz="4800">
                <a:solidFill>
                  <a:srgbClr val="FFFFFF"/>
                </a:solidFill>
                <a:latin typeface="Montserrat Black"/>
                <a:ea typeface="Montserrat Black"/>
                <a:cs typeface="Montserrat Black"/>
                <a:sym typeface="Montserrat Black"/>
              </a:defRPr>
            </a:lvl8pPr>
            <a:lvl9pPr lvl="8" algn="ctr" rtl="0">
              <a:spcBef>
                <a:spcPts val="0"/>
              </a:spcBef>
              <a:spcAft>
                <a:spcPts val="0"/>
              </a:spcAft>
              <a:buNone/>
              <a:defRPr sz="4800">
                <a:solidFill>
                  <a:srgbClr val="FFFFFF"/>
                </a:solidFill>
                <a:latin typeface="Montserrat Black"/>
                <a:ea typeface="Montserrat Black"/>
                <a:cs typeface="Montserrat Black"/>
                <a:sym typeface="Montserrat Black"/>
              </a:defRPr>
            </a:lvl9pPr>
          </a:lstStyle>
          <a:p>
            <a:endParaRPr/>
          </a:p>
        </p:txBody>
      </p:sp>
      <p:sp>
        <p:nvSpPr>
          <p:cNvPr id="245" name="Google Shape;245;p21"/>
          <p:cNvSpPr txBox="1">
            <a:spLocks noGrp="1"/>
          </p:cNvSpPr>
          <p:nvPr>
            <p:ph type="subTitle" idx="3"/>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46" name="Google Shape;246;p21"/>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Tree>
    <p:extLst>
      <p:ext uri="{BB962C8B-B14F-4D97-AF65-F5344CB8AC3E}">
        <p14:creationId xmlns:p14="http://schemas.microsoft.com/office/powerpoint/2010/main" val="2288631608"/>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BIG number &amp; some text slide 1 1">
  <p:cSld name="BIG number &amp; some text slide 1 1">
    <p:bg>
      <p:bgPr>
        <a:solidFill>
          <a:srgbClr val="3E516C"/>
        </a:solidFill>
        <a:effectLst/>
      </p:bgPr>
    </p:bg>
    <p:spTree>
      <p:nvGrpSpPr>
        <p:cNvPr id="1" name="Shape 247"/>
        <p:cNvGrpSpPr/>
        <p:nvPr/>
      </p:nvGrpSpPr>
      <p:grpSpPr>
        <a:xfrm>
          <a:off x="0" y="0"/>
          <a:ext cx="0" cy="0"/>
          <a:chOff x="0" y="0"/>
          <a:chExt cx="0" cy="0"/>
        </a:xfrm>
      </p:grpSpPr>
      <p:sp>
        <p:nvSpPr>
          <p:cNvPr id="248" name="Google Shape;248;p22"/>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249" name="Google Shape;249;p22"/>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50" name="Google Shape;250;p22"/>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51" name="Google Shape;251;p22"/>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52" name="Google Shape;252;p2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smtClean="0"/>
              <a:pPr/>
              <a:t>‹#›</a:t>
            </a:fld>
            <a:endParaRPr lang="es"/>
          </a:p>
        </p:txBody>
      </p:sp>
      <p:sp>
        <p:nvSpPr>
          <p:cNvPr id="253" name="Google Shape;253;p22"/>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54" name="Google Shape;254;p22"/>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55" name="Google Shape;255;p22"/>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endParaRPr sz="2400" dirty="0">
              <a:solidFill>
                <a:srgbClr val="000000"/>
              </a:solidFill>
            </a:endParaRPr>
          </a:p>
        </p:txBody>
      </p:sp>
      <p:sp>
        <p:nvSpPr>
          <p:cNvPr id="256" name="Google Shape;256;p22"/>
          <p:cNvSpPr txBox="1">
            <a:spLocks noGrp="1"/>
          </p:cNvSpPr>
          <p:nvPr>
            <p:ph type="subTitle" idx="1"/>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57" name="Google Shape;257;p22"/>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
        <p:nvSpPr>
          <p:cNvPr id="258" name="Google Shape;258;p22"/>
          <p:cNvSpPr txBox="1">
            <a:spLocks noGrp="1"/>
          </p:cNvSpPr>
          <p:nvPr>
            <p:ph type="title" hasCustomPrompt="1"/>
          </p:nvPr>
        </p:nvSpPr>
        <p:spPr>
          <a:xfrm>
            <a:off x="419400" y="25599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Tree>
    <p:extLst>
      <p:ext uri="{BB962C8B-B14F-4D97-AF65-F5344CB8AC3E}">
        <p14:creationId xmlns:p14="http://schemas.microsoft.com/office/powerpoint/2010/main" val="649607158"/>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matchingName="Blank slide" type="blank">
  <p:cSld name="Blank slide">
    <p:spTree>
      <p:nvGrpSpPr>
        <p:cNvPr id="1" name="Shape 259"/>
        <p:cNvGrpSpPr/>
        <p:nvPr/>
      </p:nvGrpSpPr>
      <p:grpSpPr>
        <a:xfrm>
          <a:off x="0" y="0"/>
          <a:ext cx="0" cy="0"/>
          <a:chOff x="0" y="0"/>
          <a:chExt cx="0" cy="0"/>
        </a:xfrm>
      </p:grpSpPr>
    </p:spTree>
    <p:extLst>
      <p:ext uri="{BB962C8B-B14F-4D97-AF65-F5344CB8AC3E}">
        <p14:creationId xmlns:p14="http://schemas.microsoft.com/office/powerpoint/2010/main" val="496737262"/>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matchingName="Blank slide with text">
  <p:cSld name="Blank slide with text">
    <p:spTree>
      <p:nvGrpSpPr>
        <p:cNvPr id="1" name="Shape 260"/>
        <p:cNvGrpSpPr/>
        <p:nvPr/>
      </p:nvGrpSpPr>
      <p:grpSpPr>
        <a:xfrm>
          <a:off x="0" y="0"/>
          <a:ext cx="0" cy="0"/>
          <a:chOff x="0" y="0"/>
          <a:chExt cx="0" cy="0"/>
        </a:xfrm>
      </p:grpSpPr>
      <p:sp>
        <p:nvSpPr>
          <p:cNvPr id="261" name="Google Shape;261;p2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262" name="Google Shape;262;p24"/>
          <p:cNvSpPr txBox="1">
            <a:spLocks noGrp="1"/>
          </p:cNvSpPr>
          <p:nvPr>
            <p:ph type="title"/>
          </p:nvPr>
        </p:nvSpPr>
        <p:spPr>
          <a:xfrm>
            <a:off x="1639800" y="5491917"/>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1216477813"/>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matchingName="Title with photo">
  <p:cSld name="Title with photo">
    <p:spTree>
      <p:nvGrpSpPr>
        <p:cNvPr id="1" name="Shape 263"/>
        <p:cNvGrpSpPr/>
        <p:nvPr/>
      </p:nvGrpSpPr>
      <p:grpSpPr>
        <a:xfrm>
          <a:off x="0" y="0"/>
          <a:ext cx="0" cy="0"/>
          <a:chOff x="0" y="0"/>
          <a:chExt cx="0" cy="0"/>
        </a:xfrm>
      </p:grpSpPr>
      <p:sp>
        <p:nvSpPr>
          <p:cNvPr id="264" name="Google Shape;264;p2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3E516C"/>
                </a:solidFill>
              </a:defRPr>
            </a:lvl1pPr>
            <a:lvl2pPr lvl="1" rtl="0">
              <a:buNone/>
              <a:defRPr>
                <a:solidFill>
                  <a:srgbClr val="3E516C"/>
                </a:solidFill>
              </a:defRPr>
            </a:lvl2pPr>
            <a:lvl3pPr lvl="2" rtl="0">
              <a:buNone/>
              <a:defRPr>
                <a:solidFill>
                  <a:srgbClr val="3E516C"/>
                </a:solidFill>
              </a:defRPr>
            </a:lvl3pPr>
            <a:lvl4pPr lvl="3" rtl="0">
              <a:buNone/>
              <a:defRPr>
                <a:solidFill>
                  <a:srgbClr val="3E516C"/>
                </a:solidFill>
              </a:defRPr>
            </a:lvl4pPr>
            <a:lvl5pPr lvl="4" rtl="0">
              <a:buNone/>
              <a:defRPr>
                <a:solidFill>
                  <a:srgbClr val="3E516C"/>
                </a:solidFill>
              </a:defRPr>
            </a:lvl5pPr>
            <a:lvl6pPr lvl="5" rtl="0">
              <a:buNone/>
              <a:defRPr>
                <a:solidFill>
                  <a:srgbClr val="3E516C"/>
                </a:solidFill>
              </a:defRPr>
            </a:lvl6pPr>
            <a:lvl7pPr lvl="6" rtl="0">
              <a:buNone/>
              <a:defRPr>
                <a:solidFill>
                  <a:srgbClr val="3E516C"/>
                </a:solidFill>
              </a:defRPr>
            </a:lvl7pPr>
            <a:lvl8pPr lvl="7" rtl="0">
              <a:buNone/>
              <a:defRPr>
                <a:solidFill>
                  <a:srgbClr val="3E516C"/>
                </a:solidFill>
              </a:defRPr>
            </a:lvl8pPr>
            <a:lvl9pPr lvl="8" rtl="0">
              <a:buNone/>
              <a:defRPr>
                <a:solidFill>
                  <a:srgbClr val="3E516C"/>
                </a:solidFill>
              </a:defRPr>
            </a:lvl9pPr>
          </a:lstStyle>
          <a:p>
            <a:fld id="{00000000-1234-1234-1234-123412341234}" type="slidenum">
              <a:rPr lang="es" smtClean="0"/>
              <a:pPr/>
              <a:t>‹#›</a:t>
            </a:fld>
            <a:endParaRPr lang="es"/>
          </a:p>
        </p:txBody>
      </p:sp>
      <p:pic>
        <p:nvPicPr>
          <p:cNvPr id="265" name="Google Shape;265;p25"/>
          <p:cNvPicPr preferRelativeResize="0"/>
          <p:nvPr/>
        </p:nvPicPr>
        <p:blipFill rotWithShape="1">
          <a:blip r:embed="rId2">
            <a:alphaModFix/>
          </a:blip>
          <a:srcRect t="13521" b="2076"/>
          <a:stretch/>
        </p:blipFill>
        <p:spPr>
          <a:xfrm>
            <a:off x="0" y="0"/>
            <a:ext cx="12192000" cy="6858000"/>
          </a:xfrm>
          <a:prstGeom prst="rect">
            <a:avLst/>
          </a:prstGeom>
          <a:noFill/>
          <a:ln>
            <a:noFill/>
          </a:ln>
        </p:spPr>
      </p:pic>
      <p:sp>
        <p:nvSpPr>
          <p:cNvPr id="266" name="Google Shape;266;p25"/>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
        <p:nvSpPr>
          <p:cNvPr id="267" name="Google Shape;267;p25"/>
          <p:cNvSpPr txBox="1">
            <a:spLocks noGrp="1"/>
          </p:cNvSpPr>
          <p:nvPr>
            <p:ph type="ctrTitle"/>
          </p:nvPr>
        </p:nvSpPr>
        <p:spPr>
          <a:xfrm>
            <a:off x="3098133" y="1528253"/>
            <a:ext cx="8224000" cy="7920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None/>
              <a:defRPr b="0"/>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Tree>
    <p:extLst>
      <p:ext uri="{BB962C8B-B14F-4D97-AF65-F5344CB8AC3E}">
        <p14:creationId xmlns:p14="http://schemas.microsoft.com/office/powerpoint/2010/main" val="3250491579"/>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3915054573"/>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1219170">
              <a:buClr>
                <a:srgbClr val="000000"/>
              </a:buClr>
              <a:buFont typeface="Arial"/>
              <a:buNone/>
              <a:defRPr/>
            </a:pPr>
            <a:endParaRPr sz="1867" kern="0">
              <a:solidFill>
                <a:srgbClr val="000000"/>
              </a:solidFill>
              <a:cs typeface="Arial"/>
              <a:sym typeface="Aria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989383367"/>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29892312"/>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773461038"/>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41649416"/>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64161755"/>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2201085925"/>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145273496"/>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FFFFFF"/>
              </a:solidFill>
              <a:cs typeface="Arial"/>
              <a:sym typeface="Aria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3199153344"/>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265625513"/>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948690331"/>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318293620"/>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FFFFFF"/>
                </a:solidFill>
                <a:cs typeface="Arial"/>
                <a:sym typeface="Aria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FFFFFF"/>
                </a:solidFill>
                <a:cs typeface="Arial"/>
                <a:sym typeface="Aria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FFFFFF"/>
                </a:solidFill>
                <a:cs typeface="Arial"/>
                <a:sym typeface="Aria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defRPr/>
              </a:pPr>
              <a:endParaRPr sz="1867" kern="0">
                <a:solidFill>
                  <a:srgbClr val="FFFFFF"/>
                </a:solidFill>
                <a:cs typeface="Arial"/>
                <a:sym typeface="Aria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1975463582"/>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2246892124"/>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314291702"/>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3562850289"/>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3201881204"/>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87285105"/>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0293D09-4E56-4C31-A16B-4FC8B860159E}"/>
              </a:ext>
            </a:extLst>
          </p:cNvPr>
          <p:cNvSpPr>
            <a:spLocks noGrp="1"/>
          </p:cNvSpPr>
          <p:nvPr>
            <p:ph type="dt" sz="half" idx="10"/>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4EEFFB1D-C063-4105-9FB5-74C5ADA38306}" type="datetimeFigureOut">
              <a:rPr kumimoji="0" lang="en-US" sz="1800" b="0" i="0" u="none" strike="noStrike" kern="1200" cap="none" spc="0" normalizeH="0" baseline="0" noProof="0">
                <a:ln>
                  <a:noFill/>
                </a:ln>
                <a:solidFill>
                  <a:srgbClr val="494B58"/>
                </a:solidFill>
                <a:effectLst/>
                <a:uLnTx/>
                <a:uFillTx/>
                <a:latin typeface="Arial"/>
                <a:ea typeface="+mn-ea"/>
                <a:cs typeface="+mn-cs"/>
              </a:rPr>
              <a:pPr marL="0" marR="0" lvl="0" indent="0" algn="l" defTabSz="914286" rtl="0" eaLnBrk="1" fontAlgn="auto" latinLnBrk="0" hangingPunct="1">
                <a:lnSpc>
                  <a:spcPct val="100000"/>
                </a:lnSpc>
                <a:spcBef>
                  <a:spcPts val="0"/>
                </a:spcBef>
                <a:spcAft>
                  <a:spcPts val="0"/>
                </a:spcAft>
                <a:buClrTx/>
                <a:buSzTx/>
                <a:buFontTx/>
                <a:buNone/>
                <a:tabLst/>
                <a:defRPr/>
              </a:pPr>
              <a:t>12/08/2023</a:t>
            </a:fld>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5" name="Footer Placeholder 4">
            <a:extLst>
              <a:ext uri="{FF2B5EF4-FFF2-40B4-BE49-F238E27FC236}">
                <a16:creationId xmlns:a16="http://schemas.microsoft.com/office/drawing/2014/main" id="{9B0354F9-8FDB-413D-B4B9-E1C61E33B462}"/>
              </a:ext>
            </a:extLst>
          </p:cNvPr>
          <p:cNvSpPr>
            <a:spLocks noGrp="1"/>
          </p:cNvSpPr>
          <p:nvPr>
            <p:ph type="ftr" sz="quarter" idx="11"/>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6" name="Slide Number Placeholder 5">
            <a:extLst>
              <a:ext uri="{FF2B5EF4-FFF2-40B4-BE49-F238E27FC236}">
                <a16:creationId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fld id="{C84BA56B-F2B0-4892-B9AC-C6AFE5A11FA8}" type="slidenum">
              <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endParaRPr>
          </a:p>
        </p:txBody>
      </p:sp>
    </p:spTree>
    <p:extLst>
      <p:ext uri="{BB962C8B-B14F-4D97-AF65-F5344CB8AC3E}">
        <p14:creationId xmlns:p14="http://schemas.microsoft.com/office/powerpoint/2010/main" val="3680816113"/>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6131052"/>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803496787"/>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48325600"/>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41154538"/>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775541777"/>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911175625"/>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473712870"/>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107550711"/>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563052378"/>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874497187"/>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1680966036"/>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503265563"/>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142264509"/>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545738657"/>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300210991"/>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20853122"/>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66264435"/>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082634228"/>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957951286"/>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3860377"/>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138278800"/>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672823263"/>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628063404"/>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220707315"/>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65557390"/>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75734948"/>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643408411"/>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422901491"/>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883195720"/>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165711687"/>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81762121"/>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584501211"/>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50911907"/>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vi-VN" sz="1400" b="0" i="0" u="none" strike="noStrike" kern="1200" cap="none" spc="0" normalizeH="0" baseline="0" noProof="0">
              <a:ln>
                <a:noFill/>
              </a:ln>
              <a:solidFill>
                <a:schemeClr val="tx1"/>
              </a:solidFill>
              <a:effectLst/>
              <a:uLnTx/>
              <a:uFillTx/>
              <a:latin typeface="+mn-lt"/>
              <a:ea typeface="+mn-ea"/>
              <a:cs typeface="Arial" panose="020B0604020202020204" pitchFamily="34" charset="0"/>
            </a:endParaRPr>
          </a:p>
        </p:txBody>
      </p:sp>
      <p:sp>
        <p:nvSpPr>
          <p:cNvPr id="5" name="Footer Placeholder 4"/>
          <p:cNvSpPr>
            <a:spLocks noGrp="1"/>
          </p:cNvSpPr>
          <p:nvPr>
            <p:ph type="ftr" sz="quarter" idx="11"/>
          </p:nvPr>
        </p:nvSpPr>
        <p:spPr/>
        <p:txBody>
          <a:body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vi-VN" sz="1400" b="0" i="0" u="none" strike="noStrike" kern="1200" cap="none" spc="0" normalizeH="0" baseline="0" noProof="0">
              <a:ln>
                <a:noFill/>
              </a:ln>
              <a:solidFill>
                <a:schemeClr val="tx1"/>
              </a:solidFill>
              <a:effectLst/>
              <a:uLnTx/>
              <a:uFillTx/>
              <a:latin typeface="+mn-lt"/>
              <a:ea typeface="+mn-ea"/>
              <a:cs typeface="Arial" panose="020B0604020202020204" pitchFamily="34" charset="0"/>
            </a:endParaRPr>
          </a:p>
        </p:txBody>
      </p:sp>
      <p:sp>
        <p:nvSpPr>
          <p:cNvPr id="6" name="Slide Number Placeholder 5"/>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defRPr/>
            </a:pPr>
            <a:fld id="{EE6FC971-CFFB-4A44-AA49-7B277709F1F4}" type="slidenum">
              <a:rPr kumimoji="0" lang="vi-VN" altLang="en-US" sz="14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a:t>
            </a:fld>
            <a:endParaRPr kumimoji="0" lang="vi-VN" altLang="en-US" sz="14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078389272"/>
      </p:ext>
    </p:extLst>
  </p:cSld>
  <p:clrMapOvr>
    <a:masterClrMapping/>
  </p:clrMapOvr>
  <p:transition>
    <p:wedge/>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367154273"/>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161513328"/>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45981936"/>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03636308"/>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636048203"/>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816488514"/>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257882412"/>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963258788"/>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555458997"/>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34958958"/>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0295858"/>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508258223"/>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654446738"/>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67305717"/>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870805844"/>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542981542"/>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622816954"/>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202759459"/>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288829534"/>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917779592"/>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06439062"/>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5195700"/>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527441359"/>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726536870"/>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05969787"/>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09971737"/>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482800930"/>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17535888"/>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96613599"/>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540482732"/>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028783104"/>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75174027"/>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92333283"/>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732765738"/>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125311520"/>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401628316"/>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98671792"/>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49773594"/>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953122679"/>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815566181"/>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744956254"/>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529192681"/>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664529528"/>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27287133"/>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19874884"/>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542765384"/>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993282699"/>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70657313"/>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34604803"/>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224102674"/>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323124892"/>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134191914"/>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627618478"/>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735806936"/>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97008431"/>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24338691"/>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151568368"/>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187784970"/>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03800970"/>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157353301"/>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822974925"/>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580428666"/>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449192112"/>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76000026"/>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035861643"/>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52572629"/>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150973574"/>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46714339"/>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596778557"/>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610519154"/>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56651741"/>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111660554"/>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673571475"/>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099024643"/>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161318503"/>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319148584"/>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9953821"/>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10582375"/>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116313709"/>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330379639"/>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400915657"/>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08428691"/>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333149281"/>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926407227"/>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7905918"/>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831217695"/>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993436590"/>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23431836"/>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91018405"/>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263434132"/>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108757607"/>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195862488"/>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89518612"/>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0556538"/>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62157948"/>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94743065"/>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818167668"/>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52386880"/>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90432804"/>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2573098096"/>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25521803"/>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694591283"/>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55316305"/>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52727051"/>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381515685"/>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829157754"/>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14960380"/>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40572359"/>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63465364"/>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646150153"/>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dpi="0" rotWithShape="0">
          <a:blip r:embed="rId2"/>
          <a:srcRect/>
          <a:stretch>
            <a:fillRect/>
          </a:stretch>
        </a:blipFill>
        <a:effectLst/>
      </p:bgPr>
    </p:bg>
    <p:spTree>
      <p:nvGrpSpPr>
        <p:cNvPr id="1" name="Shape 41"/>
        <p:cNvGrpSpPr/>
        <p:nvPr/>
      </p:nvGrpSpPr>
      <p:grpSpPr>
        <a:xfrm>
          <a:off x="0" y="0"/>
          <a:ext cx="0" cy="0"/>
          <a:chOff x="0" y="0"/>
          <a:chExt cx="0" cy="0"/>
        </a:xfrm>
      </p:grpSpPr>
      <p:grpSp>
        <p:nvGrpSpPr>
          <p:cNvPr id="10" name="Google Shape;50;p12"/>
          <p:cNvGrpSpPr>
            <a:grpSpLocks/>
          </p:cNvGrpSpPr>
          <p:nvPr/>
        </p:nvGrpSpPr>
        <p:grpSpPr bwMode="auto">
          <a:xfrm>
            <a:off x="8466138" y="2476500"/>
            <a:ext cx="4546600" cy="5554663"/>
            <a:chOff x="6349925" y="1857024"/>
            <a:chExt cx="3410000" cy="4166203"/>
          </a:xfrm>
        </p:grpSpPr>
        <p:pic>
          <p:nvPicPr>
            <p:cNvPr id="11" name="Google Shape;51;p12"/>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l="24966" r="24850"/>
            <a:stretch>
              <a:fillRect/>
            </a:stretch>
          </p:blipFill>
          <p:spPr bwMode="auto">
            <a:xfrm rot="-1220891">
              <a:off x="7751118" y="1972014"/>
              <a:ext cx="1367452" cy="3934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Google Shape;52;p12"/>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699995">
              <a:off x="6959825" y="3366637"/>
              <a:ext cx="1674670" cy="241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Google Shape;42;p12"/>
          <p:cNvSpPr txBox="1">
            <a:spLocks noGrp="1"/>
          </p:cNvSpPr>
          <p:nvPr>
            <p:ph type="ctrTitle"/>
          </p:nvPr>
        </p:nvSpPr>
        <p:spPr>
          <a:xfrm>
            <a:off x="968800" y="12875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3" name="Google Shape;43;p12"/>
          <p:cNvSpPr txBox="1">
            <a:spLocks noGrp="1"/>
          </p:cNvSpPr>
          <p:nvPr>
            <p:ph type="subTitle" idx="1"/>
          </p:nvPr>
        </p:nvSpPr>
        <p:spPr>
          <a:xfrm flipH="1">
            <a:off x="968800" y="17250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 name="Google Shape;44;p12"/>
          <p:cNvSpPr txBox="1">
            <a:spLocks noGrp="1"/>
          </p:cNvSpPr>
          <p:nvPr>
            <p:ph type="ctrTitle" idx="2"/>
          </p:nvPr>
        </p:nvSpPr>
        <p:spPr>
          <a:xfrm>
            <a:off x="968800" y="2434817"/>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5" name="Google Shape;45;p12"/>
          <p:cNvSpPr txBox="1">
            <a:spLocks noGrp="1"/>
          </p:cNvSpPr>
          <p:nvPr>
            <p:ph type="subTitle" idx="3"/>
          </p:nvPr>
        </p:nvSpPr>
        <p:spPr>
          <a:xfrm flipH="1">
            <a:off x="968800" y="2872251"/>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 name="Google Shape;46;p12"/>
          <p:cNvSpPr txBox="1">
            <a:spLocks noGrp="1"/>
          </p:cNvSpPr>
          <p:nvPr>
            <p:ph type="ctrTitle" idx="4"/>
          </p:nvPr>
        </p:nvSpPr>
        <p:spPr>
          <a:xfrm>
            <a:off x="968800" y="3582051"/>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7" name="Google Shape;47;p12"/>
          <p:cNvSpPr txBox="1">
            <a:spLocks noGrp="1"/>
          </p:cNvSpPr>
          <p:nvPr>
            <p:ph type="subTitle" idx="5"/>
          </p:nvPr>
        </p:nvSpPr>
        <p:spPr>
          <a:xfrm flipH="1">
            <a:off x="968800" y="4019484"/>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 name="Google Shape;48;p12"/>
          <p:cNvSpPr txBox="1">
            <a:spLocks noGrp="1"/>
          </p:cNvSpPr>
          <p:nvPr>
            <p:ph type="ctrTitle" idx="6"/>
          </p:nvPr>
        </p:nvSpPr>
        <p:spPr>
          <a:xfrm>
            <a:off x="968800" y="47292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9" name="Google Shape;49;p12"/>
          <p:cNvSpPr txBox="1">
            <a:spLocks noGrp="1"/>
          </p:cNvSpPr>
          <p:nvPr>
            <p:ph type="subTitle" idx="7"/>
          </p:nvPr>
        </p:nvSpPr>
        <p:spPr>
          <a:xfrm flipH="1">
            <a:off x="968800" y="51667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72410001"/>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rgbClr val="C66E5C"/>
        </a:solidFill>
        <a:effectLst/>
      </p:bgPr>
    </p:bg>
    <p:spTree>
      <p:nvGrpSpPr>
        <p:cNvPr id="1" name="Shape 32"/>
        <p:cNvGrpSpPr/>
        <p:nvPr/>
      </p:nvGrpSpPr>
      <p:grpSpPr>
        <a:xfrm>
          <a:off x="0" y="0"/>
          <a:ext cx="0" cy="0"/>
          <a:chOff x="0" y="0"/>
          <a:chExt cx="0" cy="0"/>
        </a:xfrm>
      </p:grpSpPr>
      <p:sp>
        <p:nvSpPr>
          <p:cNvPr id="33" name="Google Shape;33;p9"/>
          <p:cNvSpPr txBox="1">
            <a:spLocks noGrp="1"/>
          </p:cNvSpPr>
          <p:nvPr>
            <p:ph type="title"/>
          </p:nvPr>
        </p:nvSpPr>
        <p:spPr>
          <a:xfrm>
            <a:off x="1781767" y="3858167"/>
            <a:ext cx="8628400" cy="1113600"/>
          </a:xfrm>
          <a:prstGeom prst="rect">
            <a:avLst/>
          </a:prstGeom>
        </p:spPr>
        <p:txBody>
          <a:bodyPr spcFirstLastPara="1" lIns="91425" tIns="91425" rIns="91425" bIns="91425" anchor="b">
            <a:noAutofit/>
          </a:bodyPr>
          <a:lstStyle>
            <a:lvl1pPr lvl="0" algn="ctr">
              <a:spcBef>
                <a:spcPts val="0"/>
              </a:spcBef>
              <a:spcAft>
                <a:spcPts val="0"/>
              </a:spcAft>
              <a:buSzPts val="4200"/>
              <a:buNone/>
              <a:defRPr sz="4800">
                <a:solidFill>
                  <a:srgbClr val="FFF2EB"/>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4" name="Google Shape;34;p9"/>
          <p:cNvSpPr txBox="1">
            <a:spLocks noGrp="1"/>
          </p:cNvSpPr>
          <p:nvPr>
            <p:ph type="subTitle" idx="1"/>
          </p:nvPr>
        </p:nvSpPr>
        <p:spPr>
          <a:xfrm>
            <a:off x="3399200" y="4876100"/>
            <a:ext cx="5393600" cy="673200"/>
          </a:xfrm>
          <a:prstGeom prst="rect">
            <a:avLst/>
          </a:prstGeom>
        </p:spPr>
        <p:txBody>
          <a:bodyPr spcFirstLastPara="1" lIns="91425" tIns="91425" rIns="91425" bIns="91425">
            <a:noAutofit/>
          </a:bodyPr>
          <a:lstStyle>
            <a:lvl1pPr lvl="0" algn="ctr">
              <a:lnSpc>
                <a:spcPct val="100000"/>
              </a:lnSpc>
              <a:spcBef>
                <a:spcPts val="0"/>
              </a:spcBef>
              <a:spcAft>
                <a:spcPts val="0"/>
              </a:spcAft>
              <a:buSzPts val="2100"/>
              <a:buNone/>
              <a:defRPr sz="1867">
                <a:solidFill>
                  <a:srgbClr val="FFF2EB"/>
                </a:solidFill>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3337246907"/>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blipFill dpi="0" rotWithShape="0">
          <a:blip r:embed="rId2"/>
          <a:srcRect/>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body" idx="1"/>
          </p:nvPr>
        </p:nvSpPr>
        <p:spPr>
          <a:xfrm>
            <a:off x="968800" y="1775467"/>
            <a:ext cx="8517600" cy="4418800"/>
          </a:xfrm>
          <a:prstGeom prst="rect">
            <a:avLst/>
          </a:prstGeom>
        </p:spPr>
        <p:txBody>
          <a:bodyPr spcFirstLastPara="1" lIns="91425" tIns="91425" rIns="91425" bIns="91425" anchor="ctr">
            <a:noAutofit/>
          </a:bodyPr>
          <a:lstStyle>
            <a:lvl1pPr marL="609585" lvl="0" indent="-406390" rtl="0">
              <a:spcBef>
                <a:spcPts val="0"/>
              </a:spcBef>
              <a:spcAft>
                <a:spcPts val="0"/>
              </a:spcAft>
              <a:buSzPts val="12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55" name="Google Shape;55;p13"/>
          <p:cNvSpPr txBox="1">
            <a:spLocks noGrp="1"/>
          </p:cNvSpPr>
          <p:nvPr>
            <p:ph type="ctrTitle"/>
          </p:nvPr>
        </p:nvSpPr>
        <p:spPr>
          <a:xfrm>
            <a:off x="1535600" y="722333"/>
            <a:ext cx="9121200" cy="502000"/>
          </a:xfrm>
          <a:prstGeom prst="rect">
            <a:avLst/>
          </a:prstGeom>
        </p:spPr>
        <p:txBody>
          <a:bodyPr spcFirstLastPara="1" lIns="91425" tIns="91425" rIns="91425" bIns="91425" anchor="t">
            <a:noAutofit/>
          </a:bodyPr>
          <a:lstStyle>
            <a:lvl1pPr lvl="0" algn="ctr"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2245584736"/>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matchingName="Table of contents">
  <p:cSld name="1_Table of contents">
    <p:spTree>
      <p:nvGrpSpPr>
        <p:cNvPr id="1" name="Shape 15"/>
        <p:cNvGrpSpPr/>
        <p:nvPr/>
      </p:nvGrpSpPr>
      <p:grpSpPr>
        <a:xfrm>
          <a:off x="0" y="0"/>
          <a:ext cx="0" cy="0"/>
          <a:chOff x="0" y="0"/>
          <a:chExt cx="0" cy="0"/>
        </a:xfrm>
      </p:grpSpPr>
      <p:sp>
        <p:nvSpPr>
          <p:cNvPr id="16" name="Google Shape;16;p3"/>
          <p:cNvSpPr txBox="1">
            <a:spLocks noGrp="1"/>
          </p:cNvSpPr>
          <p:nvPr>
            <p:ph type="title"/>
          </p:nvPr>
        </p:nvSpPr>
        <p:spPr>
          <a:xfrm>
            <a:off x="335436"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17" name="Google Shape;17;p3"/>
          <p:cNvSpPr txBox="1">
            <a:spLocks noGrp="1"/>
          </p:cNvSpPr>
          <p:nvPr>
            <p:ph type="ctrTitle" idx="2"/>
          </p:nvPr>
        </p:nvSpPr>
        <p:spPr>
          <a:xfrm>
            <a:off x="3771000" y="358861"/>
            <a:ext cx="4650000" cy="1135600"/>
          </a:xfrm>
          <a:prstGeom prst="rect">
            <a:avLst/>
          </a:prstGeom>
        </p:spPr>
        <p:txBody>
          <a:bodyPr spcFirstLastPara="1">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3000"/>
              <a:buNone/>
              <a:defRPr sz="3000">
                <a:solidFill>
                  <a:schemeClr val="accent3"/>
                </a:solidFill>
              </a:defRPr>
            </a:lvl2pPr>
            <a:lvl3pPr lvl="2" algn="ctr" rtl="0">
              <a:spcBef>
                <a:spcPts val="0"/>
              </a:spcBef>
              <a:spcAft>
                <a:spcPts val="0"/>
              </a:spcAft>
              <a:buClr>
                <a:schemeClr val="accent3"/>
              </a:buClr>
              <a:buSzPts val="3000"/>
              <a:buNone/>
              <a:defRPr sz="3000">
                <a:solidFill>
                  <a:schemeClr val="accent3"/>
                </a:solidFill>
              </a:defRPr>
            </a:lvl3pPr>
            <a:lvl4pPr lvl="3" algn="ctr" rtl="0">
              <a:spcBef>
                <a:spcPts val="0"/>
              </a:spcBef>
              <a:spcAft>
                <a:spcPts val="0"/>
              </a:spcAft>
              <a:buClr>
                <a:schemeClr val="accent3"/>
              </a:buClr>
              <a:buSzPts val="3000"/>
              <a:buNone/>
              <a:defRPr sz="3000">
                <a:solidFill>
                  <a:schemeClr val="accent3"/>
                </a:solidFill>
              </a:defRPr>
            </a:lvl4pPr>
            <a:lvl5pPr lvl="4" algn="ctr" rtl="0">
              <a:spcBef>
                <a:spcPts val="0"/>
              </a:spcBef>
              <a:spcAft>
                <a:spcPts val="0"/>
              </a:spcAft>
              <a:buClr>
                <a:schemeClr val="accent3"/>
              </a:buClr>
              <a:buSzPts val="3000"/>
              <a:buNone/>
              <a:defRPr sz="3000">
                <a:solidFill>
                  <a:schemeClr val="accent3"/>
                </a:solidFill>
              </a:defRPr>
            </a:lvl5pPr>
            <a:lvl6pPr lvl="5" algn="ctr" rtl="0">
              <a:spcBef>
                <a:spcPts val="0"/>
              </a:spcBef>
              <a:spcAft>
                <a:spcPts val="0"/>
              </a:spcAft>
              <a:buClr>
                <a:schemeClr val="accent3"/>
              </a:buClr>
              <a:buSzPts val="3000"/>
              <a:buNone/>
              <a:defRPr sz="3000">
                <a:solidFill>
                  <a:schemeClr val="accent3"/>
                </a:solidFill>
              </a:defRPr>
            </a:lvl6pPr>
            <a:lvl7pPr lvl="6" algn="ctr" rtl="0">
              <a:spcBef>
                <a:spcPts val="0"/>
              </a:spcBef>
              <a:spcAft>
                <a:spcPts val="0"/>
              </a:spcAft>
              <a:buClr>
                <a:schemeClr val="accent3"/>
              </a:buClr>
              <a:buSzPts val="3000"/>
              <a:buNone/>
              <a:defRPr sz="3000">
                <a:solidFill>
                  <a:schemeClr val="accent3"/>
                </a:solidFill>
              </a:defRPr>
            </a:lvl7pPr>
            <a:lvl8pPr lvl="7" algn="ctr" rtl="0">
              <a:spcBef>
                <a:spcPts val="0"/>
              </a:spcBef>
              <a:spcAft>
                <a:spcPts val="0"/>
              </a:spcAft>
              <a:buClr>
                <a:schemeClr val="accent3"/>
              </a:buClr>
              <a:buSzPts val="3000"/>
              <a:buNone/>
              <a:defRPr sz="3000">
                <a:solidFill>
                  <a:schemeClr val="accent3"/>
                </a:solidFill>
              </a:defRPr>
            </a:lvl8pPr>
            <a:lvl9pPr lvl="8" algn="ctr" rtl="0">
              <a:spcBef>
                <a:spcPts val="0"/>
              </a:spcBef>
              <a:spcAft>
                <a:spcPts val="0"/>
              </a:spcAft>
              <a:buClr>
                <a:schemeClr val="accent3"/>
              </a:buClr>
              <a:buSzPts val="3000"/>
              <a:buNone/>
              <a:defRPr sz="3000">
                <a:solidFill>
                  <a:schemeClr val="accent3"/>
                </a:solidFill>
              </a:defRPr>
            </a:lvl9pPr>
          </a:lstStyle>
          <a:p>
            <a:endParaRPr/>
          </a:p>
        </p:txBody>
      </p:sp>
      <p:sp>
        <p:nvSpPr>
          <p:cNvPr id="18" name="Google Shape;18;p3"/>
          <p:cNvSpPr txBox="1">
            <a:spLocks noGrp="1"/>
          </p:cNvSpPr>
          <p:nvPr>
            <p:ph type="ctrTitle" idx="3"/>
          </p:nvPr>
        </p:nvSpPr>
        <p:spPr>
          <a:xfrm>
            <a:off x="1879257" y="2771900"/>
            <a:ext cx="1638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19" name="Google Shape;19;p3"/>
          <p:cNvSpPr txBox="1">
            <a:spLocks noGrp="1"/>
          </p:cNvSpPr>
          <p:nvPr>
            <p:ph type="subTitle" idx="1"/>
          </p:nvPr>
        </p:nvSpPr>
        <p:spPr>
          <a:xfrm>
            <a:off x="18792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0" name="Google Shape;20;p3"/>
          <p:cNvSpPr txBox="1">
            <a:spLocks noGrp="1"/>
          </p:cNvSpPr>
          <p:nvPr>
            <p:ph type="title" idx="4"/>
          </p:nvPr>
        </p:nvSpPr>
        <p:spPr>
          <a:xfrm>
            <a:off x="3733525"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1" name="Google Shape;21;p3"/>
          <p:cNvSpPr txBox="1">
            <a:spLocks noGrp="1"/>
          </p:cNvSpPr>
          <p:nvPr>
            <p:ph type="ctrTitle" idx="5"/>
          </p:nvPr>
        </p:nvSpPr>
        <p:spPr>
          <a:xfrm>
            <a:off x="5277353"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2" name="Google Shape;22;p3"/>
          <p:cNvSpPr txBox="1">
            <a:spLocks noGrp="1"/>
          </p:cNvSpPr>
          <p:nvPr>
            <p:ph type="subTitle" idx="6"/>
          </p:nvPr>
        </p:nvSpPr>
        <p:spPr>
          <a:xfrm>
            <a:off x="5277353"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3" name="Google Shape;23;p3"/>
          <p:cNvSpPr txBox="1">
            <a:spLocks noGrp="1"/>
          </p:cNvSpPr>
          <p:nvPr>
            <p:ph type="title" idx="7"/>
          </p:nvPr>
        </p:nvSpPr>
        <p:spPr>
          <a:xfrm>
            <a:off x="7122336"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4" name="Google Shape;24;p3"/>
          <p:cNvSpPr txBox="1">
            <a:spLocks noGrp="1"/>
          </p:cNvSpPr>
          <p:nvPr>
            <p:ph type="ctrTitle" idx="8"/>
          </p:nvPr>
        </p:nvSpPr>
        <p:spPr>
          <a:xfrm>
            <a:off x="8666164"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5" name="Google Shape;25;p3"/>
          <p:cNvSpPr txBox="1">
            <a:spLocks noGrp="1"/>
          </p:cNvSpPr>
          <p:nvPr>
            <p:ph type="subTitle" idx="9"/>
          </p:nvPr>
        </p:nvSpPr>
        <p:spPr>
          <a:xfrm>
            <a:off x="86661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6" name="Google Shape;26;p3"/>
          <p:cNvSpPr txBox="1">
            <a:spLocks noGrp="1"/>
          </p:cNvSpPr>
          <p:nvPr>
            <p:ph type="title" idx="13"/>
          </p:nvPr>
        </p:nvSpPr>
        <p:spPr>
          <a:xfrm>
            <a:off x="2024771" y="4100891"/>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7" name="Google Shape;27;p3"/>
          <p:cNvSpPr txBox="1">
            <a:spLocks noGrp="1"/>
          </p:cNvSpPr>
          <p:nvPr>
            <p:ph type="ctrTitle" idx="14"/>
          </p:nvPr>
        </p:nvSpPr>
        <p:spPr>
          <a:xfrm>
            <a:off x="3568597"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8" name="Google Shape;28;p3"/>
          <p:cNvSpPr txBox="1">
            <a:spLocks noGrp="1"/>
          </p:cNvSpPr>
          <p:nvPr>
            <p:ph type="subTitle" idx="15"/>
          </p:nvPr>
        </p:nvSpPr>
        <p:spPr>
          <a:xfrm>
            <a:off x="3568597"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9" name="Google Shape;29;p3"/>
          <p:cNvSpPr txBox="1">
            <a:spLocks noGrp="1"/>
          </p:cNvSpPr>
          <p:nvPr>
            <p:ph type="title" idx="16"/>
          </p:nvPr>
        </p:nvSpPr>
        <p:spPr>
          <a:xfrm>
            <a:off x="5433003" y="4100891"/>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30" name="Google Shape;30;p3"/>
          <p:cNvSpPr txBox="1">
            <a:spLocks noGrp="1"/>
          </p:cNvSpPr>
          <p:nvPr>
            <p:ph type="ctrTitle" idx="17"/>
          </p:nvPr>
        </p:nvSpPr>
        <p:spPr>
          <a:xfrm>
            <a:off x="6976829"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31" name="Google Shape;31;p3"/>
          <p:cNvSpPr txBox="1">
            <a:spLocks noGrp="1"/>
          </p:cNvSpPr>
          <p:nvPr>
            <p:ph type="subTitle" idx="18"/>
          </p:nvPr>
        </p:nvSpPr>
        <p:spPr>
          <a:xfrm>
            <a:off x="6976829"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Tree>
    <p:extLst>
      <p:ext uri="{BB962C8B-B14F-4D97-AF65-F5344CB8AC3E}">
        <p14:creationId xmlns:p14="http://schemas.microsoft.com/office/powerpoint/2010/main" val="3579493989"/>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solidFill>
                <a:srgbClr val="000000">
                  <a:tint val="75000"/>
                </a:srgbClr>
              </a:solidFill>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FE02C36-C211-493A-BDF8-3F6267066145}" type="slidenum">
              <a:rPr lang="en-US" altLang="en-US"/>
              <a:pPr/>
              <a:t>‹#›</a:t>
            </a:fld>
            <a:endParaRPr lang="en-US" altLang="en-US"/>
          </a:p>
        </p:txBody>
      </p:sp>
    </p:spTree>
    <p:extLst>
      <p:ext uri="{BB962C8B-B14F-4D97-AF65-F5344CB8AC3E}">
        <p14:creationId xmlns:p14="http://schemas.microsoft.com/office/powerpoint/2010/main" val="4069973097"/>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Freeform 40"/>
          <p:cNvSpPr>
            <a:spLocks/>
          </p:cNvSpPr>
          <p:nvPr/>
        </p:nvSpPr>
        <p:spPr bwMode="gray">
          <a:xfrm>
            <a:off x="0" y="6048375"/>
            <a:ext cx="3683000" cy="809625"/>
          </a:xfrm>
          <a:custGeom>
            <a:avLst/>
            <a:gdLst>
              <a:gd name="T0" fmla="*/ 0 w 1740"/>
              <a:gd name="T1" fmla="*/ 0 h 510"/>
              <a:gd name="T2" fmla="*/ 0 w 1740"/>
              <a:gd name="T3" fmla="*/ 2147483646 h 510"/>
              <a:gd name="T4" fmla="*/ 2147483646 w 1740"/>
              <a:gd name="T5" fmla="*/ 2147483646 h 510"/>
              <a:gd name="T6" fmla="*/ 2147483646 w 1740"/>
              <a:gd name="T7" fmla="*/ 2147483646 h 510"/>
              <a:gd name="T8" fmla="*/ 0 w 1740"/>
              <a:gd name="T9" fmla="*/ 0 h 5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0" h="510">
                <a:moveTo>
                  <a:pt x="0" y="0"/>
                </a:moveTo>
                <a:lnTo>
                  <a:pt x="0" y="510"/>
                </a:lnTo>
                <a:cubicBezTo>
                  <a:pt x="0" y="510"/>
                  <a:pt x="870" y="510"/>
                  <a:pt x="1740" y="510"/>
                </a:cubicBezTo>
                <a:cubicBezTo>
                  <a:pt x="1650" y="258"/>
                  <a:pt x="1595" y="30"/>
                  <a:pt x="1595" y="30"/>
                </a:cubicBezTo>
                <a:cubicBezTo>
                  <a:pt x="798" y="54"/>
                  <a:pt x="0" y="0"/>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5" name="Freeform 41"/>
          <p:cNvSpPr>
            <a:spLocks/>
          </p:cNvSpPr>
          <p:nvPr/>
        </p:nvSpPr>
        <p:spPr bwMode="gray">
          <a:xfrm>
            <a:off x="3454400" y="4705350"/>
            <a:ext cx="8534400" cy="2152650"/>
          </a:xfrm>
          <a:custGeom>
            <a:avLst/>
            <a:gdLst>
              <a:gd name="T0" fmla="*/ 2147483646 w 4032"/>
              <a:gd name="T1" fmla="*/ 0 h 1356"/>
              <a:gd name="T2" fmla="*/ 2147483646 w 4032"/>
              <a:gd name="T3" fmla="*/ 2147483646 h 1356"/>
              <a:gd name="T4" fmla="*/ 2147483646 w 4032"/>
              <a:gd name="T5" fmla="*/ 2147483646 h 1356"/>
              <a:gd name="T6" fmla="*/ 2147483646 w 4032"/>
              <a:gd name="T7" fmla="*/ 2147483646 h 1356"/>
              <a:gd name="T8" fmla="*/ 0 w 4032"/>
              <a:gd name="T9" fmla="*/ 2147483646 h 1356"/>
              <a:gd name="T10" fmla="*/ 2147483646 w 4032"/>
              <a:gd name="T11" fmla="*/ 0 h 13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032" h="1356">
                <a:moveTo>
                  <a:pt x="1116" y="0"/>
                </a:moveTo>
                <a:cubicBezTo>
                  <a:pt x="2370" y="1254"/>
                  <a:pt x="3840" y="636"/>
                  <a:pt x="3840" y="636"/>
                </a:cubicBezTo>
                <a:cubicBezTo>
                  <a:pt x="4032" y="966"/>
                  <a:pt x="4032" y="1356"/>
                  <a:pt x="4032" y="1356"/>
                </a:cubicBezTo>
                <a:cubicBezTo>
                  <a:pt x="4032" y="1356"/>
                  <a:pt x="2160" y="1356"/>
                  <a:pt x="288" y="1356"/>
                </a:cubicBezTo>
                <a:cubicBezTo>
                  <a:pt x="120" y="1140"/>
                  <a:pt x="0" y="828"/>
                  <a:pt x="0" y="828"/>
                </a:cubicBezTo>
                <a:lnTo>
                  <a:pt x="1116"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 name="Freeform 42"/>
          <p:cNvSpPr>
            <a:spLocks/>
          </p:cNvSpPr>
          <p:nvPr/>
        </p:nvSpPr>
        <p:spPr bwMode="gray">
          <a:xfrm>
            <a:off x="5867400" y="781050"/>
            <a:ext cx="6324600" cy="5048250"/>
          </a:xfrm>
          <a:custGeom>
            <a:avLst/>
            <a:gdLst>
              <a:gd name="T0" fmla="*/ 2147483646 w 2988"/>
              <a:gd name="T1" fmla="*/ 2147483646 h 3180"/>
              <a:gd name="T2" fmla="*/ 2147483646 w 2988"/>
              <a:gd name="T3" fmla="*/ 0 h 3180"/>
              <a:gd name="T4" fmla="*/ 2147483646 w 2988"/>
              <a:gd name="T5" fmla="*/ 2147483646 h 3180"/>
              <a:gd name="T6" fmla="*/ 2147483646 w 2988"/>
              <a:gd name="T7" fmla="*/ 2147483646 h 3180"/>
              <a:gd name="T8" fmla="*/ 2147483646 w 2988"/>
              <a:gd name="T9" fmla="*/ 2147483646 h 3180"/>
              <a:gd name="T10" fmla="*/ 0 w 2988"/>
              <a:gd name="T11" fmla="*/ 2147483646 h 3180"/>
              <a:gd name="T12" fmla="*/ 2147483646 w 2988"/>
              <a:gd name="T13" fmla="*/ 2147483646 h 3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88" h="3180">
                <a:moveTo>
                  <a:pt x="510" y="1098"/>
                </a:moveTo>
                <a:cubicBezTo>
                  <a:pt x="1710" y="840"/>
                  <a:pt x="2280" y="0"/>
                  <a:pt x="2280" y="0"/>
                </a:cubicBezTo>
                <a:cubicBezTo>
                  <a:pt x="2700" y="96"/>
                  <a:pt x="2988" y="342"/>
                  <a:pt x="2988" y="342"/>
                </a:cubicBezTo>
                <a:lnTo>
                  <a:pt x="2988" y="2772"/>
                </a:lnTo>
                <a:cubicBezTo>
                  <a:pt x="2988" y="2772"/>
                  <a:pt x="2202" y="3180"/>
                  <a:pt x="1452" y="3060"/>
                </a:cubicBezTo>
                <a:cubicBezTo>
                  <a:pt x="636" y="2940"/>
                  <a:pt x="0" y="2406"/>
                  <a:pt x="0" y="2406"/>
                </a:cubicBezTo>
                <a:lnTo>
                  <a:pt x="510" y="109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7" name="Freeform 43"/>
          <p:cNvSpPr>
            <a:spLocks/>
          </p:cNvSpPr>
          <p:nvPr/>
        </p:nvSpPr>
        <p:spPr bwMode="gray">
          <a:xfrm>
            <a:off x="6400800" y="0"/>
            <a:ext cx="4368800" cy="2409825"/>
          </a:xfrm>
          <a:custGeom>
            <a:avLst/>
            <a:gdLst>
              <a:gd name="T0" fmla="*/ 0 w 2064"/>
              <a:gd name="T1" fmla="*/ 0 h 1518"/>
              <a:gd name="T2" fmla="*/ 2147483646 w 2064"/>
              <a:gd name="T3" fmla="*/ 2147483646 h 1518"/>
              <a:gd name="T4" fmla="*/ 2147483646 w 2064"/>
              <a:gd name="T5" fmla="*/ 0 h 1518"/>
              <a:gd name="T6" fmla="*/ 0 w 2064"/>
              <a:gd name="T7" fmla="*/ 0 h 15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64" h="1518">
                <a:moveTo>
                  <a:pt x="0" y="0"/>
                </a:moveTo>
                <a:cubicBezTo>
                  <a:pt x="0" y="0"/>
                  <a:pt x="138" y="759"/>
                  <a:pt x="276" y="1518"/>
                </a:cubicBezTo>
                <a:cubicBezTo>
                  <a:pt x="1518" y="1194"/>
                  <a:pt x="2064" y="0"/>
                  <a:pt x="2064" y="0"/>
                </a:cubicBez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8" name="Freeform 79"/>
          <p:cNvSpPr>
            <a:spLocks/>
          </p:cNvSpPr>
          <p:nvPr/>
        </p:nvSpPr>
        <p:spPr bwMode="gray">
          <a:xfrm>
            <a:off x="0" y="0"/>
            <a:ext cx="8777288" cy="7267575"/>
          </a:xfrm>
          <a:custGeom>
            <a:avLst/>
            <a:gdLst>
              <a:gd name="T0" fmla="*/ 0 w 4014"/>
              <a:gd name="T1" fmla="*/ 0 h 4455"/>
              <a:gd name="T2" fmla="*/ 2147483646 w 4014"/>
              <a:gd name="T3" fmla="*/ 0 h 4455"/>
              <a:gd name="T4" fmla="*/ 2147483646 w 4014"/>
              <a:gd name="T5" fmla="*/ 2147483646 h 4455"/>
              <a:gd name="T6" fmla="*/ 0 w 4014"/>
              <a:gd name="T7" fmla="*/ 2147483646 h 4455"/>
              <a:gd name="T8" fmla="*/ 0 w 4014"/>
              <a:gd name="T9" fmla="*/ 0 h 4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9" name="Freeform 45"/>
          <p:cNvSpPr>
            <a:spLocks/>
          </p:cNvSpPr>
          <p:nvPr/>
        </p:nvSpPr>
        <p:spPr bwMode="gray">
          <a:xfrm>
            <a:off x="0" y="0"/>
            <a:ext cx="8496300" cy="7072313"/>
          </a:xfrm>
          <a:custGeom>
            <a:avLst/>
            <a:gdLst/>
            <a:ahLst/>
            <a:cxnLst>
              <a:cxn ang="0">
                <a:pos x="0" y="0"/>
              </a:cxn>
              <a:cxn ang="0">
                <a:pos x="3612" y="0"/>
              </a:cxn>
              <a:cxn ang="0">
                <a:pos x="3222" y="3042"/>
              </a:cxn>
              <a:cxn ang="0">
                <a:pos x="0" y="3744"/>
              </a:cxn>
              <a:cxn ang="0">
                <a:pos x="0" y="0"/>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gradFill rotWithShape="1">
            <a:gsLst>
              <a:gs pos="0">
                <a:schemeClr val="bg1">
                  <a:gamma/>
                  <a:tint val="25490"/>
                  <a:invGamma/>
                </a:schemeClr>
              </a:gs>
              <a:gs pos="100000">
                <a:schemeClr val="bg1"/>
              </a:gs>
            </a:gsLst>
            <a:lin ang="2700000" scaled="1"/>
          </a:gradFill>
          <a:ln w="9525">
            <a:noFill/>
            <a:round/>
            <a:headEnd/>
            <a:tailEnd/>
          </a:ln>
          <a:effectLst/>
        </p:spPr>
        <p:txBody>
          <a:bodyPr/>
          <a:lstStyle/>
          <a:p>
            <a:pPr algn="ctr" fontAlgn="base">
              <a:spcBef>
                <a:spcPct val="0"/>
              </a:spcBef>
              <a:spcAft>
                <a:spcPct val="0"/>
              </a:spcAft>
              <a:defRPr/>
            </a:pPr>
            <a:endParaRPr lang="en-US">
              <a:solidFill>
                <a:srgbClr val="000000"/>
              </a:solidFill>
            </a:endParaRPr>
          </a:p>
        </p:txBody>
      </p:sp>
      <p:sp>
        <p:nvSpPr>
          <p:cNvPr id="10" name="Line 47"/>
          <p:cNvSpPr>
            <a:spLocks noChangeShapeType="1"/>
          </p:cNvSpPr>
          <p:nvPr/>
        </p:nvSpPr>
        <p:spPr bwMode="gray">
          <a:xfrm>
            <a:off x="334963" y="1588"/>
            <a:ext cx="0" cy="601503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1" name="Line 48"/>
          <p:cNvSpPr>
            <a:spLocks noChangeShapeType="1"/>
          </p:cNvSpPr>
          <p:nvPr/>
        </p:nvSpPr>
        <p:spPr bwMode="gray">
          <a:xfrm>
            <a:off x="1725613" y="1588"/>
            <a:ext cx="0" cy="62071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2" name="Line 49"/>
          <p:cNvSpPr>
            <a:spLocks noChangeShapeType="1"/>
          </p:cNvSpPr>
          <p:nvPr/>
        </p:nvSpPr>
        <p:spPr bwMode="gray">
          <a:xfrm>
            <a:off x="3117850" y="1588"/>
            <a:ext cx="0" cy="61833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3" name="Line 50"/>
          <p:cNvSpPr>
            <a:spLocks noChangeShapeType="1"/>
          </p:cNvSpPr>
          <p:nvPr/>
        </p:nvSpPr>
        <p:spPr bwMode="gray">
          <a:xfrm>
            <a:off x="4510088" y="1588"/>
            <a:ext cx="0" cy="59721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4" name="Line 51"/>
          <p:cNvSpPr>
            <a:spLocks noChangeShapeType="1"/>
          </p:cNvSpPr>
          <p:nvPr/>
        </p:nvSpPr>
        <p:spPr bwMode="gray">
          <a:xfrm>
            <a:off x="5903913" y="1588"/>
            <a:ext cx="0" cy="544988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5" name="Line 53"/>
          <p:cNvSpPr>
            <a:spLocks noChangeShapeType="1"/>
          </p:cNvSpPr>
          <p:nvPr/>
        </p:nvSpPr>
        <p:spPr bwMode="gray">
          <a:xfrm rot="5400000">
            <a:off x="3883819" y="-3623468"/>
            <a:ext cx="0" cy="775176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 name="Line 54"/>
          <p:cNvSpPr>
            <a:spLocks noChangeShapeType="1"/>
          </p:cNvSpPr>
          <p:nvPr/>
        </p:nvSpPr>
        <p:spPr bwMode="gray">
          <a:xfrm rot="5400000">
            <a:off x="4008438" y="-2682875"/>
            <a:ext cx="0" cy="80010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7" name="Line 55"/>
          <p:cNvSpPr>
            <a:spLocks noChangeShapeType="1"/>
          </p:cNvSpPr>
          <p:nvPr/>
        </p:nvSpPr>
        <p:spPr bwMode="gray">
          <a:xfrm rot="5400000">
            <a:off x="4014788" y="-1624012"/>
            <a:ext cx="0" cy="80137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8" name="Line 56"/>
          <p:cNvSpPr>
            <a:spLocks noChangeShapeType="1"/>
          </p:cNvSpPr>
          <p:nvPr/>
        </p:nvSpPr>
        <p:spPr bwMode="gray">
          <a:xfrm rot="5400000">
            <a:off x="3876676" y="-419100"/>
            <a:ext cx="0" cy="77374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9" name="Line 57"/>
          <p:cNvSpPr>
            <a:spLocks noChangeShapeType="1"/>
          </p:cNvSpPr>
          <p:nvPr/>
        </p:nvSpPr>
        <p:spPr bwMode="gray">
          <a:xfrm rot="5400000">
            <a:off x="3554413" y="968375"/>
            <a:ext cx="0" cy="709295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0" name="Line 58"/>
          <p:cNvSpPr>
            <a:spLocks noChangeShapeType="1"/>
          </p:cNvSpPr>
          <p:nvPr/>
        </p:nvSpPr>
        <p:spPr bwMode="gray">
          <a:xfrm rot="5400000">
            <a:off x="2820194" y="2769394"/>
            <a:ext cx="0" cy="56245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1" name="Rectangle 59"/>
          <p:cNvSpPr>
            <a:spLocks noChangeArrowheads="1"/>
          </p:cNvSpPr>
          <p:nvPr/>
        </p:nvSpPr>
        <p:spPr bwMode="gray">
          <a:xfrm>
            <a:off x="3149600" y="277813"/>
            <a:ext cx="1350963" cy="1025525"/>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 name="Rectangle 60"/>
          <p:cNvSpPr>
            <a:spLocks noChangeArrowheads="1"/>
          </p:cNvSpPr>
          <p:nvPr/>
        </p:nvSpPr>
        <p:spPr bwMode="gray">
          <a:xfrm>
            <a:off x="381000" y="2427288"/>
            <a:ext cx="13509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3" name="Rectangle 61"/>
          <p:cNvSpPr>
            <a:spLocks noChangeArrowheads="1"/>
          </p:cNvSpPr>
          <p:nvPr/>
        </p:nvSpPr>
        <p:spPr bwMode="gray">
          <a:xfrm>
            <a:off x="0" y="271463"/>
            <a:ext cx="3349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4" name="Rectangle 62"/>
          <p:cNvSpPr>
            <a:spLocks noChangeArrowheads="1"/>
          </p:cNvSpPr>
          <p:nvPr/>
        </p:nvSpPr>
        <p:spPr bwMode="gray">
          <a:xfrm>
            <a:off x="1776413" y="1588"/>
            <a:ext cx="1349375" cy="234950"/>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5" name="Freeform 64"/>
          <p:cNvSpPr>
            <a:spLocks/>
          </p:cNvSpPr>
          <p:nvPr/>
        </p:nvSpPr>
        <p:spPr bwMode="gray">
          <a:xfrm>
            <a:off x="3154363" y="4541838"/>
            <a:ext cx="1346200" cy="1033462"/>
          </a:xfrm>
          <a:custGeom>
            <a:avLst/>
            <a:gdLst>
              <a:gd name="T0" fmla="*/ 0 w 636"/>
              <a:gd name="T1" fmla="*/ 0 h 651"/>
              <a:gd name="T2" fmla="*/ 0 w 636"/>
              <a:gd name="T3" fmla="*/ 2147483646 h 651"/>
              <a:gd name="T4" fmla="*/ 2147483646 w 636"/>
              <a:gd name="T5" fmla="*/ 2147483646 h 651"/>
              <a:gd name="T6" fmla="*/ 2147483646 w 636"/>
              <a:gd name="T7" fmla="*/ 0 h 651"/>
              <a:gd name="T8" fmla="*/ 0 w 636"/>
              <a:gd name="T9" fmla="*/ 0 h 6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6" h="651">
                <a:moveTo>
                  <a:pt x="0" y="0"/>
                </a:moveTo>
                <a:lnTo>
                  <a:pt x="0" y="645"/>
                </a:lnTo>
                <a:lnTo>
                  <a:pt x="636" y="651"/>
                </a:lnTo>
                <a:lnTo>
                  <a:pt x="632" y="0"/>
                </a:lnTo>
                <a:lnTo>
                  <a:pt x="0" y="0"/>
                </a:lnTo>
                <a:close/>
              </a:path>
            </a:pathLst>
          </a:custGeom>
          <a:solidFill>
            <a:srgbClr val="FFFFFF">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6" name="Rectangle 31"/>
          <p:cNvSpPr>
            <a:spLocks noChangeArrowheads="1"/>
          </p:cNvSpPr>
          <p:nvPr/>
        </p:nvSpPr>
        <p:spPr bwMode="gray">
          <a:xfrm>
            <a:off x="381000" y="2435225"/>
            <a:ext cx="135096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grpSp>
        <p:nvGrpSpPr>
          <p:cNvPr id="27" name="Group 71"/>
          <p:cNvGrpSpPr>
            <a:grpSpLocks/>
          </p:cNvGrpSpPr>
          <p:nvPr/>
        </p:nvGrpSpPr>
        <p:grpSpPr bwMode="auto">
          <a:xfrm>
            <a:off x="10769600" y="0"/>
            <a:ext cx="1435100" cy="6858000"/>
            <a:chOff x="5088" y="0"/>
            <a:chExt cx="678" cy="4320"/>
          </a:xfrm>
        </p:grpSpPr>
        <p:sp>
          <p:nvSpPr>
            <p:cNvPr id="28" name="Freeform 66"/>
            <p:cNvSpPr>
              <a:spLocks/>
            </p:cNvSpPr>
            <p:nvPr userDrawn="1"/>
          </p:nvSpPr>
          <p:spPr bwMode="gray">
            <a:xfrm>
              <a:off x="5088" y="0"/>
              <a:ext cx="672" cy="702"/>
            </a:xfrm>
            <a:custGeom>
              <a:avLst/>
              <a:gdLst>
                <a:gd name="T0" fmla="*/ 0 w 672"/>
                <a:gd name="T1" fmla="*/ 371 h 720"/>
                <a:gd name="T2" fmla="*/ 288 w 672"/>
                <a:gd name="T3" fmla="*/ 0 h 720"/>
                <a:gd name="T4" fmla="*/ 672 w 672"/>
                <a:gd name="T5" fmla="*/ 0 h 720"/>
                <a:gd name="T6" fmla="*/ 672 w 672"/>
                <a:gd name="T7" fmla="*/ 618 h 720"/>
                <a:gd name="T8" fmla="*/ 0 w 672"/>
                <a:gd name="T9" fmla="*/ 371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2" h="720">
                  <a:moveTo>
                    <a:pt x="0" y="432"/>
                  </a:moveTo>
                  <a:cubicBezTo>
                    <a:pt x="186" y="216"/>
                    <a:pt x="288" y="0"/>
                    <a:pt x="288" y="0"/>
                  </a:cubicBezTo>
                  <a:lnTo>
                    <a:pt x="672" y="0"/>
                  </a:lnTo>
                  <a:lnTo>
                    <a:pt x="672" y="720"/>
                  </a:lnTo>
                  <a:cubicBezTo>
                    <a:pt x="672" y="720"/>
                    <a:pt x="384" y="516"/>
                    <a:pt x="0" y="432"/>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9" name="Freeform 67"/>
            <p:cNvSpPr>
              <a:spLocks/>
            </p:cNvSpPr>
            <p:nvPr userDrawn="1"/>
          </p:nvSpPr>
          <p:spPr bwMode="gray">
            <a:xfrm>
              <a:off x="5602" y="3496"/>
              <a:ext cx="164" cy="824"/>
            </a:xfrm>
            <a:custGeom>
              <a:avLst/>
              <a:gdLst>
                <a:gd name="T0" fmla="*/ 43 w 212"/>
                <a:gd name="T1" fmla="*/ 0 h 824"/>
                <a:gd name="T2" fmla="*/ 0 w 212"/>
                <a:gd name="T3" fmla="*/ 82 h 824"/>
                <a:gd name="T4" fmla="*/ 36 w 212"/>
                <a:gd name="T5" fmla="*/ 824 h 824"/>
                <a:gd name="T6" fmla="*/ 46 w 212"/>
                <a:gd name="T7" fmla="*/ 822 h 824"/>
                <a:gd name="T8" fmla="*/ 43 w 212"/>
                <a:gd name="T9" fmla="*/ 0 h 8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824">
                  <a:moveTo>
                    <a:pt x="206" y="0"/>
                  </a:moveTo>
                  <a:cubicBezTo>
                    <a:pt x="104" y="54"/>
                    <a:pt x="0" y="82"/>
                    <a:pt x="0" y="82"/>
                  </a:cubicBezTo>
                  <a:cubicBezTo>
                    <a:pt x="0" y="82"/>
                    <a:pt x="148" y="378"/>
                    <a:pt x="168" y="824"/>
                  </a:cubicBezTo>
                  <a:lnTo>
                    <a:pt x="212" y="822"/>
                  </a:lnTo>
                  <a:cubicBezTo>
                    <a:pt x="212" y="822"/>
                    <a:pt x="209" y="411"/>
                    <a:pt x="206" y="0"/>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sp>
        <p:nvSpPr>
          <p:cNvPr id="30" name="Rectangle 80"/>
          <p:cNvSpPr>
            <a:spLocks noChangeArrowheads="1"/>
          </p:cNvSpPr>
          <p:nvPr/>
        </p:nvSpPr>
        <p:spPr bwMode="gray">
          <a:xfrm>
            <a:off x="7327900" y="1333500"/>
            <a:ext cx="8810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1" name="Line 81"/>
          <p:cNvSpPr>
            <a:spLocks noChangeShapeType="1"/>
          </p:cNvSpPr>
          <p:nvPr/>
        </p:nvSpPr>
        <p:spPr bwMode="gray">
          <a:xfrm>
            <a:off x="7307263" y="1588"/>
            <a:ext cx="0" cy="42386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2" name="Rectangle 82"/>
          <p:cNvSpPr>
            <a:spLocks noChangeArrowheads="1"/>
          </p:cNvSpPr>
          <p:nvPr/>
        </p:nvSpPr>
        <p:spPr bwMode="gray">
          <a:xfrm>
            <a:off x="5943600" y="3495675"/>
            <a:ext cx="135096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pic>
        <p:nvPicPr>
          <p:cNvPr id="33" name="Picture 83" descr="water"/>
          <p:cNvPicPr>
            <a:picLocks noChangeAspect="1" noChangeArrowheads="1"/>
          </p:cNvPicPr>
          <p:nvPr/>
        </p:nvPicPr>
        <p:blipFill>
          <a:blip r:embed="rId2">
            <a:extLst>
              <a:ext uri="{28A0092B-C50C-407E-A947-70E740481C1C}">
                <a14:useLocalDpi xmlns:a14="http://schemas.microsoft.com/office/drawing/2010/main" val="0"/>
              </a:ext>
            </a:extLst>
          </a:blip>
          <a:srcRect l="22409" t="16374" b="27486"/>
          <a:stretch>
            <a:fillRect/>
          </a:stretch>
        </p:blipFill>
        <p:spPr bwMode="gray">
          <a:xfrm rot="393398">
            <a:off x="3556000" y="609600"/>
            <a:ext cx="3551238" cy="219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33"/>
          <p:cNvSpPr txBox="1">
            <a:spLocks noChangeArrowheads="1"/>
          </p:cNvSpPr>
          <p:nvPr userDrawn="1"/>
        </p:nvSpPr>
        <p:spPr bwMode="auto">
          <a:xfrm>
            <a:off x="10499725"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444500" y="5084763"/>
            <a:ext cx="8534400" cy="457200"/>
          </a:xfrm>
        </p:spPr>
        <p:txBody>
          <a:bodyPr/>
          <a:lstStyle>
            <a:lvl1pPr marL="0" indent="0">
              <a:buFontTx/>
              <a:buNone/>
              <a:defRPr sz="1600">
                <a:latin typeface="Times New Roman" pitchFamily="18" charset="0"/>
              </a:defRPr>
            </a:lvl1pPr>
          </a:lstStyle>
          <a:p>
            <a:r>
              <a:rPr lang="en-US"/>
              <a:t>Click to edit Master subtitle style</a:t>
            </a:r>
          </a:p>
        </p:txBody>
      </p:sp>
      <p:sp>
        <p:nvSpPr>
          <p:cNvPr id="3074" name="Rectangle 2"/>
          <p:cNvSpPr>
            <a:spLocks noGrp="1" noChangeArrowheads="1"/>
          </p:cNvSpPr>
          <p:nvPr>
            <p:ph type="ctrTitle"/>
          </p:nvPr>
        </p:nvSpPr>
        <p:spPr bwMode="gray">
          <a:xfrm>
            <a:off x="444500" y="1884364"/>
            <a:ext cx="10972800" cy="1470025"/>
          </a:xfrm>
          <a:effectLst/>
        </p:spPr>
        <p:txBody>
          <a:bodyPr/>
          <a:lstStyle>
            <a:lvl1pPr>
              <a:defRPr sz="4800"/>
            </a:lvl1pPr>
          </a:lstStyle>
          <a:p>
            <a:r>
              <a:rPr lang="en-US"/>
              <a:t>Click to edit Master title style</a:t>
            </a:r>
          </a:p>
        </p:txBody>
      </p:sp>
      <p:sp>
        <p:nvSpPr>
          <p:cNvPr id="35" name="Rectangle 4"/>
          <p:cNvSpPr>
            <a:spLocks noGrp="1" noChangeArrowheads="1"/>
          </p:cNvSpPr>
          <p:nvPr>
            <p:ph type="dt" sz="half" idx="10"/>
          </p:nvPr>
        </p:nvSpPr>
        <p:spPr>
          <a:xfrm>
            <a:off x="609600" y="6407150"/>
            <a:ext cx="2844800" cy="314325"/>
          </a:xfrm>
        </p:spPr>
        <p:txBody>
          <a:bodyPr/>
          <a:lstStyle>
            <a:lvl1pPr eaLnBrk="0" hangingPunct="0">
              <a:defRPr>
                <a:latin typeface=".VnTime" pitchFamily="34" charset="0"/>
              </a:defRPr>
            </a:lvl1pPr>
          </a:lstStyle>
          <a:p>
            <a:pPr>
              <a:defRPr/>
            </a:pPr>
            <a:endParaRPr lang="en-US"/>
          </a:p>
        </p:txBody>
      </p:sp>
      <p:sp>
        <p:nvSpPr>
          <p:cNvPr id="36" name="Rectangle 5"/>
          <p:cNvSpPr>
            <a:spLocks noGrp="1" noChangeArrowheads="1"/>
          </p:cNvSpPr>
          <p:nvPr>
            <p:ph type="ftr" sz="quarter" idx="11"/>
          </p:nvPr>
        </p:nvSpPr>
        <p:spPr>
          <a:xfrm>
            <a:off x="4165600" y="6407150"/>
            <a:ext cx="3860800" cy="314325"/>
          </a:xfrm>
        </p:spPr>
        <p:txBody>
          <a:bodyPr/>
          <a:lstStyle>
            <a:lvl1pPr algn="l" eaLnBrk="0" hangingPunct="0">
              <a:defRPr>
                <a:latin typeface=".VnTime" pitchFamily="34" charset="0"/>
              </a:defRPr>
            </a:lvl1pPr>
          </a:lstStyle>
          <a:p>
            <a:pPr>
              <a:defRPr/>
            </a:pPr>
            <a:endParaRPr lang="en-US"/>
          </a:p>
        </p:txBody>
      </p:sp>
      <p:sp>
        <p:nvSpPr>
          <p:cNvPr id="37" name="Rectangle 6"/>
          <p:cNvSpPr>
            <a:spLocks noGrp="1" noChangeArrowheads="1"/>
          </p:cNvSpPr>
          <p:nvPr>
            <p:ph type="sldNum" sz="quarter" idx="12"/>
          </p:nvPr>
        </p:nvSpPr>
        <p:spPr>
          <a:xfrm>
            <a:off x="8737600" y="6407150"/>
            <a:ext cx="2844800" cy="314325"/>
          </a:xfrm>
        </p:spPr>
        <p:txBody>
          <a:bodyPr/>
          <a:lstStyle>
            <a:lvl1pPr eaLnBrk="0" hangingPunct="0">
              <a:defRPr>
                <a:latin typeface=".VnTime" panose="020B7200000000000000" pitchFamily="34" charset="0"/>
              </a:defRPr>
            </a:lvl1pPr>
          </a:lstStyle>
          <a:p>
            <a:fld id="{FDD2BE9F-D2CB-4606-B6C6-644D335CDE71}" type="slidenum">
              <a:rPr lang="en-US" altLang="en-US"/>
              <a:pPr/>
              <a:t>‹#›</a:t>
            </a:fld>
            <a:endParaRPr lang="en-US" altLang="en-US"/>
          </a:p>
        </p:txBody>
      </p:sp>
    </p:spTree>
    <p:extLst>
      <p:ext uri="{BB962C8B-B14F-4D97-AF65-F5344CB8AC3E}">
        <p14:creationId xmlns:p14="http://schemas.microsoft.com/office/powerpoint/2010/main" val="2356464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childTnLst>
                                </p:cTn>
                              </p:par>
                              <p:par>
                                <p:cTn id="8" presetID="10" presetClass="entr" presetSubtype="0" fill="hold" grpId="0" nodeType="withEffect">
                                  <p:stCondLst>
                                    <p:cond delay="60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1000"/>
                                        <p:tgtEl>
                                          <p:spTgt spid="6"/>
                                        </p:tgtEl>
                                      </p:cBhvr>
                                    </p:animEffect>
                                  </p:childTnLst>
                                </p:cTn>
                              </p:par>
                              <p:par>
                                <p:cTn id="11" presetID="10" presetClass="entr" presetSubtype="0" fill="hold" grpId="0" nodeType="withEffect">
                                  <p:stCondLst>
                                    <p:cond delay="130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1000"/>
                                        <p:tgtEl>
                                          <p:spTgt spid="5"/>
                                        </p:tgtEl>
                                      </p:cBhvr>
                                    </p:animEffect>
                                  </p:childTnLst>
                                </p:cTn>
                              </p:par>
                              <p:par>
                                <p:cTn id="14" presetID="10" presetClass="entr" presetSubtype="0" fill="hold" grpId="0" nodeType="withEffect">
                                  <p:stCondLst>
                                    <p:cond delay="200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1000"/>
                                        <p:tgtEl>
                                          <p:spTgt spid="4"/>
                                        </p:tgtEl>
                                      </p:cBhvr>
                                    </p:animEffect>
                                  </p:childTnLst>
                                </p:cTn>
                              </p:par>
                            </p:childTnLst>
                          </p:cTn>
                        </p:par>
                        <p:par>
                          <p:cTn id="17" fill="hold">
                            <p:stCondLst>
                              <p:cond delay="3000"/>
                            </p:stCondLst>
                            <p:childTnLst>
                              <p:par>
                                <p:cTn id="18" presetID="26" presetClass="emph" presetSubtype="0" fill="hold" grpId="1" nodeType="afterEffect">
                                  <p:stCondLst>
                                    <p:cond delay="0"/>
                                  </p:stCondLst>
                                  <p:childTnLst>
                                    <p:animEffect transition="out" filter="fade">
                                      <p:cBhvr>
                                        <p:cTn id="19" dur="2000" tmFilter="0, 0; .2, .5; .8, .5; 1, 0"/>
                                        <p:tgtEl>
                                          <p:spTgt spid="7"/>
                                        </p:tgtEl>
                                      </p:cBhvr>
                                    </p:animEffect>
                                    <p:animScale>
                                      <p:cBhvr>
                                        <p:cTn id="20" dur="1000" autoRev="1" fill="hold"/>
                                        <p:tgtEl>
                                          <p:spTgt spid="7"/>
                                        </p:tgtEl>
                                      </p:cBhvr>
                                      <p:by x="105000" y="105000"/>
                                    </p:animScale>
                                  </p:childTnLst>
                                </p:cTn>
                              </p:par>
                              <p:par>
                                <p:cTn id="21" presetID="26" presetClass="emph" presetSubtype="0" fill="hold" grpId="1" nodeType="withEffect">
                                  <p:stCondLst>
                                    <p:cond delay="500"/>
                                  </p:stCondLst>
                                  <p:childTnLst>
                                    <p:animEffect transition="out" filter="fade">
                                      <p:cBhvr>
                                        <p:cTn id="22" dur="2000" tmFilter="0, 0; .2, .5; .8, .5; 1, 0"/>
                                        <p:tgtEl>
                                          <p:spTgt spid="6"/>
                                        </p:tgtEl>
                                      </p:cBhvr>
                                    </p:animEffect>
                                    <p:animScale>
                                      <p:cBhvr>
                                        <p:cTn id="23" dur="1000" autoRev="1" fill="hold"/>
                                        <p:tgtEl>
                                          <p:spTgt spid="6"/>
                                        </p:tgtEl>
                                      </p:cBhvr>
                                      <p:by x="105000" y="105000"/>
                                    </p:animScale>
                                  </p:childTnLst>
                                </p:cTn>
                              </p:par>
                              <p:par>
                                <p:cTn id="24" presetID="26" presetClass="emph" presetSubtype="0" fill="hold" grpId="1" nodeType="withEffect">
                                  <p:stCondLst>
                                    <p:cond delay="1000"/>
                                  </p:stCondLst>
                                  <p:childTnLst>
                                    <p:animEffect transition="out" filter="fade">
                                      <p:cBhvr>
                                        <p:cTn id="25" dur="2000" tmFilter="0, 0; .2, .5; .8, .5; 1, 0"/>
                                        <p:tgtEl>
                                          <p:spTgt spid="5"/>
                                        </p:tgtEl>
                                      </p:cBhvr>
                                    </p:animEffect>
                                    <p:animScale>
                                      <p:cBhvr>
                                        <p:cTn id="26" dur="1000" autoRev="1" fill="hold"/>
                                        <p:tgtEl>
                                          <p:spTgt spid="5"/>
                                        </p:tgtEl>
                                      </p:cBhvr>
                                      <p:by x="105000" y="105000"/>
                                    </p:animScale>
                                  </p:childTnLst>
                                </p:cTn>
                              </p:par>
                              <p:par>
                                <p:cTn id="27" presetID="26" presetClass="emph" presetSubtype="0" fill="hold" grpId="1" nodeType="withEffect">
                                  <p:stCondLst>
                                    <p:cond delay="1600"/>
                                  </p:stCondLst>
                                  <p:childTnLst>
                                    <p:animEffect transition="out" filter="fade">
                                      <p:cBhvr>
                                        <p:cTn id="28" dur="2000" tmFilter="0, 0; .2, .5; .8, .5; 1, 0"/>
                                        <p:tgtEl>
                                          <p:spTgt spid="4"/>
                                        </p:tgtEl>
                                      </p:cBhvr>
                                    </p:animEffect>
                                    <p:animScale>
                                      <p:cBhvr>
                                        <p:cTn id="29" dur="1000" autoRev="1" fill="hold"/>
                                        <p:tgtEl>
                                          <p:spTgt spid="4"/>
                                        </p:tgtEl>
                                      </p:cBhvr>
                                      <p:by x="105000" y="105000"/>
                                    </p:animScale>
                                  </p:childTnLst>
                                </p:cTn>
                              </p:par>
                              <p:par>
                                <p:cTn id="30" presetID="10" presetClass="entr" presetSubtype="0" fill="hold"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1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Lst>
  </p:timing>
</p:sldLayout>
</file>

<file path=ppt/slideLayouts/slideLayout4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18E909FA-8856-40CB-8F95-1E1BD1D6C4FF}" type="slidenum">
              <a:rPr lang="en-US" altLang="en-US"/>
              <a:pPr/>
              <a:t>‹#›</a:t>
            </a:fld>
            <a:endParaRPr lang="en-US" altLang="en-US"/>
          </a:p>
        </p:txBody>
      </p:sp>
    </p:spTree>
    <p:extLst>
      <p:ext uri="{BB962C8B-B14F-4D97-AF65-F5344CB8AC3E}">
        <p14:creationId xmlns:p14="http://schemas.microsoft.com/office/powerpoint/2010/main" val="3596582882"/>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E1DA4F1C-DFAF-4347-8AEB-127F51F208F4}" type="slidenum">
              <a:rPr lang="en-US" altLang="en-US"/>
              <a:pPr/>
              <a:t>‹#›</a:t>
            </a:fld>
            <a:endParaRPr lang="en-US" altLang="en-US"/>
          </a:p>
        </p:txBody>
      </p:sp>
    </p:spTree>
    <p:extLst>
      <p:ext uri="{BB962C8B-B14F-4D97-AF65-F5344CB8AC3E}">
        <p14:creationId xmlns:p14="http://schemas.microsoft.com/office/powerpoint/2010/main" val="2663562404"/>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28A33066-7ED5-48D2-8B65-99CA8BA4519F}" type="slidenum">
              <a:rPr lang="en-US" altLang="en-US"/>
              <a:pPr/>
              <a:t>‹#›</a:t>
            </a:fld>
            <a:endParaRPr lang="en-US" altLang="en-US"/>
          </a:p>
        </p:txBody>
      </p:sp>
    </p:spTree>
    <p:extLst>
      <p:ext uri="{BB962C8B-B14F-4D97-AF65-F5344CB8AC3E}">
        <p14:creationId xmlns:p14="http://schemas.microsoft.com/office/powerpoint/2010/main" val="1110153740"/>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7734D9A2-9C73-4A31-8425-156A6CE3DEF3}" type="slidenum">
              <a:rPr lang="en-US" altLang="en-US"/>
              <a:pPr/>
              <a:t>‹#›</a:t>
            </a:fld>
            <a:endParaRPr lang="en-US" altLang="en-US"/>
          </a:p>
        </p:txBody>
      </p:sp>
    </p:spTree>
    <p:extLst>
      <p:ext uri="{BB962C8B-B14F-4D97-AF65-F5344CB8AC3E}">
        <p14:creationId xmlns:p14="http://schemas.microsoft.com/office/powerpoint/2010/main" val="2228315536"/>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B41FDBAA-457A-4640-BEDC-5CDF08252442}" type="slidenum">
              <a:rPr lang="en-US" altLang="en-US"/>
              <a:pPr/>
              <a:t>‹#›</a:t>
            </a:fld>
            <a:endParaRPr lang="en-US" altLang="en-US"/>
          </a:p>
        </p:txBody>
      </p:sp>
    </p:spTree>
    <p:extLst>
      <p:ext uri="{BB962C8B-B14F-4D97-AF65-F5344CB8AC3E}">
        <p14:creationId xmlns:p14="http://schemas.microsoft.com/office/powerpoint/2010/main" val="1520429944"/>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2ED86C5E-B7E5-4CC7-82B3-380A7FF1831E}" type="slidenum">
              <a:rPr lang="en-US" altLang="en-US"/>
              <a:pPr/>
              <a:t>‹#›</a:t>
            </a:fld>
            <a:endParaRPr lang="en-US" altLang="en-US"/>
          </a:p>
        </p:txBody>
      </p:sp>
    </p:spTree>
    <p:extLst>
      <p:ext uri="{BB962C8B-B14F-4D97-AF65-F5344CB8AC3E}">
        <p14:creationId xmlns:p14="http://schemas.microsoft.com/office/powerpoint/2010/main" val="1316761208"/>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CAC9332B-F92D-413F-B2FA-5C353AE2FCAD}" type="slidenum">
              <a:rPr lang="en-US" altLang="en-US"/>
              <a:pPr/>
              <a:t>‹#›</a:t>
            </a:fld>
            <a:endParaRPr lang="en-US" altLang="en-US"/>
          </a:p>
        </p:txBody>
      </p:sp>
    </p:spTree>
    <p:extLst>
      <p:ext uri="{BB962C8B-B14F-4D97-AF65-F5344CB8AC3E}">
        <p14:creationId xmlns:p14="http://schemas.microsoft.com/office/powerpoint/2010/main" val="5759759"/>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9EA2A3D9-58AA-4144-BBE8-0E85C290CC8D}" type="slidenum">
              <a:rPr lang="en-US" altLang="en-US"/>
              <a:pPr/>
              <a:t>‹#›</a:t>
            </a:fld>
            <a:endParaRPr lang="en-US" altLang="en-US"/>
          </a:p>
        </p:txBody>
      </p:sp>
    </p:spTree>
    <p:extLst>
      <p:ext uri="{BB962C8B-B14F-4D97-AF65-F5344CB8AC3E}">
        <p14:creationId xmlns:p14="http://schemas.microsoft.com/office/powerpoint/2010/main" val="1052568593"/>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9497DA5D-2D42-455A-930E-7B4EFEB039D0}" type="slidenum">
              <a:rPr lang="en-US" altLang="en-US"/>
              <a:pPr/>
              <a:t>‹#›</a:t>
            </a:fld>
            <a:endParaRPr lang="en-US" altLang="en-US"/>
          </a:p>
        </p:txBody>
      </p:sp>
    </p:spTree>
    <p:extLst>
      <p:ext uri="{BB962C8B-B14F-4D97-AF65-F5344CB8AC3E}">
        <p14:creationId xmlns:p14="http://schemas.microsoft.com/office/powerpoint/2010/main" val="3280626681"/>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325439"/>
            <a:ext cx="2743200" cy="5800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25439"/>
            <a:ext cx="8026400" cy="5800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95B73124-EB9A-4EE4-9400-30C8C038D4CC}" type="slidenum">
              <a:rPr lang="en-US" altLang="en-US"/>
              <a:pPr/>
              <a:t>‹#›</a:t>
            </a:fld>
            <a:endParaRPr lang="en-US" altLang="en-US"/>
          </a:p>
        </p:txBody>
      </p:sp>
    </p:spTree>
    <p:extLst>
      <p:ext uri="{BB962C8B-B14F-4D97-AF65-F5344CB8AC3E}">
        <p14:creationId xmlns:p14="http://schemas.microsoft.com/office/powerpoint/2010/main" val="1996801678"/>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A1A2FE37-A6A0-419D-8374-4385D3BDD873}" type="slidenum">
              <a:rPr lang="en-US" altLang="en-US"/>
              <a:pPr/>
              <a:t>‹#›</a:t>
            </a:fld>
            <a:endParaRPr lang="en-US" altLang="en-US"/>
          </a:p>
        </p:txBody>
      </p:sp>
    </p:spTree>
    <p:extLst>
      <p:ext uri="{BB962C8B-B14F-4D97-AF65-F5344CB8AC3E}">
        <p14:creationId xmlns:p14="http://schemas.microsoft.com/office/powerpoint/2010/main" val="441942137"/>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10972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 y="3938589"/>
            <a:ext cx="10972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FF3F4AC0-A44E-47CA-BB45-AB82F06D602A}" type="slidenum">
              <a:rPr lang="en-US" altLang="en-US"/>
              <a:pPr/>
              <a:t>‹#›</a:t>
            </a:fld>
            <a:endParaRPr lang="en-US" altLang="en-US"/>
          </a:p>
        </p:txBody>
      </p:sp>
    </p:spTree>
    <p:extLst>
      <p:ext uri="{BB962C8B-B14F-4D97-AF65-F5344CB8AC3E}">
        <p14:creationId xmlns:p14="http://schemas.microsoft.com/office/powerpoint/2010/main" val="1537202771"/>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CF7AF6BA-5251-4210-B7BA-4A4530A969C9}" type="slidenum">
              <a:rPr lang="en-US" altLang="en-US"/>
              <a:pPr/>
              <a:t>‹#›</a:t>
            </a:fld>
            <a:endParaRPr lang="en-US" altLang="en-US"/>
          </a:p>
        </p:txBody>
      </p:sp>
    </p:spTree>
    <p:extLst>
      <p:ext uri="{BB962C8B-B14F-4D97-AF65-F5344CB8AC3E}">
        <p14:creationId xmlns:p14="http://schemas.microsoft.com/office/powerpoint/2010/main" val="876855832"/>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0D9F9118-6343-463C-963B-1B481E6C8194}" type="slidenum">
              <a:rPr lang="en-US" altLang="en-US"/>
              <a:pPr/>
              <a:t>‹#›</a:t>
            </a:fld>
            <a:endParaRPr lang="en-US" altLang="en-US"/>
          </a:p>
        </p:txBody>
      </p:sp>
    </p:spTree>
    <p:extLst>
      <p:ext uri="{BB962C8B-B14F-4D97-AF65-F5344CB8AC3E}">
        <p14:creationId xmlns:p14="http://schemas.microsoft.com/office/powerpoint/2010/main" val="3643102708"/>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SmartArt Placeholder 2"/>
          <p:cNvSpPr>
            <a:spLocks noGrp="1"/>
          </p:cNvSpPr>
          <p:nvPr>
            <p:ph type="dgm" idx="1"/>
          </p:nvPr>
        </p:nvSpPr>
        <p:spPr>
          <a:xfrm>
            <a:off x="609600" y="1600201"/>
            <a:ext cx="10972800" cy="4525963"/>
          </a:xfrm>
        </p:spPr>
        <p:txBody>
          <a:bodyPr/>
          <a:lstStyle/>
          <a:p>
            <a:pPr lvl="0"/>
            <a:r>
              <a:rPr lang="en-US" noProof="0"/>
              <a:t>Click icon to add SmartArt graphic</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E3793C35-D623-483D-832C-7E9AE30A0D72}" type="slidenum">
              <a:rPr lang="en-US" altLang="en-US"/>
              <a:pPr/>
              <a:t>‹#›</a:t>
            </a:fld>
            <a:endParaRPr lang="en-US" altLang="en-US"/>
          </a:p>
        </p:txBody>
      </p:sp>
    </p:spTree>
    <p:extLst>
      <p:ext uri="{BB962C8B-B14F-4D97-AF65-F5344CB8AC3E}">
        <p14:creationId xmlns:p14="http://schemas.microsoft.com/office/powerpoint/2010/main" val="3930771332"/>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5"/>
          <p:cNvSpPr>
            <a:spLocks/>
          </p:cNvSpPr>
          <p:nvPr/>
        </p:nvSpPr>
        <p:spPr bwMode="gray">
          <a:xfrm>
            <a:off x="10795000" y="2590800"/>
            <a:ext cx="1397000" cy="2209800"/>
          </a:xfrm>
          <a:custGeom>
            <a:avLst/>
            <a:gdLst/>
            <a:ahLst/>
            <a:cxnLst>
              <a:cxn ang="0">
                <a:pos x="0" y="190"/>
              </a:cxn>
              <a:cxn ang="0">
                <a:pos x="770" y="0"/>
              </a:cxn>
              <a:cxn ang="0">
                <a:pos x="770" y="1392"/>
              </a:cxn>
              <a:cxn ang="0">
                <a:pos x="0" y="1116"/>
              </a:cxn>
              <a:cxn ang="0">
                <a:pos x="0" y="190"/>
              </a:cxn>
            </a:cxnLst>
            <a:rect l="0" t="0" r="r" b="b"/>
            <a:pathLst>
              <a:path w="770" h="1392">
                <a:moveTo>
                  <a:pt x="0" y="190"/>
                </a:moveTo>
                <a:lnTo>
                  <a:pt x="770" y="0"/>
                </a:lnTo>
                <a:lnTo>
                  <a:pt x="770" y="1392"/>
                </a:lnTo>
                <a:lnTo>
                  <a:pt x="0" y="1116"/>
                </a:lnTo>
                <a:lnTo>
                  <a:pt x="0" y="190"/>
                </a:lnTo>
                <a:close/>
              </a:path>
            </a:pathLst>
          </a:custGeom>
          <a:gradFill rotWithShape="1">
            <a:gsLst>
              <a:gs pos="0">
                <a:schemeClr val="accent2">
                  <a:gamma/>
                  <a:tint val="34510"/>
                  <a:invGamma/>
                </a:schemeClr>
              </a:gs>
              <a:gs pos="100000">
                <a:schemeClr val="accent2">
                  <a:alpha val="70000"/>
                </a:schemeClr>
              </a:gs>
            </a:gsLst>
            <a:lin ang="18900000" scaled="1"/>
          </a:gradFill>
          <a:ln w="9525">
            <a:noFill/>
            <a:round/>
            <a:headEnd/>
            <a:tailEnd/>
          </a:ln>
          <a:effectLst/>
        </p:spPr>
        <p:txBody>
          <a:bodyPr/>
          <a:lstStyle/>
          <a:p>
            <a:pPr fontAlgn="base">
              <a:spcBef>
                <a:spcPct val="0"/>
              </a:spcBef>
              <a:spcAft>
                <a:spcPct val="0"/>
              </a:spcAft>
              <a:defRPr/>
            </a:pPr>
            <a:endParaRPr lang="en-US" b="1">
              <a:solidFill>
                <a:srgbClr val="000000"/>
              </a:solidFill>
              <a:latin typeface="Arial" charset="0"/>
            </a:endParaRPr>
          </a:p>
        </p:txBody>
      </p:sp>
      <p:pic>
        <p:nvPicPr>
          <p:cNvPr id="5" name="Picture 86" descr="Picture11"/>
          <p:cNvPicPr>
            <a:picLocks noChangeAspect="1" noChangeArrowheads="1"/>
          </p:cNvPicPr>
          <p:nvPr/>
        </p:nvPicPr>
        <p:blipFill>
          <a:blip r:embed="rId2">
            <a:extLst>
              <a:ext uri="{28A0092B-C50C-407E-A947-70E740481C1C}">
                <a14:useLocalDpi xmlns:a14="http://schemas.microsoft.com/office/drawing/2010/main" val="0"/>
              </a:ext>
            </a:extLst>
          </a:blip>
          <a:srcRect l="4640" b="6425"/>
          <a:stretch>
            <a:fillRect/>
          </a:stretch>
        </p:blipFill>
        <p:spPr bwMode="gray">
          <a:xfrm>
            <a:off x="10972800" y="3419475"/>
            <a:ext cx="9080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reeform 78"/>
          <p:cNvSpPr>
            <a:spLocks/>
          </p:cNvSpPr>
          <p:nvPr/>
        </p:nvSpPr>
        <p:spPr bwMode="gray">
          <a:xfrm>
            <a:off x="4767263" y="1878013"/>
            <a:ext cx="6051550" cy="4191000"/>
          </a:xfrm>
          <a:custGeom>
            <a:avLst/>
            <a:gdLst/>
            <a:ahLst/>
            <a:cxnLst>
              <a:cxn ang="0">
                <a:pos x="4" y="0"/>
              </a:cxn>
              <a:cxn ang="0">
                <a:pos x="2740" y="634"/>
              </a:cxn>
              <a:cxn ang="0">
                <a:pos x="2740" y="1577"/>
              </a:cxn>
              <a:cxn ang="0">
                <a:pos x="0" y="2636"/>
              </a:cxn>
              <a:cxn ang="0">
                <a:pos x="4" y="0"/>
              </a:cxn>
            </a:cxnLst>
            <a:rect l="0" t="0" r="r" b="b"/>
            <a:pathLst>
              <a:path w="2740" h="2636">
                <a:moveTo>
                  <a:pt x="4" y="0"/>
                </a:moveTo>
                <a:lnTo>
                  <a:pt x="2740" y="634"/>
                </a:lnTo>
                <a:lnTo>
                  <a:pt x="2740" y="1577"/>
                </a:lnTo>
                <a:lnTo>
                  <a:pt x="0" y="2636"/>
                </a:lnTo>
                <a:lnTo>
                  <a:pt x="4" y="0"/>
                </a:lnTo>
                <a:close/>
              </a:path>
            </a:pathLst>
          </a:custGeom>
          <a:gradFill rotWithShape="1">
            <a:gsLst>
              <a:gs pos="0">
                <a:schemeClr val="accent1"/>
              </a:gs>
              <a:gs pos="100000">
                <a:schemeClr val="accent1">
                  <a:gamma/>
                  <a:tint val="37255"/>
                  <a:invGamma/>
                </a:schemeClr>
              </a:gs>
            </a:gsLst>
            <a:lin ang="2700000" scaled="1"/>
          </a:gradFill>
          <a:ln w="9525">
            <a:noFill/>
            <a:round/>
            <a:headEnd/>
            <a:tailEnd/>
          </a:ln>
          <a:effectLst/>
        </p:spPr>
        <p:txBody>
          <a:bodyPr/>
          <a:lstStyle/>
          <a:p>
            <a:pPr fontAlgn="base">
              <a:spcBef>
                <a:spcPct val="0"/>
              </a:spcBef>
              <a:spcAft>
                <a:spcPct val="0"/>
              </a:spcAft>
              <a:defRPr/>
            </a:pPr>
            <a:endParaRPr lang="en-US" b="1">
              <a:solidFill>
                <a:srgbClr val="000000"/>
              </a:solidFill>
              <a:latin typeface="Arial" charset="0"/>
            </a:endParaRPr>
          </a:p>
        </p:txBody>
      </p:sp>
      <p:sp>
        <p:nvSpPr>
          <p:cNvPr id="7" name="AutoShape 43"/>
          <p:cNvSpPr>
            <a:spLocks noChangeArrowheads="1"/>
          </p:cNvSpPr>
          <p:nvPr/>
        </p:nvSpPr>
        <p:spPr bwMode="gray">
          <a:xfrm rot="1529854">
            <a:off x="6858000" y="4243388"/>
            <a:ext cx="490538" cy="1752600"/>
          </a:xfrm>
          <a:prstGeom prst="upArrow">
            <a:avLst>
              <a:gd name="adj1" fmla="val 47852"/>
              <a:gd name="adj2" fmla="val 89290"/>
            </a:avLst>
          </a:prstGeom>
          <a:solidFill>
            <a:schemeClr va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8" name="AutoShape 45"/>
          <p:cNvSpPr>
            <a:spLocks noChangeArrowheads="1"/>
          </p:cNvSpPr>
          <p:nvPr/>
        </p:nvSpPr>
        <p:spPr bwMode="gray">
          <a:xfrm rot="1529854">
            <a:off x="6122988" y="3127375"/>
            <a:ext cx="711200" cy="3048000"/>
          </a:xfrm>
          <a:prstGeom prst="upArrow">
            <a:avLst>
              <a:gd name="adj1" fmla="val 47852"/>
              <a:gd name="adj2" fmla="val 107222"/>
            </a:avLst>
          </a:prstGeom>
          <a:solidFill>
            <a:srgbClr val="F6831A"/>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9" name="AutoShape 44"/>
          <p:cNvSpPr>
            <a:spLocks noChangeArrowheads="1"/>
          </p:cNvSpPr>
          <p:nvPr/>
        </p:nvSpPr>
        <p:spPr bwMode="gray">
          <a:xfrm rot="1529854">
            <a:off x="6599238" y="3795713"/>
            <a:ext cx="531812" cy="2016125"/>
          </a:xfrm>
          <a:prstGeom prst="upArrow">
            <a:avLst>
              <a:gd name="adj1" fmla="val 47852"/>
              <a:gd name="adj2" fmla="val 94941"/>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0" name="AutoShape 47"/>
          <p:cNvSpPr>
            <a:spLocks noChangeArrowheads="1"/>
          </p:cNvSpPr>
          <p:nvPr/>
        </p:nvSpPr>
        <p:spPr bwMode="gray">
          <a:xfrm rot="1529854">
            <a:off x="7467600" y="4371975"/>
            <a:ext cx="342900" cy="1066800"/>
          </a:xfrm>
          <a:prstGeom prst="upArrow">
            <a:avLst>
              <a:gd name="adj1" fmla="val 47852"/>
              <a:gd name="adj2" fmla="val 77835"/>
            </a:avLst>
          </a:prstGeom>
          <a:solidFill>
            <a:schemeClr val="accent1">
              <a:alpha val="70195"/>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1" name="AutoShape 48"/>
          <p:cNvSpPr>
            <a:spLocks noChangeArrowheads="1"/>
          </p:cNvSpPr>
          <p:nvPr/>
        </p:nvSpPr>
        <p:spPr bwMode="gray">
          <a:xfrm rot="1529854">
            <a:off x="8148638" y="4210050"/>
            <a:ext cx="508000" cy="1087438"/>
          </a:xfrm>
          <a:prstGeom prst="upArrow">
            <a:avLst>
              <a:gd name="adj1" fmla="val 47852"/>
              <a:gd name="adj2" fmla="val 53555"/>
            </a:avLst>
          </a:prstGeom>
          <a:solidFill>
            <a:schemeClr val="folHlink">
              <a:alpha val="39999"/>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2" name="AutoShape 49"/>
          <p:cNvSpPr>
            <a:spLocks noChangeArrowheads="1"/>
          </p:cNvSpPr>
          <p:nvPr/>
        </p:nvSpPr>
        <p:spPr bwMode="gray">
          <a:xfrm rot="1529854">
            <a:off x="7681913" y="4819650"/>
            <a:ext cx="336550" cy="466725"/>
          </a:xfrm>
          <a:prstGeom prst="upArrow">
            <a:avLst>
              <a:gd name="adj1" fmla="val 43972"/>
              <a:gd name="adj2" fmla="val 92205"/>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grpSp>
        <p:nvGrpSpPr>
          <p:cNvPr id="13" name="Group 66"/>
          <p:cNvGrpSpPr>
            <a:grpSpLocks/>
          </p:cNvGrpSpPr>
          <p:nvPr/>
        </p:nvGrpSpPr>
        <p:grpSpPr bwMode="auto">
          <a:xfrm>
            <a:off x="8534400" y="2432050"/>
            <a:ext cx="1581150" cy="1414463"/>
            <a:chOff x="4320" y="1200"/>
            <a:chExt cx="672" cy="960"/>
          </a:xfrm>
        </p:grpSpPr>
        <p:sp>
          <p:nvSpPr>
            <p:cNvPr id="14" name="AutoShape 51"/>
            <p:cNvSpPr>
              <a:spLocks noChangeArrowheads="1"/>
            </p:cNvSpPr>
            <p:nvPr userDrawn="1"/>
          </p:nvSpPr>
          <p:spPr bwMode="gray">
            <a:xfrm rot="1529854" flipH="1" flipV="1">
              <a:off x="4368" y="1200"/>
              <a:ext cx="232" cy="960"/>
            </a:xfrm>
            <a:prstGeom prst="upArrow">
              <a:avLst>
                <a:gd name="adj1" fmla="val 47852"/>
                <a:gd name="adj2" fmla="val 77644"/>
              </a:avLst>
            </a:prstGeom>
            <a:solidFill>
              <a:srgbClr val="FFFFFF">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5" name="AutoShape 52"/>
            <p:cNvSpPr>
              <a:spLocks noChangeArrowheads="1"/>
            </p:cNvSpPr>
            <p:nvPr userDrawn="1"/>
          </p:nvSpPr>
          <p:spPr bwMode="gray">
            <a:xfrm rot="1529854" flipH="1" flipV="1">
              <a:off x="4626" y="1250"/>
              <a:ext cx="175" cy="672"/>
            </a:xfrm>
            <a:prstGeom prst="upArrow">
              <a:avLst>
                <a:gd name="adj1" fmla="val 47852"/>
                <a:gd name="adj2" fmla="val 72467"/>
              </a:avLst>
            </a:prstGeom>
            <a:solidFill>
              <a:srgbClr val="FFFFFF">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6" name="AutoShape 53"/>
            <p:cNvSpPr>
              <a:spLocks noChangeArrowheads="1"/>
            </p:cNvSpPr>
            <p:nvPr userDrawn="1"/>
          </p:nvSpPr>
          <p:spPr bwMode="gray">
            <a:xfrm rot="1529854" flipH="1" flipV="1">
              <a:off x="4820" y="1344"/>
              <a:ext cx="172" cy="300"/>
            </a:xfrm>
            <a:prstGeom prst="upArrow">
              <a:avLst>
                <a:gd name="adj1" fmla="val 38870"/>
                <a:gd name="adj2" fmla="val 62468"/>
              </a:avLst>
            </a:prstGeom>
            <a:solidFill>
              <a:srgbClr val="FFFFFF">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7" name="AutoShape 54"/>
            <p:cNvSpPr>
              <a:spLocks noChangeArrowheads="1"/>
            </p:cNvSpPr>
            <p:nvPr userDrawn="1"/>
          </p:nvSpPr>
          <p:spPr bwMode="gray">
            <a:xfrm rot="1529854" flipH="1" flipV="1">
              <a:off x="4320" y="1248"/>
              <a:ext cx="172" cy="300"/>
            </a:xfrm>
            <a:prstGeom prst="upArrow">
              <a:avLst>
                <a:gd name="adj1" fmla="val 38870"/>
                <a:gd name="adj2" fmla="val 62468"/>
              </a:avLst>
            </a:prstGeom>
            <a:solidFill>
              <a:srgbClr val="FFFFFF">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grpSp>
      <p:sp>
        <p:nvSpPr>
          <p:cNvPr id="18" name="Rectangle 31"/>
          <p:cNvSpPr>
            <a:spLocks noChangeArrowheads="1"/>
          </p:cNvSpPr>
          <p:nvPr/>
        </p:nvSpPr>
        <p:spPr bwMode="gray">
          <a:xfrm>
            <a:off x="0" y="1878013"/>
            <a:ext cx="4792663" cy="4195762"/>
          </a:xfrm>
          <a:prstGeom prst="rect">
            <a:avLst/>
          </a:prstGeom>
          <a:gradFill rotWithShape="1">
            <a:gsLst>
              <a:gs pos="0">
                <a:schemeClr val="folHlink"/>
              </a:gs>
              <a:gs pos="100000">
                <a:schemeClr val="folHlink">
                  <a:gamma/>
                  <a:tint val="40392"/>
                  <a:invGamma/>
                </a:schemeClr>
              </a:gs>
            </a:gsLst>
            <a:lin ang="2700000" scaled="1"/>
          </a:gradFill>
          <a:ln w="9525">
            <a:noFill/>
            <a:miter lim="800000"/>
            <a:headEnd/>
            <a:tailEnd/>
          </a:ln>
          <a:effectLst/>
        </p:spPr>
        <p:txBody>
          <a:bodyPr wrap="none" anchor="ctr"/>
          <a:lstStyle/>
          <a:p>
            <a:pPr fontAlgn="base">
              <a:spcBef>
                <a:spcPct val="0"/>
              </a:spcBef>
              <a:spcAft>
                <a:spcPct val="0"/>
              </a:spcAft>
              <a:defRPr/>
            </a:pPr>
            <a:endParaRPr lang="en-US" b="1">
              <a:solidFill>
                <a:srgbClr val="000000"/>
              </a:solidFill>
              <a:latin typeface="Arial" charset="0"/>
            </a:endParaRPr>
          </a:p>
        </p:txBody>
      </p:sp>
      <p:pic>
        <p:nvPicPr>
          <p:cNvPr id="19" name="Picture 74" descr="Picture11"/>
          <p:cNvPicPr>
            <a:picLocks noChangeAspect="1" noChangeArrowheads="1"/>
          </p:cNvPicPr>
          <p:nvPr/>
        </p:nvPicPr>
        <p:blipFill>
          <a:blip r:embed="rId3">
            <a:extLst>
              <a:ext uri="{28A0092B-C50C-407E-A947-70E740481C1C}">
                <a14:useLocalDpi xmlns:a14="http://schemas.microsoft.com/office/drawing/2010/main" val="0"/>
              </a:ext>
            </a:extLst>
          </a:blip>
          <a:srcRect l="4640" b="6302"/>
          <a:stretch>
            <a:fillRect/>
          </a:stretch>
        </p:blipFill>
        <p:spPr bwMode="gray">
          <a:xfrm>
            <a:off x="0" y="2524125"/>
            <a:ext cx="2697163" cy="3563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AutoShape 71"/>
          <p:cNvSpPr>
            <a:spLocks noChangeArrowheads="1"/>
          </p:cNvSpPr>
          <p:nvPr/>
        </p:nvSpPr>
        <p:spPr bwMode="gray">
          <a:xfrm rot="1529854">
            <a:off x="2382838" y="3822700"/>
            <a:ext cx="849312" cy="2443163"/>
          </a:xfrm>
          <a:prstGeom prst="upArrow">
            <a:avLst>
              <a:gd name="adj1" fmla="val 47852"/>
              <a:gd name="adj2" fmla="val 72014"/>
            </a:avLst>
          </a:prstGeom>
          <a:solidFill>
            <a:srgbClr val="FFFFFF">
              <a:alpha val="16078"/>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1" name="Text Box 11"/>
          <p:cNvSpPr txBox="1">
            <a:spLocks noChangeArrowheads="1"/>
          </p:cNvSpPr>
          <p:nvPr/>
        </p:nvSpPr>
        <p:spPr bwMode="gray">
          <a:xfrm>
            <a:off x="5486400" y="6096000"/>
            <a:ext cx="1465263" cy="427038"/>
          </a:xfrm>
          <a:prstGeom prst="rect">
            <a:avLst/>
          </a:prstGeom>
          <a:noFill/>
          <a:ln>
            <a:noFill/>
          </a:ln>
          <a:effectLst>
            <a:outerShdw dist="17961" dir="13500000" algn="ctr" rotWithShape="0">
              <a:schemeClr val="bg2">
                <a:alpha val="50000"/>
              </a:schemeClr>
            </a:outerShdw>
          </a:effec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50000"/>
              </a:spcBef>
              <a:spcAft>
                <a:spcPct val="0"/>
              </a:spcAft>
              <a:defRPr/>
            </a:pPr>
            <a:r>
              <a:rPr lang="en-US" altLang="en-US" sz="2200" b="1">
                <a:solidFill>
                  <a:srgbClr val="FF0000"/>
                </a:solidFill>
                <a:latin typeface="Arial" panose="020B0604020202020204" pitchFamily="34" charset="0"/>
              </a:rPr>
              <a:t>LOGO</a:t>
            </a:r>
          </a:p>
        </p:txBody>
      </p:sp>
      <p:sp>
        <p:nvSpPr>
          <p:cNvPr id="22" name="AutoShape 88"/>
          <p:cNvSpPr>
            <a:spLocks noChangeArrowheads="1"/>
          </p:cNvSpPr>
          <p:nvPr/>
        </p:nvSpPr>
        <p:spPr bwMode="gray">
          <a:xfrm rot="1529854">
            <a:off x="4916488" y="5287963"/>
            <a:ext cx="352425" cy="876300"/>
          </a:xfrm>
          <a:prstGeom prst="upArrow">
            <a:avLst>
              <a:gd name="adj1" fmla="val 47852"/>
              <a:gd name="adj2" fmla="val 62396"/>
            </a:avLst>
          </a:prstGeom>
          <a:solidFill>
            <a:schemeClr val="folHlink">
              <a:alpha val="39999"/>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3" name="AutoShape 42"/>
          <p:cNvSpPr>
            <a:spLocks noChangeArrowheads="1"/>
          </p:cNvSpPr>
          <p:nvPr/>
        </p:nvSpPr>
        <p:spPr bwMode="gray">
          <a:xfrm rot="1529854">
            <a:off x="5367338" y="4506913"/>
            <a:ext cx="588962" cy="1600200"/>
          </a:xfrm>
          <a:prstGeom prst="upArrow">
            <a:avLst>
              <a:gd name="adj1" fmla="val 47852"/>
              <a:gd name="adj2" fmla="val 68036"/>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4" name="Freeform 82"/>
          <p:cNvSpPr>
            <a:spLocks/>
          </p:cNvSpPr>
          <p:nvPr/>
        </p:nvSpPr>
        <p:spPr bwMode="gray">
          <a:xfrm>
            <a:off x="-14288" y="4368800"/>
            <a:ext cx="12206288" cy="2484438"/>
          </a:xfrm>
          <a:custGeom>
            <a:avLst/>
            <a:gdLst>
              <a:gd name="T0" fmla="*/ 2147483646 w 5767"/>
              <a:gd name="T1" fmla="*/ 2147483646 h 1565"/>
              <a:gd name="T2" fmla="*/ 2147483646 w 5767"/>
              <a:gd name="T3" fmla="*/ 0 h 1565"/>
              <a:gd name="T4" fmla="*/ 2147483646 w 5767"/>
              <a:gd name="T5" fmla="*/ 2147483646 h 1565"/>
              <a:gd name="T6" fmla="*/ 2147483646 w 5767"/>
              <a:gd name="T7" fmla="*/ 2147483646 h 1565"/>
              <a:gd name="T8" fmla="*/ 0 w 5767"/>
              <a:gd name="T9" fmla="*/ 2147483646 h 1565"/>
              <a:gd name="T10" fmla="*/ 2147483646 w 5767"/>
              <a:gd name="T11" fmla="*/ 2147483646 h 1565"/>
              <a:gd name="T12" fmla="*/ 2147483646 w 5767"/>
              <a:gd name="T13" fmla="*/ 2147483646 h 15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67" h="1565">
                <a:moveTo>
                  <a:pt x="2263" y="1065"/>
                </a:moveTo>
                <a:lnTo>
                  <a:pt x="5118" y="0"/>
                </a:lnTo>
                <a:lnTo>
                  <a:pt x="5760" y="269"/>
                </a:lnTo>
                <a:lnTo>
                  <a:pt x="5767" y="1565"/>
                </a:lnTo>
                <a:lnTo>
                  <a:pt x="0" y="1565"/>
                </a:lnTo>
                <a:lnTo>
                  <a:pt x="7" y="1065"/>
                </a:lnTo>
                <a:lnTo>
                  <a:pt x="2263" y="10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nvGrpSpPr>
          <p:cNvPr id="25" name="Group 60"/>
          <p:cNvGrpSpPr>
            <a:grpSpLocks/>
          </p:cNvGrpSpPr>
          <p:nvPr/>
        </p:nvGrpSpPr>
        <p:grpSpPr bwMode="auto">
          <a:xfrm>
            <a:off x="766763" y="2971800"/>
            <a:ext cx="4414837" cy="3810000"/>
            <a:chOff x="912" y="1536"/>
            <a:chExt cx="1728" cy="2112"/>
          </a:xfrm>
        </p:grpSpPr>
        <p:pic>
          <p:nvPicPr>
            <p:cNvPr id="26" name="Picture 56" descr="light_shadow"/>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gray">
            <a:xfrm>
              <a:off x="912" y="1536"/>
              <a:ext cx="1728" cy="2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Picture 36" descr="wiz_biz01"/>
            <p:cNvSpPr>
              <a:spLocks noChangeAspect="1" noChangeArrowheads="1"/>
            </p:cNvSpPr>
            <p:nvPr userDrawn="1"/>
          </p:nvSpPr>
          <p:spPr bwMode="gray">
            <a:xfrm>
              <a:off x="1248" y="1776"/>
              <a:ext cx="1033" cy="1776"/>
            </a:xfrm>
            <a:prstGeom prst="rect">
              <a:avLst/>
            </a:prstGeom>
            <a:noFill/>
            <a:ln>
              <a:noFill/>
            </a:ln>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eaLnBrk="0" fontAlgn="base" hangingPunct="0">
                <a:spcBef>
                  <a:spcPct val="0"/>
                </a:spcBef>
                <a:spcAft>
                  <a:spcPct val="0"/>
                </a:spcAft>
                <a:defRPr/>
              </a:pPr>
              <a:endParaRPr lang="en-US" altLang="en-US">
                <a:solidFill>
                  <a:srgbClr val="000000"/>
                </a:solidFill>
              </a:endParaRPr>
            </a:p>
          </p:txBody>
        </p:sp>
      </p:grpSp>
      <p:pic>
        <p:nvPicPr>
          <p:cNvPr id="28" name="Picture 87" descr="wiz_biz0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7158038" y="1295400"/>
            <a:ext cx="4932362" cy="556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TextBox 28"/>
          <p:cNvSpPr txBox="1">
            <a:spLocks noChangeArrowheads="1"/>
          </p:cNvSpPr>
          <p:nvPr userDrawn="1"/>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r>
              <a:rPr lang="en-US" altLang="en-US" sz="900" b="1">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4978400" y="2819400"/>
            <a:ext cx="5892800" cy="609600"/>
          </a:xfrm>
        </p:spPr>
        <p:txBody>
          <a:bodyPr/>
          <a:lstStyle>
            <a:lvl1pPr marL="0" indent="0">
              <a:buFontTx/>
              <a:buNone/>
              <a:defRPr sz="2000"/>
            </a:lvl1pPr>
          </a:lstStyle>
          <a:p>
            <a:r>
              <a:rPr lang="en-US"/>
              <a:t>Click to edit Master subtitle style</a:t>
            </a:r>
          </a:p>
        </p:txBody>
      </p:sp>
      <p:sp>
        <p:nvSpPr>
          <p:cNvPr id="3074" name="Rectangle 2"/>
          <p:cNvSpPr>
            <a:spLocks noGrp="1" noChangeArrowheads="1"/>
          </p:cNvSpPr>
          <p:nvPr>
            <p:ph type="ctrTitle"/>
          </p:nvPr>
        </p:nvSpPr>
        <p:spPr>
          <a:xfrm>
            <a:off x="1117600" y="685800"/>
            <a:ext cx="9753600" cy="1143000"/>
          </a:xfrm>
        </p:spPr>
        <p:txBody>
          <a:bodyPr/>
          <a:lstStyle>
            <a:lvl1pPr>
              <a:defRPr sz="4400"/>
            </a:lvl1pPr>
          </a:lstStyle>
          <a:p>
            <a:r>
              <a:rPr lang="en-US"/>
              <a:t>Click to edit Master title style</a:t>
            </a:r>
          </a:p>
        </p:txBody>
      </p:sp>
      <p:sp>
        <p:nvSpPr>
          <p:cNvPr id="30" name="Rectangle 4"/>
          <p:cNvSpPr>
            <a:spLocks noGrp="1" noChangeArrowheads="1"/>
          </p:cNvSpPr>
          <p:nvPr>
            <p:ph type="dt" sz="half" idx="10"/>
          </p:nvPr>
        </p:nvSpPr>
        <p:spPr>
          <a:xfrm>
            <a:off x="508000" y="6245225"/>
            <a:ext cx="2844800" cy="476250"/>
          </a:xfrm>
        </p:spPr>
        <p:txBody>
          <a:bodyPr/>
          <a:lstStyle>
            <a:lvl1pPr eaLnBrk="0" hangingPunct="0">
              <a:defRPr sz="1400">
                <a:latin typeface="+mj-lt"/>
              </a:defRPr>
            </a:lvl1pPr>
          </a:lstStyle>
          <a:p>
            <a:pPr>
              <a:defRPr/>
            </a:pPr>
            <a:endParaRPr lang="en-US"/>
          </a:p>
        </p:txBody>
      </p:sp>
      <p:sp>
        <p:nvSpPr>
          <p:cNvPr id="31" name="Rectangle 5"/>
          <p:cNvSpPr>
            <a:spLocks noGrp="1" noChangeArrowheads="1"/>
          </p:cNvSpPr>
          <p:nvPr>
            <p:ph type="ftr" sz="quarter" idx="11"/>
          </p:nvPr>
        </p:nvSpPr>
        <p:spPr>
          <a:xfrm>
            <a:off x="4165600" y="6245225"/>
            <a:ext cx="3860800" cy="476250"/>
          </a:xfrm>
        </p:spPr>
        <p:txBody>
          <a:bodyPr/>
          <a:lstStyle>
            <a:lvl1pPr eaLnBrk="0" hangingPunct="0">
              <a:defRPr sz="1400">
                <a:latin typeface="+mj-lt"/>
              </a:defRPr>
            </a:lvl1pPr>
          </a:lstStyle>
          <a:p>
            <a:pPr>
              <a:defRPr/>
            </a:pPr>
            <a:endParaRPr lang="en-US"/>
          </a:p>
        </p:txBody>
      </p:sp>
      <p:sp>
        <p:nvSpPr>
          <p:cNvPr id="32" name="Rectangle 6"/>
          <p:cNvSpPr>
            <a:spLocks noGrp="1" noChangeArrowheads="1"/>
          </p:cNvSpPr>
          <p:nvPr>
            <p:ph type="sldNum" sz="quarter" idx="12"/>
          </p:nvPr>
        </p:nvSpPr>
        <p:spPr>
          <a:xfrm>
            <a:off x="8737600" y="6245225"/>
            <a:ext cx="2844800" cy="476250"/>
          </a:xfrm>
        </p:spPr>
        <p:txBody>
          <a:bodyPr/>
          <a:lstStyle>
            <a:lvl1pPr eaLnBrk="0" hangingPunct="0">
              <a:defRPr sz="1400">
                <a:latin typeface="Arial" panose="020B0604020202020204" pitchFamily="34" charset="0"/>
              </a:defRPr>
            </a:lvl1pPr>
          </a:lstStyle>
          <a:p>
            <a:fld id="{A6B38AF5-FE85-42C5-BF68-FCFACB807C79}" type="slidenum">
              <a:rPr lang="en-US" altLang="en-US"/>
              <a:pPr/>
              <a:t>‹#›</a:t>
            </a:fld>
            <a:endParaRPr lang="en-US" altLang="en-US"/>
          </a:p>
        </p:txBody>
      </p:sp>
    </p:spTree>
    <p:extLst>
      <p:ext uri="{BB962C8B-B14F-4D97-AF65-F5344CB8AC3E}">
        <p14:creationId xmlns:p14="http://schemas.microsoft.com/office/powerpoint/2010/main" val="3772261864"/>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68AD6842-1F82-453B-A138-B9BECE9DC4B0}" type="slidenum">
              <a:rPr lang="en-US" altLang="en-US"/>
              <a:pPr/>
              <a:t>‹#›</a:t>
            </a:fld>
            <a:endParaRPr lang="en-US" altLang="en-US"/>
          </a:p>
        </p:txBody>
      </p:sp>
    </p:spTree>
    <p:extLst>
      <p:ext uri="{BB962C8B-B14F-4D97-AF65-F5344CB8AC3E}">
        <p14:creationId xmlns:p14="http://schemas.microsoft.com/office/powerpoint/2010/main" val="1531365957"/>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B18283FE-132A-4C10-BF6D-2ADA20B20973}" type="slidenum">
              <a:rPr lang="en-US" altLang="en-US"/>
              <a:pPr/>
              <a:t>‹#›</a:t>
            </a:fld>
            <a:endParaRPr lang="en-US" altLang="en-US"/>
          </a:p>
        </p:txBody>
      </p:sp>
    </p:spTree>
    <p:extLst>
      <p:ext uri="{BB962C8B-B14F-4D97-AF65-F5344CB8AC3E}">
        <p14:creationId xmlns:p14="http://schemas.microsoft.com/office/powerpoint/2010/main" val="3602588833"/>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vl1pPr>
          </a:lstStyle>
          <a:p>
            <a:fld id="{354FF744-6AB5-46A4-B163-36B2809C85FE}" type="slidenum">
              <a:rPr lang="en-US" altLang="en-US"/>
              <a:pPr/>
              <a:t>‹#›</a:t>
            </a:fld>
            <a:endParaRPr lang="en-US" altLang="en-US"/>
          </a:p>
        </p:txBody>
      </p:sp>
    </p:spTree>
    <p:extLst>
      <p:ext uri="{BB962C8B-B14F-4D97-AF65-F5344CB8AC3E}">
        <p14:creationId xmlns:p14="http://schemas.microsoft.com/office/powerpoint/2010/main" val="966767582"/>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vl1pPr>
          </a:lstStyle>
          <a:p>
            <a:fld id="{E6BED76F-C2AC-43DC-850A-D90EBD4316EE}" type="slidenum">
              <a:rPr lang="en-US" altLang="en-US"/>
              <a:pPr/>
              <a:t>‹#›</a:t>
            </a:fld>
            <a:endParaRPr lang="en-US" altLang="en-US"/>
          </a:p>
        </p:txBody>
      </p:sp>
    </p:spTree>
    <p:extLst>
      <p:ext uri="{BB962C8B-B14F-4D97-AF65-F5344CB8AC3E}">
        <p14:creationId xmlns:p14="http://schemas.microsoft.com/office/powerpoint/2010/main" val="2064786139"/>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vl1pPr>
          </a:lstStyle>
          <a:p>
            <a:fld id="{48059418-9A27-40AE-A47A-C5DD8C6F911D}" type="slidenum">
              <a:rPr lang="en-US" altLang="en-US"/>
              <a:pPr/>
              <a:t>‹#›</a:t>
            </a:fld>
            <a:endParaRPr lang="en-US" altLang="en-US"/>
          </a:p>
        </p:txBody>
      </p:sp>
    </p:spTree>
    <p:extLst>
      <p:ext uri="{BB962C8B-B14F-4D97-AF65-F5344CB8AC3E}">
        <p14:creationId xmlns:p14="http://schemas.microsoft.com/office/powerpoint/2010/main" val="27570142"/>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vl1pPr>
          </a:lstStyle>
          <a:p>
            <a:fld id="{EBC077BD-C7EC-401B-8DC5-C8357A0AB509}" type="slidenum">
              <a:rPr lang="en-US" altLang="en-US"/>
              <a:pPr/>
              <a:t>‹#›</a:t>
            </a:fld>
            <a:endParaRPr lang="en-US" altLang="en-US"/>
          </a:p>
        </p:txBody>
      </p:sp>
    </p:spTree>
    <p:extLst>
      <p:ext uri="{BB962C8B-B14F-4D97-AF65-F5344CB8AC3E}">
        <p14:creationId xmlns:p14="http://schemas.microsoft.com/office/powerpoint/2010/main" val="1224141801"/>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vl1pPr>
          </a:lstStyle>
          <a:p>
            <a:fld id="{6AA51EE5-6FC5-46F8-B1B6-AD2895B43054}" type="slidenum">
              <a:rPr lang="en-US" altLang="en-US"/>
              <a:pPr/>
              <a:t>‹#›</a:t>
            </a:fld>
            <a:endParaRPr lang="en-US" altLang="en-US"/>
          </a:p>
        </p:txBody>
      </p:sp>
    </p:spTree>
    <p:extLst>
      <p:ext uri="{BB962C8B-B14F-4D97-AF65-F5344CB8AC3E}">
        <p14:creationId xmlns:p14="http://schemas.microsoft.com/office/powerpoint/2010/main" val="2222216271"/>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vl1pPr>
          </a:lstStyle>
          <a:p>
            <a:fld id="{42B120A9-A4F4-47A5-809A-A87316FFF453}" type="slidenum">
              <a:rPr lang="en-US" altLang="en-US"/>
              <a:pPr/>
              <a:t>‹#›</a:t>
            </a:fld>
            <a:endParaRPr lang="en-US" altLang="en-US"/>
          </a:p>
        </p:txBody>
      </p:sp>
    </p:spTree>
    <p:extLst>
      <p:ext uri="{BB962C8B-B14F-4D97-AF65-F5344CB8AC3E}">
        <p14:creationId xmlns:p14="http://schemas.microsoft.com/office/powerpoint/2010/main" val="3937397368"/>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92FE0C03-D374-4D04-8597-7F954CA7DAF8}" type="slidenum">
              <a:rPr lang="en-US" altLang="en-US"/>
              <a:pPr/>
              <a:t>‹#›</a:t>
            </a:fld>
            <a:endParaRPr lang="en-US" altLang="en-US"/>
          </a:p>
        </p:txBody>
      </p:sp>
    </p:spTree>
    <p:extLst>
      <p:ext uri="{BB962C8B-B14F-4D97-AF65-F5344CB8AC3E}">
        <p14:creationId xmlns:p14="http://schemas.microsoft.com/office/powerpoint/2010/main" val="2485887017"/>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98426"/>
            <a:ext cx="2743200" cy="622617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98426"/>
            <a:ext cx="8026400" cy="62261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BC58414C-EAC9-4FE0-BE6D-92FBEC74BF53}" type="slidenum">
              <a:rPr lang="en-US" altLang="en-US"/>
              <a:pPr/>
              <a:t>‹#›</a:t>
            </a:fld>
            <a:endParaRPr lang="en-US" altLang="en-US"/>
          </a:p>
        </p:txBody>
      </p:sp>
    </p:spTree>
    <p:extLst>
      <p:ext uri="{BB962C8B-B14F-4D97-AF65-F5344CB8AC3E}">
        <p14:creationId xmlns:p14="http://schemas.microsoft.com/office/powerpoint/2010/main" val="1408904944"/>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336800" y="98425"/>
            <a:ext cx="9144000" cy="1074738"/>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vl1pPr>
          </a:lstStyle>
          <a:p>
            <a:fld id="{260BDC3D-1B33-45EB-8416-BD25CE56A1D1}" type="slidenum">
              <a:rPr lang="en-US" altLang="en-US"/>
              <a:pPr/>
              <a:t>‹#›</a:t>
            </a:fld>
            <a:endParaRPr lang="en-US" altLang="en-US"/>
          </a:p>
        </p:txBody>
      </p:sp>
    </p:spTree>
    <p:extLst>
      <p:ext uri="{BB962C8B-B14F-4D97-AF65-F5344CB8AC3E}">
        <p14:creationId xmlns:p14="http://schemas.microsoft.com/office/powerpoint/2010/main" val="113858217"/>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336800" y="98425"/>
            <a:ext cx="9144000" cy="1074738"/>
          </a:xfrm>
        </p:spPr>
        <p:txBody>
          <a:bodyPr/>
          <a:lstStyle/>
          <a:p>
            <a:r>
              <a:rPr lang="en-US"/>
              <a:t>Click to edit Master title style</a:t>
            </a:r>
          </a:p>
        </p:txBody>
      </p:sp>
      <p:sp>
        <p:nvSpPr>
          <p:cNvPr id="3" name="Chart Placeholder 2"/>
          <p:cNvSpPr>
            <a:spLocks noGrp="1"/>
          </p:cNvSpPr>
          <p:nvPr>
            <p:ph type="chart" idx="1"/>
          </p:nvPr>
        </p:nvSpPr>
        <p:spPr>
          <a:xfrm>
            <a:off x="609600" y="1600200"/>
            <a:ext cx="10972800" cy="4724400"/>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F48B260A-B6CD-4C7A-8088-FACA6D366F78}" type="slidenum">
              <a:rPr lang="en-US" altLang="en-US"/>
              <a:pPr/>
              <a:t>‹#›</a:t>
            </a:fld>
            <a:endParaRPr lang="en-US" altLang="en-US"/>
          </a:p>
        </p:txBody>
      </p:sp>
    </p:spTree>
    <p:extLst>
      <p:ext uri="{BB962C8B-B14F-4D97-AF65-F5344CB8AC3E}">
        <p14:creationId xmlns:p14="http://schemas.microsoft.com/office/powerpoint/2010/main" val="1876745672"/>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336800" y="98425"/>
            <a:ext cx="9144000" cy="1074738"/>
          </a:xfrm>
        </p:spPr>
        <p:txBody>
          <a:bodyPr/>
          <a:lstStyle/>
          <a:p>
            <a:r>
              <a:rPr lang="en-US"/>
              <a:t>Click to edit Master title style</a:t>
            </a:r>
          </a:p>
        </p:txBody>
      </p:sp>
      <p:sp>
        <p:nvSpPr>
          <p:cNvPr id="3" name="Table Placeholder 2"/>
          <p:cNvSpPr>
            <a:spLocks noGrp="1"/>
          </p:cNvSpPr>
          <p:nvPr>
            <p:ph type="tbl" idx="1"/>
          </p:nvPr>
        </p:nvSpPr>
        <p:spPr>
          <a:xfrm>
            <a:off x="609600" y="1600200"/>
            <a:ext cx="10972800" cy="4724400"/>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53E43D5C-E3DB-4E4D-8DB9-66E193009B32}" type="slidenum">
              <a:rPr lang="en-US" altLang="en-US"/>
              <a:pPr/>
              <a:t>‹#›</a:t>
            </a:fld>
            <a:endParaRPr lang="en-US" altLang="en-US"/>
          </a:p>
        </p:txBody>
      </p:sp>
    </p:spTree>
    <p:extLst>
      <p:ext uri="{BB962C8B-B14F-4D97-AF65-F5344CB8AC3E}">
        <p14:creationId xmlns:p14="http://schemas.microsoft.com/office/powerpoint/2010/main" val="3663590923"/>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2336800" y="98425"/>
            <a:ext cx="9144000" cy="1074738"/>
          </a:xfrm>
        </p:spPr>
        <p:txBody>
          <a:bodyPr/>
          <a:lstStyle/>
          <a:p>
            <a:r>
              <a:rPr lang="en-US"/>
              <a:t>Click to edit Master title style</a:t>
            </a:r>
          </a:p>
        </p:txBody>
      </p:sp>
      <p:sp>
        <p:nvSpPr>
          <p:cNvPr id="3" name="SmartArt Placeholder 2"/>
          <p:cNvSpPr>
            <a:spLocks noGrp="1"/>
          </p:cNvSpPr>
          <p:nvPr>
            <p:ph type="dgm" idx="1"/>
          </p:nvPr>
        </p:nvSpPr>
        <p:spPr>
          <a:xfrm>
            <a:off x="609600" y="1600200"/>
            <a:ext cx="10972800" cy="4724400"/>
          </a:xfrm>
        </p:spPr>
        <p:txBody>
          <a:bodyPr/>
          <a:lstStyle/>
          <a:p>
            <a:pPr lvl="0"/>
            <a:r>
              <a:rPr lang="en-US" noProof="0"/>
              <a:t>Click icon to add SmartArt graphic</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AC5D3EEF-D72A-4933-904F-960403D06E4B}" type="slidenum">
              <a:rPr lang="en-US" altLang="en-US"/>
              <a:pPr/>
              <a:t>‹#›</a:t>
            </a:fld>
            <a:endParaRPr lang="en-US" altLang="en-US"/>
          </a:p>
        </p:txBody>
      </p:sp>
    </p:spTree>
    <p:extLst>
      <p:ext uri="{BB962C8B-B14F-4D97-AF65-F5344CB8AC3E}">
        <p14:creationId xmlns:p14="http://schemas.microsoft.com/office/powerpoint/2010/main" val="522201501"/>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12"/>
          <p:cNvSpPr>
            <a:spLocks/>
          </p:cNvSpPr>
          <p:nvPr/>
        </p:nvSpPr>
        <p:spPr bwMode="gray">
          <a:xfrm>
            <a:off x="-12700" y="2997200"/>
            <a:ext cx="2940050" cy="2663825"/>
          </a:xfrm>
          <a:custGeom>
            <a:avLst/>
            <a:gdLst>
              <a:gd name="T0" fmla="*/ 0 w 1406"/>
              <a:gd name="T1" fmla="*/ 2147483646 h 1678"/>
              <a:gd name="T2" fmla="*/ 0 w 1406"/>
              <a:gd name="T3" fmla="*/ 2147483646 h 1678"/>
              <a:gd name="T4" fmla="*/ 2147483646 w 1406"/>
              <a:gd name="T5" fmla="*/ 0 h 1678"/>
              <a:gd name="T6" fmla="*/ 2147483646 w 1406"/>
              <a:gd name="T7" fmla="*/ 2147483646 h 1678"/>
              <a:gd name="T8" fmla="*/ 0 w 1406"/>
              <a:gd name="T9" fmla="*/ 2147483646 h 1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6" h="1678">
                <a:moveTo>
                  <a:pt x="0" y="1678"/>
                </a:moveTo>
                <a:lnTo>
                  <a:pt x="0" y="1134"/>
                </a:lnTo>
                <a:lnTo>
                  <a:pt x="1406" y="0"/>
                </a:lnTo>
                <a:lnTo>
                  <a:pt x="1406" y="91"/>
                </a:lnTo>
                <a:lnTo>
                  <a:pt x="0" y="167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pic>
        <p:nvPicPr>
          <p:cNvPr id="5" name="Picture 7" descr="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930400" y="1782763"/>
            <a:ext cx="9812338"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reeform 8"/>
          <p:cNvSpPr>
            <a:spLocks/>
          </p:cNvSpPr>
          <p:nvPr/>
        </p:nvSpPr>
        <p:spPr bwMode="gray">
          <a:xfrm>
            <a:off x="757238" y="-9525"/>
            <a:ext cx="2379662" cy="6875463"/>
          </a:xfrm>
          <a:custGeom>
            <a:avLst/>
            <a:gdLst>
              <a:gd name="T0" fmla="*/ 0 w 1124"/>
              <a:gd name="T1" fmla="*/ 0 h 4343"/>
              <a:gd name="T2" fmla="*/ 2147483646 w 1124"/>
              <a:gd name="T3" fmla="*/ 2147483646 h 4343"/>
              <a:gd name="T4" fmla="*/ 2147483646 w 1124"/>
              <a:gd name="T5" fmla="*/ 2147483646 h 4343"/>
              <a:gd name="T6" fmla="*/ 2147483646 w 1124"/>
              <a:gd name="T7" fmla="*/ 2147483646 h 4343"/>
              <a:gd name="T8" fmla="*/ 2147483646 w 1124"/>
              <a:gd name="T9" fmla="*/ 2147483646 h 4343"/>
              <a:gd name="T10" fmla="*/ 2147483646 w 1124"/>
              <a:gd name="T11" fmla="*/ 2147483646 h 4343"/>
              <a:gd name="T12" fmla="*/ 2147483646 w 1124"/>
              <a:gd name="T13" fmla="*/ 2147483646 h 4343"/>
              <a:gd name="T14" fmla="*/ 2147483646 w 1124"/>
              <a:gd name="T15" fmla="*/ 2147483646 h 4343"/>
              <a:gd name="T16" fmla="*/ 0 w 1124"/>
              <a:gd name="T17" fmla="*/ 0 h 43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4" h="4343">
                <a:moveTo>
                  <a:pt x="0" y="0"/>
                </a:moveTo>
                <a:lnTo>
                  <a:pt x="490" y="2"/>
                </a:lnTo>
                <a:lnTo>
                  <a:pt x="1124" y="1373"/>
                </a:lnTo>
                <a:lnTo>
                  <a:pt x="1124" y="2036"/>
                </a:lnTo>
                <a:lnTo>
                  <a:pt x="889" y="4343"/>
                </a:lnTo>
                <a:lnTo>
                  <a:pt x="526" y="4343"/>
                </a:lnTo>
                <a:lnTo>
                  <a:pt x="1079" y="2031"/>
                </a:lnTo>
                <a:lnTo>
                  <a:pt x="1079" y="1383"/>
                </a:lnTo>
                <a:lnTo>
                  <a:pt x="0" y="0"/>
                </a:lnTo>
                <a:close/>
              </a:path>
            </a:pathLst>
          </a:custGeom>
          <a:solidFill>
            <a:schemeClr val="bg1"/>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7" name="Freeform 9"/>
          <p:cNvSpPr>
            <a:spLocks/>
          </p:cNvSpPr>
          <p:nvPr/>
        </p:nvSpPr>
        <p:spPr bwMode="gray">
          <a:xfrm>
            <a:off x="-17463" y="-9525"/>
            <a:ext cx="3190876" cy="6880225"/>
          </a:xfrm>
          <a:custGeom>
            <a:avLst/>
            <a:gdLst>
              <a:gd name="T0" fmla="*/ 2147483646 w 1507"/>
              <a:gd name="T1" fmla="*/ 0 h 4334"/>
              <a:gd name="T2" fmla="*/ 2147483646 w 1507"/>
              <a:gd name="T3" fmla="*/ 2147483646 h 4334"/>
              <a:gd name="T4" fmla="*/ 2147483646 w 1507"/>
              <a:gd name="T5" fmla="*/ 2147483646 h 4334"/>
              <a:gd name="T6" fmla="*/ 2147483646 w 1507"/>
              <a:gd name="T7" fmla="*/ 2147483646 h 4334"/>
              <a:gd name="T8" fmla="*/ 2147483646 w 1507"/>
              <a:gd name="T9" fmla="*/ 2147483646 h 4334"/>
              <a:gd name="T10" fmla="*/ 2147483646 w 1507"/>
              <a:gd name="T11" fmla="*/ 2147483646 h 4334"/>
              <a:gd name="T12" fmla="*/ 2147483646 w 1507"/>
              <a:gd name="T13" fmla="*/ 2147483646 h 4334"/>
              <a:gd name="T14" fmla="*/ 2147483646 w 1507"/>
              <a:gd name="T15" fmla="*/ 2147483646 h 4334"/>
              <a:gd name="T16" fmla="*/ 2147483646 w 1507"/>
              <a:gd name="T17" fmla="*/ 2147483646 h 4334"/>
              <a:gd name="T18" fmla="*/ 0 w 1507"/>
              <a:gd name="T19" fmla="*/ 2147483646 h 4334"/>
              <a:gd name="T20" fmla="*/ 2147483646 w 1507"/>
              <a:gd name="T21" fmla="*/ 0 h 43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07" h="4334">
                <a:moveTo>
                  <a:pt x="181" y="0"/>
                </a:moveTo>
                <a:lnTo>
                  <a:pt x="1507" y="1379"/>
                </a:lnTo>
                <a:lnTo>
                  <a:pt x="1507" y="2036"/>
                </a:lnTo>
                <a:lnTo>
                  <a:pt x="727" y="4334"/>
                </a:lnTo>
                <a:lnTo>
                  <a:pt x="2" y="4334"/>
                </a:lnTo>
                <a:lnTo>
                  <a:pt x="2" y="4162"/>
                </a:lnTo>
                <a:lnTo>
                  <a:pt x="1441" y="1936"/>
                </a:lnTo>
                <a:lnTo>
                  <a:pt x="1441" y="1447"/>
                </a:lnTo>
                <a:lnTo>
                  <a:pt x="8" y="434"/>
                </a:lnTo>
                <a:lnTo>
                  <a:pt x="0" y="6"/>
                </a:lnTo>
                <a:lnTo>
                  <a:pt x="18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8" name="Freeform 10"/>
          <p:cNvSpPr>
            <a:spLocks/>
          </p:cNvSpPr>
          <p:nvPr/>
        </p:nvSpPr>
        <p:spPr bwMode="gray">
          <a:xfrm>
            <a:off x="3409950" y="0"/>
            <a:ext cx="4030663" cy="6858000"/>
          </a:xfrm>
          <a:custGeom>
            <a:avLst/>
            <a:gdLst>
              <a:gd name="T0" fmla="*/ 2147483646 w 1904"/>
              <a:gd name="T1" fmla="*/ 0 h 4354"/>
              <a:gd name="T2" fmla="*/ 2147483646 w 1904"/>
              <a:gd name="T3" fmla="*/ 0 h 4354"/>
              <a:gd name="T4" fmla="*/ 0 w 1904"/>
              <a:gd name="T5" fmla="*/ 2147483646 h 4354"/>
              <a:gd name="T6" fmla="*/ 0 w 1904"/>
              <a:gd name="T7" fmla="*/ 2147483646 h 4354"/>
              <a:gd name="T8" fmla="*/ 2147483646 w 1904"/>
              <a:gd name="T9" fmla="*/ 2147483646 h 4354"/>
              <a:gd name="T10" fmla="*/ 2147483646 w 1904"/>
              <a:gd name="T11" fmla="*/ 2147483646 h 4354"/>
              <a:gd name="T12" fmla="*/ 2147483646 w 1904"/>
              <a:gd name="T13" fmla="*/ 2147483646 h 4354"/>
              <a:gd name="T14" fmla="*/ 2147483646 w 1904"/>
              <a:gd name="T15" fmla="*/ 2147483646 h 4354"/>
              <a:gd name="T16" fmla="*/ 2147483646 w 1904"/>
              <a:gd name="T17" fmla="*/ 0 h 43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04" h="4354">
                <a:moveTo>
                  <a:pt x="1904" y="0"/>
                </a:moveTo>
                <a:lnTo>
                  <a:pt x="1178" y="0"/>
                </a:lnTo>
                <a:lnTo>
                  <a:pt x="0" y="1342"/>
                </a:lnTo>
                <a:lnTo>
                  <a:pt x="0" y="1950"/>
                </a:lnTo>
                <a:lnTo>
                  <a:pt x="498" y="4354"/>
                </a:lnTo>
                <a:lnTo>
                  <a:pt x="1088" y="4354"/>
                </a:lnTo>
                <a:lnTo>
                  <a:pt x="44" y="1985"/>
                </a:lnTo>
                <a:lnTo>
                  <a:pt x="44" y="1361"/>
                </a:lnTo>
                <a:lnTo>
                  <a:pt x="1904" y="0"/>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9" name="Freeform 11"/>
          <p:cNvSpPr>
            <a:spLocks/>
          </p:cNvSpPr>
          <p:nvPr/>
        </p:nvSpPr>
        <p:spPr bwMode="gray">
          <a:xfrm>
            <a:off x="3944938" y="-14288"/>
            <a:ext cx="3616325" cy="1887538"/>
          </a:xfrm>
          <a:custGeom>
            <a:avLst/>
            <a:gdLst>
              <a:gd name="T0" fmla="*/ 2147483646 w 1708"/>
              <a:gd name="T1" fmla="*/ 2147483646 h 1189"/>
              <a:gd name="T2" fmla="*/ 2147483646 w 1708"/>
              <a:gd name="T3" fmla="*/ 0 h 1189"/>
              <a:gd name="T4" fmla="*/ 0 w 1708"/>
              <a:gd name="T5" fmla="*/ 2147483646 h 1189"/>
              <a:gd name="T6" fmla="*/ 2147483646 w 1708"/>
              <a:gd name="T7" fmla="*/ 2147483646 h 11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8" h="1189">
                <a:moveTo>
                  <a:pt x="1708" y="1"/>
                </a:moveTo>
                <a:lnTo>
                  <a:pt x="1379" y="0"/>
                </a:lnTo>
                <a:lnTo>
                  <a:pt x="0" y="1189"/>
                </a:lnTo>
                <a:lnTo>
                  <a:pt x="1708" y="1"/>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0" name="Freeform 13"/>
          <p:cNvSpPr>
            <a:spLocks/>
          </p:cNvSpPr>
          <p:nvPr/>
        </p:nvSpPr>
        <p:spPr bwMode="gray">
          <a:xfrm>
            <a:off x="3332163" y="-9525"/>
            <a:ext cx="8140700" cy="6867525"/>
          </a:xfrm>
          <a:custGeom>
            <a:avLst/>
            <a:gdLst>
              <a:gd name="T0" fmla="*/ 2147483646 w 3846"/>
              <a:gd name="T1" fmla="*/ 0 h 4354"/>
              <a:gd name="T2" fmla="*/ 2147483646 w 3846"/>
              <a:gd name="T3" fmla="*/ 0 h 4354"/>
              <a:gd name="T4" fmla="*/ 0 w 3846"/>
              <a:gd name="T5" fmla="*/ 2147483646 h 4354"/>
              <a:gd name="T6" fmla="*/ 0 w 3846"/>
              <a:gd name="T7" fmla="*/ 2147483646 h 4354"/>
              <a:gd name="T8" fmla="*/ 2147483646 w 3846"/>
              <a:gd name="T9" fmla="*/ 2147483646 h 4354"/>
              <a:gd name="T10" fmla="*/ 2147483646 w 3846"/>
              <a:gd name="T11" fmla="*/ 2147483646 h 4354"/>
              <a:gd name="T12" fmla="*/ 2147483646 w 3846"/>
              <a:gd name="T13" fmla="*/ 2147483646 h 4354"/>
              <a:gd name="T14" fmla="*/ 2147483646 w 3846"/>
              <a:gd name="T15" fmla="*/ 2147483646 h 4354"/>
              <a:gd name="T16" fmla="*/ 2147483646 w 3846"/>
              <a:gd name="T17" fmla="*/ 0 h 4354"/>
              <a:gd name="T18" fmla="*/ 2147483646 w 3846"/>
              <a:gd name="T19" fmla="*/ 0 h 43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46" h="4354">
                <a:moveTo>
                  <a:pt x="3665" y="0"/>
                </a:moveTo>
                <a:lnTo>
                  <a:pt x="2122" y="0"/>
                </a:lnTo>
                <a:lnTo>
                  <a:pt x="0" y="1339"/>
                </a:lnTo>
                <a:lnTo>
                  <a:pt x="0" y="1950"/>
                </a:lnTo>
                <a:lnTo>
                  <a:pt x="1215" y="4354"/>
                </a:lnTo>
                <a:lnTo>
                  <a:pt x="1941" y="4354"/>
                </a:lnTo>
                <a:lnTo>
                  <a:pt x="72" y="1877"/>
                </a:lnTo>
                <a:lnTo>
                  <a:pt x="72" y="1361"/>
                </a:lnTo>
                <a:lnTo>
                  <a:pt x="3846" y="0"/>
                </a:lnTo>
                <a:lnTo>
                  <a:pt x="2122" y="0"/>
                </a:lnTo>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1" name="Freeform 14"/>
          <p:cNvSpPr>
            <a:spLocks/>
          </p:cNvSpPr>
          <p:nvPr/>
        </p:nvSpPr>
        <p:spPr bwMode="gray">
          <a:xfrm>
            <a:off x="-12700" y="185738"/>
            <a:ext cx="2995613" cy="5984875"/>
          </a:xfrm>
          <a:custGeom>
            <a:avLst/>
            <a:gdLst>
              <a:gd name="T0" fmla="*/ 0 w 1415"/>
              <a:gd name="T1" fmla="*/ 0 h 3770"/>
              <a:gd name="T2" fmla="*/ 2147483646 w 1415"/>
              <a:gd name="T3" fmla="*/ 2147483646 h 3770"/>
              <a:gd name="T4" fmla="*/ 2147483646 w 1415"/>
              <a:gd name="T5" fmla="*/ 2147483646 h 3770"/>
              <a:gd name="T6" fmla="*/ 0 w 1415"/>
              <a:gd name="T7" fmla="*/ 2147483646 h 3770"/>
              <a:gd name="T8" fmla="*/ 0 w 1415"/>
              <a:gd name="T9" fmla="*/ 2147483646 h 3770"/>
              <a:gd name="T10" fmla="*/ 2147483646 w 1415"/>
              <a:gd name="T11" fmla="*/ 2147483646 h 3770"/>
              <a:gd name="T12" fmla="*/ 2147483646 w 1415"/>
              <a:gd name="T13" fmla="*/ 2147483646 h 3770"/>
              <a:gd name="T14" fmla="*/ 2147483646 w 1415"/>
              <a:gd name="T15" fmla="*/ 2147483646 h 3770"/>
              <a:gd name="T16" fmla="*/ 0 w 1415"/>
              <a:gd name="T17" fmla="*/ 0 h 37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15" h="3770">
                <a:moveTo>
                  <a:pt x="0" y="0"/>
                </a:moveTo>
                <a:lnTo>
                  <a:pt x="1415" y="1197"/>
                </a:lnTo>
                <a:lnTo>
                  <a:pt x="1415" y="1862"/>
                </a:lnTo>
                <a:lnTo>
                  <a:pt x="0" y="3770"/>
                </a:lnTo>
                <a:lnTo>
                  <a:pt x="0" y="3272"/>
                </a:lnTo>
                <a:lnTo>
                  <a:pt x="1376" y="1801"/>
                </a:lnTo>
                <a:lnTo>
                  <a:pt x="1376" y="1272"/>
                </a:lnTo>
                <a:lnTo>
                  <a:pt x="6" y="962"/>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2" name="Freeform 15"/>
          <p:cNvSpPr>
            <a:spLocks/>
          </p:cNvSpPr>
          <p:nvPr/>
        </p:nvSpPr>
        <p:spPr bwMode="gray">
          <a:xfrm>
            <a:off x="3478213" y="642938"/>
            <a:ext cx="8720137" cy="6215062"/>
          </a:xfrm>
          <a:custGeom>
            <a:avLst/>
            <a:gdLst>
              <a:gd name="T0" fmla="*/ 2147483646 w 4120"/>
              <a:gd name="T1" fmla="*/ 0 h 3915"/>
              <a:gd name="T2" fmla="*/ 2147483646 w 4120"/>
              <a:gd name="T3" fmla="*/ 2147483646 h 3915"/>
              <a:gd name="T4" fmla="*/ 2147483646 w 4120"/>
              <a:gd name="T5" fmla="*/ 2147483646 h 3915"/>
              <a:gd name="T6" fmla="*/ 2147483646 w 4120"/>
              <a:gd name="T7" fmla="*/ 2147483646 h 3915"/>
              <a:gd name="T8" fmla="*/ 2147483646 w 4120"/>
              <a:gd name="T9" fmla="*/ 2147483646 h 3915"/>
              <a:gd name="T10" fmla="*/ 2147483646 w 4120"/>
              <a:gd name="T11" fmla="*/ 2147483646 h 3915"/>
              <a:gd name="T12" fmla="*/ 0 w 4120"/>
              <a:gd name="T13" fmla="*/ 2147483646 h 3915"/>
              <a:gd name="T14" fmla="*/ 0 w 4120"/>
              <a:gd name="T15" fmla="*/ 2147483646 h 3915"/>
              <a:gd name="T16" fmla="*/ 2147483646 w 4120"/>
              <a:gd name="T17" fmla="*/ 0 h 39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20" h="3915">
                <a:moveTo>
                  <a:pt x="4115" y="0"/>
                </a:moveTo>
                <a:lnTo>
                  <a:pt x="4120" y="500"/>
                </a:lnTo>
                <a:lnTo>
                  <a:pt x="61" y="1059"/>
                </a:lnTo>
                <a:lnTo>
                  <a:pt x="61" y="1466"/>
                </a:lnTo>
                <a:lnTo>
                  <a:pt x="2419" y="3915"/>
                </a:lnTo>
                <a:lnTo>
                  <a:pt x="1830" y="3915"/>
                </a:lnTo>
                <a:lnTo>
                  <a:pt x="0" y="1449"/>
                </a:lnTo>
                <a:lnTo>
                  <a:pt x="0" y="967"/>
                </a:lnTo>
                <a:lnTo>
                  <a:pt x="4115"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3" name="Freeform 16"/>
          <p:cNvSpPr>
            <a:spLocks/>
          </p:cNvSpPr>
          <p:nvPr/>
        </p:nvSpPr>
        <p:spPr bwMode="gray">
          <a:xfrm>
            <a:off x="3448050" y="-17463"/>
            <a:ext cx="8743950" cy="6875463"/>
          </a:xfrm>
          <a:custGeom>
            <a:avLst/>
            <a:gdLst>
              <a:gd name="T0" fmla="*/ 2147483646 w 4131"/>
              <a:gd name="T1" fmla="*/ 0 h 4348"/>
              <a:gd name="T2" fmla="*/ 2147483646 w 4131"/>
              <a:gd name="T3" fmla="*/ 2147483646 h 4348"/>
              <a:gd name="T4" fmla="*/ 2147483646 w 4131"/>
              <a:gd name="T5" fmla="*/ 2147483646 h 4348"/>
              <a:gd name="T6" fmla="*/ 2147483646 w 4131"/>
              <a:gd name="T7" fmla="*/ 2147483646 h 4348"/>
              <a:gd name="T8" fmla="*/ 2147483646 w 4131"/>
              <a:gd name="T9" fmla="*/ 2147483646 h 4348"/>
              <a:gd name="T10" fmla="*/ 2147483646 w 4131"/>
              <a:gd name="T11" fmla="*/ 2147483646 h 4348"/>
              <a:gd name="T12" fmla="*/ 0 w 4131"/>
              <a:gd name="T13" fmla="*/ 2147483646 h 4348"/>
              <a:gd name="T14" fmla="*/ 0 w 4131"/>
              <a:gd name="T15" fmla="*/ 2147483646 h 4348"/>
              <a:gd name="T16" fmla="*/ 2147483646 w 4131"/>
              <a:gd name="T17" fmla="*/ 0 h 4348"/>
              <a:gd name="T18" fmla="*/ 2147483646 w 4131"/>
              <a:gd name="T19" fmla="*/ 0 h 43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31" h="4348">
                <a:moveTo>
                  <a:pt x="4131" y="0"/>
                </a:moveTo>
                <a:lnTo>
                  <a:pt x="4126" y="494"/>
                </a:lnTo>
                <a:lnTo>
                  <a:pt x="55" y="1404"/>
                </a:lnTo>
                <a:lnTo>
                  <a:pt x="55" y="1853"/>
                </a:lnTo>
                <a:lnTo>
                  <a:pt x="3156" y="4348"/>
                </a:lnTo>
                <a:lnTo>
                  <a:pt x="2067" y="4348"/>
                </a:lnTo>
                <a:lnTo>
                  <a:pt x="0" y="1882"/>
                </a:lnTo>
                <a:lnTo>
                  <a:pt x="0" y="1355"/>
                </a:lnTo>
                <a:lnTo>
                  <a:pt x="3615" y="0"/>
                </a:lnTo>
                <a:lnTo>
                  <a:pt x="413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4" name="Freeform 17"/>
          <p:cNvSpPr>
            <a:spLocks/>
          </p:cNvSpPr>
          <p:nvPr/>
        </p:nvSpPr>
        <p:spPr bwMode="gray">
          <a:xfrm>
            <a:off x="3695700" y="-26988"/>
            <a:ext cx="7681913" cy="2087563"/>
          </a:xfrm>
          <a:custGeom>
            <a:avLst/>
            <a:gdLst>
              <a:gd name="T0" fmla="*/ 0 w 3629"/>
              <a:gd name="T1" fmla="*/ 2147483646 h 1315"/>
              <a:gd name="T2" fmla="*/ 2147483646 w 3629"/>
              <a:gd name="T3" fmla="*/ 0 h 1315"/>
              <a:gd name="T4" fmla="*/ 2147483646 w 3629"/>
              <a:gd name="T5" fmla="*/ 0 h 1315"/>
              <a:gd name="T6" fmla="*/ 0 w 3629"/>
              <a:gd name="T7" fmla="*/ 2147483646 h 13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29" h="1315">
                <a:moveTo>
                  <a:pt x="0" y="1315"/>
                </a:moveTo>
                <a:lnTo>
                  <a:pt x="2858" y="0"/>
                </a:lnTo>
                <a:lnTo>
                  <a:pt x="3629" y="0"/>
                </a:lnTo>
                <a:lnTo>
                  <a:pt x="0" y="1315"/>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5" name="Freeform 18"/>
          <p:cNvSpPr>
            <a:spLocks/>
          </p:cNvSpPr>
          <p:nvPr/>
        </p:nvSpPr>
        <p:spPr bwMode="gray">
          <a:xfrm>
            <a:off x="3408363" y="2924175"/>
            <a:ext cx="4511675" cy="3944938"/>
          </a:xfrm>
          <a:custGeom>
            <a:avLst/>
            <a:gdLst>
              <a:gd name="T0" fmla="*/ 0 w 2132"/>
              <a:gd name="T1" fmla="*/ 0 h 2495"/>
              <a:gd name="T2" fmla="*/ 2147483646 w 2132"/>
              <a:gd name="T3" fmla="*/ 2147483646 h 2495"/>
              <a:gd name="T4" fmla="*/ 2147483646 w 2132"/>
              <a:gd name="T5" fmla="*/ 2147483646 h 2495"/>
              <a:gd name="T6" fmla="*/ 0 w 2132"/>
              <a:gd name="T7" fmla="*/ 0 h 24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2" h="2495">
                <a:moveTo>
                  <a:pt x="0" y="0"/>
                </a:moveTo>
                <a:lnTo>
                  <a:pt x="2132" y="2495"/>
                </a:lnTo>
                <a:lnTo>
                  <a:pt x="1814" y="2495"/>
                </a:lnTo>
                <a:lnTo>
                  <a:pt x="0" y="0"/>
                </a:lnTo>
                <a:close/>
              </a:path>
            </a:pathLst>
          </a:custGeom>
          <a:solidFill>
            <a:srgbClr val="FFFFFF">
              <a:alpha val="34901"/>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 name="Freeform 24"/>
          <p:cNvSpPr>
            <a:spLocks/>
          </p:cNvSpPr>
          <p:nvPr/>
        </p:nvSpPr>
        <p:spPr bwMode="gray">
          <a:xfrm>
            <a:off x="-25400" y="180975"/>
            <a:ext cx="3016250" cy="1914525"/>
          </a:xfrm>
          <a:custGeom>
            <a:avLst/>
            <a:gdLst>
              <a:gd name="T0" fmla="*/ 2147483646 w 1425"/>
              <a:gd name="T1" fmla="*/ 2147483646 h 1206"/>
              <a:gd name="T2" fmla="*/ 0 w 1425"/>
              <a:gd name="T3" fmla="*/ 0 h 1206"/>
              <a:gd name="T4" fmla="*/ 0 w 1425"/>
              <a:gd name="T5" fmla="*/ 2147483646 h 1206"/>
              <a:gd name="T6" fmla="*/ 2147483646 w 1425"/>
              <a:gd name="T7" fmla="*/ 2147483646 h 1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5" h="1206">
                <a:moveTo>
                  <a:pt x="1425" y="1206"/>
                </a:moveTo>
                <a:lnTo>
                  <a:pt x="0" y="0"/>
                </a:lnTo>
                <a:lnTo>
                  <a:pt x="0" y="186"/>
                </a:lnTo>
                <a:lnTo>
                  <a:pt x="1425" y="1206"/>
                </a:lnTo>
                <a:close/>
              </a:path>
            </a:pathLst>
          </a:custGeom>
          <a:solidFill>
            <a:srgbClr val="333333">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7" name="Freeform 25"/>
          <p:cNvSpPr>
            <a:spLocks/>
          </p:cNvSpPr>
          <p:nvPr/>
        </p:nvSpPr>
        <p:spPr bwMode="gray">
          <a:xfrm>
            <a:off x="-17463" y="3105150"/>
            <a:ext cx="3103563" cy="3762375"/>
          </a:xfrm>
          <a:custGeom>
            <a:avLst/>
            <a:gdLst>
              <a:gd name="T0" fmla="*/ 0 w 1466"/>
              <a:gd name="T1" fmla="*/ 2147483646 h 2370"/>
              <a:gd name="T2" fmla="*/ 2147483646 w 1466"/>
              <a:gd name="T3" fmla="*/ 0 h 2370"/>
              <a:gd name="T4" fmla="*/ 2147483646 w 1466"/>
              <a:gd name="T5" fmla="*/ 2147483646 h 2370"/>
              <a:gd name="T6" fmla="*/ 2147483646 w 1466"/>
              <a:gd name="T7" fmla="*/ 2147483646 h 2370"/>
              <a:gd name="T8" fmla="*/ 0 w 1466"/>
              <a:gd name="T9" fmla="*/ 2147483646 h 23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6" h="2370">
                <a:moveTo>
                  <a:pt x="0" y="2248"/>
                </a:moveTo>
                <a:lnTo>
                  <a:pt x="1466" y="0"/>
                </a:lnTo>
                <a:lnTo>
                  <a:pt x="194" y="2370"/>
                </a:lnTo>
                <a:lnTo>
                  <a:pt x="4" y="2364"/>
                </a:lnTo>
                <a:lnTo>
                  <a:pt x="0" y="2248"/>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8" name="Freeform 26"/>
          <p:cNvSpPr>
            <a:spLocks/>
          </p:cNvSpPr>
          <p:nvPr/>
        </p:nvSpPr>
        <p:spPr bwMode="gray">
          <a:xfrm>
            <a:off x="-12700" y="1403350"/>
            <a:ext cx="3090863" cy="5265738"/>
          </a:xfrm>
          <a:custGeom>
            <a:avLst/>
            <a:gdLst>
              <a:gd name="T0" fmla="*/ 2147483646 w 1460"/>
              <a:gd name="T1" fmla="*/ 0 h 3317"/>
              <a:gd name="T2" fmla="*/ 2147483646 w 1460"/>
              <a:gd name="T3" fmla="*/ 2147483646 h 3317"/>
              <a:gd name="T4" fmla="*/ 2147483646 w 1460"/>
              <a:gd name="T5" fmla="*/ 2147483646 h 3317"/>
              <a:gd name="T6" fmla="*/ 2147483646 w 1460"/>
              <a:gd name="T7" fmla="*/ 2147483646 h 3317"/>
              <a:gd name="T8" fmla="*/ 0 w 1460"/>
              <a:gd name="T9" fmla="*/ 2147483646 h 3317"/>
              <a:gd name="T10" fmla="*/ 0 w 1460"/>
              <a:gd name="T11" fmla="*/ 2147483646 h 3317"/>
              <a:gd name="T12" fmla="*/ 2147483646 w 1460"/>
              <a:gd name="T13" fmla="*/ 2147483646 h 3317"/>
              <a:gd name="T14" fmla="*/ 2147483646 w 1460"/>
              <a:gd name="T15" fmla="*/ 2147483646 h 3317"/>
              <a:gd name="T16" fmla="*/ 2147483646 w 1460"/>
              <a:gd name="T17" fmla="*/ 0 h 33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60" h="3317">
                <a:moveTo>
                  <a:pt x="6" y="0"/>
                </a:moveTo>
                <a:lnTo>
                  <a:pt x="6" y="643"/>
                </a:lnTo>
                <a:lnTo>
                  <a:pt x="1410" y="564"/>
                </a:lnTo>
                <a:lnTo>
                  <a:pt x="1410" y="1049"/>
                </a:lnTo>
                <a:lnTo>
                  <a:pt x="0" y="2852"/>
                </a:lnTo>
                <a:lnTo>
                  <a:pt x="0" y="3317"/>
                </a:lnTo>
                <a:lnTo>
                  <a:pt x="1460" y="1062"/>
                </a:lnTo>
                <a:lnTo>
                  <a:pt x="1460" y="505"/>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nvGrpSpPr>
          <p:cNvPr id="19" name="Group 36"/>
          <p:cNvGrpSpPr>
            <a:grpSpLocks/>
          </p:cNvGrpSpPr>
          <p:nvPr/>
        </p:nvGrpSpPr>
        <p:grpSpPr bwMode="auto">
          <a:xfrm>
            <a:off x="0" y="-19050"/>
            <a:ext cx="12204700" cy="6886575"/>
            <a:chOff x="0" y="0"/>
            <a:chExt cx="5760" cy="4326"/>
          </a:xfrm>
        </p:grpSpPr>
        <p:pic>
          <p:nvPicPr>
            <p:cNvPr id="20" name="Picture 35" descr="11"/>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0" y="0"/>
              <a:ext cx="5760" cy="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7"/>
            <p:cNvSpPr>
              <a:spLocks noChangeArrowheads="1"/>
            </p:cNvSpPr>
            <p:nvPr userDrawn="1"/>
          </p:nvSpPr>
          <p:spPr bwMode="gray">
            <a:xfrm>
              <a:off x="212" y="462"/>
              <a:ext cx="5334" cy="3408"/>
            </a:xfrm>
            <a:prstGeom prst="rect">
              <a:avLst/>
            </a:prstGeom>
            <a:no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grpSp>
      <p:pic>
        <p:nvPicPr>
          <p:cNvPr id="22" name="Picture 19" descr="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5522913" y="4041775"/>
            <a:ext cx="55403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 Box 29"/>
          <p:cNvSpPr txBox="1">
            <a:spLocks noChangeArrowheads="1"/>
          </p:cNvSpPr>
          <p:nvPr/>
        </p:nvSpPr>
        <p:spPr bwMode="gray">
          <a:xfrm>
            <a:off x="10469563" y="5476875"/>
            <a:ext cx="1208087" cy="400050"/>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2000">
                <a:solidFill>
                  <a:srgbClr val="FF7F00"/>
                </a:solidFill>
                <a:latin typeface="Arial Black" panose="020B0A04020102020204" pitchFamily="34" charset="0"/>
              </a:rPr>
              <a:t>L/O/G/O</a:t>
            </a:r>
          </a:p>
        </p:txBody>
      </p:sp>
      <p:sp>
        <p:nvSpPr>
          <p:cNvPr id="24" name="Text Box 30"/>
          <p:cNvSpPr txBox="1">
            <a:spLocks noChangeArrowheads="1"/>
          </p:cNvSpPr>
          <p:nvPr/>
        </p:nvSpPr>
        <p:spPr bwMode="gray">
          <a:xfrm>
            <a:off x="9042400" y="5781675"/>
            <a:ext cx="2635250" cy="33813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1600">
                <a:solidFill>
                  <a:srgbClr val="000000"/>
                </a:solidFill>
                <a:latin typeface="Times New Roman" panose="02020603050405020304" pitchFamily="18" charset="0"/>
              </a:rPr>
              <a:t>http://dichvudanhvanban.com</a:t>
            </a:r>
          </a:p>
        </p:txBody>
      </p:sp>
      <p:sp>
        <p:nvSpPr>
          <p:cNvPr id="25" name="Rectangle 50"/>
          <p:cNvSpPr>
            <a:spLocks noChangeArrowheads="1"/>
          </p:cNvSpPr>
          <p:nvPr/>
        </p:nvSpPr>
        <p:spPr bwMode="gray">
          <a:xfrm>
            <a:off x="455613" y="722313"/>
            <a:ext cx="11304587" cy="5410200"/>
          </a:xfrm>
          <a:prstGeom prst="rect">
            <a:avLst/>
          </a:prstGeom>
          <a:no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6" name="TextBox 25"/>
          <p:cNvSpPr txBox="1">
            <a:spLocks noChangeArrowheads="1"/>
          </p:cNvSpPr>
          <p:nvPr userDrawn="1"/>
        </p:nvSpPr>
        <p:spPr bwMode="auto">
          <a:xfrm>
            <a:off x="0"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4098" name="Rectangle 2"/>
          <p:cNvSpPr>
            <a:spLocks noGrp="1" noChangeArrowheads="1"/>
          </p:cNvSpPr>
          <p:nvPr>
            <p:ph type="ctrTitle"/>
          </p:nvPr>
        </p:nvSpPr>
        <p:spPr>
          <a:xfrm>
            <a:off x="1314451" y="3787776"/>
            <a:ext cx="10363200" cy="885825"/>
          </a:xfrm>
        </p:spPr>
        <p:txBody>
          <a:bodyPr/>
          <a:lstStyle>
            <a:lvl1pPr algn="r">
              <a:defRPr/>
            </a:lvl1pPr>
          </a:lstStyle>
          <a:p>
            <a:r>
              <a:rPr lang="en-US"/>
              <a:t>Click to edit Master title style</a:t>
            </a:r>
          </a:p>
        </p:txBody>
      </p:sp>
      <p:sp>
        <p:nvSpPr>
          <p:cNvPr id="4099" name="Rectangle 3"/>
          <p:cNvSpPr>
            <a:spLocks noGrp="1" noChangeArrowheads="1"/>
          </p:cNvSpPr>
          <p:nvPr>
            <p:ph type="subTitle" idx="1"/>
          </p:nvPr>
        </p:nvSpPr>
        <p:spPr>
          <a:xfrm>
            <a:off x="6172200" y="3505200"/>
            <a:ext cx="5505451" cy="457200"/>
          </a:xfrm>
        </p:spPr>
        <p:txBody>
          <a:bodyPr/>
          <a:lstStyle>
            <a:lvl1pPr marL="0" indent="0" algn="dist">
              <a:buFontTx/>
              <a:buNone/>
              <a:defRPr sz="2000" b="1">
                <a:solidFill>
                  <a:srgbClr val="777777"/>
                </a:solidFill>
              </a:defRPr>
            </a:lvl1pPr>
          </a:lstStyle>
          <a:p>
            <a:r>
              <a:rPr lang="en-US"/>
              <a:t>Click to edit Master subtitle style</a:t>
            </a:r>
          </a:p>
        </p:txBody>
      </p:sp>
      <p:sp>
        <p:nvSpPr>
          <p:cNvPr id="27" name="Rectangle 4"/>
          <p:cNvSpPr>
            <a:spLocks noGrp="1" noChangeArrowheads="1"/>
          </p:cNvSpPr>
          <p:nvPr>
            <p:ph type="dt" sz="half" idx="10"/>
          </p:nvPr>
        </p:nvSpPr>
        <p:spPr>
          <a:xfrm>
            <a:off x="609600" y="6245225"/>
            <a:ext cx="2844800" cy="476250"/>
          </a:xfrm>
        </p:spPr>
        <p:txBody>
          <a:bodyPr/>
          <a:lstStyle>
            <a:lvl1pPr eaLnBrk="0" hangingPunct="0">
              <a:defRPr>
                <a:latin typeface=".VnTime" pitchFamily="34" charset="0"/>
              </a:defRPr>
            </a:lvl1pPr>
          </a:lstStyle>
          <a:p>
            <a:pPr>
              <a:defRPr/>
            </a:pPr>
            <a:endParaRPr lang="en-US"/>
          </a:p>
        </p:txBody>
      </p:sp>
      <p:sp>
        <p:nvSpPr>
          <p:cNvPr id="28" name="Rectangle 5"/>
          <p:cNvSpPr>
            <a:spLocks noGrp="1" noChangeArrowheads="1"/>
          </p:cNvSpPr>
          <p:nvPr>
            <p:ph type="ftr" sz="quarter" idx="11"/>
          </p:nvPr>
        </p:nvSpPr>
        <p:spPr>
          <a:xfrm>
            <a:off x="4165600" y="6245225"/>
            <a:ext cx="3860800" cy="476250"/>
          </a:xfrm>
        </p:spPr>
        <p:txBody>
          <a:bodyPr/>
          <a:lstStyle>
            <a:lvl1pPr eaLnBrk="0" hangingPunct="0">
              <a:defRPr>
                <a:latin typeface=".VnTime" pitchFamily="34" charset="0"/>
              </a:defRPr>
            </a:lvl1pPr>
          </a:lstStyle>
          <a:p>
            <a:pPr>
              <a:defRPr/>
            </a:pPr>
            <a:endParaRPr lang="en-US"/>
          </a:p>
        </p:txBody>
      </p:sp>
      <p:sp>
        <p:nvSpPr>
          <p:cNvPr id="29" name="Rectangle 6"/>
          <p:cNvSpPr>
            <a:spLocks noGrp="1" noChangeArrowheads="1"/>
          </p:cNvSpPr>
          <p:nvPr>
            <p:ph type="sldNum" sz="quarter" idx="12"/>
          </p:nvPr>
        </p:nvSpPr>
        <p:spPr>
          <a:xfrm>
            <a:off x="8737600" y="6245225"/>
            <a:ext cx="2844800" cy="476250"/>
          </a:xfrm>
        </p:spPr>
        <p:txBody>
          <a:bodyPr/>
          <a:lstStyle>
            <a:lvl1pPr eaLnBrk="0" hangingPunct="0">
              <a:defRPr>
                <a:latin typeface=".VnTime" panose="020B7200000000000000" pitchFamily="34" charset="0"/>
              </a:defRPr>
            </a:lvl1pPr>
          </a:lstStyle>
          <a:p>
            <a:fld id="{C2B393C9-478B-4AF7-80CD-A4762F0228A1}" type="slidenum">
              <a:rPr lang="en-US" altLang="en-US"/>
              <a:pPr/>
              <a:t>‹#›</a:t>
            </a:fld>
            <a:endParaRPr lang="en-US" altLang="en-US"/>
          </a:p>
        </p:txBody>
      </p:sp>
    </p:spTree>
    <p:extLst>
      <p:ext uri="{BB962C8B-B14F-4D97-AF65-F5344CB8AC3E}">
        <p14:creationId xmlns:p14="http://schemas.microsoft.com/office/powerpoint/2010/main" val="3406250553"/>
      </p:ext>
    </p:extLst>
  </p:cSld>
  <p:clrMapOvr>
    <a:masterClrMapping/>
  </p:clrMapOvr>
  <p:transition/>
</p:sldLayout>
</file>

<file path=ppt/slideLayouts/slideLayout4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ACCA39CE-33A7-4E68-8D80-F9C5F95D6B46}" type="slidenum">
              <a:rPr lang="en-US" altLang="en-US"/>
              <a:pPr/>
              <a:t>‹#›</a:t>
            </a:fld>
            <a:endParaRPr lang="en-US" altLang="en-US"/>
          </a:p>
        </p:txBody>
      </p:sp>
    </p:spTree>
    <p:extLst>
      <p:ext uri="{BB962C8B-B14F-4D97-AF65-F5344CB8AC3E}">
        <p14:creationId xmlns:p14="http://schemas.microsoft.com/office/powerpoint/2010/main" val="3144479671"/>
      </p:ext>
    </p:extLst>
  </p:cSld>
  <p:clrMapOvr>
    <a:masterClrMapping/>
  </p:clrMapOvr>
  <p:transition/>
</p:sldLayout>
</file>

<file path=ppt/slideLayouts/slideLayout4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673F16E4-3972-4F92-9474-33248C317483}" type="slidenum">
              <a:rPr lang="en-US" altLang="en-US"/>
              <a:pPr/>
              <a:t>‹#›</a:t>
            </a:fld>
            <a:endParaRPr lang="en-US" altLang="en-US"/>
          </a:p>
        </p:txBody>
      </p:sp>
    </p:spTree>
    <p:extLst>
      <p:ext uri="{BB962C8B-B14F-4D97-AF65-F5344CB8AC3E}">
        <p14:creationId xmlns:p14="http://schemas.microsoft.com/office/powerpoint/2010/main" val="4168495782"/>
      </p:ext>
    </p:extLst>
  </p:cSld>
  <p:clrMapOvr>
    <a:masterClrMapping/>
  </p:clrMapOvr>
  <p:transition/>
</p:sldLayout>
</file>

<file path=ppt/slideLayouts/slideLayout4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34827E04-8D49-4C76-887C-2FFDCFF2D2E6}" type="slidenum">
              <a:rPr lang="en-US" altLang="en-US"/>
              <a:pPr/>
              <a:t>‹#›</a:t>
            </a:fld>
            <a:endParaRPr lang="en-US" altLang="en-US"/>
          </a:p>
        </p:txBody>
      </p:sp>
    </p:spTree>
    <p:extLst>
      <p:ext uri="{BB962C8B-B14F-4D97-AF65-F5344CB8AC3E}">
        <p14:creationId xmlns:p14="http://schemas.microsoft.com/office/powerpoint/2010/main" val="3273788725"/>
      </p:ext>
    </p:extLst>
  </p:cSld>
  <p:clrMapOvr>
    <a:masterClrMapping/>
  </p:clrMapOvr>
  <p:transition/>
</p:sldLayout>
</file>

<file path=ppt/slideLayouts/slideLayout4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89CBCA86-F119-4602-A6B6-ABE529DF38CA}" type="slidenum">
              <a:rPr lang="en-US" altLang="en-US"/>
              <a:pPr/>
              <a:t>‹#›</a:t>
            </a:fld>
            <a:endParaRPr lang="en-US" altLang="en-US"/>
          </a:p>
        </p:txBody>
      </p:sp>
    </p:spTree>
    <p:extLst>
      <p:ext uri="{BB962C8B-B14F-4D97-AF65-F5344CB8AC3E}">
        <p14:creationId xmlns:p14="http://schemas.microsoft.com/office/powerpoint/2010/main" val="3381555566"/>
      </p:ext>
    </p:extLst>
  </p:cSld>
  <p:clrMapOvr>
    <a:masterClrMapping/>
  </p:clrMapOvr>
  <p:transition/>
</p:sldLayout>
</file>

<file path=ppt/slideLayouts/slideLayout4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E0A2FD90-A89E-4BBC-9630-783C633FA6A6}" type="slidenum">
              <a:rPr lang="en-US" altLang="en-US"/>
              <a:pPr/>
              <a:t>‹#›</a:t>
            </a:fld>
            <a:endParaRPr lang="en-US" altLang="en-US"/>
          </a:p>
        </p:txBody>
      </p:sp>
    </p:spTree>
    <p:extLst>
      <p:ext uri="{BB962C8B-B14F-4D97-AF65-F5344CB8AC3E}">
        <p14:creationId xmlns:p14="http://schemas.microsoft.com/office/powerpoint/2010/main" val="1342417366"/>
      </p:ext>
    </p:extLst>
  </p:cSld>
  <p:clrMapOvr>
    <a:masterClrMapping/>
  </p:clrMapOvr>
  <p:transition/>
</p:sldLayout>
</file>

<file path=ppt/slideLayouts/slideLayout4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CC85C69C-F2D2-46EC-946B-7D5F7586C984}" type="slidenum">
              <a:rPr lang="en-US" altLang="en-US"/>
              <a:pPr/>
              <a:t>‹#›</a:t>
            </a:fld>
            <a:endParaRPr lang="en-US" altLang="en-US"/>
          </a:p>
        </p:txBody>
      </p:sp>
    </p:spTree>
    <p:extLst>
      <p:ext uri="{BB962C8B-B14F-4D97-AF65-F5344CB8AC3E}">
        <p14:creationId xmlns:p14="http://schemas.microsoft.com/office/powerpoint/2010/main" val="298781506"/>
      </p:ext>
    </p:extLst>
  </p:cSld>
  <p:clrMapOvr>
    <a:masterClrMapping/>
  </p:clrMapOvr>
  <p:transition/>
</p:sldLayout>
</file>

<file path=ppt/slideLayouts/slideLayout4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13F15374-50B0-4F31-AE7C-13C9127172A2}" type="slidenum">
              <a:rPr lang="en-US" altLang="en-US"/>
              <a:pPr/>
              <a:t>‹#›</a:t>
            </a:fld>
            <a:endParaRPr lang="en-US" altLang="en-US"/>
          </a:p>
        </p:txBody>
      </p:sp>
    </p:spTree>
    <p:extLst>
      <p:ext uri="{BB962C8B-B14F-4D97-AF65-F5344CB8AC3E}">
        <p14:creationId xmlns:p14="http://schemas.microsoft.com/office/powerpoint/2010/main" val="3616173233"/>
      </p:ext>
    </p:extLst>
  </p:cSld>
  <p:clrMapOvr>
    <a:masterClrMapping/>
  </p:clrMapOvr>
  <p:transition/>
</p:sldLayout>
</file>

<file path=ppt/slideLayouts/slideLayout4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FA5A6B43-DB91-43B4-AB8E-7B6A19A2BDB5}" type="slidenum">
              <a:rPr lang="en-US" altLang="en-US"/>
              <a:pPr/>
              <a:t>‹#›</a:t>
            </a:fld>
            <a:endParaRPr lang="en-US" altLang="en-US"/>
          </a:p>
        </p:txBody>
      </p:sp>
    </p:spTree>
    <p:extLst>
      <p:ext uri="{BB962C8B-B14F-4D97-AF65-F5344CB8AC3E}">
        <p14:creationId xmlns:p14="http://schemas.microsoft.com/office/powerpoint/2010/main" val="2980594863"/>
      </p:ext>
    </p:extLst>
  </p:cSld>
  <p:clrMapOvr>
    <a:masterClrMapping/>
  </p:clrMapOvr>
  <p:transition/>
</p:sldLayout>
</file>

<file path=ppt/slideLayouts/slideLayout4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511FE2CC-0439-46FF-B4D5-D9484DD9DFEA}" type="slidenum">
              <a:rPr lang="en-US" altLang="en-US"/>
              <a:pPr/>
              <a:t>‹#›</a:t>
            </a:fld>
            <a:endParaRPr lang="en-US" altLang="en-US"/>
          </a:p>
        </p:txBody>
      </p:sp>
    </p:spTree>
    <p:extLst>
      <p:ext uri="{BB962C8B-B14F-4D97-AF65-F5344CB8AC3E}">
        <p14:creationId xmlns:p14="http://schemas.microsoft.com/office/powerpoint/2010/main" val="88139350"/>
      </p:ext>
    </p:extLst>
  </p:cSld>
  <p:clrMapOvr>
    <a:masterClrMapping/>
  </p:clrMapOvr>
  <p:transition/>
</p:sldLayout>
</file>

<file path=ppt/slideLayouts/slideLayout4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198439"/>
            <a:ext cx="2743200" cy="5927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198439"/>
            <a:ext cx="8026400" cy="5927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7951EDE6-AAF3-4CF4-A8CF-E575E8A1EB9C}" type="slidenum">
              <a:rPr lang="en-US" altLang="en-US"/>
              <a:pPr/>
              <a:t>‹#›</a:t>
            </a:fld>
            <a:endParaRPr lang="en-US" altLang="en-US"/>
          </a:p>
        </p:txBody>
      </p:sp>
    </p:spTree>
    <p:extLst>
      <p:ext uri="{BB962C8B-B14F-4D97-AF65-F5344CB8AC3E}">
        <p14:creationId xmlns:p14="http://schemas.microsoft.com/office/powerpoint/2010/main" val="3156926836"/>
      </p:ext>
    </p:extLst>
  </p:cSld>
  <p:clrMapOvr>
    <a:masterClrMapping/>
  </p:clrMapOvr>
  <p:transition/>
</p:sldLayout>
</file>

<file path=ppt/slideLayouts/slideLayout493.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204385" y="198438"/>
            <a:ext cx="8403167" cy="11430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1F4B8399-9FA1-409E-BABE-F99C76D71269}" type="slidenum">
              <a:rPr lang="en-US" altLang="en-US"/>
              <a:pPr/>
              <a:t>‹#›</a:t>
            </a:fld>
            <a:endParaRPr lang="en-US" altLang="en-US"/>
          </a:p>
        </p:txBody>
      </p:sp>
    </p:spTree>
    <p:extLst>
      <p:ext uri="{BB962C8B-B14F-4D97-AF65-F5344CB8AC3E}">
        <p14:creationId xmlns:p14="http://schemas.microsoft.com/office/powerpoint/2010/main" val="762498424"/>
      </p:ext>
    </p:extLst>
  </p:cSld>
  <p:clrMapOvr>
    <a:masterClrMapping/>
  </p:clrMapOvr>
  <p:transition/>
</p:sldLayout>
</file>

<file path=ppt/slideLayouts/slideLayout49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43360561"/>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218424330"/>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23828962"/>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00739816"/>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573385161"/>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94066848"/>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237790153"/>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44428249"/>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602930348"/>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36667269"/>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05382140"/>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53443031"/>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805434981"/>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59621409"/>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68244559"/>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481264844"/>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864533532"/>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298228308"/>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922021241"/>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248153167"/>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90317137"/>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09588246"/>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0"/>
          <p:cNvSpPr>
            <a:spLocks/>
          </p:cNvSpPr>
          <p:nvPr/>
        </p:nvSpPr>
        <p:spPr bwMode="gray">
          <a:xfrm>
            <a:off x="427038" y="4437063"/>
            <a:ext cx="3644900" cy="1811337"/>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5" name="Freeform 24"/>
          <p:cNvSpPr>
            <a:spLocks/>
          </p:cNvSpPr>
          <p:nvPr/>
        </p:nvSpPr>
        <p:spPr bwMode="gray">
          <a:xfrm>
            <a:off x="4316413" y="2393950"/>
            <a:ext cx="3633787" cy="1811338"/>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 name="Freeform 26"/>
          <p:cNvSpPr>
            <a:spLocks/>
          </p:cNvSpPr>
          <p:nvPr/>
        </p:nvSpPr>
        <p:spPr bwMode="gray">
          <a:xfrm>
            <a:off x="8202613" y="377825"/>
            <a:ext cx="3641725"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7" name="Freeform 28"/>
          <p:cNvSpPr>
            <a:spLocks/>
          </p:cNvSpPr>
          <p:nvPr/>
        </p:nvSpPr>
        <p:spPr bwMode="gray">
          <a:xfrm>
            <a:off x="419100" y="373063"/>
            <a:ext cx="3643313"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8" name="Freeform 25" descr="1"/>
          <p:cNvSpPr>
            <a:spLocks/>
          </p:cNvSpPr>
          <p:nvPr/>
        </p:nvSpPr>
        <p:spPr bwMode="gray">
          <a:xfrm>
            <a:off x="4313238" y="377825"/>
            <a:ext cx="3636962"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9" name="Freeform 27"/>
          <p:cNvSpPr>
            <a:spLocks/>
          </p:cNvSpPr>
          <p:nvPr/>
        </p:nvSpPr>
        <p:spPr bwMode="gray">
          <a:xfrm>
            <a:off x="8208963" y="2398713"/>
            <a:ext cx="3635375"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3"/>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0" name="Freeform 29" descr="3"/>
          <p:cNvSpPr>
            <a:spLocks/>
          </p:cNvSpPr>
          <p:nvPr/>
        </p:nvSpPr>
        <p:spPr bwMode="gray">
          <a:xfrm>
            <a:off x="419100" y="2398713"/>
            <a:ext cx="3636963"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pic>
        <p:nvPicPr>
          <p:cNvPr id="11" name="Picture 31" descr="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1593903">
            <a:off x="995363" y="4217988"/>
            <a:ext cx="806450" cy="199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32"/>
          <p:cNvSpPr>
            <a:spLocks noChangeArrowheads="1"/>
          </p:cNvSpPr>
          <p:nvPr/>
        </p:nvSpPr>
        <p:spPr bwMode="gray">
          <a:xfrm>
            <a:off x="0" y="6629400"/>
            <a:ext cx="12192000" cy="228600"/>
          </a:xfrm>
          <a:prstGeom prst="rect">
            <a:avLst/>
          </a:prstGeom>
          <a:solidFill>
            <a:srgbClr val="E4E4E4"/>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3" name="Text Box 33"/>
          <p:cNvSpPr txBox="1">
            <a:spLocks noChangeArrowheads="1"/>
          </p:cNvSpPr>
          <p:nvPr/>
        </p:nvSpPr>
        <p:spPr bwMode="gray">
          <a:xfrm>
            <a:off x="10369550" y="1695450"/>
            <a:ext cx="1314450" cy="430213"/>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2200">
                <a:solidFill>
                  <a:srgbClr val="FFFFFF"/>
                </a:solidFill>
                <a:latin typeface="Arial Black" panose="020B0A04020102020204" pitchFamily="34" charset="0"/>
              </a:rPr>
              <a:t>L/O/G/O</a:t>
            </a:r>
          </a:p>
        </p:txBody>
      </p:sp>
      <p:sp>
        <p:nvSpPr>
          <p:cNvPr id="14" name="TextBox 13"/>
          <p:cNvSpPr txBox="1">
            <a:spLocks noChangeArrowheads="1"/>
          </p:cNvSpPr>
          <p:nvPr userDrawn="1"/>
        </p:nvSpPr>
        <p:spPr bwMode="auto">
          <a:xfrm>
            <a:off x="227013" y="6627813"/>
            <a:ext cx="1690687"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1320800" y="4486276"/>
            <a:ext cx="10363200" cy="1165225"/>
          </a:xfrm>
        </p:spPr>
        <p:txBody>
          <a:bodyPr/>
          <a:lstStyle>
            <a:lvl1pPr algn="r">
              <a:defRPr sz="4800"/>
            </a:lvl1pPr>
          </a:lstStyle>
          <a:p>
            <a:r>
              <a:rPr lang="en-US"/>
              <a:t>Click to edit Master title style</a:t>
            </a:r>
          </a:p>
        </p:txBody>
      </p:sp>
      <p:sp>
        <p:nvSpPr>
          <p:cNvPr id="3075" name="Rectangle 3"/>
          <p:cNvSpPr>
            <a:spLocks noGrp="1" noChangeArrowheads="1"/>
          </p:cNvSpPr>
          <p:nvPr>
            <p:ph type="subTitle" idx="1"/>
          </p:nvPr>
        </p:nvSpPr>
        <p:spPr>
          <a:xfrm>
            <a:off x="6705600" y="5867400"/>
            <a:ext cx="4978400" cy="533400"/>
          </a:xfrm>
        </p:spPr>
        <p:txBody>
          <a:bodyPr/>
          <a:lstStyle>
            <a:lvl1pPr marL="0" indent="0" algn="dist">
              <a:buFontTx/>
              <a:buNone/>
              <a:defRPr sz="1500" i="1">
                <a:latin typeface="Times New Roman" pitchFamily="18" charset="0"/>
              </a:defRPr>
            </a:lvl1pPr>
          </a:lstStyle>
          <a:p>
            <a:r>
              <a:rPr lang="en-US"/>
              <a:t>Click to edit Master subtitle style</a:t>
            </a:r>
          </a:p>
        </p:txBody>
      </p:sp>
      <p:sp>
        <p:nvSpPr>
          <p:cNvPr id="15" name="Rectangle 4"/>
          <p:cNvSpPr>
            <a:spLocks noGrp="1" noChangeArrowheads="1"/>
          </p:cNvSpPr>
          <p:nvPr>
            <p:ph type="dt" sz="half" idx="10"/>
          </p:nvPr>
        </p:nvSpPr>
        <p:spPr>
          <a:xfrm>
            <a:off x="609600" y="6308725"/>
            <a:ext cx="2844800" cy="257175"/>
          </a:xfrm>
        </p:spPr>
        <p:txBody>
          <a:bodyPr/>
          <a:lstStyle>
            <a:lvl1pPr eaLnBrk="0" hangingPunct="0">
              <a:defRPr>
                <a:latin typeface=".VnTime" pitchFamily="34" charset="0"/>
              </a:defRPr>
            </a:lvl1pPr>
          </a:lstStyle>
          <a:p>
            <a:pPr>
              <a:defRPr/>
            </a:pPr>
            <a:endParaRPr lang="en-US"/>
          </a:p>
        </p:txBody>
      </p:sp>
      <p:sp>
        <p:nvSpPr>
          <p:cNvPr id="16" name="Rectangle 5"/>
          <p:cNvSpPr>
            <a:spLocks noGrp="1" noChangeArrowheads="1"/>
          </p:cNvSpPr>
          <p:nvPr>
            <p:ph type="ftr" sz="quarter" idx="11"/>
          </p:nvPr>
        </p:nvSpPr>
        <p:spPr>
          <a:xfrm>
            <a:off x="4165600" y="6308725"/>
            <a:ext cx="3860800" cy="257175"/>
          </a:xfrm>
        </p:spPr>
        <p:txBody>
          <a:bodyPr/>
          <a:lstStyle>
            <a:lvl1pPr algn="l" eaLnBrk="0" hangingPunct="0">
              <a:defRPr>
                <a:latin typeface=".VnTime" pitchFamily="34" charset="0"/>
              </a:defRPr>
            </a:lvl1pPr>
          </a:lstStyle>
          <a:p>
            <a:pPr>
              <a:defRPr/>
            </a:pPr>
            <a:endParaRPr lang="en-US"/>
          </a:p>
        </p:txBody>
      </p:sp>
      <p:sp>
        <p:nvSpPr>
          <p:cNvPr id="17" name="Rectangle 6"/>
          <p:cNvSpPr>
            <a:spLocks noGrp="1" noChangeArrowheads="1"/>
          </p:cNvSpPr>
          <p:nvPr>
            <p:ph type="sldNum" sz="quarter" idx="12"/>
          </p:nvPr>
        </p:nvSpPr>
        <p:spPr>
          <a:xfrm>
            <a:off x="8737600" y="6308725"/>
            <a:ext cx="2844800" cy="257175"/>
          </a:xfrm>
        </p:spPr>
        <p:txBody>
          <a:bodyPr/>
          <a:lstStyle>
            <a:lvl1pPr eaLnBrk="0" hangingPunct="0">
              <a:defRPr>
                <a:latin typeface=".VnTime" panose="020B7200000000000000" pitchFamily="34" charset="0"/>
              </a:defRPr>
            </a:lvl1pPr>
          </a:lstStyle>
          <a:p>
            <a:fld id="{8A88ECED-F509-4480-BFAC-9A1A950114CF}" type="slidenum">
              <a:rPr lang="en-US" altLang="en-US"/>
              <a:pPr/>
              <a:t>‹#›</a:t>
            </a:fld>
            <a:endParaRPr lang="en-US" altLang="en-US"/>
          </a:p>
        </p:txBody>
      </p:sp>
    </p:spTree>
    <p:extLst>
      <p:ext uri="{BB962C8B-B14F-4D97-AF65-F5344CB8AC3E}">
        <p14:creationId xmlns:p14="http://schemas.microsoft.com/office/powerpoint/2010/main" val="103052792"/>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D2E31BE-2F0F-463F-885E-31C6E3869ACB}" type="slidenum">
              <a:rPr lang="en-US" altLang="en-US"/>
              <a:pPr/>
              <a:t>‹#›</a:t>
            </a:fld>
            <a:endParaRPr lang="en-US" altLang="en-US"/>
          </a:p>
        </p:txBody>
      </p:sp>
    </p:spTree>
    <p:extLst>
      <p:ext uri="{BB962C8B-B14F-4D97-AF65-F5344CB8AC3E}">
        <p14:creationId xmlns:p14="http://schemas.microsoft.com/office/powerpoint/2010/main" val="1137123700"/>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47CA5E8-0D71-4F17-97B2-29108CB884AE}" type="slidenum">
              <a:rPr lang="en-US" altLang="en-US"/>
              <a:pPr/>
              <a:t>‹#›</a:t>
            </a:fld>
            <a:endParaRPr lang="en-US" altLang="en-US"/>
          </a:p>
        </p:txBody>
      </p:sp>
    </p:spTree>
    <p:extLst>
      <p:ext uri="{BB962C8B-B14F-4D97-AF65-F5344CB8AC3E}">
        <p14:creationId xmlns:p14="http://schemas.microsoft.com/office/powerpoint/2010/main" val="2181577479"/>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6B40B16A-6D59-441A-AF9B-4B16ED79F792}" type="slidenum">
              <a:rPr lang="en-US" altLang="en-US"/>
              <a:pPr/>
              <a:t>‹#›</a:t>
            </a:fld>
            <a:endParaRPr lang="en-US" altLang="en-US"/>
          </a:p>
        </p:txBody>
      </p:sp>
    </p:spTree>
    <p:extLst>
      <p:ext uri="{BB962C8B-B14F-4D97-AF65-F5344CB8AC3E}">
        <p14:creationId xmlns:p14="http://schemas.microsoft.com/office/powerpoint/2010/main" val="3771349275"/>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D01B653E-9036-4974-8F67-EA3B77666400}" type="slidenum">
              <a:rPr lang="en-US" altLang="en-US"/>
              <a:pPr/>
              <a:t>‹#›</a:t>
            </a:fld>
            <a:endParaRPr lang="en-US" altLang="en-US"/>
          </a:p>
        </p:txBody>
      </p:sp>
    </p:spTree>
    <p:extLst>
      <p:ext uri="{BB962C8B-B14F-4D97-AF65-F5344CB8AC3E}">
        <p14:creationId xmlns:p14="http://schemas.microsoft.com/office/powerpoint/2010/main" val="2628910962"/>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7052D860-FC78-4D40-B8DC-FC8A1392B8E8}" type="slidenum">
              <a:rPr lang="en-US" altLang="en-US"/>
              <a:pPr/>
              <a:t>‹#›</a:t>
            </a:fld>
            <a:endParaRPr lang="en-US" altLang="en-US"/>
          </a:p>
        </p:txBody>
      </p:sp>
    </p:spTree>
    <p:extLst>
      <p:ext uri="{BB962C8B-B14F-4D97-AF65-F5344CB8AC3E}">
        <p14:creationId xmlns:p14="http://schemas.microsoft.com/office/powerpoint/2010/main" val="3049276035"/>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DD9D9ED3-0177-47F5-A1D6-FE6340B0B624}" type="slidenum">
              <a:rPr lang="en-US" altLang="en-US"/>
              <a:pPr/>
              <a:t>‹#›</a:t>
            </a:fld>
            <a:endParaRPr lang="en-US" altLang="en-US"/>
          </a:p>
        </p:txBody>
      </p:sp>
    </p:spTree>
    <p:extLst>
      <p:ext uri="{BB962C8B-B14F-4D97-AF65-F5344CB8AC3E}">
        <p14:creationId xmlns:p14="http://schemas.microsoft.com/office/powerpoint/2010/main" val="2742285052"/>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FB3078EF-AE1E-4177-BF87-EDAAB4EFC723}" type="slidenum">
              <a:rPr lang="en-US" altLang="en-US"/>
              <a:pPr/>
              <a:t>‹#›</a:t>
            </a:fld>
            <a:endParaRPr lang="en-US" altLang="en-US"/>
          </a:p>
        </p:txBody>
      </p:sp>
    </p:spTree>
    <p:extLst>
      <p:ext uri="{BB962C8B-B14F-4D97-AF65-F5344CB8AC3E}">
        <p14:creationId xmlns:p14="http://schemas.microsoft.com/office/powerpoint/2010/main" val="585254575"/>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3991CB45-3EA0-4E6E-B179-97F3E26E870A}" type="slidenum">
              <a:rPr lang="en-US" altLang="en-US"/>
              <a:pPr/>
              <a:t>‹#›</a:t>
            </a:fld>
            <a:endParaRPr lang="en-US" altLang="en-US"/>
          </a:p>
        </p:txBody>
      </p:sp>
    </p:spTree>
    <p:extLst>
      <p:ext uri="{BB962C8B-B14F-4D97-AF65-F5344CB8AC3E}">
        <p14:creationId xmlns:p14="http://schemas.microsoft.com/office/powerpoint/2010/main" val="3192599849"/>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131BDA16-A7E2-422D-9612-68EFF8CC3106}" type="slidenum">
              <a:rPr lang="en-US" altLang="en-US"/>
              <a:pPr/>
              <a:t>‹#›</a:t>
            </a:fld>
            <a:endParaRPr lang="en-US" altLang="en-US"/>
          </a:p>
        </p:txBody>
      </p:sp>
    </p:spTree>
    <p:extLst>
      <p:ext uri="{BB962C8B-B14F-4D97-AF65-F5344CB8AC3E}">
        <p14:creationId xmlns:p14="http://schemas.microsoft.com/office/powerpoint/2010/main" val="1819734584"/>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0733" y="284163"/>
            <a:ext cx="2751667" cy="5842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71501" y="284163"/>
            <a:ext cx="8056033" cy="5842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5ED5F9D-66F2-48F2-9451-C90CA4CCF029}" type="slidenum">
              <a:rPr lang="en-US" altLang="en-US"/>
              <a:pPr/>
              <a:t>‹#›</a:t>
            </a:fld>
            <a:endParaRPr lang="en-US" altLang="en-US"/>
          </a:p>
        </p:txBody>
      </p:sp>
    </p:spTree>
    <p:extLst>
      <p:ext uri="{BB962C8B-B14F-4D97-AF65-F5344CB8AC3E}">
        <p14:creationId xmlns:p14="http://schemas.microsoft.com/office/powerpoint/2010/main" val="158804103"/>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D7659376-8B99-4F3C-8F79-62F836EA0F9A}" type="slidenum">
              <a:rPr lang="en-US" altLang="en-US"/>
              <a:pPr/>
              <a:t>‹#›</a:t>
            </a:fld>
            <a:endParaRPr lang="en-US" altLang="en-US"/>
          </a:p>
        </p:txBody>
      </p:sp>
    </p:spTree>
    <p:extLst>
      <p:ext uri="{BB962C8B-B14F-4D97-AF65-F5344CB8AC3E}">
        <p14:creationId xmlns:p14="http://schemas.microsoft.com/office/powerpoint/2010/main" val="4000478343"/>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6B5D307E-35AC-492A-8293-F68B8E94AFEC}" type="slidenum">
              <a:rPr lang="en-US" altLang="en-US"/>
              <a:pPr/>
              <a:t>‹#›</a:t>
            </a:fld>
            <a:endParaRPr lang="en-US" altLang="en-US"/>
          </a:p>
        </p:txBody>
      </p:sp>
    </p:spTree>
    <p:extLst>
      <p:ext uri="{BB962C8B-B14F-4D97-AF65-F5344CB8AC3E}">
        <p14:creationId xmlns:p14="http://schemas.microsoft.com/office/powerpoint/2010/main" val="1576054951"/>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820A534-7024-4289-9A64-72217A1EA940}" type="slidenum">
              <a:rPr lang="en-US" altLang="en-US"/>
              <a:pPr/>
              <a:t>‹#›</a:t>
            </a:fld>
            <a:endParaRPr lang="en-US" altLang="en-US"/>
          </a:p>
        </p:txBody>
      </p:sp>
    </p:spTree>
    <p:extLst>
      <p:ext uri="{BB962C8B-B14F-4D97-AF65-F5344CB8AC3E}">
        <p14:creationId xmlns:p14="http://schemas.microsoft.com/office/powerpoint/2010/main" val="1599063752"/>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p:cNvSpPr>
            <a:spLocks noChangeArrowheads="1"/>
          </p:cNvSpPr>
          <p:nvPr/>
        </p:nvSpPr>
        <p:spPr bwMode="gray">
          <a:xfrm>
            <a:off x="7751763" y="2043113"/>
            <a:ext cx="1946275" cy="1462087"/>
          </a:xfrm>
          <a:prstGeom prst="rect">
            <a:avLst/>
          </a:prstGeom>
          <a:blipFill dpi="0" rotWithShape="1">
            <a:blip r:embed="rId2"/>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 name="Rectangle 427"/>
          <p:cNvSpPr>
            <a:spLocks noChangeArrowheads="1"/>
          </p:cNvSpPr>
          <p:nvPr userDrawn="1"/>
        </p:nvSpPr>
        <p:spPr bwMode="gray">
          <a:xfrm>
            <a:off x="9720263" y="2043113"/>
            <a:ext cx="1946275" cy="1462087"/>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6" name="Rectangle 332"/>
          <p:cNvSpPr>
            <a:spLocks noChangeArrowheads="1"/>
          </p:cNvSpPr>
          <p:nvPr/>
        </p:nvSpPr>
        <p:spPr bwMode="gray">
          <a:xfrm>
            <a:off x="5773738" y="2043113"/>
            <a:ext cx="1947862" cy="1462087"/>
          </a:xfrm>
          <a:prstGeom prst="rect">
            <a:avLst/>
          </a:prstGeom>
          <a:solidFill>
            <a:schemeClr val="accent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7" name="Text Box 14"/>
          <p:cNvSpPr txBox="1">
            <a:spLocks noChangeArrowheads="1"/>
          </p:cNvSpPr>
          <p:nvPr/>
        </p:nvSpPr>
        <p:spPr bwMode="gray">
          <a:xfrm>
            <a:off x="533400" y="2933700"/>
            <a:ext cx="3251200" cy="519113"/>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r>
              <a:rPr lang="en-US" altLang="en-US" sz="2800">
                <a:solidFill>
                  <a:srgbClr val="C889CD"/>
                </a:solidFill>
                <a:latin typeface="Impact" panose="020B0806030902050204" pitchFamily="34" charset="0"/>
              </a:rPr>
              <a:t>COMPANY NAME</a:t>
            </a:r>
          </a:p>
        </p:txBody>
      </p:sp>
      <p:grpSp>
        <p:nvGrpSpPr>
          <p:cNvPr id="8" name="Group 372"/>
          <p:cNvGrpSpPr>
            <a:grpSpLocks/>
          </p:cNvGrpSpPr>
          <p:nvPr/>
        </p:nvGrpSpPr>
        <p:grpSpPr bwMode="auto">
          <a:xfrm>
            <a:off x="673100" y="3424238"/>
            <a:ext cx="11010900" cy="119062"/>
            <a:chOff x="288" y="1248"/>
            <a:chExt cx="5229" cy="96"/>
          </a:xfrm>
        </p:grpSpPr>
        <p:grpSp>
          <p:nvGrpSpPr>
            <p:cNvPr id="9" name="Group 368"/>
            <p:cNvGrpSpPr>
              <a:grpSpLocks/>
            </p:cNvGrpSpPr>
            <p:nvPr userDrawn="1"/>
          </p:nvGrpSpPr>
          <p:grpSpPr bwMode="auto">
            <a:xfrm>
              <a:off x="288" y="1248"/>
              <a:ext cx="5229" cy="96"/>
              <a:chOff x="192" y="498"/>
              <a:chExt cx="5376" cy="78"/>
            </a:xfrm>
          </p:grpSpPr>
          <p:sp>
            <p:nvSpPr>
              <p:cNvPr id="11" name="Rectangle 369"/>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2" name="Line 370"/>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pic>
          <p:nvPicPr>
            <p:cNvPr id="10" name="Picture 371" descr="Untitled-4 copy"/>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p:cNvSpPr>
            <a:spLocks noChangeArrowheads="1"/>
          </p:cNvSpPr>
          <p:nvPr/>
        </p:nvSpPr>
        <p:spPr bwMode="gray">
          <a:xfrm>
            <a:off x="7751763" y="557213"/>
            <a:ext cx="1946275" cy="1462087"/>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4" name="Rectangle 381" descr="01"/>
          <p:cNvSpPr>
            <a:spLocks noChangeArrowheads="1"/>
          </p:cNvSpPr>
          <p:nvPr/>
        </p:nvSpPr>
        <p:spPr bwMode="gray">
          <a:xfrm>
            <a:off x="3795713" y="2043113"/>
            <a:ext cx="1946275" cy="1462087"/>
          </a:xfrm>
          <a:prstGeom prst="rect">
            <a:avLst/>
          </a:prstGeom>
          <a:blipFill dpi="0" rotWithShape="1">
            <a:blip r:embed="rId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5" name="Rectangle 383" descr="03"/>
          <p:cNvSpPr>
            <a:spLocks noChangeArrowheads="1"/>
          </p:cNvSpPr>
          <p:nvPr/>
        </p:nvSpPr>
        <p:spPr bwMode="gray">
          <a:xfrm>
            <a:off x="5773738" y="547688"/>
            <a:ext cx="1939925" cy="1470025"/>
          </a:xfrm>
          <a:prstGeom prst="rect">
            <a:avLst/>
          </a:prstGeom>
          <a:blipFill dpi="0" rotWithShape="1">
            <a:blip r:embed="rId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6" name="Picture 424" descr="03"/>
          <p:cNvSpPr>
            <a:spLocks noChangeAspect="1" noChangeArrowheads="1"/>
          </p:cNvSpPr>
          <p:nvPr userDrawn="1"/>
        </p:nvSpPr>
        <p:spPr bwMode="auto">
          <a:xfrm>
            <a:off x="508000" y="3860800"/>
            <a:ext cx="5994400" cy="2997200"/>
          </a:xfrm>
          <a:prstGeom prst="rect">
            <a:avLst/>
          </a:prstGeom>
          <a:noFill/>
          <a:ln>
            <a:noFill/>
          </a:ln>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eaLnBrk="0" fontAlgn="base" hangingPunct="0">
              <a:spcBef>
                <a:spcPct val="0"/>
              </a:spcBef>
              <a:spcAft>
                <a:spcPct val="0"/>
              </a:spcAft>
              <a:defRPr/>
            </a:pPr>
            <a:endParaRPr lang="en-US" altLang="en-US">
              <a:solidFill>
                <a:srgbClr val="000000"/>
              </a:solidFill>
            </a:endParaRPr>
          </a:p>
        </p:txBody>
      </p:sp>
      <p:sp>
        <p:nvSpPr>
          <p:cNvPr id="17" name="TextBox 16"/>
          <p:cNvSpPr txBox="1">
            <a:spLocks noChangeArrowheads="1"/>
          </p:cNvSpPr>
          <p:nvPr userDrawn="1"/>
        </p:nvSpPr>
        <p:spPr bwMode="auto">
          <a:xfrm>
            <a:off x="10499725"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p:cNvSpPr>
            <a:spLocks noGrp="1" noChangeArrowheads="1"/>
          </p:cNvSpPr>
          <p:nvPr>
            <p:ph type="ftr" sz="quarter" idx="10"/>
          </p:nvPr>
        </p:nvSpPr>
        <p:spPr>
          <a:xfrm>
            <a:off x="9550400" y="6400800"/>
            <a:ext cx="1192213"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p:cNvSpPr>
            <a:spLocks noGrp="1" noChangeArrowheads="1"/>
          </p:cNvSpPr>
          <p:nvPr>
            <p:ph type="sldNum" sz="quarter" idx="11"/>
          </p:nvPr>
        </p:nvSpPr>
        <p:spPr>
          <a:xfrm>
            <a:off x="10871200" y="6400800"/>
            <a:ext cx="1117600" cy="261938"/>
          </a:xfrm>
        </p:spPr>
        <p:txBody>
          <a:bodyPr/>
          <a:lstStyle>
            <a:lvl1pPr eaLnBrk="0" hangingPunct="0">
              <a:defRPr>
                <a:latin typeface=".VnTime" panose="020B7200000000000000" pitchFamily="34" charset="0"/>
              </a:defRPr>
            </a:lvl1pPr>
          </a:lstStyle>
          <a:p>
            <a:fld id="{CF12A3DE-FBE6-48D8-B13A-E79C47E2711C}" type="slidenum">
              <a:rPr lang="en-US" altLang="en-US"/>
              <a:pPr/>
              <a:t>‹#›</a:t>
            </a:fld>
            <a:endParaRPr lang="en-US" altLang="en-US"/>
          </a:p>
        </p:txBody>
      </p:sp>
      <p:sp>
        <p:nvSpPr>
          <p:cNvPr id="20" name="Rectangle 374"/>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22183052"/>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anose="020B7200000000000000" pitchFamily="34" charset="0"/>
              </a:defRPr>
            </a:lvl1pPr>
          </a:lstStyle>
          <a:p>
            <a:fld id="{97B5DC6E-3257-463E-B04E-DAF06CA410A7}" type="slidenum">
              <a:rPr lang="en-US" altLang="en-US"/>
              <a:pPr/>
              <a:t>‹#›</a:t>
            </a:fld>
            <a:endParaRPr lang="en-US" alt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987590144"/>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anose="020B7200000000000000" pitchFamily="34" charset="0"/>
              </a:defRPr>
            </a:lvl1pPr>
          </a:lstStyle>
          <a:p>
            <a:fld id="{ED95E877-7CBB-40DA-8B7D-08AF8E96670D}" type="slidenum">
              <a:rPr lang="en-US" altLang="en-US"/>
              <a:pPr/>
              <a:t>‹#›</a:t>
            </a:fld>
            <a:endParaRPr lang="en-US" alt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984895074"/>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anose="020B7200000000000000" pitchFamily="34" charset="0"/>
              </a:defRPr>
            </a:lvl1pPr>
          </a:lstStyle>
          <a:p>
            <a:fld id="{217BEC2B-87B3-47FC-A51E-C389876EAF6A}" type="slidenum">
              <a:rPr lang="en-US" altLang="en-US"/>
              <a:pPr/>
              <a:t>‹#›</a:t>
            </a:fld>
            <a:endParaRPr lang="en-US" alt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369869306"/>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p:cNvSpPr>
            <a:spLocks noGrp="1"/>
          </p:cNvSpPr>
          <p:nvPr>
            <p:ph type="sldNum" sz="quarter" idx="11"/>
          </p:nvPr>
        </p:nvSpPr>
        <p:spPr/>
        <p:txBody>
          <a:bodyPr/>
          <a:lstStyle>
            <a:lvl1pPr eaLnBrk="0" hangingPunct="0">
              <a:defRPr>
                <a:latin typeface=".VnTime" panose="020B7200000000000000" pitchFamily="34" charset="0"/>
              </a:defRPr>
            </a:lvl1pPr>
          </a:lstStyle>
          <a:p>
            <a:fld id="{44A12DA0-88CC-46E2-A4AF-F351A438C1A2}" type="slidenum">
              <a:rPr lang="en-US" altLang="en-US"/>
              <a:pPr/>
              <a:t>‹#›</a:t>
            </a:fld>
            <a:endParaRPr lang="en-US" altLang="en-US"/>
          </a:p>
        </p:txBody>
      </p:sp>
      <p:sp>
        <p:nvSpPr>
          <p:cNvPr id="9" name="Date Placeholder 8"/>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787433550"/>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1"/>
          </p:nvPr>
        </p:nvSpPr>
        <p:spPr/>
        <p:txBody>
          <a:bodyPr/>
          <a:lstStyle>
            <a:lvl1pPr eaLnBrk="0" hangingPunct="0">
              <a:defRPr>
                <a:latin typeface=".VnTime" panose="020B7200000000000000" pitchFamily="34" charset="0"/>
              </a:defRPr>
            </a:lvl1pPr>
          </a:lstStyle>
          <a:p>
            <a:fld id="{291BD545-93AB-4F4E-922F-1D235B871942}" type="slidenum">
              <a:rPr lang="en-US" altLang="en-US"/>
              <a:pPr/>
              <a:t>‹#›</a:t>
            </a:fld>
            <a:endParaRPr lang="en-US" altLang="en-US"/>
          </a:p>
        </p:txBody>
      </p:sp>
      <p:sp>
        <p:nvSpPr>
          <p:cNvPr id="5" name="Date Placeholder 4"/>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207739993"/>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p:cNvSpPr>
            <a:spLocks noGrp="1"/>
          </p:cNvSpPr>
          <p:nvPr>
            <p:ph type="sldNum" sz="quarter" idx="11"/>
          </p:nvPr>
        </p:nvSpPr>
        <p:spPr/>
        <p:txBody>
          <a:bodyPr/>
          <a:lstStyle>
            <a:lvl1pPr eaLnBrk="0" hangingPunct="0">
              <a:defRPr>
                <a:latin typeface=".VnTime" panose="020B7200000000000000" pitchFamily="34" charset="0"/>
              </a:defRPr>
            </a:lvl1pPr>
          </a:lstStyle>
          <a:p>
            <a:fld id="{573131DA-82DB-4B74-B75C-2E299DBC2D28}" type="slidenum">
              <a:rPr lang="en-US" altLang="en-US"/>
              <a:pPr/>
              <a:t>‹#›</a:t>
            </a:fld>
            <a:endParaRPr lang="en-US" altLang="en-US"/>
          </a:p>
        </p:txBody>
      </p:sp>
      <p:sp>
        <p:nvSpPr>
          <p:cNvPr id="4" name="Date Placeholder 3"/>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949647574"/>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anose="020B7200000000000000" pitchFamily="34" charset="0"/>
              </a:defRPr>
            </a:lvl1pPr>
          </a:lstStyle>
          <a:p>
            <a:fld id="{3E2D2C9B-36AD-492D-81E0-F6C6721CDD0C}" type="slidenum">
              <a:rPr lang="en-US" altLang="en-US"/>
              <a:pPr/>
              <a:t>‹#›</a:t>
            </a:fld>
            <a:endParaRPr lang="en-US" alt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952087676"/>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anose="020B7200000000000000" pitchFamily="34" charset="0"/>
              </a:defRPr>
            </a:lvl1pPr>
          </a:lstStyle>
          <a:p>
            <a:fld id="{474B42AC-0783-4E37-A5CC-AA06F5B61A46}" type="slidenum">
              <a:rPr lang="en-US" altLang="en-US"/>
              <a:pPr/>
              <a:t>‹#›</a:t>
            </a:fld>
            <a:endParaRPr lang="en-US" alt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53550000"/>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anose="020B7200000000000000" pitchFamily="34" charset="0"/>
              </a:defRPr>
            </a:lvl1pPr>
          </a:lstStyle>
          <a:p>
            <a:fld id="{D13240C0-EEDD-4452-B381-EA78C7522C28}" type="slidenum">
              <a:rPr lang="en-US" altLang="en-US"/>
              <a:pPr/>
              <a:t>‹#›</a:t>
            </a:fld>
            <a:endParaRPr lang="en-US" alt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829849569"/>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anose="020B7200000000000000" pitchFamily="34" charset="0"/>
              </a:defRPr>
            </a:lvl1pPr>
          </a:lstStyle>
          <a:p>
            <a:fld id="{7D756896-F7DA-40C7-ADCB-E73F8B3CA1D9}" type="slidenum">
              <a:rPr lang="en-US" altLang="en-US"/>
              <a:pPr/>
              <a:t>‹#›</a:t>
            </a:fld>
            <a:endParaRPr lang="en-US" alt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08478645"/>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AutoShape 178"/>
          <p:cNvSpPr>
            <a:spLocks noChangeArrowheads="1"/>
          </p:cNvSpPr>
          <p:nvPr/>
        </p:nvSpPr>
        <p:spPr bwMode="gray">
          <a:xfrm>
            <a:off x="319088" y="266700"/>
            <a:ext cx="11542712" cy="3086100"/>
          </a:xfrm>
          <a:prstGeom prst="roundRect">
            <a:avLst>
              <a:gd name="adj" fmla="val 6981"/>
            </a:avLst>
          </a:prstGeom>
          <a:blipFill dpi="0" rotWithShape="1">
            <a:blip r:embed="rId2"/>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i="1">
              <a:solidFill>
                <a:srgbClr val="000000"/>
              </a:solidFill>
              <a:latin typeface="Arial" panose="020B0604020202020204" pitchFamily="34" charset="0"/>
            </a:endParaRPr>
          </a:p>
        </p:txBody>
      </p:sp>
      <p:pic>
        <p:nvPicPr>
          <p:cNvPr id="5" name="Picture 173" descr="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40000" y="76200"/>
            <a:ext cx="8599488" cy="209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14"/>
          <p:cNvSpPr txBox="1">
            <a:spLocks noChangeArrowheads="1"/>
          </p:cNvSpPr>
          <p:nvPr/>
        </p:nvSpPr>
        <p:spPr bwMode="gray">
          <a:xfrm>
            <a:off x="10363200" y="6324600"/>
            <a:ext cx="1625600" cy="457200"/>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2400">
                <a:solidFill>
                  <a:srgbClr val="000000"/>
                </a:solidFill>
                <a:latin typeface="Arial Black" panose="020B0A04020102020204" pitchFamily="34" charset="0"/>
              </a:rPr>
              <a:t>LOGO</a:t>
            </a:r>
          </a:p>
        </p:txBody>
      </p:sp>
      <p:pic>
        <p:nvPicPr>
          <p:cNvPr id="7" name="Picture 172" descr="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3200" y="76200"/>
            <a:ext cx="6705600" cy="1054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80" descr="04"/>
          <p:cNvPicPr>
            <a:picLocks noChangeAspect="1" noChangeArrowheads="1"/>
          </p:cNvPicPr>
          <p:nvPr/>
        </p:nvPicPr>
        <p:blipFill>
          <a:blip r:embed="rId5">
            <a:extLst>
              <a:ext uri="{28A0092B-C50C-407E-A947-70E740481C1C}">
                <a14:useLocalDpi xmlns:a14="http://schemas.microsoft.com/office/drawing/2010/main" val="0"/>
              </a:ext>
            </a:extLst>
          </a:blip>
          <a:srcRect b="2400"/>
          <a:stretch>
            <a:fillRect/>
          </a:stretch>
        </p:blipFill>
        <p:spPr bwMode="auto">
          <a:xfrm>
            <a:off x="0" y="609600"/>
            <a:ext cx="4902200" cy="624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userDrawn="1"/>
        </p:nvSpPr>
        <p:spPr bwMode="auto">
          <a:xfrm>
            <a:off x="10267950" y="6656388"/>
            <a:ext cx="1960563"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i="1">
                <a:solidFill>
                  <a:srgbClr val="000000"/>
                </a:solidFill>
                <a:latin typeface="Verdana" panose="020B0604030504040204" pitchFamily="34" charset="0"/>
              </a:rPr>
              <a:t>http://dichvudanhvanban.com</a:t>
            </a:r>
          </a:p>
        </p:txBody>
      </p:sp>
      <p:sp>
        <p:nvSpPr>
          <p:cNvPr id="3074" name="Rectangle 2"/>
          <p:cNvSpPr>
            <a:spLocks noGrp="1" noChangeArrowheads="1"/>
          </p:cNvSpPr>
          <p:nvPr>
            <p:ph type="ctrTitle"/>
          </p:nvPr>
        </p:nvSpPr>
        <p:spPr bwMode="black">
          <a:xfrm>
            <a:off x="4673600" y="3733800"/>
            <a:ext cx="7112000" cy="1295400"/>
          </a:xfrm>
          <a:effectLst/>
        </p:spPr>
        <p:txBody>
          <a:bodyPr/>
          <a:lstStyle>
            <a:lvl1pPr>
              <a:defRPr sz="4500">
                <a:solidFill>
                  <a:schemeClr val="tx2"/>
                </a:solidFill>
                <a:latin typeface="Arial" charset="0"/>
              </a:defRPr>
            </a:lvl1pPr>
          </a:lstStyle>
          <a:p>
            <a:r>
              <a:rPr lang="en-US"/>
              <a:t>Click to edit Master title style</a:t>
            </a:r>
          </a:p>
        </p:txBody>
      </p:sp>
      <p:sp>
        <p:nvSpPr>
          <p:cNvPr id="3075" name="Rectangle 3"/>
          <p:cNvSpPr>
            <a:spLocks noGrp="1" noChangeArrowheads="1"/>
          </p:cNvSpPr>
          <p:nvPr>
            <p:ph type="subTitle" idx="1"/>
          </p:nvPr>
        </p:nvSpPr>
        <p:spPr>
          <a:xfrm>
            <a:off x="4673600" y="5105400"/>
            <a:ext cx="7112000" cy="304800"/>
          </a:xfrm>
        </p:spPr>
        <p:txBody>
          <a:bodyPr/>
          <a:lstStyle>
            <a:lvl1pPr marL="0" indent="0">
              <a:buFont typeface="Wingdings" pitchFamily="2" charset="2"/>
              <a:buNone/>
              <a:defRPr sz="1600" b="0"/>
            </a:lvl1pPr>
          </a:lstStyle>
          <a:p>
            <a:r>
              <a:rPr lang="en-US"/>
              <a:t>Click to edit Master subtitle style</a:t>
            </a:r>
          </a:p>
        </p:txBody>
      </p:sp>
      <p:sp>
        <p:nvSpPr>
          <p:cNvPr id="10" name="Rectangle 5"/>
          <p:cNvSpPr>
            <a:spLocks noGrp="1" noChangeArrowheads="1"/>
          </p:cNvSpPr>
          <p:nvPr>
            <p:ph type="ftr" sz="quarter" idx="10"/>
          </p:nvPr>
        </p:nvSpPr>
        <p:spPr bwMode="gray">
          <a:xfrm>
            <a:off x="6705600" y="6400800"/>
            <a:ext cx="3860800" cy="304800"/>
          </a:xfrm>
        </p:spPr>
        <p:txBody>
          <a:bodyPr/>
          <a:lstStyle>
            <a:lvl1pPr algn="r" eaLnBrk="0" hangingPunct="0">
              <a:defRPr sz="1200">
                <a:solidFill>
                  <a:srgbClr val="000000"/>
                </a:solidFill>
                <a:latin typeface=".VnTime" pitchFamily="34" charset="0"/>
              </a:defRPr>
            </a:lvl1pPr>
          </a:lstStyle>
          <a:p>
            <a:pPr>
              <a:defRPr/>
            </a:pPr>
            <a:endParaRPr lang="en-US"/>
          </a:p>
        </p:txBody>
      </p:sp>
      <p:sp>
        <p:nvSpPr>
          <p:cNvPr id="11" name="Rectangle 181"/>
          <p:cNvSpPr>
            <a:spLocks noGrp="1" noChangeArrowheads="1"/>
          </p:cNvSpPr>
          <p:nvPr>
            <p:ph type="dt" sz="quarter" idx="11"/>
          </p:nvPr>
        </p:nvSpPr>
        <p:spPr>
          <a:xfrm>
            <a:off x="2540000" y="6400800"/>
            <a:ext cx="2844800" cy="276225"/>
          </a:xfrm>
        </p:spPr>
        <p:txBody>
          <a:bodyPr/>
          <a:lstStyle>
            <a:lvl1pPr eaLnBrk="0" hangingPunct="0">
              <a:defRPr sz="1400">
                <a:latin typeface=".VnTime" pitchFamily="34" charset="0"/>
              </a:defRPr>
            </a:lvl1pPr>
          </a:lstStyle>
          <a:p>
            <a:pPr>
              <a:defRPr/>
            </a:pPr>
            <a:endParaRPr lang="en-US"/>
          </a:p>
        </p:txBody>
      </p:sp>
      <p:sp>
        <p:nvSpPr>
          <p:cNvPr id="12" name="Rectangle 182"/>
          <p:cNvSpPr>
            <a:spLocks noGrp="1" noChangeArrowheads="1"/>
          </p:cNvSpPr>
          <p:nvPr>
            <p:ph type="sldNum" sz="quarter" idx="12"/>
          </p:nvPr>
        </p:nvSpPr>
        <p:spPr>
          <a:xfrm>
            <a:off x="5588000" y="6400800"/>
            <a:ext cx="812800" cy="293688"/>
          </a:xfrm>
        </p:spPr>
        <p:txBody>
          <a:bodyPr/>
          <a:lstStyle>
            <a:lvl1pPr eaLnBrk="0" hangingPunct="0">
              <a:defRPr sz="1400">
                <a:latin typeface=".VnTime" panose="020B7200000000000000" pitchFamily="34" charset="0"/>
              </a:defRPr>
            </a:lvl1pPr>
          </a:lstStyle>
          <a:p>
            <a:fld id="{C9E06087-3CC3-4676-80B8-EDF5798933CA}" type="slidenum">
              <a:rPr lang="en-US" altLang="en-US"/>
              <a:pPr/>
              <a:t>‹#›</a:t>
            </a:fld>
            <a:endParaRPr lang="en-US" altLang="en-US"/>
          </a:p>
        </p:txBody>
      </p:sp>
    </p:spTree>
    <p:extLst>
      <p:ext uri="{BB962C8B-B14F-4D97-AF65-F5344CB8AC3E}">
        <p14:creationId xmlns:p14="http://schemas.microsoft.com/office/powerpoint/2010/main" val="3215630820"/>
      </p:ext>
    </p:extLst>
  </p:cSld>
  <p:clrMapOvr>
    <a:masterClrMapping/>
  </p:clrMapOvr>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B7C8DDD6-A729-4E33-A672-B45B7EBEAAB6}" type="slidenum">
              <a:rPr lang="en-US" altLang="en-US"/>
              <a:pPr/>
              <a:t>‹#›</a:t>
            </a:fld>
            <a:endParaRPr lang="en-US" altLang="en-US"/>
          </a:p>
        </p:txBody>
      </p:sp>
    </p:spTree>
    <p:extLst>
      <p:ext uri="{BB962C8B-B14F-4D97-AF65-F5344CB8AC3E}">
        <p14:creationId xmlns:p14="http://schemas.microsoft.com/office/powerpoint/2010/main" val="2169464741"/>
      </p:ext>
    </p:extLst>
  </p:cSld>
  <p:clrMapOvr>
    <a:masterClrMapping/>
  </p:clrMapOvr>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1274A7C-4DB4-44D5-A963-20D3031534FE}" type="slidenum">
              <a:rPr lang="en-US" altLang="en-US"/>
              <a:pPr/>
              <a:t>‹#›</a:t>
            </a:fld>
            <a:endParaRPr lang="en-US" altLang="en-US"/>
          </a:p>
        </p:txBody>
      </p:sp>
    </p:spTree>
    <p:extLst>
      <p:ext uri="{BB962C8B-B14F-4D97-AF65-F5344CB8AC3E}">
        <p14:creationId xmlns:p14="http://schemas.microsoft.com/office/powerpoint/2010/main" val="545022907"/>
      </p:ext>
    </p:extLst>
  </p:cSld>
  <p:clrMapOvr>
    <a:masterClrMapping/>
  </p:clrMapOvr>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2954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99200" y="12954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9D14E061-5F01-40CD-9DAD-095C900B5A69}" type="slidenum">
              <a:rPr lang="en-US" altLang="en-US"/>
              <a:pPr/>
              <a:t>‹#›</a:t>
            </a:fld>
            <a:endParaRPr lang="en-US" altLang="en-US"/>
          </a:p>
        </p:txBody>
      </p:sp>
    </p:spTree>
    <p:extLst>
      <p:ext uri="{BB962C8B-B14F-4D97-AF65-F5344CB8AC3E}">
        <p14:creationId xmlns:p14="http://schemas.microsoft.com/office/powerpoint/2010/main" val="3006248351"/>
      </p:ext>
    </p:extLst>
  </p:cSld>
  <p:clrMapOvr>
    <a:masterClrMapping/>
  </p:clrMapOvr>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5BF7FCEE-C0A7-4049-8F36-7F619C4513EC}" type="slidenum">
              <a:rPr lang="en-US" altLang="en-US"/>
              <a:pPr/>
              <a:t>‹#›</a:t>
            </a:fld>
            <a:endParaRPr lang="en-US" altLang="en-US"/>
          </a:p>
        </p:txBody>
      </p:sp>
    </p:spTree>
    <p:extLst>
      <p:ext uri="{BB962C8B-B14F-4D97-AF65-F5344CB8AC3E}">
        <p14:creationId xmlns:p14="http://schemas.microsoft.com/office/powerpoint/2010/main" val="1615037772"/>
      </p:ext>
    </p:extLst>
  </p:cSld>
  <p:clrMapOvr>
    <a:masterClrMapping/>
  </p:clrMapOvr>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F89716F8-8499-473A-88D1-701B43E1FF33}" type="slidenum">
              <a:rPr lang="en-US" altLang="en-US"/>
              <a:pPr/>
              <a:t>‹#›</a:t>
            </a:fld>
            <a:endParaRPr lang="en-US" altLang="en-US"/>
          </a:p>
        </p:txBody>
      </p:sp>
    </p:spTree>
    <p:extLst>
      <p:ext uri="{BB962C8B-B14F-4D97-AF65-F5344CB8AC3E}">
        <p14:creationId xmlns:p14="http://schemas.microsoft.com/office/powerpoint/2010/main" val="3823394320"/>
      </p:ext>
    </p:extLst>
  </p:cSld>
  <p:clrMapOvr>
    <a:masterClrMapping/>
  </p:clrMapOvr>
  <p:transition/>
</p:sldLayout>
</file>

<file path=ppt/slideLayouts/slideLayout5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DB95BC54-E4D7-4864-B0DD-FD1F289F2287}" type="slidenum">
              <a:rPr lang="en-US" altLang="en-US"/>
              <a:pPr/>
              <a:t>‹#›</a:t>
            </a:fld>
            <a:endParaRPr lang="en-US" altLang="en-US"/>
          </a:p>
        </p:txBody>
      </p:sp>
    </p:spTree>
    <p:extLst>
      <p:ext uri="{BB962C8B-B14F-4D97-AF65-F5344CB8AC3E}">
        <p14:creationId xmlns:p14="http://schemas.microsoft.com/office/powerpoint/2010/main" val="20629126"/>
      </p:ext>
    </p:extLst>
  </p:cSld>
  <p:clrMapOvr>
    <a:masterClrMapping/>
  </p:clrMapOvr>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B378C46D-0E8C-4DD7-A3B2-D4946B2DDCA5}" type="slidenum">
              <a:rPr lang="en-US" altLang="en-US"/>
              <a:pPr/>
              <a:t>‹#›</a:t>
            </a:fld>
            <a:endParaRPr lang="en-US" altLang="en-US"/>
          </a:p>
        </p:txBody>
      </p:sp>
    </p:spTree>
    <p:extLst>
      <p:ext uri="{BB962C8B-B14F-4D97-AF65-F5344CB8AC3E}">
        <p14:creationId xmlns:p14="http://schemas.microsoft.com/office/powerpoint/2010/main" val="2795559626"/>
      </p:ext>
    </p:extLst>
  </p:cSld>
  <p:clrMapOvr>
    <a:masterClrMapping/>
  </p:clrMapOvr>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453C731B-0B8B-48F0-A5DD-F1BCB859845C}" type="slidenum">
              <a:rPr lang="en-US" altLang="en-US"/>
              <a:pPr/>
              <a:t>‹#›</a:t>
            </a:fld>
            <a:endParaRPr lang="en-US" altLang="en-US"/>
          </a:p>
        </p:txBody>
      </p:sp>
    </p:spTree>
    <p:extLst>
      <p:ext uri="{BB962C8B-B14F-4D97-AF65-F5344CB8AC3E}">
        <p14:creationId xmlns:p14="http://schemas.microsoft.com/office/powerpoint/2010/main" val="1907994196"/>
      </p:ext>
    </p:extLst>
  </p:cSld>
  <p:clrMapOvr>
    <a:masterClrMapping/>
  </p:clrMapOvr>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69DDE57-0249-456F-AF91-BFEFF7BCE42F}" type="slidenum">
              <a:rPr lang="en-US" altLang="en-US"/>
              <a:pPr/>
              <a:t>‹#›</a:t>
            </a:fld>
            <a:endParaRPr lang="en-US" altLang="en-US"/>
          </a:p>
        </p:txBody>
      </p:sp>
    </p:spTree>
    <p:extLst>
      <p:ext uri="{BB962C8B-B14F-4D97-AF65-F5344CB8AC3E}">
        <p14:creationId xmlns:p14="http://schemas.microsoft.com/office/powerpoint/2010/main" val="3658455318"/>
      </p:ext>
    </p:extLst>
  </p:cSld>
  <p:clrMapOvr>
    <a:masterClrMapping/>
  </p:clrMapOvr>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991600" y="304800"/>
            <a:ext cx="27940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04800"/>
            <a:ext cx="81788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103C320-135B-49D3-A595-8EB515D52449}" type="slidenum">
              <a:rPr lang="en-US" altLang="en-US"/>
              <a:pPr/>
              <a:t>‹#›</a:t>
            </a:fld>
            <a:endParaRPr lang="en-US" altLang="en-US"/>
          </a:p>
        </p:txBody>
      </p:sp>
    </p:spTree>
    <p:extLst>
      <p:ext uri="{BB962C8B-B14F-4D97-AF65-F5344CB8AC3E}">
        <p14:creationId xmlns:p14="http://schemas.microsoft.com/office/powerpoint/2010/main" val="3673888690"/>
      </p:ext>
    </p:extLst>
  </p:cSld>
  <p:clrMapOvr>
    <a:masterClrMapping/>
  </p:clrMapOvr>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17"/>
          <p:cNvSpPr>
            <a:spLocks noChangeArrowheads="1"/>
          </p:cNvSpPr>
          <p:nvPr/>
        </p:nvSpPr>
        <p:spPr bwMode="gray">
          <a:xfrm>
            <a:off x="0" y="6751638"/>
            <a:ext cx="12192000" cy="106362"/>
          </a:xfrm>
          <a:prstGeom prst="rect">
            <a:avLst/>
          </a:prstGeom>
          <a:solidFill>
            <a:srgbClr val="C0C0C0"/>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grpSp>
        <p:nvGrpSpPr>
          <p:cNvPr id="5" name="Group 35"/>
          <p:cNvGrpSpPr>
            <a:grpSpLocks/>
          </p:cNvGrpSpPr>
          <p:nvPr/>
        </p:nvGrpSpPr>
        <p:grpSpPr bwMode="auto">
          <a:xfrm>
            <a:off x="3048000" y="0"/>
            <a:ext cx="3049588" cy="4960938"/>
            <a:chOff x="1440" y="0"/>
            <a:chExt cx="1441" cy="3125"/>
          </a:xfrm>
        </p:grpSpPr>
        <p:sp>
          <p:nvSpPr>
            <p:cNvPr id="6" name="Rectangle 8"/>
            <p:cNvSpPr>
              <a:spLocks noChangeArrowheads="1"/>
            </p:cNvSpPr>
            <p:nvPr userDrawn="1"/>
          </p:nvSpPr>
          <p:spPr bwMode="gray">
            <a:xfrm>
              <a:off x="1440" y="0"/>
              <a:ext cx="1441" cy="3125"/>
            </a:xfrm>
            <a:prstGeom prst="rect">
              <a:avLst/>
            </a:prstGeom>
            <a:gradFill rotWithShape="1">
              <a:gsLst>
                <a:gs pos="0">
                  <a:schemeClr val="accent2">
                    <a:alpha val="70000"/>
                  </a:schemeClr>
                </a:gs>
                <a:gs pos="100000">
                  <a:schemeClr val="accent2">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7" name="Rectangle 14"/>
            <p:cNvSpPr>
              <a:spLocks noChangeArrowheads="1"/>
            </p:cNvSpPr>
            <p:nvPr userDrawn="1"/>
          </p:nvSpPr>
          <p:spPr bwMode="gray">
            <a:xfrm>
              <a:off x="1681" y="0"/>
              <a:ext cx="1053" cy="3125"/>
            </a:xfrm>
            <a:prstGeom prst="rect">
              <a:avLst/>
            </a:prstGeom>
            <a:gradFill rotWithShape="1">
              <a:gsLst>
                <a:gs pos="0">
                  <a:schemeClr val="accent2">
                    <a:gamma/>
                    <a:tint val="0"/>
                    <a:invGamma/>
                    <a:alpha val="30000"/>
                  </a:schemeClr>
                </a:gs>
                <a:gs pos="50000">
                  <a:schemeClr val="accent2">
                    <a:alpha val="70000"/>
                  </a:schemeClr>
                </a:gs>
                <a:gs pos="100000">
                  <a:schemeClr val="accent2">
                    <a:gamma/>
                    <a:tint val="0"/>
                    <a:invGamma/>
                    <a:alpha val="3000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8" name="Rectangle 19"/>
            <p:cNvSpPr>
              <a:spLocks noChangeArrowheads="1"/>
            </p:cNvSpPr>
            <p:nvPr userDrawn="1"/>
          </p:nvSpPr>
          <p:spPr bwMode="gray">
            <a:xfrm>
              <a:off x="1440" y="0"/>
              <a:ext cx="1441" cy="3125"/>
            </a:xfrm>
            <a:prstGeom prst="rect">
              <a:avLst/>
            </a:prstGeom>
            <a:gradFill rotWithShape="1">
              <a:gsLst>
                <a:gs pos="0">
                  <a:schemeClr val="accent2">
                    <a:alpha val="50000"/>
                  </a:schemeClr>
                </a:gs>
                <a:gs pos="100000">
                  <a:schemeClr val="accent2">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nvGrpSpPr>
          <p:cNvPr id="9" name="Group 39"/>
          <p:cNvGrpSpPr>
            <a:grpSpLocks/>
          </p:cNvGrpSpPr>
          <p:nvPr/>
        </p:nvGrpSpPr>
        <p:grpSpPr bwMode="auto">
          <a:xfrm>
            <a:off x="6100763" y="0"/>
            <a:ext cx="3048000" cy="3716338"/>
            <a:chOff x="2882" y="0"/>
            <a:chExt cx="1440" cy="2341"/>
          </a:xfrm>
        </p:grpSpPr>
        <p:sp>
          <p:nvSpPr>
            <p:cNvPr id="10" name="Rectangle 12"/>
            <p:cNvSpPr>
              <a:spLocks noChangeArrowheads="1"/>
            </p:cNvSpPr>
            <p:nvPr userDrawn="1"/>
          </p:nvSpPr>
          <p:spPr bwMode="gray">
            <a:xfrm>
              <a:off x="2882" y="0"/>
              <a:ext cx="1440" cy="2341"/>
            </a:xfrm>
            <a:prstGeom prst="rect">
              <a:avLst/>
            </a:prstGeom>
            <a:gradFill rotWithShape="1">
              <a:gsLst>
                <a:gs pos="0">
                  <a:schemeClr val="hlink">
                    <a:alpha val="70000"/>
                  </a:schemeClr>
                </a:gs>
                <a:gs pos="100000">
                  <a:schemeClr va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1" name="Rectangle 13"/>
            <p:cNvSpPr>
              <a:spLocks noChangeArrowheads="1"/>
            </p:cNvSpPr>
            <p:nvPr userDrawn="1"/>
          </p:nvSpPr>
          <p:spPr bwMode="gray">
            <a:xfrm>
              <a:off x="2882" y="0"/>
              <a:ext cx="810" cy="2341"/>
            </a:xfrm>
            <a:prstGeom prst="rect">
              <a:avLst/>
            </a:prstGeom>
            <a:gradFill rotWithShape="1">
              <a:gsLst>
                <a:gs pos="0">
                  <a:schemeClr val="hlink">
                    <a:gamma/>
                    <a:tint val="0"/>
                    <a:invGamma/>
                    <a:alpha val="30000"/>
                  </a:schemeClr>
                </a:gs>
                <a:gs pos="50000">
                  <a:schemeClr val="hlink">
                    <a:alpha val="70000"/>
                  </a:schemeClr>
                </a:gs>
                <a:gs pos="100000">
                  <a:schemeClr val="hlink">
                    <a:gamma/>
                    <a:tint val="0"/>
                    <a:invGamma/>
                    <a:alpha val="3000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2" name="Rectangle 20"/>
            <p:cNvSpPr>
              <a:spLocks noChangeArrowheads="1"/>
            </p:cNvSpPr>
            <p:nvPr userDrawn="1"/>
          </p:nvSpPr>
          <p:spPr bwMode="gray">
            <a:xfrm>
              <a:off x="2882" y="0"/>
              <a:ext cx="1440" cy="2341"/>
            </a:xfrm>
            <a:prstGeom prst="rect">
              <a:avLst/>
            </a:prstGeom>
            <a:gradFill rotWithShape="1">
              <a:gsLst>
                <a:gs pos="0">
                  <a:schemeClr val="hlink">
                    <a:alpha val="50000"/>
                  </a:schemeClr>
                </a:gs>
                <a:gs pos="100000">
                  <a:schemeClr va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nvGrpSpPr>
          <p:cNvPr id="13" name="Group 40"/>
          <p:cNvGrpSpPr>
            <a:grpSpLocks/>
          </p:cNvGrpSpPr>
          <p:nvPr/>
        </p:nvGrpSpPr>
        <p:grpSpPr bwMode="auto">
          <a:xfrm>
            <a:off x="9144000" y="0"/>
            <a:ext cx="3048000" cy="4941888"/>
            <a:chOff x="4320" y="0"/>
            <a:chExt cx="1440" cy="3113"/>
          </a:xfrm>
        </p:grpSpPr>
        <p:sp>
          <p:nvSpPr>
            <p:cNvPr id="14" name="Rectangle 11"/>
            <p:cNvSpPr>
              <a:spLocks noChangeArrowheads="1"/>
            </p:cNvSpPr>
            <p:nvPr userDrawn="1"/>
          </p:nvSpPr>
          <p:spPr bwMode="gray">
            <a:xfrm>
              <a:off x="4320" y="0"/>
              <a:ext cx="112" cy="2655"/>
            </a:xfrm>
            <a:prstGeom prst="rect">
              <a:avLst/>
            </a:prstGeom>
            <a:gradFill rotWithShape="1">
              <a:gsLst>
                <a:gs pos="0">
                  <a:schemeClr val="folHlink">
                    <a:gamma/>
                    <a:tint val="0"/>
                    <a:invGamma/>
                    <a:alpha val="0"/>
                  </a:schemeClr>
                </a:gs>
                <a:gs pos="50000">
                  <a:schemeClr val="folHlink">
                    <a:alpha val="7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nvGrpSpPr>
            <p:cNvPr id="15" name="Group 38"/>
            <p:cNvGrpSpPr>
              <a:grpSpLocks/>
            </p:cNvGrpSpPr>
            <p:nvPr userDrawn="1"/>
          </p:nvGrpSpPr>
          <p:grpSpPr bwMode="auto">
            <a:xfrm>
              <a:off x="4320" y="0"/>
              <a:ext cx="1440" cy="3113"/>
              <a:chOff x="4320" y="0"/>
              <a:chExt cx="1440" cy="3113"/>
            </a:xfrm>
          </p:grpSpPr>
          <p:sp>
            <p:nvSpPr>
              <p:cNvPr id="16" name="Rectangle 9"/>
              <p:cNvSpPr>
                <a:spLocks noChangeArrowheads="1"/>
              </p:cNvSpPr>
              <p:nvPr userDrawn="1"/>
            </p:nvSpPr>
            <p:spPr bwMode="gray">
              <a:xfrm>
                <a:off x="4320" y="0"/>
                <a:ext cx="1440" cy="3113"/>
              </a:xfrm>
              <a:prstGeom prst="rect">
                <a:avLst/>
              </a:prstGeom>
              <a:gradFill rotWithShape="1">
                <a:gsLst>
                  <a:gs pos="0">
                    <a:schemeClr val="folHlink">
                      <a:alpha val="7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7" name="Rectangle 10"/>
              <p:cNvSpPr>
                <a:spLocks noChangeArrowheads="1"/>
              </p:cNvSpPr>
              <p:nvPr userDrawn="1"/>
            </p:nvSpPr>
            <p:spPr bwMode="gray">
              <a:xfrm>
                <a:off x="5420" y="0"/>
                <a:ext cx="340" cy="2655"/>
              </a:xfrm>
              <a:prstGeom prst="rect">
                <a:avLst/>
              </a:prstGeom>
              <a:gradFill rotWithShape="1">
                <a:gsLst>
                  <a:gs pos="0">
                    <a:schemeClr val="folHlink">
                      <a:gamma/>
                      <a:tint val="0"/>
                      <a:invGamma/>
                      <a:alpha val="0"/>
                    </a:schemeClr>
                  </a:gs>
                  <a:gs pos="50000">
                    <a:schemeClr val="folHlink">
                      <a:alpha val="7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8" name="Rectangle 21"/>
              <p:cNvSpPr>
                <a:spLocks noChangeArrowheads="1"/>
              </p:cNvSpPr>
              <p:nvPr userDrawn="1"/>
            </p:nvSpPr>
            <p:spPr bwMode="gray">
              <a:xfrm>
                <a:off x="4320" y="0"/>
                <a:ext cx="1440" cy="3113"/>
              </a:xfrm>
              <a:prstGeom prst="rect">
                <a:avLst/>
              </a:prstGeom>
              <a:gradFill rotWithShape="1">
                <a:gsLst>
                  <a:gs pos="0">
                    <a:schemeClr val="folHlink">
                      <a:alpha val="5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grpSp>
        <p:nvGrpSpPr>
          <p:cNvPr id="19" name="Group 34"/>
          <p:cNvGrpSpPr>
            <a:grpSpLocks/>
          </p:cNvGrpSpPr>
          <p:nvPr/>
        </p:nvGrpSpPr>
        <p:grpSpPr bwMode="auto">
          <a:xfrm>
            <a:off x="0" y="0"/>
            <a:ext cx="3048000" cy="3714750"/>
            <a:chOff x="0" y="0"/>
            <a:chExt cx="1440" cy="2340"/>
          </a:xfrm>
        </p:grpSpPr>
        <p:sp>
          <p:nvSpPr>
            <p:cNvPr id="20" name="Rectangle 7"/>
            <p:cNvSpPr>
              <a:spLocks noChangeArrowheads="1"/>
            </p:cNvSpPr>
            <p:nvPr userDrawn="1"/>
          </p:nvSpPr>
          <p:spPr bwMode="gray">
            <a:xfrm>
              <a:off x="0" y="0"/>
              <a:ext cx="1440" cy="2340"/>
            </a:xfrm>
            <a:prstGeom prst="rect">
              <a:avLst/>
            </a:prstGeom>
            <a:gradFill rotWithShape="1">
              <a:gsLst>
                <a:gs pos="0">
                  <a:schemeClr val="accent1">
                    <a:alpha val="70000"/>
                  </a:schemeClr>
                </a:gs>
                <a:gs pos="100000">
                  <a:schemeClr val="accent1">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21" name="Rectangle 15"/>
            <p:cNvSpPr>
              <a:spLocks noChangeArrowheads="1"/>
            </p:cNvSpPr>
            <p:nvPr userDrawn="1"/>
          </p:nvSpPr>
          <p:spPr bwMode="gray">
            <a:xfrm>
              <a:off x="1338" y="0"/>
              <a:ext cx="102" cy="2340"/>
            </a:xfrm>
            <a:prstGeom prst="rect">
              <a:avLst/>
            </a:prstGeom>
            <a:gradFill rotWithShape="1">
              <a:gsLst>
                <a:gs pos="0">
                  <a:schemeClr val="accent1">
                    <a:gamma/>
                    <a:tint val="0"/>
                    <a:invGamma/>
                    <a:alpha val="30000"/>
                  </a:schemeClr>
                </a:gs>
                <a:gs pos="50000">
                  <a:schemeClr val="accent1">
                    <a:alpha val="70000"/>
                  </a:schemeClr>
                </a:gs>
                <a:gs pos="100000">
                  <a:schemeClr val="accent1">
                    <a:gamma/>
                    <a:tint val="0"/>
                    <a:invGamma/>
                    <a:alpha val="3000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22" name="Rectangle 16"/>
            <p:cNvSpPr>
              <a:spLocks noChangeArrowheads="1"/>
            </p:cNvSpPr>
            <p:nvPr userDrawn="1"/>
          </p:nvSpPr>
          <p:spPr bwMode="gray">
            <a:xfrm>
              <a:off x="0" y="0"/>
              <a:ext cx="486" cy="2340"/>
            </a:xfrm>
            <a:prstGeom prst="rect">
              <a:avLst/>
            </a:prstGeom>
            <a:gradFill rotWithShape="1">
              <a:gsLst>
                <a:gs pos="0">
                  <a:schemeClr val="accent1">
                    <a:gamma/>
                    <a:tint val="0"/>
                    <a:invGamma/>
                    <a:alpha val="30000"/>
                  </a:schemeClr>
                </a:gs>
                <a:gs pos="50000">
                  <a:schemeClr val="accent1">
                    <a:alpha val="70000"/>
                  </a:schemeClr>
                </a:gs>
                <a:gs pos="100000">
                  <a:schemeClr val="accent1">
                    <a:gamma/>
                    <a:tint val="0"/>
                    <a:invGamma/>
                    <a:alpha val="3000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23" name="Rectangle 22"/>
            <p:cNvSpPr>
              <a:spLocks noChangeArrowheads="1"/>
            </p:cNvSpPr>
            <p:nvPr userDrawn="1"/>
          </p:nvSpPr>
          <p:spPr bwMode="gray">
            <a:xfrm>
              <a:off x="0" y="0"/>
              <a:ext cx="1440" cy="2340"/>
            </a:xfrm>
            <a:prstGeom prst="rect">
              <a:avLst/>
            </a:prstGeom>
            <a:gradFill rotWithShape="1">
              <a:gsLst>
                <a:gs pos="0">
                  <a:schemeClr val="accent1">
                    <a:alpha val="50000"/>
                  </a:schemeClr>
                </a:gs>
                <a:gs pos="100000">
                  <a:schemeClr val="accent1">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nvGrpSpPr>
          <p:cNvPr id="24" name="Group 41"/>
          <p:cNvGrpSpPr>
            <a:grpSpLocks/>
          </p:cNvGrpSpPr>
          <p:nvPr/>
        </p:nvGrpSpPr>
        <p:grpSpPr bwMode="auto">
          <a:xfrm>
            <a:off x="0" y="0"/>
            <a:ext cx="12192000" cy="171450"/>
            <a:chOff x="0" y="0"/>
            <a:chExt cx="5760" cy="108"/>
          </a:xfrm>
        </p:grpSpPr>
        <p:sp>
          <p:nvSpPr>
            <p:cNvPr id="25" name="Rectangle 24"/>
            <p:cNvSpPr>
              <a:spLocks noChangeArrowheads="1"/>
            </p:cNvSpPr>
            <p:nvPr userDrawn="1"/>
          </p:nvSpPr>
          <p:spPr bwMode="gray">
            <a:xfrm>
              <a:off x="0" y="0"/>
              <a:ext cx="1440" cy="108"/>
            </a:xfrm>
            <a:prstGeom prst="rect">
              <a:avLst/>
            </a:prstGeom>
            <a:solidFill>
              <a:schemeClr val="accent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6" name="Rectangle 25"/>
            <p:cNvSpPr>
              <a:spLocks noChangeArrowheads="1"/>
            </p:cNvSpPr>
            <p:nvPr userDrawn="1"/>
          </p:nvSpPr>
          <p:spPr bwMode="gray">
            <a:xfrm>
              <a:off x="1440" y="0"/>
              <a:ext cx="1441" cy="108"/>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7" name="Rectangle 26"/>
            <p:cNvSpPr>
              <a:spLocks noChangeArrowheads="1"/>
            </p:cNvSpPr>
            <p:nvPr userDrawn="1"/>
          </p:nvSpPr>
          <p:spPr bwMode="gray">
            <a:xfrm>
              <a:off x="2882" y="0"/>
              <a:ext cx="1440" cy="108"/>
            </a:xfrm>
            <a:prstGeom prst="rect">
              <a:avLst/>
            </a:prstGeom>
            <a:solidFill>
              <a:schemeClr va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8" name="Rectangle 27"/>
            <p:cNvSpPr>
              <a:spLocks noChangeArrowheads="1"/>
            </p:cNvSpPr>
            <p:nvPr userDrawn="1"/>
          </p:nvSpPr>
          <p:spPr bwMode="gray">
            <a:xfrm>
              <a:off x="4320" y="0"/>
              <a:ext cx="1440" cy="108"/>
            </a:xfrm>
            <a:prstGeom prst="rect">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grpSp>
      <p:pic>
        <p:nvPicPr>
          <p:cNvPr id="29" name="Picture 63" descr="1"/>
          <p:cNvPicPr>
            <a:picLocks noChangeAspect="1" noChangeArrowheads="1"/>
          </p:cNvPicPr>
          <p:nvPr/>
        </p:nvPicPr>
        <p:blipFill>
          <a:blip r:embed="rId2">
            <a:extLst>
              <a:ext uri="{28A0092B-C50C-407E-A947-70E740481C1C}">
                <a14:useLocalDpi xmlns:a14="http://schemas.microsoft.com/office/drawing/2010/main" val="0"/>
              </a:ext>
            </a:extLst>
          </a:blip>
          <a:srcRect r="20134"/>
          <a:stretch>
            <a:fillRect/>
          </a:stretch>
        </p:blipFill>
        <p:spPr bwMode="gray">
          <a:xfrm>
            <a:off x="9551988" y="908050"/>
            <a:ext cx="2640012" cy="388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64" descr="2"/>
          <p:cNvPicPr>
            <a:picLocks noChangeAspect="1" noChangeArrowheads="1"/>
          </p:cNvPicPr>
          <p:nvPr/>
        </p:nvPicPr>
        <p:blipFill>
          <a:blip r:embed="rId3">
            <a:extLst>
              <a:ext uri="{28A0092B-C50C-407E-A947-70E740481C1C}">
                <a14:useLocalDpi xmlns:a14="http://schemas.microsoft.com/office/drawing/2010/main" val="0"/>
              </a:ext>
            </a:extLst>
          </a:blip>
          <a:srcRect r="16925"/>
          <a:stretch>
            <a:fillRect/>
          </a:stretch>
        </p:blipFill>
        <p:spPr bwMode="gray">
          <a:xfrm>
            <a:off x="6750050" y="1268413"/>
            <a:ext cx="2393950" cy="273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65" descr="3"/>
          <p:cNvPicPr>
            <a:picLocks noChangeAspect="1" noChangeArrowheads="1"/>
          </p:cNvPicPr>
          <p:nvPr/>
        </p:nvPicPr>
        <p:blipFill>
          <a:blip r:embed="rId4">
            <a:extLst>
              <a:ext uri="{28A0092B-C50C-407E-A947-70E740481C1C}">
                <a14:useLocalDpi xmlns:a14="http://schemas.microsoft.com/office/drawing/2010/main" val="0"/>
              </a:ext>
            </a:extLst>
          </a:blip>
          <a:srcRect r="18698"/>
          <a:stretch>
            <a:fillRect/>
          </a:stretch>
        </p:blipFill>
        <p:spPr bwMode="gray">
          <a:xfrm>
            <a:off x="419100" y="692150"/>
            <a:ext cx="2630488" cy="3641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66" descr="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3328988" y="374650"/>
            <a:ext cx="2762250" cy="4999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 Box 32"/>
          <p:cNvSpPr txBox="1">
            <a:spLocks noChangeArrowheads="1"/>
          </p:cNvSpPr>
          <p:nvPr/>
        </p:nvSpPr>
        <p:spPr bwMode="gray">
          <a:xfrm>
            <a:off x="10850563" y="239713"/>
            <a:ext cx="1208087" cy="400050"/>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2000">
                <a:solidFill>
                  <a:srgbClr val="FFFFFF"/>
                </a:solidFill>
                <a:latin typeface="Arial Black" panose="020B0A04020102020204" pitchFamily="34" charset="0"/>
              </a:rPr>
              <a:t>L/O/G/O</a:t>
            </a:r>
          </a:p>
        </p:txBody>
      </p:sp>
      <p:sp>
        <p:nvSpPr>
          <p:cNvPr id="34" name="TextBox 33"/>
          <p:cNvSpPr txBox="1">
            <a:spLocks noChangeArrowheads="1"/>
          </p:cNvSpPr>
          <p:nvPr userDrawn="1"/>
        </p:nvSpPr>
        <p:spPr bwMode="auto">
          <a:xfrm>
            <a:off x="10499725" y="6683375"/>
            <a:ext cx="1692275"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04800" y="5334000"/>
            <a:ext cx="11582400" cy="863600"/>
          </a:xfrm>
        </p:spPr>
        <p:txBody>
          <a:bodyPr/>
          <a:lstStyle>
            <a:lvl1pPr algn="ctr">
              <a:defRPr sz="4600"/>
            </a:lvl1pPr>
          </a:lstStyle>
          <a:p>
            <a:r>
              <a:rPr lang="en-US"/>
              <a:t>Click to edit Master title style</a:t>
            </a:r>
          </a:p>
        </p:txBody>
      </p:sp>
      <p:sp>
        <p:nvSpPr>
          <p:cNvPr id="3075" name="Rectangle 3"/>
          <p:cNvSpPr>
            <a:spLocks noGrp="1" noChangeArrowheads="1"/>
          </p:cNvSpPr>
          <p:nvPr>
            <p:ph type="subTitle" idx="1"/>
          </p:nvPr>
        </p:nvSpPr>
        <p:spPr>
          <a:xfrm>
            <a:off x="1828800" y="6159500"/>
            <a:ext cx="8534400" cy="342900"/>
          </a:xfrm>
        </p:spPr>
        <p:txBody>
          <a:bodyPr/>
          <a:lstStyle>
            <a:lvl1pPr marL="0" indent="0" algn="ctr">
              <a:buFontTx/>
              <a:buNone/>
              <a:defRPr sz="1800">
                <a:latin typeface="Times New Roman" pitchFamily="18" charset="0"/>
              </a:defRPr>
            </a:lvl1pPr>
          </a:lstStyle>
          <a:p>
            <a:r>
              <a:rPr lang="en-US"/>
              <a:t>Click to edit Master subtitle style</a:t>
            </a:r>
          </a:p>
        </p:txBody>
      </p:sp>
      <p:sp>
        <p:nvSpPr>
          <p:cNvPr id="35" name="Rectangle 4"/>
          <p:cNvSpPr>
            <a:spLocks noGrp="1" noChangeArrowheads="1"/>
          </p:cNvSpPr>
          <p:nvPr>
            <p:ph type="dt" sz="half" idx="10"/>
          </p:nvPr>
        </p:nvSpPr>
        <p:spPr>
          <a:xfrm>
            <a:off x="609600" y="6477000"/>
            <a:ext cx="2235200" cy="244475"/>
          </a:xfrm>
        </p:spPr>
        <p:txBody>
          <a:bodyPr/>
          <a:lstStyle>
            <a:lvl1pPr eaLnBrk="0" hangingPunct="0">
              <a:defRPr>
                <a:latin typeface=".VnTime" pitchFamily="34" charset="0"/>
              </a:defRPr>
            </a:lvl1pPr>
          </a:lstStyle>
          <a:p>
            <a:pPr>
              <a:defRPr/>
            </a:pPr>
            <a:endParaRPr lang="en-US"/>
          </a:p>
        </p:txBody>
      </p:sp>
      <p:sp>
        <p:nvSpPr>
          <p:cNvPr id="36" name="Rectangle 5"/>
          <p:cNvSpPr>
            <a:spLocks noGrp="1" noChangeArrowheads="1"/>
          </p:cNvSpPr>
          <p:nvPr>
            <p:ph type="ftr" sz="quarter" idx="11"/>
          </p:nvPr>
        </p:nvSpPr>
        <p:spPr>
          <a:xfrm>
            <a:off x="8839200" y="6477000"/>
            <a:ext cx="1625600" cy="244475"/>
          </a:xfrm>
        </p:spPr>
        <p:txBody>
          <a:bodyPr/>
          <a:lstStyle>
            <a:lvl1pPr eaLnBrk="0" hangingPunct="0">
              <a:defRPr>
                <a:latin typeface=".VnTime" pitchFamily="34" charset="0"/>
              </a:defRPr>
            </a:lvl1pPr>
          </a:lstStyle>
          <a:p>
            <a:pPr>
              <a:defRPr/>
            </a:pPr>
            <a:endParaRPr lang="en-US"/>
          </a:p>
        </p:txBody>
      </p:sp>
      <p:sp>
        <p:nvSpPr>
          <p:cNvPr id="37" name="Rectangle 6"/>
          <p:cNvSpPr>
            <a:spLocks noGrp="1" noChangeArrowheads="1"/>
          </p:cNvSpPr>
          <p:nvPr>
            <p:ph type="sldNum" sz="quarter" idx="12"/>
          </p:nvPr>
        </p:nvSpPr>
        <p:spPr>
          <a:xfrm>
            <a:off x="10668000" y="6477000"/>
            <a:ext cx="914400" cy="244475"/>
          </a:xfrm>
        </p:spPr>
        <p:txBody>
          <a:bodyPr/>
          <a:lstStyle>
            <a:lvl1pPr eaLnBrk="0" hangingPunct="0">
              <a:defRPr>
                <a:latin typeface=".VnTime" panose="020B7200000000000000" pitchFamily="34" charset="0"/>
              </a:defRPr>
            </a:lvl1pPr>
          </a:lstStyle>
          <a:p>
            <a:fld id="{39A58C04-8AA7-417B-80AD-17C15C8C8637}" type="slidenum">
              <a:rPr lang="en-US" altLang="en-US"/>
              <a:pPr/>
              <a:t>‹#›</a:t>
            </a:fld>
            <a:endParaRPr lang="en-US" altLang="en-US"/>
          </a:p>
        </p:txBody>
      </p:sp>
    </p:spTree>
    <p:extLst>
      <p:ext uri="{BB962C8B-B14F-4D97-AF65-F5344CB8AC3E}">
        <p14:creationId xmlns:p14="http://schemas.microsoft.com/office/powerpoint/2010/main" val="619945196"/>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F9B6A7BE-DFA4-4733-91AE-F95AC82BF744}" type="slidenum">
              <a:rPr lang="en-US" altLang="en-US"/>
              <a:pPr/>
              <a:t>‹#›</a:t>
            </a:fld>
            <a:endParaRPr lang="en-US" altLang="en-US"/>
          </a:p>
        </p:txBody>
      </p:sp>
    </p:spTree>
    <p:extLst>
      <p:ext uri="{BB962C8B-B14F-4D97-AF65-F5344CB8AC3E}">
        <p14:creationId xmlns:p14="http://schemas.microsoft.com/office/powerpoint/2010/main" val="1583434843"/>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9A2E48DC-5487-4778-84B8-795394361208}" type="slidenum">
              <a:rPr lang="en-US" altLang="en-US"/>
              <a:pPr/>
              <a:t>‹#›</a:t>
            </a:fld>
            <a:endParaRPr lang="en-US" altLang="en-US"/>
          </a:p>
        </p:txBody>
      </p:sp>
    </p:spTree>
    <p:extLst>
      <p:ext uri="{BB962C8B-B14F-4D97-AF65-F5344CB8AC3E}">
        <p14:creationId xmlns:p14="http://schemas.microsoft.com/office/powerpoint/2010/main" val="2312203194"/>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524001"/>
            <a:ext cx="5384800" cy="4652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524001"/>
            <a:ext cx="5384800" cy="4652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AC2991CE-17F3-45D7-9E20-D72685FDABB6}" type="slidenum">
              <a:rPr lang="en-US" altLang="en-US"/>
              <a:pPr/>
              <a:t>‹#›</a:t>
            </a:fld>
            <a:endParaRPr lang="en-US" altLang="en-US"/>
          </a:p>
        </p:txBody>
      </p:sp>
    </p:spTree>
    <p:extLst>
      <p:ext uri="{BB962C8B-B14F-4D97-AF65-F5344CB8AC3E}">
        <p14:creationId xmlns:p14="http://schemas.microsoft.com/office/powerpoint/2010/main" val="1083916"/>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191C54ED-46EB-4EFD-B39D-3953125A68A2}" type="slidenum">
              <a:rPr lang="en-US" altLang="en-US"/>
              <a:pPr/>
              <a:t>‹#›</a:t>
            </a:fld>
            <a:endParaRPr lang="en-US" altLang="en-US"/>
          </a:p>
        </p:txBody>
      </p:sp>
    </p:spTree>
    <p:extLst>
      <p:ext uri="{BB962C8B-B14F-4D97-AF65-F5344CB8AC3E}">
        <p14:creationId xmlns:p14="http://schemas.microsoft.com/office/powerpoint/2010/main" val="3934381716"/>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4EBCF034-E915-49ED-8DF5-DD7A0CB6699F}" type="slidenum">
              <a:rPr lang="en-US" altLang="en-US"/>
              <a:pPr/>
              <a:t>‹#›</a:t>
            </a:fld>
            <a:endParaRPr lang="en-US" altLang="en-US"/>
          </a:p>
        </p:txBody>
      </p:sp>
    </p:spTree>
    <p:extLst>
      <p:ext uri="{BB962C8B-B14F-4D97-AF65-F5344CB8AC3E}">
        <p14:creationId xmlns:p14="http://schemas.microsoft.com/office/powerpoint/2010/main" val="2669774150"/>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85BF0598-4431-4B3A-88BE-EDEEE3291586}" type="slidenum">
              <a:rPr lang="en-US" altLang="en-US"/>
              <a:pPr/>
              <a:t>‹#›</a:t>
            </a:fld>
            <a:endParaRPr lang="en-US" altLang="en-US"/>
          </a:p>
        </p:txBody>
      </p:sp>
    </p:spTree>
    <p:extLst>
      <p:ext uri="{BB962C8B-B14F-4D97-AF65-F5344CB8AC3E}">
        <p14:creationId xmlns:p14="http://schemas.microsoft.com/office/powerpoint/2010/main" val="1229098654"/>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72C98DD5-BFE0-41BE-BB68-9B2FAF3D8B18}" type="slidenum">
              <a:rPr lang="en-US" altLang="en-US"/>
              <a:pPr/>
              <a:t>‹#›</a:t>
            </a:fld>
            <a:endParaRPr lang="en-US" altLang="en-US"/>
          </a:p>
        </p:txBody>
      </p:sp>
    </p:spTree>
    <p:extLst>
      <p:ext uri="{BB962C8B-B14F-4D97-AF65-F5344CB8AC3E}">
        <p14:creationId xmlns:p14="http://schemas.microsoft.com/office/powerpoint/2010/main" val="1624395360"/>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317F5664-84E1-494E-9799-439BD7BFD368}" type="slidenum">
              <a:rPr lang="en-US" altLang="en-US"/>
              <a:pPr/>
              <a:t>‹#›</a:t>
            </a:fld>
            <a:endParaRPr lang="en-US" altLang="en-US"/>
          </a:p>
        </p:txBody>
      </p:sp>
    </p:spTree>
    <p:extLst>
      <p:ext uri="{BB962C8B-B14F-4D97-AF65-F5344CB8AC3E}">
        <p14:creationId xmlns:p14="http://schemas.microsoft.com/office/powerpoint/2010/main" val="2978396033"/>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7154BBE-FC8A-4859-89A4-3E9B138445FB}" type="slidenum">
              <a:rPr lang="en-US" altLang="en-US"/>
              <a:pPr/>
              <a:t>‹#›</a:t>
            </a:fld>
            <a:endParaRPr lang="en-US" altLang="en-US"/>
          </a:p>
        </p:txBody>
      </p:sp>
    </p:spTree>
    <p:extLst>
      <p:ext uri="{BB962C8B-B14F-4D97-AF65-F5344CB8AC3E}">
        <p14:creationId xmlns:p14="http://schemas.microsoft.com/office/powerpoint/2010/main" val="382593277"/>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58763"/>
            <a:ext cx="2743200" cy="59182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58763"/>
            <a:ext cx="8026400" cy="59182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7F314EDB-19CB-4606-AAB2-60D6A6D620BD}" type="slidenum">
              <a:rPr lang="en-US" altLang="en-US"/>
              <a:pPr/>
              <a:t>‹#›</a:t>
            </a:fld>
            <a:endParaRPr lang="en-US" altLang="en-US"/>
          </a:p>
        </p:txBody>
      </p:sp>
    </p:spTree>
    <p:extLst>
      <p:ext uri="{BB962C8B-B14F-4D97-AF65-F5344CB8AC3E}">
        <p14:creationId xmlns:p14="http://schemas.microsoft.com/office/powerpoint/2010/main" val="3677810996"/>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58763"/>
            <a:ext cx="9753600" cy="944562"/>
          </a:xfrm>
        </p:spPr>
        <p:txBody>
          <a:bodyPr/>
          <a:lstStyle/>
          <a:p>
            <a:r>
              <a:rPr lang="en-US"/>
              <a:t>Click to edit Master title style</a:t>
            </a:r>
          </a:p>
        </p:txBody>
      </p:sp>
      <p:sp>
        <p:nvSpPr>
          <p:cNvPr id="3" name="Text Placeholder 2"/>
          <p:cNvSpPr>
            <a:spLocks noGrp="1"/>
          </p:cNvSpPr>
          <p:nvPr>
            <p:ph type="body" sz="half" idx="1"/>
          </p:nvPr>
        </p:nvSpPr>
        <p:spPr>
          <a:xfrm>
            <a:off x="609600" y="1524001"/>
            <a:ext cx="5384800" cy="4652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524001"/>
            <a:ext cx="5384800" cy="4652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A89D3F16-2D99-494C-8B0D-43C3AE3E259D}" type="slidenum">
              <a:rPr lang="en-US" altLang="en-US"/>
              <a:pPr/>
              <a:t>‹#›</a:t>
            </a:fld>
            <a:endParaRPr lang="en-US" altLang="en-US"/>
          </a:p>
        </p:txBody>
      </p:sp>
    </p:spTree>
    <p:extLst>
      <p:ext uri="{BB962C8B-B14F-4D97-AF65-F5344CB8AC3E}">
        <p14:creationId xmlns:p14="http://schemas.microsoft.com/office/powerpoint/2010/main" val="830622520"/>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258763"/>
            <a:ext cx="9753600" cy="944562"/>
          </a:xfrm>
        </p:spPr>
        <p:txBody>
          <a:bodyPr/>
          <a:lstStyle/>
          <a:p>
            <a:r>
              <a:rPr lang="en-US"/>
              <a:t>Click to edit Master title style</a:t>
            </a:r>
          </a:p>
        </p:txBody>
      </p:sp>
      <p:sp>
        <p:nvSpPr>
          <p:cNvPr id="3" name="Chart Placeholder 2"/>
          <p:cNvSpPr>
            <a:spLocks noGrp="1"/>
          </p:cNvSpPr>
          <p:nvPr>
            <p:ph type="chart" idx="1"/>
          </p:nvPr>
        </p:nvSpPr>
        <p:spPr>
          <a:xfrm>
            <a:off x="609600" y="1524001"/>
            <a:ext cx="10972800" cy="4652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672FC427-C3D9-4D24-8A6C-61B01D189F2F}" type="slidenum">
              <a:rPr lang="en-US" altLang="en-US"/>
              <a:pPr/>
              <a:t>‹#›</a:t>
            </a:fld>
            <a:endParaRPr lang="en-US" altLang="en-US"/>
          </a:p>
        </p:txBody>
      </p:sp>
    </p:spTree>
    <p:extLst>
      <p:ext uri="{BB962C8B-B14F-4D97-AF65-F5344CB8AC3E}">
        <p14:creationId xmlns:p14="http://schemas.microsoft.com/office/powerpoint/2010/main" val="4225167020"/>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258763"/>
            <a:ext cx="9753600" cy="944562"/>
          </a:xfrm>
        </p:spPr>
        <p:txBody>
          <a:bodyPr/>
          <a:lstStyle/>
          <a:p>
            <a:r>
              <a:rPr lang="en-US"/>
              <a:t>Click to edit Master title style</a:t>
            </a:r>
          </a:p>
        </p:txBody>
      </p:sp>
      <p:sp>
        <p:nvSpPr>
          <p:cNvPr id="3" name="SmartArt Placeholder 2"/>
          <p:cNvSpPr>
            <a:spLocks noGrp="1"/>
          </p:cNvSpPr>
          <p:nvPr>
            <p:ph type="dgm" idx="1"/>
          </p:nvPr>
        </p:nvSpPr>
        <p:spPr>
          <a:xfrm>
            <a:off x="609600" y="1524001"/>
            <a:ext cx="10972800" cy="4652963"/>
          </a:xfrm>
        </p:spPr>
        <p:txBody>
          <a:bodyPr/>
          <a:lstStyle/>
          <a:p>
            <a:pPr lvl="0"/>
            <a:r>
              <a:rPr lang="en-US" noProof="0"/>
              <a:t>Click icon to add SmartArt graphic</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18B23C4C-8856-4A1A-80CA-400C51D47BDD}" type="slidenum">
              <a:rPr lang="en-US" altLang="en-US"/>
              <a:pPr/>
              <a:t>‹#›</a:t>
            </a:fld>
            <a:endParaRPr lang="en-US" altLang="en-US"/>
          </a:p>
        </p:txBody>
      </p:sp>
    </p:spTree>
    <p:extLst>
      <p:ext uri="{BB962C8B-B14F-4D97-AF65-F5344CB8AC3E}">
        <p14:creationId xmlns:p14="http://schemas.microsoft.com/office/powerpoint/2010/main" val="3594217954"/>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52807347"/>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251269948"/>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34942813"/>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18316806"/>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440072818"/>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529562411"/>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776892169"/>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841367239"/>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4224011979"/>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96511268"/>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47765758"/>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053E956-0CE2-472C-BA25-7DDA2E3735BE}"/>
              </a:ext>
            </a:extLst>
          </p:cNvPr>
          <p:cNvSpPr/>
          <p:nvPr/>
        </p:nvSpPr>
        <p:spPr>
          <a:xfrm>
            <a:off x="4234" y="6400800"/>
            <a:ext cx="12187767"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5" name="Rectangle 4">
            <a:extLst>
              <a:ext uri="{FF2B5EF4-FFF2-40B4-BE49-F238E27FC236}">
                <a16:creationId xmlns:a16="http://schemas.microsoft.com/office/drawing/2014/main" id="{6A3BDCDC-A1D5-4949-BABA-FBB2F31AB80F}"/>
              </a:ext>
            </a:extLst>
          </p:cNvPr>
          <p:cNvSpPr/>
          <p:nvPr/>
        </p:nvSpPr>
        <p:spPr>
          <a:xfrm>
            <a:off x="1" y="6334125"/>
            <a:ext cx="12189884" cy="635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cxnSp>
        <p:nvCxnSpPr>
          <p:cNvPr id="6" name="Straight Connector 5">
            <a:extLst>
              <a:ext uri="{FF2B5EF4-FFF2-40B4-BE49-F238E27FC236}">
                <a16:creationId xmlns:a16="http://schemas.microsoft.com/office/drawing/2014/main" id="{A9580730-60CD-4CBD-84E3-E9F4D404646F}"/>
              </a:ext>
            </a:extLst>
          </p:cNvPr>
          <p:cNvCxnSpPr/>
          <p:nvPr/>
        </p:nvCxnSpPr>
        <p:spPr>
          <a:xfrm>
            <a:off x="1208618" y="4343400"/>
            <a:ext cx="9874249"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ctrTitle"/>
          </p:nvPr>
        </p:nvSpPr>
        <p:spPr>
          <a:xfrm>
            <a:off x="1097280" y="758952"/>
            <a:ext cx="10058400" cy="3566160"/>
          </a:xfrm>
        </p:spPr>
        <p:txBody>
          <a:bodyPr/>
          <a:lstStyle>
            <a:lvl1pPr algn="l">
              <a:lnSpc>
                <a:spcPct val="85000"/>
              </a:lnSpc>
              <a:defRPr sz="6000" spc="-38" baseline="0">
                <a:solidFill>
                  <a:schemeClr val="tx1">
                    <a:lumMod val="85000"/>
                    <a:lumOff val="15000"/>
                  </a:schemeClr>
                </a:solidFill>
              </a:defRPr>
            </a:lvl1pPr>
          </a:lstStyle>
          <a:p>
            <a:r>
              <a:rPr lang="en-US"/>
              <a:t>Click to edit Master title style</a:t>
            </a:r>
            <a:endParaRPr lang="en-US" dirty="0"/>
          </a:p>
        </p:txBody>
      </p:sp>
      <p:sp>
        <p:nvSpPr>
          <p:cNvPr id="3" name="Subtitle 2"/>
          <p:cNvSpPr>
            <a:spLocks noGrp="1"/>
          </p:cNvSpPr>
          <p:nvPr>
            <p:ph type="subTitle" idx="1"/>
          </p:nvPr>
        </p:nvSpPr>
        <p:spPr>
          <a:xfrm>
            <a:off x="1100051" y="4455621"/>
            <a:ext cx="10058400" cy="1143000"/>
          </a:xfrm>
        </p:spPr>
        <p:txBody>
          <a:bodyPr lIns="91440" rIns="91440"/>
          <a:lstStyle>
            <a:lvl1pPr marL="0" indent="0" algn="l">
              <a:buNone/>
              <a:defRPr sz="1800" cap="all" spc="150" baseline="0">
                <a:solidFill>
                  <a:schemeClr val="tx2"/>
                </a:solidFill>
                <a:latin typeface="+mj-lt"/>
              </a:defRPr>
            </a:lvl1pPr>
            <a:lvl2pPr marL="342900" indent="0" algn="ctr">
              <a:buNone/>
              <a:defRPr sz="1800"/>
            </a:lvl2pPr>
            <a:lvl3pPr marL="685800" indent="0" algn="ctr">
              <a:buNone/>
              <a:defRPr sz="1800"/>
            </a:lvl3pPr>
            <a:lvl4pPr marL="1028700" indent="0" algn="ctr">
              <a:buNone/>
              <a:defRPr sz="1500"/>
            </a:lvl4pPr>
            <a:lvl5pPr marL="1371600" indent="0" algn="ctr">
              <a:buNone/>
              <a:defRPr sz="1500"/>
            </a:lvl5pPr>
            <a:lvl6pPr marL="1714500" indent="0" algn="ctr">
              <a:buNone/>
              <a:defRPr sz="1500"/>
            </a:lvl6pPr>
            <a:lvl7pPr marL="2057400" indent="0" algn="ctr">
              <a:buNone/>
              <a:defRPr sz="1500"/>
            </a:lvl7pPr>
            <a:lvl8pPr marL="2400300" indent="0" algn="ctr">
              <a:buNone/>
              <a:defRPr sz="1500"/>
            </a:lvl8pPr>
            <a:lvl9pPr marL="2743200" indent="0" algn="ctr">
              <a:buNone/>
              <a:defRPr sz="1500"/>
            </a:lvl9pPr>
          </a:lstStyle>
          <a:p>
            <a:r>
              <a:rPr lang="en-US"/>
              <a:t>Click to edit Master subtitle style</a:t>
            </a:r>
            <a:endParaRPr lang="en-US" dirty="0"/>
          </a:p>
        </p:txBody>
      </p:sp>
      <p:sp>
        <p:nvSpPr>
          <p:cNvPr id="7" name="Date Placeholder 3">
            <a:extLst>
              <a:ext uri="{FF2B5EF4-FFF2-40B4-BE49-F238E27FC236}">
                <a16:creationId xmlns:a16="http://schemas.microsoft.com/office/drawing/2014/main" id="{0F6713CA-F83C-4E5D-B2C3-14D8E51218A1}"/>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88733EBF-F67C-4C75-8FDE-10856E2BC9F6}" type="datetime1">
              <a:rPr lang="en-US"/>
              <a:pPr>
                <a:defRPr/>
              </a:pPr>
              <a:t>12/08/2023</a:t>
            </a:fld>
            <a:endParaRPr lang="en-US"/>
          </a:p>
        </p:txBody>
      </p:sp>
      <p:sp>
        <p:nvSpPr>
          <p:cNvPr id="8" name="Footer Placeholder 4">
            <a:extLst>
              <a:ext uri="{FF2B5EF4-FFF2-40B4-BE49-F238E27FC236}">
                <a16:creationId xmlns:a16="http://schemas.microsoft.com/office/drawing/2014/main" id="{A4F6F5F9-5FB0-4E3A-9398-C02CD21C419D}"/>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9" name="Slide Number Placeholder 5">
            <a:extLst>
              <a:ext uri="{FF2B5EF4-FFF2-40B4-BE49-F238E27FC236}">
                <a16:creationId xmlns:a16="http://schemas.microsoft.com/office/drawing/2014/main" id="{A26ADCB8-F624-443D-9045-907FAEE0FC05}"/>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85BD65DC-20A4-4DD7-B1B1-9C2F1D3FDD5E}" type="slidenum">
              <a:rPr lang="en-US" altLang="en-US"/>
              <a:pPr>
                <a:defRPr/>
              </a:pPr>
              <a:t>‹#›</a:t>
            </a:fld>
            <a:endParaRPr lang="en-US" altLang="en-US"/>
          </a:p>
        </p:txBody>
      </p:sp>
    </p:spTree>
    <p:extLst>
      <p:ext uri="{BB962C8B-B14F-4D97-AF65-F5344CB8AC3E}">
        <p14:creationId xmlns:p14="http://schemas.microsoft.com/office/powerpoint/2010/main" val="2656984282"/>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8490440F-3919-4F3F-B617-131029A5D716}"/>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309652E3-DEC4-4D03-B23E-37BA8B94B1C2}" type="datetime1">
              <a:rPr lang="en-US"/>
              <a:pPr>
                <a:defRPr/>
              </a:pPr>
              <a:t>12/08/2023</a:t>
            </a:fld>
            <a:endParaRPr lang="en-US"/>
          </a:p>
        </p:txBody>
      </p:sp>
      <p:sp>
        <p:nvSpPr>
          <p:cNvPr id="5" name="Footer Placeholder 4">
            <a:extLst>
              <a:ext uri="{FF2B5EF4-FFF2-40B4-BE49-F238E27FC236}">
                <a16:creationId xmlns:a16="http://schemas.microsoft.com/office/drawing/2014/main" id="{924733C7-1101-4520-AF28-F7C32AE5C4DC}"/>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id="{111D58A3-FE5C-449A-A68B-C4B80B86421F}"/>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570A4936-0DBF-4B89-8361-5880DD75204A}" type="slidenum">
              <a:rPr lang="en-US" altLang="en-US"/>
              <a:pPr>
                <a:defRPr/>
              </a:pPr>
              <a:t>‹#›</a:t>
            </a:fld>
            <a:endParaRPr lang="en-US" altLang="en-US"/>
          </a:p>
        </p:txBody>
      </p:sp>
    </p:spTree>
    <p:extLst>
      <p:ext uri="{BB962C8B-B14F-4D97-AF65-F5344CB8AC3E}">
        <p14:creationId xmlns:p14="http://schemas.microsoft.com/office/powerpoint/2010/main" val="1840901724"/>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9CEC880-ABEC-47F4-AC8E-97C1B0424A12}"/>
              </a:ext>
            </a:extLst>
          </p:cNvPr>
          <p:cNvSpPr/>
          <p:nvPr/>
        </p:nvSpPr>
        <p:spPr>
          <a:xfrm>
            <a:off x="4234" y="6400800"/>
            <a:ext cx="12187767"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5" name="Rectangle 4">
            <a:extLst>
              <a:ext uri="{FF2B5EF4-FFF2-40B4-BE49-F238E27FC236}">
                <a16:creationId xmlns:a16="http://schemas.microsoft.com/office/drawing/2014/main" id="{B7734397-AA5A-46B1-A867-329FA874C8D2}"/>
              </a:ext>
            </a:extLst>
          </p:cNvPr>
          <p:cNvSpPr/>
          <p:nvPr/>
        </p:nvSpPr>
        <p:spPr>
          <a:xfrm>
            <a:off x="1" y="6334125"/>
            <a:ext cx="12189884" cy="635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cxnSp>
        <p:nvCxnSpPr>
          <p:cNvPr id="6" name="Straight Connector 5">
            <a:extLst>
              <a:ext uri="{FF2B5EF4-FFF2-40B4-BE49-F238E27FC236}">
                <a16:creationId xmlns:a16="http://schemas.microsoft.com/office/drawing/2014/main" id="{646B7A87-86BA-4A5F-9C89-8F15B6F82F3D}"/>
              </a:ext>
            </a:extLst>
          </p:cNvPr>
          <p:cNvCxnSpPr/>
          <p:nvPr/>
        </p:nvCxnSpPr>
        <p:spPr>
          <a:xfrm>
            <a:off x="1208618" y="4343400"/>
            <a:ext cx="9874249"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1097280" y="758952"/>
            <a:ext cx="10058400" cy="3566160"/>
          </a:xfrm>
        </p:spPr>
        <p:txBody>
          <a:bodyPr anchorCtr="0"/>
          <a:lstStyle>
            <a:lvl1pPr>
              <a:lnSpc>
                <a:spcPct val="85000"/>
              </a:lnSpc>
              <a:defRPr sz="6000" b="0">
                <a:solidFill>
                  <a:schemeClr val="tx1">
                    <a:lumMod val="85000"/>
                    <a:lumOff val="15000"/>
                  </a:schemeClr>
                </a:solidFill>
              </a:defRPr>
            </a:lvl1pPr>
          </a:lstStyle>
          <a:p>
            <a:r>
              <a:rPr lang="en-US"/>
              <a:t>Click to edit Master title style</a:t>
            </a:r>
            <a:endParaRPr lang="en-US" dirty="0"/>
          </a:p>
        </p:txBody>
      </p:sp>
      <p:sp>
        <p:nvSpPr>
          <p:cNvPr id="3" name="Text Placeholder 2"/>
          <p:cNvSpPr>
            <a:spLocks noGrp="1"/>
          </p:cNvSpPr>
          <p:nvPr>
            <p:ph type="body" idx="1"/>
          </p:nvPr>
        </p:nvSpPr>
        <p:spPr>
          <a:xfrm>
            <a:off x="1097280" y="4453128"/>
            <a:ext cx="10058400" cy="1143000"/>
          </a:xfrm>
        </p:spPr>
        <p:txBody>
          <a:bodyPr lIns="91440" rIns="91440"/>
          <a:lstStyle>
            <a:lvl1pPr marL="0" indent="0">
              <a:buNone/>
              <a:defRPr sz="1800" cap="all" spc="150" baseline="0">
                <a:solidFill>
                  <a:schemeClr val="tx2"/>
                </a:solidFill>
                <a:latin typeface="+mj-lt"/>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7" name="Date Placeholder 3">
            <a:extLst>
              <a:ext uri="{FF2B5EF4-FFF2-40B4-BE49-F238E27FC236}">
                <a16:creationId xmlns:a16="http://schemas.microsoft.com/office/drawing/2014/main" id="{33C12EBE-5FFC-4DD9-99DB-6DAAC6E11481}"/>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F066E432-432B-48DB-8F8A-D3A9DF54B55D}" type="datetime1">
              <a:rPr lang="en-US"/>
              <a:pPr>
                <a:defRPr/>
              </a:pPr>
              <a:t>12/08/2023</a:t>
            </a:fld>
            <a:endParaRPr lang="en-US"/>
          </a:p>
        </p:txBody>
      </p:sp>
      <p:sp>
        <p:nvSpPr>
          <p:cNvPr id="8" name="Footer Placeholder 4">
            <a:extLst>
              <a:ext uri="{FF2B5EF4-FFF2-40B4-BE49-F238E27FC236}">
                <a16:creationId xmlns:a16="http://schemas.microsoft.com/office/drawing/2014/main" id="{0A10BB2C-E1A1-4CE5-9A27-3E11705AB523}"/>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9" name="Slide Number Placeholder 5">
            <a:extLst>
              <a:ext uri="{FF2B5EF4-FFF2-40B4-BE49-F238E27FC236}">
                <a16:creationId xmlns:a16="http://schemas.microsoft.com/office/drawing/2014/main" id="{2AAC21E3-BCA5-49B7-AD48-2C5FC51C7142}"/>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637F5EB-D8B4-4496-A680-579552181A54}" type="slidenum">
              <a:rPr lang="en-US" altLang="en-US"/>
              <a:pPr>
                <a:defRPr/>
              </a:pPr>
              <a:t>‹#›</a:t>
            </a:fld>
            <a:endParaRPr lang="en-US" altLang="en-US"/>
          </a:p>
        </p:txBody>
      </p:sp>
    </p:spTree>
    <p:extLst>
      <p:ext uri="{BB962C8B-B14F-4D97-AF65-F5344CB8AC3E}">
        <p14:creationId xmlns:p14="http://schemas.microsoft.com/office/powerpoint/2010/main" val="1002708006"/>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8" name="Title 7"/>
          <p:cNvSpPr>
            <a:spLocks noGrp="1"/>
          </p:cNvSpPr>
          <p:nvPr>
            <p:ph type="title"/>
          </p:nvPr>
        </p:nvSpPr>
        <p:spPr>
          <a:xfrm>
            <a:off x="1097280" y="286605"/>
            <a:ext cx="10058400" cy="1450757"/>
          </a:xfrm>
        </p:spPr>
        <p:txBody>
          <a:bodyPr/>
          <a:lstStyle/>
          <a:p>
            <a:r>
              <a:rPr lang="en-US"/>
              <a:t>Click to edit Master title style</a:t>
            </a:r>
            <a:endParaRPr lang="en-US" dirty="0"/>
          </a:p>
        </p:txBody>
      </p:sp>
      <p:sp>
        <p:nvSpPr>
          <p:cNvPr id="3" name="Content Placeholder 2"/>
          <p:cNvSpPr>
            <a:spLocks noGrp="1"/>
          </p:cNvSpPr>
          <p:nvPr>
            <p:ph sz="half" idx="1"/>
          </p:nvPr>
        </p:nvSpPr>
        <p:spPr>
          <a:xfrm>
            <a:off x="1097279" y="1845734"/>
            <a:ext cx="4937760" cy="40233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17920" y="1845735"/>
            <a:ext cx="4937760" cy="40233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a:extLst>
              <a:ext uri="{FF2B5EF4-FFF2-40B4-BE49-F238E27FC236}">
                <a16:creationId xmlns:a16="http://schemas.microsoft.com/office/drawing/2014/main" id="{1F82F598-068F-4064-BC7F-A5BD7D43F480}"/>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93D42393-17CF-44DA-B2F6-807642F12F10}" type="datetime1">
              <a:rPr lang="en-US"/>
              <a:pPr>
                <a:defRPr/>
              </a:pPr>
              <a:t>12/08/2023</a:t>
            </a:fld>
            <a:endParaRPr lang="en-US"/>
          </a:p>
        </p:txBody>
      </p:sp>
      <p:sp>
        <p:nvSpPr>
          <p:cNvPr id="6" name="Footer Placeholder 5">
            <a:extLst>
              <a:ext uri="{FF2B5EF4-FFF2-40B4-BE49-F238E27FC236}">
                <a16:creationId xmlns:a16="http://schemas.microsoft.com/office/drawing/2014/main" id="{DC05971D-209A-4FA4-BE45-19C276E36338}"/>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id="{254180CA-BD5D-475A-9EBA-0BFCE6D3B099}"/>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227BFB1C-7AE7-49F1-8FF6-48D6C3B8FE12}" type="slidenum">
              <a:rPr lang="en-US" altLang="en-US"/>
              <a:pPr>
                <a:defRPr/>
              </a:pPr>
              <a:t>‹#›</a:t>
            </a:fld>
            <a:endParaRPr lang="en-US" altLang="en-US"/>
          </a:p>
        </p:txBody>
      </p:sp>
    </p:spTree>
    <p:extLst>
      <p:ext uri="{BB962C8B-B14F-4D97-AF65-F5344CB8AC3E}">
        <p14:creationId xmlns:p14="http://schemas.microsoft.com/office/powerpoint/2010/main" val="2552619161"/>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a:xfrm>
            <a:off x="1097280" y="286605"/>
            <a:ext cx="10058400" cy="1450757"/>
          </a:xfrm>
        </p:spPr>
        <p:txBody>
          <a:bodyPr/>
          <a:lstStyle/>
          <a:p>
            <a:r>
              <a:rPr lang="en-US"/>
              <a:t>Click to edit Master title style</a:t>
            </a:r>
            <a:endParaRPr lang="en-US" dirty="0"/>
          </a:p>
        </p:txBody>
      </p:sp>
      <p:sp>
        <p:nvSpPr>
          <p:cNvPr id="3" name="Text Placeholder 2"/>
          <p:cNvSpPr>
            <a:spLocks noGrp="1"/>
          </p:cNvSpPr>
          <p:nvPr>
            <p:ph type="body" idx="1"/>
          </p:nvPr>
        </p:nvSpPr>
        <p:spPr>
          <a:xfrm>
            <a:off x="1097280" y="1846052"/>
            <a:ext cx="4937760" cy="736282"/>
          </a:xfrm>
        </p:spPr>
        <p:txBody>
          <a:bodyPr lIns="91440" rIns="91440" anchor="ctr"/>
          <a:lstStyle>
            <a:lvl1pPr marL="0" indent="0">
              <a:buNone/>
              <a:defRPr sz="1500" b="0" cap="all" baseline="0">
                <a:solidFill>
                  <a:schemeClr val="tx2"/>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1097280" y="2582334"/>
            <a:ext cx="4937760" cy="337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217920" y="1846052"/>
            <a:ext cx="4937760" cy="736282"/>
          </a:xfrm>
        </p:spPr>
        <p:txBody>
          <a:bodyPr lIns="91440" rIns="91440" anchor="ctr"/>
          <a:lstStyle>
            <a:lvl1pPr marL="0" indent="0">
              <a:buNone/>
              <a:defRPr sz="1500" b="0" cap="all" baseline="0">
                <a:solidFill>
                  <a:schemeClr val="tx2"/>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6217920" y="2582334"/>
            <a:ext cx="4937760" cy="337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2C7EFB38-119E-47C1-AD94-7445004474E0}"/>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7EB84B48-658B-4949-BEEF-34CF49E81930}" type="datetime1">
              <a:rPr lang="en-US"/>
              <a:pPr>
                <a:defRPr/>
              </a:pPr>
              <a:t>12/08/2023</a:t>
            </a:fld>
            <a:endParaRPr lang="en-US"/>
          </a:p>
        </p:txBody>
      </p:sp>
      <p:sp>
        <p:nvSpPr>
          <p:cNvPr id="8" name="Footer Placeholder 7">
            <a:extLst>
              <a:ext uri="{FF2B5EF4-FFF2-40B4-BE49-F238E27FC236}">
                <a16:creationId xmlns:a16="http://schemas.microsoft.com/office/drawing/2014/main" id="{869D79E2-FF2D-458E-87B1-D0D886D01C34}"/>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9" name="Slide Number Placeholder 8">
            <a:extLst>
              <a:ext uri="{FF2B5EF4-FFF2-40B4-BE49-F238E27FC236}">
                <a16:creationId xmlns:a16="http://schemas.microsoft.com/office/drawing/2014/main" id="{EC193C56-2D8A-41A8-9395-C48ED8DC22F9}"/>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CC9328AD-DBA3-43A2-83EB-6AD7D2C8400E}" type="slidenum">
              <a:rPr lang="en-US" altLang="en-US"/>
              <a:pPr>
                <a:defRPr/>
              </a:pPr>
              <a:t>‹#›</a:t>
            </a:fld>
            <a:endParaRPr lang="en-US" altLang="en-US"/>
          </a:p>
        </p:txBody>
      </p:sp>
    </p:spTree>
    <p:extLst>
      <p:ext uri="{BB962C8B-B14F-4D97-AF65-F5344CB8AC3E}">
        <p14:creationId xmlns:p14="http://schemas.microsoft.com/office/powerpoint/2010/main" val="1379159805"/>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75611BD3-892B-4852-BC1F-439A8B3528ED}"/>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46B53589-BC60-43CF-A308-CBD5C874A9E5}" type="datetime1">
              <a:rPr lang="en-US"/>
              <a:pPr>
                <a:defRPr/>
              </a:pPr>
              <a:t>12/08/2023</a:t>
            </a:fld>
            <a:endParaRPr lang="en-US"/>
          </a:p>
        </p:txBody>
      </p:sp>
      <p:sp>
        <p:nvSpPr>
          <p:cNvPr id="4" name="Footer Placeholder 3">
            <a:extLst>
              <a:ext uri="{FF2B5EF4-FFF2-40B4-BE49-F238E27FC236}">
                <a16:creationId xmlns:a16="http://schemas.microsoft.com/office/drawing/2014/main" id="{9B3AE839-5F89-4330-8184-1B36946FAE1C}"/>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id="{8AEC7380-2B2D-4F42-B550-E95BE4C62EB4}"/>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5B524C42-D040-4B56-B6F8-4D026A37D58F}" type="slidenum">
              <a:rPr lang="en-US" altLang="en-US"/>
              <a:pPr>
                <a:defRPr/>
              </a:pPr>
              <a:t>‹#›</a:t>
            </a:fld>
            <a:endParaRPr lang="en-US" altLang="en-US"/>
          </a:p>
        </p:txBody>
      </p:sp>
    </p:spTree>
    <p:extLst>
      <p:ext uri="{BB962C8B-B14F-4D97-AF65-F5344CB8AC3E}">
        <p14:creationId xmlns:p14="http://schemas.microsoft.com/office/powerpoint/2010/main" val="789688002"/>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8C1EF3C-6F19-49B5-82F7-3823408FE217}"/>
              </a:ext>
            </a:extLst>
          </p:cNvPr>
          <p:cNvSpPr/>
          <p:nvPr/>
        </p:nvSpPr>
        <p:spPr>
          <a:xfrm>
            <a:off x="4234" y="6400800"/>
            <a:ext cx="12187767"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 name="Rectangle 2">
            <a:extLst>
              <a:ext uri="{FF2B5EF4-FFF2-40B4-BE49-F238E27FC236}">
                <a16:creationId xmlns:a16="http://schemas.microsoft.com/office/drawing/2014/main" id="{7B32B087-D1D8-425D-8262-3BFECC1DDC01}"/>
              </a:ext>
            </a:extLst>
          </p:cNvPr>
          <p:cNvSpPr/>
          <p:nvPr/>
        </p:nvSpPr>
        <p:spPr>
          <a:xfrm>
            <a:off x="1" y="6334125"/>
            <a:ext cx="12189884" cy="635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4" name="Date Placeholder 6">
            <a:extLst>
              <a:ext uri="{FF2B5EF4-FFF2-40B4-BE49-F238E27FC236}">
                <a16:creationId xmlns:a16="http://schemas.microsoft.com/office/drawing/2014/main" id="{0E22C08E-46BC-4E09-9877-8C810B59811E}"/>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BECFC0F6-18E9-448F-887A-0B17F72F909A}" type="datetime1">
              <a:rPr lang="en-US"/>
              <a:pPr>
                <a:defRPr/>
              </a:pPr>
              <a:t>12/08/2023</a:t>
            </a:fld>
            <a:endParaRPr lang="en-US"/>
          </a:p>
        </p:txBody>
      </p:sp>
      <p:sp>
        <p:nvSpPr>
          <p:cNvPr id="5" name="Footer Placeholder 7">
            <a:extLst>
              <a:ext uri="{FF2B5EF4-FFF2-40B4-BE49-F238E27FC236}">
                <a16:creationId xmlns:a16="http://schemas.microsoft.com/office/drawing/2014/main" id="{40F5B977-C17E-4657-B6B9-AD6BF29CE354}"/>
              </a:ext>
            </a:extLst>
          </p:cNvPr>
          <p:cNvSpPr>
            <a:spLocks noGrp="1"/>
          </p:cNvSpPr>
          <p:nvPr>
            <p:ph type="ftr" sz="quarter" idx="11"/>
          </p:nvPr>
        </p:nvSpPr>
        <p:spPr/>
        <p:txBody>
          <a:bodyPr/>
          <a:lstStyle>
            <a:lvl1pPr eaLnBrk="0" fontAlgn="base" hangingPunct="0">
              <a:spcBef>
                <a:spcPct val="0"/>
              </a:spcBef>
              <a:spcAft>
                <a:spcPct val="0"/>
              </a:spcAft>
              <a:defRPr>
                <a:solidFill>
                  <a:srgbClr val="FFFFFF"/>
                </a:solidFill>
                <a:latin typeface=".VnTime" pitchFamily="34" charset="0"/>
              </a:defRPr>
            </a:lvl1pPr>
          </a:lstStyle>
          <a:p>
            <a:pPr>
              <a:defRPr/>
            </a:pPr>
            <a:endParaRPr lang="en-US"/>
          </a:p>
        </p:txBody>
      </p:sp>
      <p:sp>
        <p:nvSpPr>
          <p:cNvPr id="6" name="Slide Number Placeholder 8">
            <a:extLst>
              <a:ext uri="{FF2B5EF4-FFF2-40B4-BE49-F238E27FC236}">
                <a16:creationId xmlns:a16="http://schemas.microsoft.com/office/drawing/2014/main" id="{5A45B91D-AA4F-4E90-A4DF-5BE50AA882A0}"/>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3CC94B1D-F90E-4413-AC49-386DC8D75EA6}" type="slidenum">
              <a:rPr lang="en-US" altLang="en-US"/>
              <a:pPr>
                <a:defRPr/>
              </a:pPr>
              <a:t>‹#›</a:t>
            </a:fld>
            <a:endParaRPr lang="en-US" altLang="en-US"/>
          </a:p>
        </p:txBody>
      </p:sp>
    </p:spTree>
    <p:extLst>
      <p:ext uri="{BB962C8B-B14F-4D97-AF65-F5344CB8AC3E}">
        <p14:creationId xmlns:p14="http://schemas.microsoft.com/office/powerpoint/2010/main" val="248310536"/>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B6D3F4F-3360-4B3A-B724-FF36B5238355}"/>
              </a:ext>
            </a:extLst>
          </p:cNvPr>
          <p:cNvSpPr/>
          <p:nvPr/>
        </p:nvSpPr>
        <p:spPr>
          <a:xfrm>
            <a:off x="1" y="0"/>
            <a:ext cx="4051300"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6" name="Rectangle 5">
            <a:extLst>
              <a:ext uri="{FF2B5EF4-FFF2-40B4-BE49-F238E27FC236}">
                <a16:creationId xmlns:a16="http://schemas.microsoft.com/office/drawing/2014/main" id="{407DBE35-DE86-47E3-B612-8A41217ED2D7}"/>
              </a:ext>
            </a:extLst>
          </p:cNvPr>
          <p:cNvSpPr/>
          <p:nvPr/>
        </p:nvSpPr>
        <p:spPr>
          <a:xfrm>
            <a:off x="4040718" y="0"/>
            <a:ext cx="635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457200" y="594359"/>
            <a:ext cx="3200400" cy="2286000"/>
          </a:xfrm>
        </p:spPr>
        <p:txBody>
          <a:bodyPr/>
          <a:lstStyle>
            <a:lvl1pPr>
              <a:defRPr sz="2700" b="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4800600" y="731520"/>
            <a:ext cx="6492240" cy="5257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457200" y="2926080"/>
            <a:ext cx="3200400" cy="3379124"/>
          </a:xfrm>
        </p:spPr>
        <p:txBody>
          <a:bodyPr lIns="91440" rIns="91440"/>
          <a:lstStyle>
            <a:lvl1pPr marL="0" indent="0">
              <a:buNone/>
              <a:defRPr sz="1125">
                <a:solidFill>
                  <a:srgbClr val="FFFFFF"/>
                </a:solidFill>
              </a:defRPr>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7" name="Date Placeholder 4">
            <a:extLst>
              <a:ext uri="{FF2B5EF4-FFF2-40B4-BE49-F238E27FC236}">
                <a16:creationId xmlns:a16="http://schemas.microsoft.com/office/drawing/2014/main" id="{DDFF4CB2-35A1-44B6-941F-A76017006BD3}"/>
              </a:ext>
            </a:extLst>
          </p:cNvPr>
          <p:cNvSpPr>
            <a:spLocks noGrp="1"/>
          </p:cNvSpPr>
          <p:nvPr>
            <p:ph type="dt" sz="half" idx="10"/>
          </p:nvPr>
        </p:nvSpPr>
        <p:spPr>
          <a:xfrm>
            <a:off x="465667" y="6459539"/>
            <a:ext cx="2618317" cy="365125"/>
          </a:xfrm>
        </p:spPr>
        <p:txBody>
          <a:bodyPr/>
          <a:lstStyle>
            <a:lvl1pPr algn="l" eaLnBrk="0" fontAlgn="base" hangingPunct="0">
              <a:spcBef>
                <a:spcPct val="0"/>
              </a:spcBef>
              <a:spcAft>
                <a:spcPct val="0"/>
              </a:spcAft>
              <a:defRPr>
                <a:latin typeface=".VnTime" pitchFamily="34" charset="0"/>
              </a:defRPr>
            </a:lvl1pPr>
          </a:lstStyle>
          <a:p>
            <a:pPr>
              <a:defRPr/>
            </a:pPr>
            <a:fld id="{9AEB82C2-3647-49D7-BA3A-5CA0BBC4AA6B}" type="datetime1">
              <a:rPr lang="en-US"/>
              <a:pPr>
                <a:defRPr/>
              </a:pPr>
              <a:t>12/08/2023</a:t>
            </a:fld>
            <a:endParaRPr lang="en-US"/>
          </a:p>
        </p:txBody>
      </p:sp>
      <p:sp>
        <p:nvSpPr>
          <p:cNvPr id="8" name="Footer Placeholder 5">
            <a:extLst>
              <a:ext uri="{FF2B5EF4-FFF2-40B4-BE49-F238E27FC236}">
                <a16:creationId xmlns:a16="http://schemas.microsoft.com/office/drawing/2014/main" id="{1A40469F-A01A-4747-9611-1C9C742491C5}"/>
              </a:ext>
            </a:extLst>
          </p:cNvPr>
          <p:cNvSpPr>
            <a:spLocks noGrp="1"/>
          </p:cNvSpPr>
          <p:nvPr>
            <p:ph type="ftr" sz="quarter" idx="11"/>
          </p:nvPr>
        </p:nvSpPr>
        <p:spPr>
          <a:xfrm>
            <a:off x="4800600" y="6459539"/>
            <a:ext cx="4648200" cy="365125"/>
          </a:xfrm>
        </p:spPr>
        <p:txBody>
          <a:bodyPr/>
          <a:lstStyle>
            <a:lvl1pPr algn="l" eaLnBrk="0" fontAlgn="base" hangingPunct="0">
              <a:spcBef>
                <a:spcPct val="0"/>
              </a:spcBef>
              <a:spcAft>
                <a:spcPct val="0"/>
              </a:spcAft>
              <a:defRPr>
                <a:solidFill>
                  <a:srgbClr val="455F51"/>
                </a:solidFill>
                <a:latin typeface=".VnTime" pitchFamily="34" charset="0"/>
              </a:defRPr>
            </a:lvl1pPr>
          </a:lstStyle>
          <a:p>
            <a:pPr>
              <a:defRPr/>
            </a:pPr>
            <a:endParaRPr lang="en-US"/>
          </a:p>
        </p:txBody>
      </p:sp>
      <p:sp>
        <p:nvSpPr>
          <p:cNvPr id="9" name="Slide Number Placeholder 6">
            <a:extLst>
              <a:ext uri="{FF2B5EF4-FFF2-40B4-BE49-F238E27FC236}">
                <a16:creationId xmlns:a16="http://schemas.microsoft.com/office/drawing/2014/main" id="{26DA014B-1869-4480-9D7B-7A13102ACF5A}"/>
              </a:ext>
            </a:extLst>
          </p:cNvPr>
          <p:cNvSpPr>
            <a:spLocks noGrp="1"/>
          </p:cNvSpPr>
          <p:nvPr>
            <p:ph type="sldNum" sz="quarter" idx="12"/>
          </p:nvPr>
        </p:nvSpPr>
        <p:spPr/>
        <p:txBody>
          <a:bodyPr/>
          <a:lstStyle>
            <a:lvl1pPr eaLnBrk="0" hangingPunct="0">
              <a:defRPr>
                <a:solidFill>
                  <a:srgbClr val="455F51"/>
                </a:solidFill>
                <a:latin typeface=".VnTime" panose="020B7200000000000000" pitchFamily="34" charset="0"/>
              </a:defRPr>
            </a:lvl1pPr>
          </a:lstStyle>
          <a:p>
            <a:pPr>
              <a:defRPr/>
            </a:pPr>
            <a:fld id="{1AE5ACE6-789D-42BF-A7B4-C6F312C9450C}" type="slidenum">
              <a:rPr lang="en-US" altLang="en-US"/>
              <a:pPr>
                <a:defRPr/>
              </a:pPr>
              <a:t>‹#›</a:t>
            </a:fld>
            <a:endParaRPr lang="en-US" altLang="en-US"/>
          </a:p>
        </p:txBody>
      </p:sp>
    </p:spTree>
    <p:extLst>
      <p:ext uri="{BB962C8B-B14F-4D97-AF65-F5344CB8AC3E}">
        <p14:creationId xmlns:p14="http://schemas.microsoft.com/office/powerpoint/2010/main" val="2941864092"/>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3BFEA137-3D2A-44ED-97B6-A55B36F9BCD0}"/>
              </a:ext>
            </a:extLst>
          </p:cNvPr>
          <p:cNvSpPr/>
          <p:nvPr/>
        </p:nvSpPr>
        <p:spPr>
          <a:xfrm>
            <a:off x="1" y="4953000"/>
            <a:ext cx="12189884" cy="1905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6" name="Rectangle 5">
            <a:extLst>
              <a:ext uri="{FF2B5EF4-FFF2-40B4-BE49-F238E27FC236}">
                <a16:creationId xmlns:a16="http://schemas.microsoft.com/office/drawing/2014/main" id="{B5A12E88-4C96-4684-A59A-9C35D6593BD5}"/>
              </a:ext>
            </a:extLst>
          </p:cNvPr>
          <p:cNvSpPr/>
          <p:nvPr/>
        </p:nvSpPr>
        <p:spPr>
          <a:xfrm>
            <a:off x="1" y="4914900"/>
            <a:ext cx="12189884" cy="635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1097280" y="5074920"/>
            <a:ext cx="10113645" cy="822960"/>
          </a:xfrm>
        </p:spPr>
        <p:txBody>
          <a:bodyPr tIns="0" bIns="0">
            <a:noAutofit/>
          </a:bodyPr>
          <a:lstStyle>
            <a:lvl1pPr>
              <a:defRPr sz="27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17" y="0"/>
            <a:ext cx="12191985" cy="4915076"/>
          </a:xfrm>
          <a:solidFill>
            <a:schemeClr val="bg2">
              <a:lumMod val="90000"/>
            </a:schemeClr>
          </a:solidFill>
        </p:spPr>
        <p:txBody>
          <a:bodyPr lIns="457200" tIns="457200" rtlCol="0">
            <a:normAutofit/>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a:t>Click icon to add picture</a:t>
            </a:r>
            <a:endParaRPr lang="en-US" noProof="0" dirty="0"/>
          </a:p>
        </p:txBody>
      </p:sp>
      <p:sp>
        <p:nvSpPr>
          <p:cNvPr id="4" name="Text Placeholder 3"/>
          <p:cNvSpPr>
            <a:spLocks noGrp="1"/>
          </p:cNvSpPr>
          <p:nvPr>
            <p:ph type="body" sz="half" idx="2"/>
          </p:nvPr>
        </p:nvSpPr>
        <p:spPr>
          <a:xfrm>
            <a:off x="1097280" y="5907024"/>
            <a:ext cx="10113264" cy="594360"/>
          </a:xfrm>
        </p:spPr>
        <p:txBody>
          <a:bodyPr lIns="91440" tIns="0" rIns="91440" bIns="0"/>
          <a:lstStyle>
            <a:lvl1pPr marL="0" indent="0">
              <a:spcBef>
                <a:spcPts val="0"/>
              </a:spcBef>
              <a:spcAft>
                <a:spcPts val="450"/>
              </a:spcAft>
              <a:buNone/>
              <a:defRPr sz="1125">
                <a:solidFill>
                  <a:srgbClr val="FFFFFF"/>
                </a:solidFill>
              </a:defRPr>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7" name="Date Placeholder 4">
            <a:extLst>
              <a:ext uri="{FF2B5EF4-FFF2-40B4-BE49-F238E27FC236}">
                <a16:creationId xmlns:a16="http://schemas.microsoft.com/office/drawing/2014/main" id="{EB7D43F0-E164-4B3A-9FD7-B4CB0C895826}"/>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ECAE585C-BFFE-4DA7-8707-C2BEA006A682}" type="datetime1">
              <a:rPr lang="en-US"/>
              <a:pPr>
                <a:defRPr/>
              </a:pPr>
              <a:t>12/08/2023</a:t>
            </a:fld>
            <a:endParaRPr lang="en-US"/>
          </a:p>
        </p:txBody>
      </p:sp>
      <p:sp>
        <p:nvSpPr>
          <p:cNvPr id="8" name="Footer Placeholder 5">
            <a:extLst>
              <a:ext uri="{FF2B5EF4-FFF2-40B4-BE49-F238E27FC236}">
                <a16:creationId xmlns:a16="http://schemas.microsoft.com/office/drawing/2014/main" id="{98310618-4BEF-422E-B13D-5440D8D08EAF}"/>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9" name="Slide Number Placeholder 6">
            <a:extLst>
              <a:ext uri="{FF2B5EF4-FFF2-40B4-BE49-F238E27FC236}">
                <a16:creationId xmlns:a16="http://schemas.microsoft.com/office/drawing/2014/main" id="{20426F22-0EB5-4ABC-AC9B-BD7D185F799E}"/>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6985BD54-3771-4DD2-8186-18F441C55A45}" type="slidenum">
              <a:rPr lang="en-US" altLang="en-US"/>
              <a:pPr>
                <a:defRPr/>
              </a:pPr>
              <a:t>‹#›</a:t>
            </a:fld>
            <a:endParaRPr lang="en-US" altLang="en-US"/>
          </a:p>
        </p:txBody>
      </p:sp>
    </p:spTree>
    <p:extLst>
      <p:ext uri="{BB962C8B-B14F-4D97-AF65-F5344CB8AC3E}">
        <p14:creationId xmlns:p14="http://schemas.microsoft.com/office/powerpoint/2010/main" val="3708012290"/>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lIns="45720" tIns="0" rIns="4572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BB60B139-0EB3-4AAC-B9A5-FE0E064CFAD2}"/>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2FA5DE96-8C31-491A-B12B-9C58932B5CD8}" type="datetime1">
              <a:rPr lang="en-US"/>
              <a:pPr>
                <a:defRPr/>
              </a:pPr>
              <a:t>12/08/2023</a:t>
            </a:fld>
            <a:endParaRPr lang="en-US"/>
          </a:p>
        </p:txBody>
      </p:sp>
      <p:sp>
        <p:nvSpPr>
          <p:cNvPr id="5" name="Footer Placeholder 4">
            <a:extLst>
              <a:ext uri="{FF2B5EF4-FFF2-40B4-BE49-F238E27FC236}">
                <a16:creationId xmlns:a16="http://schemas.microsoft.com/office/drawing/2014/main" id="{73C7B317-7D04-4ACF-8F49-C9CB50C9A240}"/>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id="{D9F0AB4B-0E57-469F-B27F-E45EF41B9777}"/>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569C702A-20DB-4A34-A07B-BF28636638D6}" type="slidenum">
              <a:rPr lang="en-US" altLang="en-US"/>
              <a:pPr>
                <a:defRPr/>
              </a:pPr>
              <a:t>‹#›</a:t>
            </a:fld>
            <a:endParaRPr lang="en-US" altLang="en-US"/>
          </a:p>
        </p:txBody>
      </p:sp>
    </p:spTree>
    <p:extLst>
      <p:ext uri="{BB962C8B-B14F-4D97-AF65-F5344CB8AC3E}">
        <p14:creationId xmlns:p14="http://schemas.microsoft.com/office/powerpoint/2010/main" val="2162377233"/>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79AB8C28-5007-4CDA-975A-76D38BB00594}"/>
              </a:ext>
            </a:extLst>
          </p:cNvPr>
          <p:cNvSpPr/>
          <p:nvPr/>
        </p:nvSpPr>
        <p:spPr>
          <a:xfrm>
            <a:off x="4234" y="6400800"/>
            <a:ext cx="12187767"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5" name="Rectangle 4">
            <a:extLst>
              <a:ext uri="{FF2B5EF4-FFF2-40B4-BE49-F238E27FC236}">
                <a16:creationId xmlns:a16="http://schemas.microsoft.com/office/drawing/2014/main" id="{B2FBE613-FBC4-4468-81B3-136015EE609D}"/>
              </a:ext>
            </a:extLst>
          </p:cNvPr>
          <p:cNvSpPr/>
          <p:nvPr/>
        </p:nvSpPr>
        <p:spPr>
          <a:xfrm>
            <a:off x="1" y="6334125"/>
            <a:ext cx="12189884" cy="635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Vertical Title 1"/>
          <p:cNvSpPr>
            <a:spLocks noGrp="1"/>
          </p:cNvSpPr>
          <p:nvPr>
            <p:ph type="title" orient="vert"/>
          </p:nvPr>
        </p:nvSpPr>
        <p:spPr>
          <a:xfrm>
            <a:off x="8724901" y="412302"/>
            <a:ext cx="2628900" cy="575989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1" y="412302"/>
            <a:ext cx="7734300" cy="5759898"/>
          </a:xfrm>
        </p:spPr>
        <p:txBody>
          <a:bodyPr vert="eaVert" lIns="45720" tIns="0" rIns="4572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Date Placeholder 3">
            <a:extLst>
              <a:ext uri="{FF2B5EF4-FFF2-40B4-BE49-F238E27FC236}">
                <a16:creationId xmlns:a16="http://schemas.microsoft.com/office/drawing/2014/main" id="{DE6407A5-7F5A-4DB4-ACB3-B5E07390DE9A}"/>
              </a:ext>
            </a:extLst>
          </p:cNvPr>
          <p:cNvSpPr>
            <a:spLocks noGrp="1"/>
          </p:cNvSpPr>
          <p:nvPr>
            <p:ph type="dt" sz="half" idx="10"/>
          </p:nvPr>
        </p:nvSpPr>
        <p:spPr/>
        <p:txBody>
          <a:bodyPr/>
          <a:lstStyle>
            <a:lvl1pPr eaLnBrk="0" fontAlgn="base" hangingPunct="0">
              <a:spcBef>
                <a:spcPct val="0"/>
              </a:spcBef>
              <a:spcAft>
                <a:spcPct val="0"/>
              </a:spcAft>
              <a:defRPr>
                <a:latin typeface=".VnTime" pitchFamily="34" charset="0"/>
              </a:defRPr>
            </a:lvl1pPr>
          </a:lstStyle>
          <a:p>
            <a:pPr>
              <a:defRPr/>
            </a:pPr>
            <a:fld id="{9519D1D4-A5FC-4D4D-A11E-C51084609903}" type="datetime1">
              <a:rPr lang="en-US"/>
              <a:pPr>
                <a:defRPr/>
              </a:pPr>
              <a:t>12/08/2023</a:t>
            </a:fld>
            <a:endParaRPr lang="en-US"/>
          </a:p>
        </p:txBody>
      </p:sp>
      <p:sp>
        <p:nvSpPr>
          <p:cNvPr id="7" name="Footer Placeholder 4">
            <a:extLst>
              <a:ext uri="{FF2B5EF4-FFF2-40B4-BE49-F238E27FC236}">
                <a16:creationId xmlns:a16="http://schemas.microsoft.com/office/drawing/2014/main" id="{12A2B95F-5B8B-4438-A05A-79055002868A}"/>
              </a:ext>
            </a:extLst>
          </p:cNvPr>
          <p:cNvSpPr>
            <a:spLocks noGrp="1"/>
          </p:cNvSpPr>
          <p:nvPr>
            <p:ph type="ftr" sz="quarter" idx="11"/>
          </p:nvPr>
        </p:nvSpPr>
        <p:spPr/>
        <p:txBody>
          <a:bodyPr/>
          <a:lstStyle>
            <a:lvl1pPr eaLnBrk="0" fontAlgn="base" hangingPunct="0">
              <a:spcBef>
                <a:spcPct val="0"/>
              </a:spcBef>
              <a:spcAft>
                <a:spcPct val="0"/>
              </a:spcAft>
              <a:defRPr>
                <a:latin typeface=".VnTime" pitchFamily="34" charset="0"/>
              </a:defRPr>
            </a:lvl1pPr>
          </a:lstStyle>
          <a:p>
            <a:pPr>
              <a:defRPr/>
            </a:pPr>
            <a:endParaRPr lang="en-US"/>
          </a:p>
        </p:txBody>
      </p:sp>
      <p:sp>
        <p:nvSpPr>
          <p:cNvPr id="8" name="Slide Number Placeholder 5">
            <a:extLst>
              <a:ext uri="{FF2B5EF4-FFF2-40B4-BE49-F238E27FC236}">
                <a16:creationId xmlns:a16="http://schemas.microsoft.com/office/drawing/2014/main" id="{E046A4D9-5B4F-40E3-8827-2C3680EAE13B}"/>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A1124036-29CF-4297-A3F6-00B3ACCF3751}" type="slidenum">
              <a:rPr lang="en-US" altLang="en-US"/>
              <a:pPr>
                <a:defRPr/>
              </a:pPr>
              <a:t>‹#›</a:t>
            </a:fld>
            <a:endParaRPr lang="en-US" altLang="en-US"/>
          </a:p>
        </p:txBody>
      </p:sp>
    </p:spTree>
    <p:extLst>
      <p:ext uri="{BB962C8B-B14F-4D97-AF65-F5344CB8AC3E}">
        <p14:creationId xmlns:p14="http://schemas.microsoft.com/office/powerpoint/2010/main" val="3857865"/>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3142" name="Rectangle 70"/>
          <p:cNvSpPr>
            <a:spLocks noChangeArrowheads="1"/>
          </p:cNvSpPr>
          <p:nvPr/>
        </p:nvSpPr>
        <p:spPr bwMode="gray">
          <a:xfrm>
            <a:off x="0" y="0"/>
            <a:ext cx="2813051" cy="6858000"/>
          </a:xfrm>
          <a:prstGeom prst="rect">
            <a:avLst/>
          </a:prstGeom>
          <a:solidFill>
            <a:schemeClr val="accent1"/>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nvGrpSpPr>
          <p:cNvPr id="3253" name="Group 181"/>
          <p:cNvGrpSpPr>
            <a:grpSpLocks/>
          </p:cNvGrpSpPr>
          <p:nvPr/>
        </p:nvGrpSpPr>
        <p:grpSpPr bwMode="auto">
          <a:xfrm rot="10800000">
            <a:off x="-8466" y="0"/>
            <a:ext cx="615951" cy="6858000"/>
            <a:chOff x="768" y="1700"/>
            <a:chExt cx="405" cy="2620"/>
          </a:xfrm>
        </p:grpSpPr>
        <p:sp>
          <p:nvSpPr>
            <p:cNvPr id="3254" name="Rectangle 182"/>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55" name="Rectangle 183"/>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267" name="Group 195"/>
          <p:cNvGrpSpPr>
            <a:grpSpLocks/>
          </p:cNvGrpSpPr>
          <p:nvPr/>
        </p:nvGrpSpPr>
        <p:grpSpPr bwMode="auto">
          <a:xfrm>
            <a:off x="1828800" y="0"/>
            <a:ext cx="730251" cy="6858000"/>
            <a:chOff x="768" y="1700"/>
            <a:chExt cx="405" cy="2620"/>
          </a:xfrm>
        </p:grpSpPr>
        <p:sp>
          <p:nvSpPr>
            <p:cNvPr id="3268" name="Rectangle 196"/>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69" name="Rectangle 197"/>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sp>
        <p:nvSpPr>
          <p:cNvPr id="3237" name="Rectangle 165"/>
          <p:cNvSpPr>
            <a:spLocks noChangeArrowheads="1"/>
          </p:cNvSpPr>
          <p:nvPr/>
        </p:nvSpPr>
        <p:spPr bwMode="gray">
          <a:xfrm>
            <a:off x="9285818" y="6350"/>
            <a:ext cx="2906183" cy="984250"/>
          </a:xfrm>
          <a:prstGeom prst="rect">
            <a:avLst/>
          </a:prstGeom>
          <a:solidFill>
            <a:schemeClr val="accent2">
              <a:alpha val="7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075" name="Rectangle 3"/>
          <p:cNvSpPr>
            <a:spLocks noGrp="1" noChangeArrowheads="1"/>
          </p:cNvSpPr>
          <p:nvPr>
            <p:ph type="subTitle" idx="1"/>
          </p:nvPr>
        </p:nvSpPr>
        <p:spPr>
          <a:xfrm>
            <a:off x="7721600" y="4114800"/>
            <a:ext cx="3962400" cy="762000"/>
          </a:xfrm>
        </p:spPr>
        <p:txBody>
          <a:bodyPr/>
          <a:lstStyle>
            <a:lvl1pPr marL="0" indent="0" algn="dist">
              <a:buFontTx/>
              <a:buNone/>
              <a:defRPr sz="1400" i="1">
                <a:latin typeface="Times New Roman" pitchFamily="18" charset="0"/>
              </a:defRPr>
            </a:lvl1pPr>
          </a:lstStyle>
          <a:p>
            <a:r>
              <a:rPr lang="en-US"/>
              <a:t>Click to edit Master subtitle style</a:t>
            </a:r>
          </a:p>
        </p:txBody>
      </p:sp>
      <p:sp>
        <p:nvSpPr>
          <p:cNvPr id="3076" name="Rectangle 4"/>
          <p:cNvSpPr>
            <a:spLocks noGrp="1" noChangeArrowheads="1"/>
          </p:cNvSpPr>
          <p:nvPr>
            <p:ph type="dt" sz="half" idx="2"/>
          </p:nvPr>
        </p:nvSpPr>
        <p:spPr>
          <a:xfrm>
            <a:off x="4138085" y="6445251"/>
            <a:ext cx="1526116" cy="276225"/>
          </a:xfrm>
        </p:spPr>
        <p:txBody>
          <a:bodyPr/>
          <a:lstStyle>
            <a:lvl1pPr>
              <a:defRPr/>
            </a:lvl1pPr>
          </a:lstStyle>
          <a:p>
            <a:endParaRPr lang="en-US">
              <a:solidFill>
                <a:srgbClr val="000000"/>
              </a:solidFill>
            </a:endParaRPr>
          </a:p>
        </p:txBody>
      </p:sp>
      <p:sp>
        <p:nvSpPr>
          <p:cNvPr id="3077" name="Rectangle 5"/>
          <p:cNvSpPr>
            <a:spLocks noGrp="1" noChangeArrowheads="1"/>
          </p:cNvSpPr>
          <p:nvPr>
            <p:ph type="ftr" sz="quarter" idx="3"/>
          </p:nvPr>
        </p:nvSpPr>
        <p:spPr>
          <a:xfrm>
            <a:off x="6096000" y="6445251"/>
            <a:ext cx="1608667" cy="276225"/>
          </a:xfrm>
        </p:spPr>
        <p:txBody>
          <a:bodyPr/>
          <a:lstStyle>
            <a:lvl1pPr>
              <a:defRPr/>
            </a:lvl1pPr>
          </a:lstStyle>
          <a:p>
            <a:endParaRPr lang="en-US">
              <a:solidFill>
                <a:srgbClr val="000000"/>
              </a:solidFill>
            </a:endParaRPr>
          </a:p>
        </p:txBody>
      </p:sp>
      <p:sp>
        <p:nvSpPr>
          <p:cNvPr id="3078" name="Rectangle 6"/>
          <p:cNvSpPr>
            <a:spLocks noGrp="1" noChangeArrowheads="1"/>
          </p:cNvSpPr>
          <p:nvPr>
            <p:ph type="sldNum" sz="quarter" idx="4"/>
          </p:nvPr>
        </p:nvSpPr>
        <p:spPr>
          <a:xfrm>
            <a:off x="8128000" y="6445251"/>
            <a:ext cx="1466851" cy="276225"/>
          </a:xfrm>
        </p:spPr>
        <p:txBody>
          <a:bodyPr/>
          <a:lstStyle>
            <a:lvl1pPr>
              <a:defRPr/>
            </a:lvl1pPr>
          </a:lstStyle>
          <a:p>
            <a:fld id="{E1C46DDE-1068-49C3-B69D-357D1BAA374B}" type="slidenum">
              <a:rPr lang="en-US">
                <a:solidFill>
                  <a:srgbClr val="000000"/>
                </a:solidFill>
              </a:rPr>
              <a:pPr/>
              <a:t>‹#›</a:t>
            </a:fld>
            <a:endParaRPr lang="en-US">
              <a:solidFill>
                <a:srgbClr val="000000"/>
              </a:solidFill>
            </a:endParaRPr>
          </a:p>
        </p:txBody>
      </p:sp>
      <p:sp>
        <p:nvSpPr>
          <p:cNvPr id="3138" name="Rectangle 66"/>
          <p:cNvSpPr>
            <a:spLocks noChangeArrowheads="1"/>
          </p:cNvSpPr>
          <p:nvPr/>
        </p:nvSpPr>
        <p:spPr bwMode="gray">
          <a:xfrm>
            <a:off x="3302000" y="1289050"/>
            <a:ext cx="8890000" cy="1701800"/>
          </a:xfrm>
          <a:prstGeom prst="rect">
            <a:avLst/>
          </a:prstGeom>
          <a:solidFill>
            <a:srgbClr val="FFFFFF"/>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36" name="Rectangle 164"/>
          <p:cNvSpPr>
            <a:spLocks noChangeArrowheads="1"/>
          </p:cNvSpPr>
          <p:nvPr/>
        </p:nvSpPr>
        <p:spPr bwMode="gray">
          <a:xfrm rot="-5400000">
            <a:off x="5554133" y="-2637367"/>
            <a:ext cx="990600" cy="6265333"/>
          </a:xfrm>
          <a:prstGeom prst="rect">
            <a:avLst/>
          </a:prstGeom>
          <a:solidFill>
            <a:schemeClr val="tx2">
              <a:alpha val="7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074" name="Rectangle 2"/>
          <p:cNvSpPr>
            <a:spLocks noGrp="1" noChangeArrowheads="1"/>
          </p:cNvSpPr>
          <p:nvPr>
            <p:ph type="ctrTitle"/>
          </p:nvPr>
        </p:nvSpPr>
        <p:spPr>
          <a:xfrm>
            <a:off x="1320800" y="2722564"/>
            <a:ext cx="10363200" cy="1470025"/>
          </a:xfrm>
        </p:spPr>
        <p:txBody>
          <a:bodyPr/>
          <a:lstStyle>
            <a:lvl1pPr algn="r">
              <a:defRPr sz="4400"/>
            </a:lvl1pPr>
          </a:lstStyle>
          <a:p>
            <a:r>
              <a:rPr lang="en-US"/>
              <a:t>Click to edit Master title style</a:t>
            </a:r>
          </a:p>
        </p:txBody>
      </p:sp>
      <p:grpSp>
        <p:nvGrpSpPr>
          <p:cNvPr id="3271" name="Group 199"/>
          <p:cNvGrpSpPr>
            <a:grpSpLocks/>
          </p:cNvGrpSpPr>
          <p:nvPr/>
        </p:nvGrpSpPr>
        <p:grpSpPr bwMode="auto">
          <a:xfrm>
            <a:off x="3812118" y="0"/>
            <a:ext cx="730249" cy="990600"/>
            <a:chOff x="768" y="1700"/>
            <a:chExt cx="405" cy="2620"/>
          </a:xfrm>
        </p:grpSpPr>
        <p:sp>
          <p:nvSpPr>
            <p:cNvPr id="3272" name="Rectangle 200"/>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73" name="Rectangle 201"/>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275" name="Group 203"/>
          <p:cNvGrpSpPr>
            <a:grpSpLocks/>
          </p:cNvGrpSpPr>
          <p:nvPr/>
        </p:nvGrpSpPr>
        <p:grpSpPr bwMode="auto">
          <a:xfrm>
            <a:off x="5873751" y="0"/>
            <a:ext cx="730249" cy="990600"/>
            <a:chOff x="768" y="1700"/>
            <a:chExt cx="405" cy="2620"/>
          </a:xfrm>
        </p:grpSpPr>
        <p:sp>
          <p:nvSpPr>
            <p:cNvPr id="3276" name="Rectangle 204"/>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77" name="Rectangle 205"/>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279" name="Group 207"/>
          <p:cNvGrpSpPr>
            <a:grpSpLocks/>
          </p:cNvGrpSpPr>
          <p:nvPr/>
        </p:nvGrpSpPr>
        <p:grpSpPr bwMode="auto">
          <a:xfrm>
            <a:off x="8007352" y="0"/>
            <a:ext cx="730249" cy="990600"/>
            <a:chOff x="768" y="1700"/>
            <a:chExt cx="405" cy="2620"/>
          </a:xfrm>
        </p:grpSpPr>
        <p:sp>
          <p:nvSpPr>
            <p:cNvPr id="3280" name="Rectangle 208"/>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81" name="Rectangle 209"/>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287" name="Group 215"/>
          <p:cNvGrpSpPr>
            <a:grpSpLocks/>
          </p:cNvGrpSpPr>
          <p:nvPr/>
        </p:nvGrpSpPr>
        <p:grpSpPr bwMode="auto">
          <a:xfrm>
            <a:off x="10039352" y="0"/>
            <a:ext cx="730249" cy="990600"/>
            <a:chOff x="768" y="1700"/>
            <a:chExt cx="405" cy="2620"/>
          </a:xfrm>
        </p:grpSpPr>
        <p:sp>
          <p:nvSpPr>
            <p:cNvPr id="3288" name="Rectangle 21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89" name="Rectangle 21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301" name="Group 229"/>
          <p:cNvGrpSpPr>
            <a:grpSpLocks/>
          </p:cNvGrpSpPr>
          <p:nvPr/>
        </p:nvGrpSpPr>
        <p:grpSpPr bwMode="auto">
          <a:xfrm rot="5400000">
            <a:off x="1125273" y="949060"/>
            <a:ext cx="547688" cy="2827868"/>
            <a:chOff x="768" y="1700"/>
            <a:chExt cx="405" cy="2620"/>
          </a:xfrm>
        </p:grpSpPr>
        <p:sp>
          <p:nvSpPr>
            <p:cNvPr id="3302" name="Rectangle 23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303" name="Rectangle 23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305" name="Group 233"/>
          <p:cNvGrpSpPr>
            <a:grpSpLocks/>
          </p:cNvGrpSpPr>
          <p:nvPr/>
        </p:nvGrpSpPr>
        <p:grpSpPr bwMode="auto">
          <a:xfrm rot="5400000">
            <a:off x="1125274" y="2417498"/>
            <a:ext cx="547687" cy="2827868"/>
            <a:chOff x="768" y="1700"/>
            <a:chExt cx="405" cy="2620"/>
          </a:xfrm>
        </p:grpSpPr>
        <p:sp>
          <p:nvSpPr>
            <p:cNvPr id="3306" name="Rectangle 234"/>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307" name="Rectangle 235"/>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309" name="Group 237"/>
          <p:cNvGrpSpPr>
            <a:grpSpLocks/>
          </p:cNvGrpSpPr>
          <p:nvPr/>
        </p:nvGrpSpPr>
        <p:grpSpPr bwMode="auto">
          <a:xfrm rot="5400000">
            <a:off x="1125274" y="3865298"/>
            <a:ext cx="547687" cy="2827868"/>
            <a:chOff x="768" y="1700"/>
            <a:chExt cx="405" cy="2620"/>
          </a:xfrm>
        </p:grpSpPr>
        <p:sp>
          <p:nvSpPr>
            <p:cNvPr id="3310" name="Rectangle 238"/>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311" name="Rectangle 239"/>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328" name="Group 256"/>
          <p:cNvGrpSpPr>
            <a:grpSpLocks/>
          </p:cNvGrpSpPr>
          <p:nvPr/>
        </p:nvGrpSpPr>
        <p:grpSpPr bwMode="auto">
          <a:xfrm>
            <a:off x="-14817" y="6462714"/>
            <a:ext cx="2827868" cy="395287"/>
            <a:chOff x="-7" y="4071"/>
            <a:chExt cx="1336" cy="249"/>
          </a:xfrm>
        </p:grpSpPr>
        <p:sp>
          <p:nvSpPr>
            <p:cNvPr id="3314" name="Rectangle 242"/>
            <p:cNvSpPr>
              <a:spLocks noChangeArrowheads="1"/>
            </p:cNvSpPr>
            <p:nvPr userDrawn="1"/>
          </p:nvSpPr>
          <p:spPr bwMode="gray">
            <a:xfrm rot="5400000">
              <a:off x="620" y="3444"/>
              <a:ext cx="81" cy="1336"/>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315" name="Rectangle 243"/>
            <p:cNvSpPr>
              <a:spLocks noChangeArrowheads="1"/>
            </p:cNvSpPr>
            <p:nvPr userDrawn="1"/>
          </p:nvSpPr>
          <p:spPr bwMode="gray">
            <a:xfrm rot="5400000">
              <a:off x="598" y="3589"/>
              <a:ext cx="126" cy="1336"/>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326" name="Group 254"/>
          <p:cNvGrpSpPr>
            <a:grpSpLocks/>
          </p:cNvGrpSpPr>
          <p:nvPr/>
        </p:nvGrpSpPr>
        <p:grpSpPr bwMode="auto">
          <a:xfrm>
            <a:off x="-14817" y="623889"/>
            <a:ext cx="12206817" cy="547687"/>
            <a:chOff x="-7" y="403"/>
            <a:chExt cx="5767" cy="345"/>
          </a:xfrm>
        </p:grpSpPr>
        <p:grpSp>
          <p:nvGrpSpPr>
            <p:cNvPr id="3291" name="Group 219"/>
            <p:cNvGrpSpPr>
              <a:grpSpLocks/>
            </p:cNvGrpSpPr>
            <p:nvPr userDrawn="1"/>
          </p:nvGrpSpPr>
          <p:grpSpPr bwMode="auto">
            <a:xfrm rot="5400000">
              <a:off x="488" y="-92"/>
              <a:ext cx="345" cy="1336"/>
              <a:chOff x="768" y="1700"/>
              <a:chExt cx="405" cy="2620"/>
            </a:xfrm>
          </p:grpSpPr>
          <p:sp>
            <p:nvSpPr>
              <p:cNvPr id="3292" name="Rectangle 22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293" name="Rectangle 22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3317" name="Group 245"/>
            <p:cNvGrpSpPr>
              <a:grpSpLocks/>
            </p:cNvGrpSpPr>
            <p:nvPr userDrawn="1"/>
          </p:nvGrpSpPr>
          <p:grpSpPr bwMode="auto">
            <a:xfrm rot="5400000">
              <a:off x="3397" y="-1615"/>
              <a:ext cx="345" cy="4381"/>
              <a:chOff x="768" y="1700"/>
              <a:chExt cx="405" cy="2620"/>
            </a:xfrm>
          </p:grpSpPr>
          <p:sp>
            <p:nvSpPr>
              <p:cNvPr id="3318" name="Rectangle 24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319" name="Rectangle 24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sp>
        <p:nvSpPr>
          <p:cNvPr id="3235" name="Rectangle 163"/>
          <p:cNvSpPr>
            <a:spLocks noChangeArrowheads="1"/>
          </p:cNvSpPr>
          <p:nvPr/>
        </p:nvSpPr>
        <p:spPr bwMode="gray">
          <a:xfrm>
            <a:off x="914400" y="990600"/>
            <a:ext cx="11277600" cy="1676400"/>
          </a:xfrm>
          <a:prstGeom prst="rect">
            <a:avLst/>
          </a:prstGeom>
          <a:solidFill>
            <a:schemeClr val="bg1"/>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101" name="Rectangle 29"/>
          <p:cNvSpPr>
            <a:spLocks noChangeArrowheads="1"/>
          </p:cNvSpPr>
          <p:nvPr/>
        </p:nvSpPr>
        <p:spPr bwMode="gray">
          <a:xfrm>
            <a:off x="1016000" y="1066801"/>
            <a:ext cx="11176000" cy="1509713"/>
          </a:xfrm>
          <a:prstGeom prst="rect">
            <a:avLst/>
          </a:prstGeom>
          <a:blipFill dpi="0" rotWithShape="0">
            <a:blip r:embed="rId2"/>
            <a:srcRect/>
            <a:stretch>
              <a:fillRect b="-15205"/>
            </a:stretch>
          </a:blipFill>
          <a:ln w="57150">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3105" name="Text Box 33"/>
          <p:cNvSpPr txBox="1">
            <a:spLocks noChangeArrowheads="1"/>
          </p:cNvSpPr>
          <p:nvPr/>
        </p:nvSpPr>
        <p:spPr bwMode="gray">
          <a:xfrm>
            <a:off x="10369217" y="6248400"/>
            <a:ext cx="1314784" cy="430887"/>
          </a:xfrm>
          <a:prstGeom prst="rect">
            <a:avLst/>
          </a:prstGeom>
          <a:noFill/>
          <a:ln w="9525">
            <a:noFill/>
            <a:miter lim="800000"/>
            <a:headEnd/>
            <a:tailEnd/>
          </a:ln>
          <a:effectLst/>
        </p:spPr>
        <p:txBody>
          <a:bodyPr wrap="none">
            <a:spAutoFit/>
          </a:bodyPr>
          <a:lstStyle/>
          <a:p>
            <a:pPr algn="r" defTabSz="914286" fontAlgn="base">
              <a:spcBef>
                <a:spcPct val="0"/>
              </a:spcBef>
              <a:spcAft>
                <a:spcPct val="0"/>
              </a:spcAft>
            </a:pPr>
            <a:r>
              <a:rPr lang="en-US" sz="2200">
                <a:solidFill>
                  <a:srgbClr val="000000"/>
                </a:solidFill>
                <a:latin typeface="Arial Black" pitchFamily="34" charset="0"/>
              </a:rPr>
              <a:t>L/O/G/O</a:t>
            </a:r>
          </a:p>
        </p:txBody>
      </p:sp>
      <p:pic>
        <p:nvPicPr>
          <p:cNvPr id="3104" name="Picture 32" descr="2"/>
          <p:cNvPicPr>
            <a:picLocks noChangeAspect="1" noChangeArrowheads="1"/>
          </p:cNvPicPr>
          <p:nvPr/>
        </p:nvPicPr>
        <p:blipFill>
          <a:blip r:embed="rId3"/>
          <a:srcRect l="2814" b="12524"/>
          <a:stretch>
            <a:fillRect/>
          </a:stretch>
        </p:blipFill>
        <p:spPr bwMode="gray">
          <a:xfrm>
            <a:off x="0" y="3302000"/>
            <a:ext cx="5384800" cy="3556000"/>
          </a:xfrm>
          <a:prstGeom prst="rect">
            <a:avLst/>
          </a:prstGeom>
          <a:noFill/>
        </p:spPr>
      </p:pic>
      <p:sp>
        <p:nvSpPr>
          <p:cNvPr id="52" name="TextBox 51"/>
          <p:cNvSpPr txBox="1"/>
          <p:nvPr userDrawn="1"/>
        </p:nvSpPr>
        <p:spPr>
          <a:xfrm>
            <a:off x="1" y="6627168"/>
            <a:ext cx="1691489" cy="230832"/>
          </a:xfrm>
          <a:prstGeom prst="rect">
            <a:avLst/>
          </a:prstGeom>
          <a:noFill/>
        </p:spPr>
        <p:txBody>
          <a:bodyPr wrap="none" rtlCol="0">
            <a:spAutoFit/>
          </a:bodyPr>
          <a:lstStyle/>
          <a:p>
            <a:pPr defTabSz="914286" fontAlgn="base">
              <a:spcBef>
                <a:spcPct val="0"/>
              </a:spcBef>
              <a:spcAft>
                <a:spcPct val="0"/>
              </a:spcAft>
            </a:pPr>
            <a:r>
              <a:rPr lang="en-US" sz="900">
                <a:solidFill>
                  <a:srgbClr val="000000"/>
                </a:solidFill>
              </a:rPr>
              <a:t>http://dichvudanhvanban.com</a:t>
            </a:r>
          </a:p>
        </p:txBody>
      </p:sp>
    </p:spTree>
    <p:extLst>
      <p:ext uri="{BB962C8B-B14F-4D97-AF65-F5344CB8AC3E}">
        <p14:creationId xmlns:p14="http://schemas.microsoft.com/office/powerpoint/2010/main" val="2654687602"/>
      </p:ext>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2897C053-79FA-44D9-AD06-7F8FBF237F5F}"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221264448"/>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48E97530-A6F0-4776-A201-DFBD4F1B5D4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549905786"/>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7018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DD5B752A-4D92-4065-8B18-91FB52A308C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933992089"/>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D9EB03BE-C7B1-44E1-AE1D-98FC93AA1F98}"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08305239"/>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723E15E3-06BD-48C7-9DED-5985D1696D2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765398625"/>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ACFC7AA2-9DFA-495B-8C72-4AE8712C5D5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155955086"/>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B3518CE9-BAB5-4312-B950-5D3D2607BEB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126039361"/>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41885032-E4C3-4164-9404-0657B7CB0F24}"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998065257"/>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F38849F-4FBB-4FE3-A1C2-D5A6DACB9646}"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77736279"/>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112251" y="457201"/>
            <a:ext cx="2470149"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701800" y="457201"/>
            <a:ext cx="7207251"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D30DDCA7-A271-4A47-A371-ABB7F8F92C07}"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133795718"/>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able Placeholder 2"/>
          <p:cNvSpPr>
            <a:spLocks noGrp="1"/>
          </p:cNvSpPr>
          <p:nvPr>
            <p:ph type="tbl" idx="1"/>
          </p:nvPr>
        </p:nvSpPr>
        <p:spPr>
          <a:xfrm>
            <a:off x="1701800" y="1600201"/>
            <a:ext cx="9880600" cy="4525963"/>
          </a:xfrm>
        </p:spPr>
        <p:txBody>
          <a:bodyPr/>
          <a:lstStyle/>
          <a:p>
            <a:r>
              <a:rPr lang="en-US"/>
              <a:t>Click icon to add table</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4BE879B4-3D63-4B5D-BF95-051FD2421B56}"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04949980"/>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ext Placeholder 2"/>
          <p:cNvSpPr>
            <a:spLocks noGrp="1"/>
          </p:cNvSpPr>
          <p:nvPr>
            <p:ph type="body" sz="half" idx="1"/>
          </p:nvPr>
        </p:nvSpPr>
        <p:spPr>
          <a:xfrm>
            <a:off x="17018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8737600" y="6245225"/>
            <a:ext cx="2844800" cy="476250"/>
          </a:xfrm>
        </p:spPr>
        <p:txBody>
          <a:bodyPr/>
          <a:lstStyle>
            <a:lvl1pPr>
              <a:defRPr/>
            </a:lvl1pPr>
          </a:lstStyle>
          <a:p>
            <a:fld id="{01DD2E45-50A0-4A57-AB7D-E2A67E90801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99333108"/>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36842" name="Rectangle 1642"/>
          <p:cNvSpPr>
            <a:spLocks noChangeArrowheads="1"/>
          </p:cNvSpPr>
          <p:nvPr/>
        </p:nvSpPr>
        <p:spPr bwMode="gray">
          <a:xfrm>
            <a:off x="4095751" y="0"/>
            <a:ext cx="1890183" cy="6858000"/>
          </a:xfrm>
          <a:prstGeom prst="rect">
            <a:avLst/>
          </a:prstGeom>
          <a:solidFill>
            <a:schemeClr val="accent2">
              <a:alpha val="7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34" name="Rectangle 1634"/>
          <p:cNvSpPr>
            <a:spLocks noChangeArrowheads="1"/>
          </p:cNvSpPr>
          <p:nvPr/>
        </p:nvSpPr>
        <p:spPr bwMode="gray">
          <a:xfrm>
            <a:off x="1" y="0"/>
            <a:ext cx="4203700" cy="6858000"/>
          </a:xfrm>
          <a:prstGeom prst="rect">
            <a:avLst/>
          </a:prstGeom>
          <a:gradFill rotWithShape="1">
            <a:gsLst>
              <a:gs pos="0">
                <a:schemeClr val="accent2"/>
              </a:gs>
              <a:gs pos="100000">
                <a:schemeClr val="accent2">
                  <a:gamma/>
                  <a:shade val="85882"/>
                  <a:invGamma/>
                </a:schemeClr>
              </a:gs>
            </a:gsLst>
            <a:lin ang="5400000" scaled="1"/>
          </a:gra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6" name="Rectangle 1596"/>
          <p:cNvSpPr>
            <a:spLocks noChangeArrowheads="1"/>
          </p:cNvSpPr>
          <p:nvPr/>
        </p:nvSpPr>
        <p:spPr bwMode="gray">
          <a:xfrm>
            <a:off x="9203267" y="-11113"/>
            <a:ext cx="404284" cy="6858001"/>
          </a:xfrm>
          <a:prstGeom prst="rect">
            <a:avLst/>
          </a:prstGeom>
          <a:solidFill>
            <a:schemeClr val="accent2">
              <a:alpha val="3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7" name="Rectangle 1597"/>
          <p:cNvSpPr>
            <a:spLocks noChangeArrowheads="1"/>
          </p:cNvSpPr>
          <p:nvPr/>
        </p:nvSpPr>
        <p:spPr bwMode="gray">
          <a:xfrm>
            <a:off x="9544051" y="12700"/>
            <a:ext cx="302683" cy="6858000"/>
          </a:xfrm>
          <a:prstGeom prst="rect">
            <a:avLst/>
          </a:prstGeom>
          <a:solidFill>
            <a:schemeClr val="accent2">
              <a:alpha val="2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2" name="Rectangle 1592"/>
          <p:cNvSpPr>
            <a:spLocks noChangeArrowheads="1"/>
          </p:cNvSpPr>
          <p:nvPr/>
        </p:nvSpPr>
        <p:spPr bwMode="gray">
          <a:xfrm>
            <a:off x="5833534" y="0"/>
            <a:ext cx="1413933" cy="6858000"/>
          </a:xfrm>
          <a:prstGeom prst="rect">
            <a:avLst/>
          </a:prstGeom>
          <a:solidFill>
            <a:schemeClr val="accent2">
              <a:alpha val="64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3" name="Rectangle 1593"/>
          <p:cNvSpPr>
            <a:spLocks noChangeArrowheads="1"/>
          </p:cNvSpPr>
          <p:nvPr/>
        </p:nvSpPr>
        <p:spPr bwMode="gray">
          <a:xfrm>
            <a:off x="7145867" y="-17463"/>
            <a:ext cx="971551" cy="6938963"/>
          </a:xfrm>
          <a:prstGeom prst="rect">
            <a:avLst/>
          </a:prstGeom>
          <a:solidFill>
            <a:schemeClr val="accent2">
              <a:alpha val="53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4" name="Rectangle 1594"/>
          <p:cNvSpPr>
            <a:spLocks noChangeArrowheads="1"/>
          </p:cNvSpPr>
          <p:nvPr/>
        </p:nvSpPr>
        <p:spPr bwMode="gray">
          <a:xfrm>
            <a:off x="8024285" y="-19050"/>
            <a:ext cx="730249" cy="6938963"/>
          </a:xfrm>
          <a:prstGeom prst="rect">
            <a:avLst/>
          </a:prstGeom>
          <a:solidFill>
            <a:schemeClr val="accent2">
              <a:alpha val="47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5" name="Rectangle 1595"/>
          <p:cNvSpPr>
            <a:spLocks noChangeArrowheads="1"/>
          </p:cNvSpPr>
          <p:nvPr/>
        </p:nvSpPr>
        <p:spPr bwMode="gray">
          <a:xfrm>
            <a:off x="8674100" y="0"/>
            <a:ext cx="594784" cy="6858000"/>
          </a:xfrm>
          <a:prstGeom prst="rect">
            <a:avLst/>
          </a:prstGeom>
          <a:solidFill>
            <a:schemeClr val="accent2">
              <a:alpha val="37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22" name="Rectangle 1622"/>
          <p:cNvSpPr>
            <a:spLocks noChangeArrowheads="1"/>
          </p:cNvSpPr>
          <p:nvPr/>
        </p:nvSpPr>
        <p:spPr bwMode="gray">
          <a:xfrm>
            <a:off x="9785352" y="52388"/>
            <a:ext cx="182033" cy="6858000"/>
          </a:xfrm>
          <a:prstGeom prst="rect">
            <a:avLst/>
          </a:prstGeom>
          <a:solidFill>
            <a:schemeClr val="accent2">
              <a:alpha val="14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23" name="Rectangle 1623"/>
          <p:cNvSpPr>
            <a:spLocks noChangeArrowheads="1"/>
          </p:cNvSpPr>
          <p:nvPr/>
        </p:nvSpPr>
        <p:spPr bwMode="gray">
          <a:xfrm>
            <a:off x="11154834" y="20638"/>
            <a:ext cx="459317" cy="6858000"/>
          </a:xfrm>
          <a:prstGeom prst="rect">
            <a:avLst/>
          </a:prstGeom>
          <a:solidFill>
            <a:schemeClr val="accent2">
              <a:alpha val="23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24" name="Rectangle 1624"/>
          <p:cNvSpPr>
            <a:spLocks noChangeArrowheads="1"/>
          </p:cNvSpPr>
          <p:nvPr/>
        </p:nvSpPr>
        <p:spPr bwMode="gray">
          <a:xfrm>
            <a:off x="11552767" y="0"/>
            <a:ext cx="632884" cy="6858000"/>
          </a:xfrm>
          <a:prstGeom prst="rect">
            <a:avLst/>
          </a:prstGeom>
          <a:solidFill>
            <a:schemeClr val="accent2">
              <a:alpha val="28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3" name="Rectangle 1643"/>
          <p:cNvSpPr>
            <a:spLocks noChangeArrowheads="1"/>
          </p:cNvSpPr>
          <p:nvPr/>
        </p:nvSpPr>
        <p:spPr bwMode="gray">
          <a:xfrm>
            <a:off x="10604501" y="4763"/>
            <a:ext cx="182033" cy="6858000"/>
          </a:xfrm>
          <a:prstGeom prst="rect">
            <a:avLst/>
          </a:prstGeom>
          <a:solidFill>
            <a:schemeClr val="accent2">
              <a:alpha val="6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4" name="Rectangle 1644"/>
          <p:cNvSpPr>
            <a:spLocks noChangeArrowheads="1"/>
          </p:cNvSpPr>
          <p:nvPr/>
        </p:nvSpPr>
        <p:spPr bwMode="gray">
          <a:xfrm>
            <a:off x="10727267" y="4763"/>
            <a:ext cx="224367" cy="6858000"/>
          </a:xfrm>
          <a:prstGeom prst="rect">
            <a:avLst/>
          </a:prstGeom>
          <a:solidFill>
            <a:schemeClr val="accent2">
              <a:alpha val="12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5" name="Rectangle 1645"/>
          <p:cNvSpPr>
            <a:spLocks noChangeArrowheads="1"/>
          </p:cNvSpPr>
          <p:nvPr/>
        </p:nvSpPr>
        <p:spPr bwMode="gray">
          <a:xfrm>
            <a:off x="10902951" y="-11113"/>
            <a:ext cx="306916" cy="6858001"/>
          </a:xfrm>
          <a:prstGeom prst="rect">
            <a:avLst/>
          </a:prstGeom>
          <a:solidFill>
            <a:schemeClr val="accent2">
              <a:alpha val="17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7" name="Rectangle 1647"/>
          <p:cNvSpPr>
            <a:spLocks noGrp="1" noChangeArrowheads="1"/>
          </p:cNvSpPr>
          <p:nvPr>
            <p:ph type="ctrTitle" sz="quarter"/>
          </p:nvPr>
        </p:nvSpPr>
        <p:spPr bwMode="gray">
          <a:xfrm>
            <a:off x="5069417" y="1314451"/>
            <a:ext cx="6807200" cy="1470025"/>
          </a:xfrm>
        </p:spPr>
        <p:txBody>
          <a:bodyPr/>
          <a:lstStyle>
            <a:lvl1pPr algn="ctr">
              <a:defRPr sz="4400"/>
            </a:lvl1pPr>
          </a:lstStyle>
          <a:p>
            <a:r>
              <a:rPr lang="en-US"/>
              <a:t>Click to edit Master title style</a:t>
            </a:r>
          </a:p>
        </p:txBody>
      </p:sp>
      <p:sp>
        <p:nvSpPr>
          <p:cNvPr id="436848" name="Rectangle 1648"/>
          <p:cNvSpPr>
            <a:spLocks noGrp="1" noChangeArrowheads="1"/>
          </p:cNvSpPr>
          <p:nvPr>
            <p:ph type="subTitle" sz="quarter" idx="1"/>
          </p:nvPr>
        </p:nvSpPr>
        <p:spPr bwMode="gray">
          <a:xfrm>
            <a:off x="5080000" y="2762250"/>
            <a:ext cx="6868584" cy="757238"/>
          </a:xfrm>
        </p:spPr>
        <p:txBody>
          <a:bodyPr/>
          <a:lstStyle>
            <a:lvl1pPr marL="0" indent="0" algn="ctr">
              <a:buFont typeface="Wingdings" pitchFamily="2" charset="2"/>
              <a:buNone/>
              <a:defRPr sz="2000" b="0">
                <a:solidFill>
                  <a:schemeClr val="tx1"/>
                </a:solidFill>
              </a:defRPr>
            </a:lvl1pPr>
          </a:lstStyle>
          <a:p>
            <a:r>
              <a:rPr lang="en-US"/>
              <a:t>Click to edit Master subtitle style</a:t>
            </a:r>
          </a:p>
        </p:txBody>
      </p:sp>
      <p:sp>
        <p:nvSpPr>
          <p:cNvPr id="436850" name="Rectangle 1650"/>
          <p:cNvSpPr>
            <a:spLocks noGrp="1" noChangeArrowheads="1"/>
          </p:cNvSpPr>
          <p:nvPr>
            <p:ph type="ftr" sz="quarter" idx="3"/>
          </p:nvPr>
        </p:nvSpPr>
        <p:spPr bwMode="gray">
          <a:xfrm>
            <a:off x="4737100" y="6534150"/>
            <a:ext cx="3860800" cy="234950"/>
          </a:xfrm>
        </p:spPr>
        <p:txBody>
          <a:bodyPr/>
          <a:lstStyle>
            <a:lvl1pPr>
              <a:defRPr/>
            </a:lvl1pPr>
          </a:lstStyle>
          <a:p>
            <a:endParaRPr lang="en-US">
              <a:solidFill>
                <a:srgbClr val="30311D"/>
              </a:solidFill>
            </a:endParaRPr>
          </a:p>
        </p:txBody>
      </p:sp>
      <p:sp>
        <p:nvSpPr>
          <p:cNvPr id="436849" name="Rectangle 1649"/>
          <p:cNvSpPr>
            <a:spLocks noGrp="1" noChangeArrowheads="1"/>
          </p:cNvSpPr>
          <p:nvPr>
            <p:ph type="dt" sz="quarter" idx="2"/>
          </p:nvPr>
        </p:nvSpPr>
        <p:spPr bwMode="gray">
          <a:xfrm>
            <a:off x="9201151" y="6526214"/>
            <a:ext cx="2844800" cy="274637"/>
          </a:xfrm>
        </p:spPr>
        <p:txBody>
          <a:bodyPr/>
          <a:lstStyle>
            <a:lvl1pPr>
              <a:defRPr/>
            </a:lvl1pPr>
          </a:lstStyle>
          <a:p>
            <a:endParaRPr lang="en-US">
              <a:solidFill>
                <a:srgbClr val="30311D"/>
              </a:solidFill>
            </a:endParaRPr>
          </a:p>
        </p:txBody>
      </p:sp>
      <p:sp>
        <p:nvSpPr>
          <p:cNvPr id="436851" name="Rectangle 1651"/>
          <p:cNvSpPr>
            <a:spLocks noGrp="1" noChangeArrowheads="1"/>
          </p:cNvSpPr>
          <p:nvPr>
            <p:ph type="sldNum" sz="quarter" idx="4"/>
          </p:nvPr>
        </p:nvSpPr>
        <p:spPr bwMode="gray">
          <a:xfrm>
            <a:off x="4015317" y="6527800"/>
            <a:ext cx="497416" cy="234950"/>
          </a:xfrm>
        </p:spPr>
        <p:txBody>
          <a:bodyPr/>
          <a:lstStyle>
            <a:lvl1pPr>
              <a:defRPr/>
            </a:lvl1pPr>
          </a:lstStyle>
          <a:p>
            <a:fld id="{5D893587-8A28-4F64-B598-DAFECB165BA2}" type="slidenum">
              <a:rPr lang="en-US">
                <a:solidFill>
                  <a:srgbClr val="30311D"/>
                </a:solidFill>
              </a:rPr>
              <a:pPr/>
              <a:t>‹#›</a:t>
            </a:fld>
            <a:endParaRPr lang="en-US">
              <a:solidFill>
                <a:srgbClr val="30311D"/>
              </a:solidFill>
            </a:endParaRPr>
          </a:p>
        </p:txBody>
      </p:sp>
      <p:sp>
        <p:nvSpPr>
          <p:cNvPr id="23" name="TextBox 22"/>
          <p:cNvSpPr txBox="1"/>
          <p:nvPr userDrawn="1"/>
        </p:nvSpPr>
        <p:spPr>
          <a:xfrm>
            <a:off x="159018" y="6627168"/>
            <a:ext cx="1826141" cy="230832"/>
          </a:xfrm>
          <a:prstGeom prst="rect">
            <a:avLst/>
          </a:prstGeom>
          <a:noFill/>
        </p:spPr>
        <p:txBody>
          <a:bodyPr wrap="none" rtlCol="0">
            <a:spAutoFit/>
          </a:bodyPr>
          <a:lstStyle/>
          <a:p>
            <a:pPr algn="ctr" defTabSz="914286" fontAlgn="base">
              <a:spcBef>
                <a:spcPct val="0"/>
              </a:spcBef>
              <a:spcAft>
                <a:spcPct val="0"/>
              </a:spcAft>
            </a:pPr>
            <a:r>
              <a:rPr lang="en-US" sz="900" b="1">
                <a:solidFill>
                  <a:srgbClr val="30311D"/>
                </a:solidFill>
              </a:rPr>
              <a:t>http://dichvudanhvanban.com</a:t>
            </a:r>
          </a:p>
        </p:txBody>
      </p:sp>
    </p:spTree>
    <p:extLst>
      <p:ext uri="{BB962C8B-B14F-4D97-AF65-F5344CB8AC3E}">
        <p14:creationId xmlns:p14="http://schemas.microsoft.com/office/powerpoint/2010/main" val="3376177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436834"/>
                                        </p:tgtEl>
                                        <p:attrNameLst>
                                          <p:attrName>style.visibility</p:attrName>
                                        </p:attrNameLst>
                                      </p:cBhvr>
                                      <p:to>
                                        <p:strVal val="visible"/>
                                      </p:to>
                                    </p:set>
                                    <p:animEffect transition="in" filter="wipe(up)">
                                      <p:cBhvr>
                                        <p:cTn id="7" dur="500"/>
                                        <p:tgtEl>
                                          <p:spTgt spid="436834"/>
                                        </p:tgtEl>
                                      </p:cBhvr>
                                    </p:animEffect>
                                  </p:childTnLst>
                                </p:cTn>
                              </p:par>
                              <p:par>
                                <p:cTn id="8" presetID="22" presetClass="entr" presetSubtype="1" fill="hold" grpId="0" nodeType="withEffect">
                                  <p:stCondLst>
                                    <p:cond delay="200"/>
                                  </p:stCondLst>
                                  <p:childTnLst>
                                    <p:set>
                                      <p:cBhvr>
                                        <p:cTn id="9" dur="1" fill="hold">
                                          <p:stCondLst>
                                            <p:cond delay="0"/>
                                          </p:stCondLst>
                                        </p:cTn>
                                        <p:tgtEl>
                                          <p:spTgt spid="436842"/>
                                        </p:tgtEl>
                                        <p:attrNameLst>
                                          <p:attrName>style.visibility</p:attrName>
                                        </p:attrNameLst>
                                      </p:cBhvr>
                                      <p:to>
                                        <p:strVal val="visible"/>
                                      </p:to>
                                    </p:set>
                                    <p:animEffect transition="in" filter="wipe(up)">
                                      <p:cBhvr>
                                        <p:cTn id="10" dur="500"/>
                                        <p:tgtEl>
                                          <p:spTgt spid="436842"/>
                                        </p:tgtEl>
                                      </p:cBhvr>
                                    </p:animEffect>
                                  </p:childTnLst>
                                </p:cTn>
                              </p:par>
                              <p:par>
                                <p:cTn id="11" presetID="22" presetClass="entr" presetSubtype="1" fill="hold" grpId="0" nodeType="withEffect">
                                  <p:stCondLst>
                                    <p:cond delay="500"/>
                                  </p:stCondLst>
                                  <p:childTnLst>
                                    <p:set>
                                      <p:cBhvr>
                                        <p:cTn id="12" dur="1" fill="hold">
                                          <p:stCondLst>
                                            <p:cond delay="0"/>
                                          </p:stCondLst>
                                        </p:cTn>
                                        <p:tgtEl>
                                          <p:spTgt spid="436792"/>
                                        </p:tgtEl>
                                        <p:attrNameLst>
                                          <p:attrName>style.visibility</p:attrName>
                                        </p:attrNameLst>
                                      </p:cBhvr>
                                      <p:to>
                                        <p:strVal val="visible"/>
                                      </p:to>
                                    </p:set>
                                    <p:animEffect transition="in" filter="wipe(up)">
                                      <p:cBhvr>
                                        <p:cTn id="13" dur="500"/>
                                        <p:tgtEl>
                                          <p:spTgt spid="436792"/>
                                        </p:tgtEl>
                                      </p:cBhvr>
                                    </p:animEffect>
                                  </p:childTnLst>
                                </p:cTn>
                              </p:par>
                              <p:par>
                                <p:cTn id="14" presetID="22" presetClass="entr" presetSubtype="1" fill="hold" grpId="0" nodeType="withEffect">
                                  <p:stCondLst>
                                    <p:cond delay="800"/>
                                  </p:stCondLst>
                                  <p:childTnLst>
                                    <p:set>
                                      <p:cBhvr>
                                        <p:cTn id="15" dur="1" fill="hold">
                                          <p:stCondLst>
                                            <p:cond delay="0"/>
                                          </p:stCondLst>
                                        </p:cTn>
                                        <p:tgtEl>
                                          <p:spTgt spid="436793"/>
                                        </p:tgtEl>
                                        <p:attrNameLst>
                                          <p:attrName>style.visibility</p:attrName>
                                        </p:attrNameLst>
                                      </p:cBhvr>
                                      <p:to>
                                        <p:strVal val="visible"/>
                                      </p:to>
                                    </p:set>
                                    <p:animEffect transition="in" filter="wipe(up)">
                                      <p:cBhvr>
                                        <p:cTn id="16" dur="500"/>
                                        <p:tgtEl>
                                          <p:spTgt spid="436793"/>
                                        </p:tgtEl>
                                      </p:cBhvr>
                                    </p:animEffect>
                                  </p:childTnLst>
                                </p:cTn>
                              </p:par>
                              <p:par>
                                <p:cTn id="17" presetID="47" presetClass="entr" presetSubtype="0" fill="hold" grpId="0" nodeType="withEffect">
                                  <p:stCondLst>
                                    <p:cond delay="1100"/>
                                  </p:stCondLst>
                                  <p:childTnLst>
                                    <p:set>
                                      <p:cBhvr>
                                        <p:cTn id="18" dur="1" fill="hold">
                                          <p:stCondLst>
                                            <p:cond delay="0"/>
                                          </p:stCondLst>
                                        </p:cTn>
                                        <p:tgtEl>
                                          <p:spTgt spid="436794"/>
                                        </p:tgtEl>
                                        <p:attrNameLst>
                                          <p:attrName>style.visibility</p:attrName>
                                        </p:attrNameLst>
                                      </p:cBhvr>
                                      <p:to>
                                        <p:strVal val="visible"/>
                                      </p:to>
                                    </p:set>
                                    <p:animEffect transition="in" filter="fade">
                                      <p:cBhvr>
                                        <p:cTn id="19" dur="500"/>
                                        <p:tgtEl>
                                          <p:spTgt spid="436794"/>
                                        </p:tgtEl>
                                      </p:cBhvr>
                                    </p:animEffect>
                                    <p:anim calcmode="lin" valueType="num">
                                      <p:cBhvr>
                                        <p:cTn id="20" dur="500" fill="hold"/>
                                        <p:tgtEl>
                                          <p:spTgt spid="436794"/>
                                        </p:tgtEl>
                                        <p:attrNameLst>
                                          <p:attrName>ppt_x</p:attrName>
                                        </p:attrNameLst>
                                      </p:cBhvr>
                                      <p:tavLst>
                                        <p:tav tm="0">
                                          <p:val>
                                            <p:strVal val="#ppt_x"/>
                                          </p:val>
                                        </p:tav>
                                        <p:tav tm="100000">
                                          <p:val>
                                            <p:strVal val="#ppt_x"/>
                                          </p:val>
                                        </p:tav>
                                      </p:tavLst>
                                    </p:anim>
                                    <p:anim calcmode="lin" valueType="num">
                                      <p:cBhvr>
                                        <p:cTn id="21" dur="500" fill="hold"/>
                                        <p:tgtEl>
                                          <p:spTgt spid="436794"/>
                                        </p:tgtEl>
                                        <p:attrNameLst>
                                          <p:attrName>ppt_y</p:attrName>
                                        </p:attrNameLst>
                                      </p:cBhvr>
                                      <p:tavLst>
                                        <p:tav tm="0">
                                          <p:val>
                                            <p:strVal val="#ppt_y-.1"/>
                                          </p:val>
                                        </p:tav>
                                        <p:tav tm="100000">
                                          <p:val>
                                            <p:strVal val="#ppt_y"/>
                                          </p:val>
                                        </p:tav>
                                      </p:tavLst>
                                    </p:anim>
                                  </p:childTnLst>
                                </p:cTn>
                              </p:par>
                              <p:par>
                                <p:cTn id="22" presetID="47" presetClass="entr" presetSubtype="0" fill="hold" grpId="0" nodeType="withEffect">
                                  <p:stCondLst>
                                    <p:cond delay="1500"/>
                                  </p:stCondLst>
                                  <p:childTnLst>
                                    <p:set>
                                      <p:cBhvr>
                                        <p:cTn id="23" dur="1" fill="hold">
                                          <p:stCondLst>
                                            <p:cond delay="0"/>
                                          </p:stCondLst>
                                        </p:cTn>
                                        <p:tgtEl>
                                          <p:spTgt spid="436795"/>
                                        </p:tgtEl>
                                        <p:attrNameLst>
                                          <p:attrName>style.visibility</p:attrName>
                                        </p:attrNameLst>
                                      </p:cBhvr>
                                      <p:to>
                                        <p:strVal val="visible"/>
                                      </p:to>
                                    </p:set>
                                    <p:animEffect transition="in" filter="fade">
                                      <p:cBhvr>
                                        <p:cTn id="24" dur="500"/>
                                        <p:tgtEl>
                                          <p:spTgt spid="436795"/>
                                        </p:tgtEl>
                                      </p:cBhvr>
                                    </p:animEffect>
                                    <p:anim calcmode="lin" valueType="num">
                                      <p:cBhvr>
                                        <p:cTn id="25" dur="500" fill="hold"/>
                                        <p:tgtEl>
                                          <p:spTgt spid="436795"/>
                                        </p:tgtEl>
                                        <p:attrNameLst>
                                          <p:attrName>ppt_x</p:attrName>
                                        </p:attrNameLst>
                                      </p:cBhvr>
                                      <p:tavLst>
                                        <p:tav tm="0">
                                          <p:val>
                                            <p:strVal val="#ppt_x"/>
                                          </p:val>
                                        </p:tav>
                                        <p:tav tm="100000">
                                          <p:val>
                                            <p:strVal val="#ppt_x"/>
                                          </p:val>
                                        </p:tav>
                                      </p:tavLst>
                                    </p:anim>
                                    <p:anim calcmode="lin" valueType="num">
                                      <p:cBhvr>
                                        <p:cTn id="26" dur="500" fill="hold"/>
                                        <p:tgtEl>
                                          <p:spTgt spid="436795"/>
                                        </p:tgtEl>
                                        <p:attrNameLst>
                                          <p:attrName>ppt_y</p:attrName>
                                        </p:attrNameLst>
                                      </p:cBhvr>
                                      <p:tavLst>
                                        <p:tav tm="0">
                                          <p:val>
                                            <p:strVal val="#ppt_y-.1"/>
                                          </p:val>
                                        </p:tav>
                                        <p:tav tm="100000">
                                          <p:val>
                                            <p:strVal val="#ppt_y"/>
                                          </p:val>
                                        </p:tav>
                                      </p:tavLst>
                                    </p:anim>
                                  </p:childTnLst>
                                </p:cTn>
                              </p:par>
                              <p:par>
                                <p:cTn id="27" presetID="47" presetClass="entr" presetSubtype="0" fill="hold" grpId="0" nodeType="withEffect">
                                  <p:stCondLst>
                                    <p:cond delay="1900"/>
                                  </p:stCondLst>
                                  <p:childTnLst>
                                    <p:set>
                                      <p:cBhvr>
                                        <p:cTn id="28" dur="1" fill="hold">
                                          <p:stCondLst>
                                            <p:cond delay="0"/>
                                          </p:stCondLst>
                                        </p:cTn>
                                        <p:tgtEl>
                                          <p:spTgt spid="436796"/>
                                        </p:tgtEl>
                                        <p:attrNameLst>
                                          <p:attrName>style.visibility</p:attrName>
                                        </p:attrNameLst>
                                      </p:cBhvr>
                                      <p:to>
                                        <p:strVal val="visible"/>
                                      </p:to>
                                    </p:set>
                                    <p:animEffect transition="in" filter="fade">
                                      <p:cBhvr>
                                        <p:cTn id="29" dur="500"/>
                                        <p:tgtEl>
                                          <p:spTgt spid="436796"/>
                                        </p:tgtEl>
                                      </p:cBhvr>
                                    </p:animEffect>
                                    <p:anim calcmode="lin" valueType="num">
                                      <p:cBhvr>
                                        <p:cTn id="30" dur="500" fill="hold"/>
                                        <p:tgtEl>
                                          <p:spTgt spid="436796"/>
                                        </p:tgtEl>
                                        <p:attrNameLst>
                                          <p:attrName>ppt_x</p:attrName>
                                        </p:attrNameLst>
                                      </p:cBhvr>
                                      <p:tavLst>
                                        <p:tav tm="0">
                                          <p:val>
                                            <p:strVal val="#ppt_x"/>
                                          </p:val>
                                        </p:tav>
                                        <p:tav tm="100000">
                                          <p:val>
                                            <p:strVal val="#ppt_x"/>
                                          </p:val>
                                        </p:tav>
                                      </p:tavLst>
                                    </p:anim>
                                    <p:anim calcmode="lin" valueType="num">
                                      <p:cBhvr>
                                        <p:cTn id="31" dur="500" fill="hold"/>
                                        <p:tgtEl>
                                          <p:spTgt spid="436796"/>
                                        </p:tgtEl>
                                        <p:attrNameLst>
                                          <p:attrName>ppt_y</p:attrName>
                                        </p:attrNameLst>
                                      </p:cBhvr>
                                      <p:tavLst>
                                        <p:tav tm="0">
                                          <p:val>
                                            <p:strVal val="#ppt_y-.1"/>
                                          </p:val>
                                        </p:tav>
                                        <p:tav tm="100000">
                                          <p:val>
                                            <p:strVal val="#ppt_y"/>
                                          </p:val>
                                        </p:tav>
                                      </p:tavLst>
                                    </p:anim>
                                  </p:childTnLst>
                                </p:cTn>
                              </p:par>
                              <p:par>
                                <p:cTn id="32" presetID="47" presetClass="entr" presetSubtype="0" fill="hold" grpId="0" nodeType="withEffect">
                                  <p:stCondLst>
                                    <p:cond delay="2300"/>
                                  </p:stCondLst>
                                  <p:childTnLst>
                                    <p:set>
                                      <p:cBhvr>
                                        <p:cTn id="33" dur="1" fill="hold">
                                          <p:stCondLst>
                                            <p:cond delay="0"/>
                                          </p:stCondLst>
                                        </p:cTn>
                                        <p:tgtEl>
                                          <p:spTgt spid="436797"/>
                                        </p:tgtEl>
                                        <p:attrNameLst>
                                          <p:attrName>style.visibility</p:attrName>
                                        </p:attrNameLst>
                                      </p:cBhvr>
                                      <p:to>
                                        <p:strVal val="visible"/>
                                      </p:to>
                                    </p:set>
                                    <p:animEffect transition="in" filter="fade">
                                      <p:cBhvr>
                                        <p:cTn id="34" dur="500"/>
                                        <p:tgtEl>
                                          <p:spTgt spid="436797"/>
                                        </p:tgtEl>
                                      </p:cBhvr>
                                    </p:animEffect>
                                    <p:anim calcmode="lin" valueType="num">
                                      <p:cBhvr>
                                        <p:cTn id="35" dur="500" fill="hold"/>
                                        <p:tgtEl>
                                          <p:spTgt spid="436797"/>
                                        </p:tgtEl>
                                        <p:attrNameLst>
                                          <p:attrName>ppt_x</p:attrName>
                                        </p:attrNameLst>
                                      </p:cBhvr>
                                      <p:tavLst>
                                        <p:tav tm="0">
                                          <p:val>
                                            <p:strVal val="#ppt_x"/>
                                          </p:val>
                                        </p:tav>
                                        <p:tav tm="100000">
                                          <p:val>
                                            <p:strVal val="#ppt_x"/>
                                          </p:val>
                                        </p:tav>
                                      </p:tavLst>
                                    </p:anim>
                                    <p:anim calcmode="lin" valueType="num">
                                      <p:cBhvr>
                                        <p:cTn id="36" dur="500" fill="hold"/>
                                        <p:tgtEl>
                                          <p:spTgt spid="436797"/>
                                        </p:tgtEl>
                                        <p:attrNameLst>
                                          <p:attrName>ppt_y</p:attrName>
                                        </p:attrNameLst>
                                      </p:cBhvr>
                                      <p:tavLst>
                                        <p:tav tm="0">
                                          <p:val>
                                            <p:strVal val="#ppt_y-.1"/>
                                          </p:val>
                                        </p:tav>
                                        <p:tav tm="100000">
                                          <p:val>
                                            <p:strVal val="#ppt_y"/>
                                          </p:val>
                                        </p:tav>
                                      </p:tavLst>
                                    </p:anim>
                                  </p:childTnLst>
                                </p:cTn>
                              </p:par>
                              <p:par>
                                <p:cTn id="37" presetID="47" presetClass="entr" presetSubtype="0" fill="hold" grpId="0" nodeType="withEffect">
                                  <p:stCondLst>
                                    <p:cond delay="2600"/>
                                  </p:stCondLst>
                                  <p:childTnLst>
                                    <p:set>
                                      <p:cBhvr>
                                        <p:cTn id="38" dur="1" fill="hold">
                                          <p:stCondLst>
                                            <p:cond delay="0"/>
                                          </p:stCondLst>
                                        </p:cTn>
                                        <p:tgtEl>
                                          <p:spTgt spid="436822"/>
                                        </p:tgtEl>
                                        <p:attrNameLst>
                                          <p:attrName>style.visibility</p:attrName>
                                        </p:attrNameLst>
                                      </p:cBhvr>
                                      <p:to>
                                        <p:strVal val="visible"/>
                                      </p:to>
                                    </p:set>
                                    <p:animEffect transition="in" filter="fade">
                                      <p:cBhvr>
                                        <p:cTn id="39" dur="500"/>
                                        <p:tgtEl>
                                          <p:spTgt spid="436822"/>
                                        </p:tgtEl>
                                      </p:cBhvr>
                                    </p:animEffect>
                                    <p:anim calcmode="lin" valueType="num">
                                      <p:cBhvr>
                                        <p:cTn id="40" dur="500" fill="hold"/>
                                        <p:tgtEl>
                                          <p:spTgt spid="436822"/>
                                        </p:tgtEl>
                                        <p:attrNameLst>
                                          <p:attrName>ppt_x</p:attrName>
                                        </p:attrNameLst>
                                      </p:cBhvr>
                                      <p:tavLst>
                                        <p:tav tm="0">
                                          <p:val>
                                            <p:strVal val="#ppt_x"/>
                                          </p:val>
                                        </p:tav>
                                        <p:tav tm="100000">
                                          <p:val>
                                            <p:strVal val="#ppt_x"/>
                                          </p:val>
                                        </p:tav>
                                      </p:tavLst>
                                    </p:anim>
                                    <p:anim calcmode="lin" valueType="num">
                                      <p:cBhvr>
                                        <p:cTn id="41" dur="500" fill="hold"/>
                                        <p:tgtEl>
                                          <p:spTgt spid="436822"/>
                                        </p:tgtEl>
                                        <p:attrNameLst>
                                          <p:attrName>ppt_y</p:attrName>
                                        </p:attrNameLst>
                                      </p:cBhvr>
                                      <p:tavLst>
                                        <p:tav tm="0">
                                          <p:val>
                                            <p:strVal val="#ppt_y-.1"/>
                                          </p:val>
                                        </p:tav>
                                        <p:tav tm="100000">
                                          <p:val>
                                            <p:strVal val="#ppt_y"/>
                                          </p:val>
                                        </p:tav>
                                      </p:tavLst>
                                    </p:anim>
                                  </p:childTnLst>
                                </p:cTn>
                              </p:par>
                              <p:par>
                                <p:cTn id="42" presetID="47" presetClass="entr" presetSubtype="0" fill="hold" grpId="0" nodeType="withEffect">
                                  <p:stCondLst>
                                    <p:cond delay="2600"/>
                                  </p:stCondLst>
                                  <p:childTnLst>
                                    <p:set>
                                      <p:cBhvr>
                                        <p:cTn id="43" dur="1" fill="hold">
                                          <p:stCondLst>
                                            <p:cond delay="0"/>
                                          </p:stCondLst>
                                        </p:cTn>
                                        <p:tgtEl>
                                          <p:spTgt spid="436844"/>
                                        </p:tgtEl>
                                        <p:attrNameLst>
                                          <p:attrName>style.visibility</p:attrName>
                                        </p:attrNameLst>
                                      </p:cBhvr>
                                      <p:to>
                                        <p:strVal val="visible"/>
                                      </p:to>
                                    </p:set>
                                    <p:animEffect transition="in" filter="fade">
                                      <p:cBhvr>
                                        <p:cTn id="44" dur="500"/>
                                        <p:tgtEl>
                                          <p:spTgt spid="436844"/>
                                        </p:tgtEl>
                                      </p:cBhvr>
                                    </p:animEffect>
                                    <p:anim calcmode="lin" valueType="num">
                                      <p:cBhvr>
                                        <p:cTn id="45" dur="500" fill="hold"/>
                                        <p:tgtEl>
                                          <p:spTgt spid="436844"/>
                                        </p:tgtEl>
                                        <p:attrNameLst>
                                          <p:attrName>ppt_x</p:attrName>
                                        </p:attrNameLst>
                                      </p:cBhvr>
                                      <p:tavLst>
                                        <p:tav tm="0">
                                          <p:val>
                                            <p:strVal val="#ppt_x"/>
                                          </p:val>
                                        </p:tav>
                                        <p:tav tm="100000">
                                          <p:val>
                                            <p:strVal val="#ppt_x"/>
                                          </p:val>
                                        </p:tav>
                                      </p:tavLst>
                                    </p:anim>
                                    <p:anim calcmode="lin" valueType="num">
                                      <p:cBhvr>
                                        <p:cTn id="46" dur="500" fill="hold"/>
                                        <p:tgtEl>
                                          <p:spTgt spid="436844"/>
                                        </p:tgtEl>
                                        <p:attrNameLst>
                                          <p:attrName>ppt_y</p:attrName>
                                        </p:attrNameLst>
                                      </p:cBhvr>
                                      <p:tavLst>
                                        <p:tav tm="0">
                                          <p:val>
                                            <p:strVal val="#ppt_y-.1"/>
                                          </p:val>
                                        </p:tav>
                                        <p:tav tm="100000">
                                          <p:val>
                                            <p:strVal val="#ppt_y"/>
                                          </p:val>
                                        </p:tav>
                                      </p:tavLst>
                                    </p:anim>
                                  </p:childTnLst>
                                </p:cTn>
                              </p:par>
                              <p:par>
                                <p:cTn id="47" presetID="47" presetClass="entr" presetSubtype="0" fill="hold" grpId="0" nodeType="withEffect">
                                  <p:stCondLst>
                                    <p:cond delay="2500"/>
                                  </p:stCondLst>
                                  <p:childTnLst>
                                    <p:set>
                                      <p:cBhvr>
                                        <p:cTn id="48" dur="1" fill="hold">
                                          <p:stCondLst>
                                            <p:cond delay="0"/>
                                          </p:stCondLst>
                                        </p:cTn>
                                        <p:tgtEl>
                                          <p:spTgt spid="436843"/>
                                        </p:tgtEl>
                                        <p:attrNameLst>
                                          <p:attrName>style.visibility</p:attrName>
                                        </p:attrNameLst>
                                      </p:cBhvr>
                                      <p:to>
                                        <p:strVal val="visible"/>
                                      </p:to>
                                    </p:set>
                                    <p:animEffect transition="in" filter="fade">
                                      <p:cBhvr>
                                        <p:cTn id="49" dur="500"/>
                                        <p:tgtEl>
                                          <p:spTgt spid="436843"/>
                                        </p:tgtEl>
                                      </p:cBhvr>
                                    </p:animEffect>
                                    <p:anim calcmode="lin" valueType="num">
                                      <p:cBhvr>
                                        <p:cTn id="50" dur="500" fill="hold"/>
                                        <p:tgtEl>
                                          <p:spTgt spid="436843"/>
                                        </p:tgtEl>
                                        <p:attrNameLst>
                                          <p:attrName>ppt_x</p:attrName>
                                        </p:attrNameLst>
                                      </p:cBhvr>
                                      <p:tavLst>
                                        <p:tav tm="0">
                                          <p:val>
                                            <p:strVal val="#ppt_x"/>
                                          </p:val>
                                        </p:tav>
                                        <p:tav tm="100000">
                                          <p:val>
                                            <p:strVal val="#ppt_x"/>
                                          </p:val>
                                        </p:tav>
                                      </p:tavLst>
                                    </p:anim>
                                    <p:anim calcmode="lin" valueType="num">
                                      <p:cBhvr>
                                        <p:cTn id="51" dur="500" fill="hold"/>
                                        <p:tgtEl>
                                          <p:spTgt spid="436843"/>
                                        </p:tgtEl>
                                        <p:attrNameLst>
                                          <p:attrName>ppt_y</p:attrName>
                                        </p:attrNameLst>
                                      </p:cBhvr>
                                      <p:tavLst>
                                        <p:tav tm="0">
                                          <p:val>
                                            <p:strVal val="#ppt_y-.1"/>
                                          </p:val>
                                        </p:tav>
                                        <p:tav tm="100000">
                                          <p:val>
                                            <p:strVal val="#ppt_y"/>
                                          </p:val>
                                        </p:tav>
                                      </p:tavLst>
                                    </p:anim>
                                  </p:childTnLst>
                                </p:cTn>
                              </p:par>
                              <p:par>
                                <p:cTn id="52" presetID="47" presetClass="entr" presetSubtype="0" fill="hold" grpId="0" nodeType="withEffect">
                                  <p:stCondLst>
                                    <p:cond delay="2400"/>
                                  </p:stCondLst>
                                  <p:childTnLst>
                                    <p:set>
                                      <p:cBhvr>
                                        <p:cTn id="53" dur="1" fill="hold">
                                          <p:stCondLst>
                                            <p:cond delay="0"/>
                                          </p:stCondLst>
                                        </p:cTn>
                                        <p:tgtEl>
                                          <p:spTgt spid="436845"/>
                                        </p:tgtEl>
                                        <p:attrNameLst>
                                          <p:attrName>style.visibility</p:attrName>
                                        </p:attrNameLst>
                                      </p:cBhvr>
                                      <p:to>
                                        <p:strVal val="visible"/>
                                      </p:to>
                                    </p:set>
                                    <p:animEffect transition="in" filter="fade">
                                      <p:cBhvr>
                                        <p:cTn id="54" dur="500"/>
                                        <p:tgtEl>
                                          <p:spTgt spid="436845"/>
                                        </p:tgtEl>
                                      </p:cBhvr>
                                    </p:animEffect>
                                    <p:anim calcmode="lin" valueType="num">
                                      <p:cBhvr>
                                        <p:cTn id="55" dur="500" fill="hold"/>
                                        <p:tgtEl>
                                          <p:spTgt spid="436845"/>
                                        </p:tgtEl>
                                        <p:attrNameLst>
                                          <p:attrName>ppt_x</p:attrName>
                                        </p:attrNameLst>
                                      </p:cBhvr>
                                      <p:tavLst>
                                        <p:tav tm="0">
                                          <p:val>
                                            <p:strVal val="#ppt_x"/>
                                          </p:val>
                                        </p:tav>
                                        <p:tav tm="100000">
                                          <p:val>
                                            <p:strVal val="#ppt_x"/>
                                          </p:val>
                                        </p:tav>
                                      </p:tavLst>
                                    </p:anim>
                                    <p:anim calcmode="lin" valueType="num">
                                      <p:cBhvr>
                                        <p:cTn id="56" dur="500" fill="hold"/>
                                        <p:tgtEl>
                                          <p:spTgt spid="436845"/>
                                        </p:tgtEl>
                                        <p:attrNameLst>
                                          <p:attrName>ppt_y</p:attrName>
                                        </p:attrNameLst>
                                      </p:cBhvr>
                                      <p:tavLst>
                                        <p:tav tm="0">
                                          <p:val>
                                            <p:strVal val="#ppt_y-.1"/>
                                          </p:val>
                                        </p:tav>
                                        <p:tav tm="100000">
                                          <p:val>
                                            <p:strVal val="#ppt_y"/>
                                          </p:val>
                                        </p:tav>
                                      </p:tavLst>
                                    </p:anim>
                                  </p:childTnLst>
                                </p:cTn>
                              </p:par>
                              <p:par>
                                <p:cTn id="57" presetID="47" presetClass="entr" presetSubtype="0" fill="hold" grpId="0" nodeType="withEffect">
                                  <p:stCondLst>
                                    <p:cond delay="2000"/>
                                  </p:stCondLst>
                                  <p:childTnLst>
                                    <p:set>
                                      <p:cBhvr>
                                        <p:cTn id="58" dur="1" fill="hold">
                                          <p:stCondLst>
                                            <p:cond delay="0"/>
                                          </p:stCondLst>
                                        </p:cTn>
                                        <p:tgtEl>
                                          <p:spTgt spid="436823"/>
                                        </p:tgtEl>
                                        <p:attrNameLst>
                                          <p:attrName>style.visibility</p:attrName>
                                        </p:attrNameLst>
                                      </p:cBhvr>
                                      <p:to>
                                        <p:strVal val="visible"/>
                                      </p:to>
                                    </p:set>
                                    <p:animEffect transition="in" filter="fade">
                                      <p:cBhvr>
                                        <p:cTn id="59" dur="500"/>
                                        <p:tgtEl>
                                          <p:spTgt spid="436823"/>
                                        </p:tgtEl>
                                      </p:cBhvr>
                                    </p:animEffect>
                                    <p:anim calcmode="lin" valueType="num">
                                      <p:cBhvr>
                                        <p:cTn id="60" dur="500" fill="hold"/>
                                        <p:tgtEl>
                                          <p:spTgt spid="436823"/>
                                        </p:tgtEl>
                                        <p:attrNameLst>
                                          <p:attrName>ppt_x</p:attrName>
                                        </p:attrNameLst>
                                      </p:cBhvr>
                                      <p:tavLst>
                                        <p:tav tm="0">
                                          <p:val>
                                            <p:strVal val="#ppt_x"/>
                                          </p:val>
                                        </p:tav>
                                        <p:tav tm="100000">
                                          <p:val>
                                            <p:strVal val="#ppt_x"/>
                                          </p:val>
                                        </p:tav>
                                      </p:tavLst>
                                    </p:anim>
                                    <p:anim calcmode="lin" valueType="num">
                                      <p:cBhvr>
                                        <p:cTn id="61" dur="500" fill="hold"/>
                                        <p:tgtEl>
                                          <p:spTgt spid="436823"/>
                                        </p:tgtEl>
                                        <p:attrNameLst>
                                          <p:attrName>ppt_y</p:attrName>
                                        </p:attrNameLst>
                                      </p:cBhvr>
                                      <p:tavLst>
                                        <p:tav tm="0">
                                          <p:val>
                                            <p:strVal val="#ppt_y-.1"/>
                                          </p:val>
                                        </p:tav>
                                        <p:tav tm="100000">
                                          <p:val>
                                            <p:strVal val="#ppt_y"/>
                                          </p:val>
                                        </p:tav>
                                      </p:tavLst>
                                    </p:anim>
                                  </p:childTnLst>
                                </p:cTn>
                              </p:par>
                              <p:par>
                                <p:cTn id="62" presetID="47" presetClass="entr" presetSubtype="0" fill="hold" grpId="0" nodeType="withEffect">
                                  <p:stCondLst>
                                    <p:cond delay="1800"/>
                                  </p:stCondLst>
                                  <p:childTnLst>
                                    <p:set>
                                      <p:cBhvr>
                                        <p:cTn id="63" dur="1" fill="hold">
                                          <p:stCondLst>
                                            <p:cond delay="0"/>
                                          </p:stCondLst>
                                        </p:cTn>
                                        <p:tgtEl>
                                          <p:spTgt spid="436824"/>
                                        </p:tgtEl>
                                        <p:attrNameLst>
                                          <p:attrName>style.visibility</p:attrName>
                                        </p:attrNameLst>
                                      </p:cBhvr>
                                      <p:to>
                                        <p:strVal val="visible"/>
                                      </p:to>
                                    </p:set>
                                    <p:animEffect transition="in" filter="fade">
                                      <p:cBhvr>
                                        <p:cTn id="64" dur="500"/>
                                        <p:tgtEl>
                                          <p:spTgt spid="436824"/>
                                        </p:tgtEl>
                                      </p:cBhvr>
                                    </p:animEffect>
                                    <p:anim calcmode="lin" valueType="num">
                                      <p:cBhvr>
                                        <p:cTn id="65" dur="500" fill="hold"/>
                                        <p:tgtEl>
                                          <p:spTgt spid="436824"/>
                                        </p:tgtEl>
                                        <p:attrNameLst>
                                          <p:attrName>ppt_x</p:attrName>
                                        </p:attrNameLst>
                                      </p:cBhvr>
                                      <p:tavLst>
                                        <p:tav tm="0">
                                          <p:val>
                                            <p:strVal val="#ppt_x"/>
                                          </p:val>
                                        </p:tav>
                                        <p:tav tm="100000">
                                          <p:val>
                                            <p:strVal val="#ppt_x"/>
                                          </p:val>
                                        </p:tav>
                                      </p:tavLst>
                                    </p:anim>
                                    <p:anim calcmode="lin" valueType="num">
                                      <p:cBhvr>
                                        <p:cTn id="66" dur="500" fill="hold"/>
                                        <p:tgtEl>
                                          <p:spTgt spid="436824"/>
                                        </p:tgtEl>
                                        <p:attrNameLst>
                                          <p:attrName>ppt_y</p:attrName>
                                        </p:attrNameLst>
                                      </p:cBhvr>
                                      <p:tavLst>
                                        <p:tav tm="0">
                                          <p:val>
                                            <p:strVal val="#ppt_y-.1"/>
                                          </p:val>
                                        </p:tav>
                                        <p:tav tm="100000">
                                          <p:val>
                                            <p:strVal val="#ppt_y"/>
                                          </p:val>
                                        </p:tav>
                                      </p:tavLst>
                                    </p:anim>
                                  </p:childTnLst>
                                </p:cTn>
                              </p:par>
                            </p:childTnLst>
                          </p:cTn>
                        </p:par>
                        <p:par>
                          <p:cTn id="67" fill="hold">
                            <p:stCondLst>
                              <p:cond delay="3100"/>
                            </p:stCondLst>
                            <p:childTnLst>
                              <p:par>
                                <p:cTn id="68" presetID="6" presetClass="emph" presetSubtype="0" fill="hold" grpId="1" nodeType="afterEffect">
                                  <p:stCondLst>
                                    <p:cond delay="0"/>
                                  </p:stCondLst>
                                  <p:childTnLst>
                                    <p:animScale>
                                      <p:cBhvr>
                                        <p:cTn id="69" dur="500" fill="hold"/>
                                        <p:tgtEl>
                                          <p:spTgt spid="436834"/>
                                        </p:tgtEl>
                                      </p:cBhvr>
                                      <p:by x="150000" y="150000"/>
                                    </p:animScale>
                                  </p:childTnLst>
                                </p:cTn>
                              </p:par>
                              <p:par>
                                <p:cTn id="70" presetID="6" presetClass="emph" presetSubtype="0" fill="hold" grpId="1" nodeType="withEffect">
                                  <p:stCondLst>
                                    <p:cond delay="200"/>
                                  </p:stCondLst>
                                  <p:childTnLst>
                                    <p:animScale>
                                      <p:cBhvr>
                                        <p:cTn id="71" dur="500" fill="hold"/>
                                        <p:tgtEl>
                                          <p:spTgt spid="436792"/>
                                        </p:tgtEl>
                                      </p:cBhvr>
                                      <p:by x="150000" y="150000"/>
                                    </p:animScale>
                                  </p:childTnLst>
                                </p:cTn>
                              </p:par>
                              <p:par>
                                <p:cTn id="72" presetID="6" presetClass="emph" presetSubtype="0" fill="hold" grpId="1" nodeType="withEffect">
                                  <p:stCondLst>
                                    <p:cond delay="400"/>
                                  </p:stCondLst>
                                  <p:childTnLst>
                                    <p:animScale>
                                      <p:cBhvr>
                                        <p:cTn id="73" dur="500" fill="hold"/>
                                        <p:tgtEl>
                                          <p:spTgt spid="436793"/>
                                        </p:tgtEl>
                                      </p:cBhvr>
                                      <p:by x="150000" y="150000"/>
                                    </p:animScale>
                                  </p:childTnLst>
                                </p:cTn>
                              </p:par>
                              <p:par>
                                <p:cTn id="74" presetID="6" presetClass="emph" presetSubtype="0" fill="hold" grpId="1" nodeType="withEffect">
                                  <p:stCondLst>
                                    <p:cond delay="800"/>
                                  </p:stCondLst>
                                  <p:childTnLst>
                                    <p:animScale>
                                      <p:cBhvr>
                                        <p:cTn id="75" dur="500" fill="hold"/>
                                        <p:tgtEl>
                                          <p:spTgt spid="436794"/>
                                        </p:tgtEl>
                                      </p:cBhvr>
                                      <p:by x="150000" y="150000"/>
                                    </p:animScale>
                                  </p:childTnLst>
                                </p:cTn>
                              </p:par>
                              <p:par>
                                <p:cTn id="76" presetID="6" presetClass="emph" presetSubtype="0" fill="hold" grpId="1" nodeType="withEffect">
                                  <p:stCondLst>
                                    <p:cond delay="1100"/>
                                  </p:stCondLst>
                                  <p:childTnLst>
                                    <p:animScale>
                                      <p:cBhvr>
                                        <p:cTn id="77" dur="500" fill="hold"/>
                                        <p:tgtEl>
                                          <p:spTgt spid="436795"/>
                                        </p:tgtEl>
                                      </p:cBhvr>
                                      <p:by x="150000" y="150000"/>
                                    </p:animScale>
                                  </p:childTnLst>
                                </p:cTn>
                              </p:par>
                              <p:par>
                                <p:cTn id="78" presetID="6" presetClass="emph" presetSubtype="0" fill="hold" grpId="1" nodeType="withEffect">
                                  <p:stCondLst>
                                    <p:cond delay="1400"/>
                                  </p:stCondLst>
                                  <p:childTnLst>
                                    <p:animScale>
                                      <p:cBhvr>
                                        <p:cTn id="79" dur="500" fill="hold"/>
                                        <p:tgtEl>
                                          <p:spTgt spid="436796"/>
                                        </p:tgtEl>
                                      </p:cBhvr>
                                      <p:by x="150000" y="150000"/>
                                    </p:animScale>
                                  </p:childTnLst>
                                </p:cTn>
                              </p:par>
                              <p:par>
                                <p:cTn id="80" presetID="6" presetClass="emph" presetSubtype="0" fill="hold" grpId="1" nodeType="withEffect">
                                  <p:stCondLst>
                                    <p:cond delay="1700"/>
                                  </p:stCondLst>
                                  <p:childTnLst>
                                    <p:animScale>
                                      <p:cBhvr>
                                        <p:cTn id="81" dur="500" fill="hold"/>
                                        <p:tgtEl>
                                          <p:spTgt spid="436797"/>
                                        </p:tgtEl>
                                      </p:cBhvr>
                                      <p:by x="150000" y="150000"/>
                                    </p:animScale>
                                  </p:childTnLst>
                                </p:cTn>
                              </p:par>
                              <p:par>
                                <p:cTn id="82" presetID="6" presetClass="emph" presetSubtype="0" fill="hold" grpId="1" nodeType="withEffect">
                                  <p:stCondLst>
                                    <p:cond delay="2000"/>
                                  </p:stCondLst>
                                  <p:childTnLst>
                                    <p:animScale>
                                      <p:cBhvr>
                                        <p:cTn id="83" dur="500" fill="hold"/>
                                        <p:tgtEl>
                                          <p:spTgt spid="436822"/>
                                        </p:tgtEl>
                                      </p:cBhvr>
                                      <p:by x="150000" y="150000"/>
                                    </p:animScale>
                                  </p:childTnLst>
                                </p:cTn>
                              </p:par>
                              <p:par>
                                <p:cTn id="84" presetID="6" presetClass="emph" presetSubtype="0" fill="hold" grpId="1" nodeType="withEffect">
                                  <p:stCondLst>
                                    <p:cond delay="2200"/>
                                  </p:stCondLst>
                                  <p:childTnLst>
                                    <p:animScale>
                                      <p:cBhvr>
                                        <p:cTn id="85" dur="500" fill="hold"/>
                                        <p:tgtEl>
                                          <p:spTgt spid="436823"/>
                                        </p:tgtEl>
                                      </p:cBhvr>
                                      <p:by x="150000" y="150000"/>
                                    </p:animScale>
                                  </p:childTnLst>
                                </p:cTn>
                              </p:par>
                              <p:par>
                                <p:cTn id="86" presetID="6" presetClass="emph" presetSubtype="0" fill="hold" grpId="1" nodeType="withEffect">
                                  <p:stCondLst>
                                    <p:cond delay="2300"/>
                                  </p:stCondLst>
                                  <p:childTnLst>
                                    <p:animScale>
                                      <p:cBhvr>
                                        <p:cTn id="87" dur="500" fill="hold"/>
                                        <p:tgtEl>
                                          <p:spTgt spid="436824"/>
                                        </p:tgtEl>
                                      </p:cBhvr>
                                      <p:by x="150000" y="150000"/>
                                    </p:animScale>
                                  </p:childTnLst>
                                </p:cTn>
                              </p:par>
                            </p:childTnLst>
                          </p:cTn>
                        </p:par>
                        <p:par>
                          <p:cTn id="88" fill="hold">
                            <p:stCondLst>
                              <p:cond delay="5900"/>
                            </p:stCondLst>
                            <p:childTnLst>
                              <p:par>
                                <p:cTn id="89" presetID="6" presetClass="emph" presetSubtype="0" fill="hold" grpId="1" nodeType="afterEffect">
                                  <p:stCondLst>
                                    <p:cond delay="0"/>
                                  </p:stCondLst>
                                  <p:childTnLst>
                                    <p:animScale>
                                      <p:cBhvr>
                                        <p:cTn id="90" dur="500" fill="hold"/>
                                        <p:tgtEl>
                                          <p:spTgt spid="436842"/>
                                        </p:tgtEl>
                                      </p:cBhvr>
                                      <p:by x="150000" y="150000"/>
                                    </p:animScale>
                                  </p:childTnLst>
                                </p:cTn>
                              </p:par>
                              <p:par>
                                <p:cTn id="91" presetID="6" presetClass="emph" presetSubtype="0" fill="hold" grpId="1" nodeType="withEffect">
                                  <p:stCondLst>
                                    <p:cond delay="400"/>
                                  </p:stCondLst>
                                  <p:childTnLst>
                                    <p:animScale>
                                      <p:cBhvr>
                                        <p:cTn id="92" dur="500" fill="hold"/>
                                        <p:tgtEl>
                                          <p:spTgt spid="436843"/>
                                        </p:tgtEl>
                                      </p:cBhvr>
                                      <p:by x="150000" y="150000"/>
                                    </p:animScale>
                                  </p:childTnLst>
                                </p:cTn>
                              </p:par>
                              <p:par>
                                <p:cTn id="93" presetID="6" presetClass="emph" presetSubtype="0" fill="hold" grpId="1" nodeType="withEffect">
                                  <p:stCondLst>
                                    <p:cond delay="800"/>
                                  </p:stCondLst>
                                  <p:childTnLst>
                                    <p:animScale>
                                      <p:cBhvr>
                                        <p:cTn id="94" dur="500" fill="hold"/>
                                        <p:tgtEl>
                                          <p:spTgt spid="436844"/>
                                        </p:tgtEl>
                                      </p:cBhvr>
                                      <p:by x="150000" y="150000"/>
                                    </p:animScale>
                                  </p:childTnLst>
                                </p:cTn>
                              </p:par>
                              <p:par>
                                <p:cTn id="95" presetID="6" presetClass="emph" presetSubtype="0" fill="hold" grpId="1" nodeType="withEffect">
                                  <p:stCondLst>
                                    <p:cond delay="1100"/>
                                  </p:stCondLst>
                                  <p:childTnLst>
                                    <p:animScale>
                                      <p:cBhvr>
                                        <p:cTn id="96" dur="500" fill="hold"/>
                                        <p:tgtEl>
                                          <p:spTgt spid="436845"/>
                                        </p:tgtEl>
                                      </p:cBhvr>
                                      <p:by x="150000" y="150000"/>
                                    </p:animScale>
                                  </p:childTnLst>
                                </p:cTn>
                              </p:par>
                              <p:par>
                                <p:cTn id="97" presetID="53" presetClass="entr" presetSubtype="0" fill="hold" grpId="0" nodeType="withEffect">
                                  <p:stCondLst>
                                    <p:cond delay="0"/>
                                  </p:stCondLst>
                                  <p:childTnLst>
                                    <p:set>
                                      <p:cBhvr>
                                        <p:cTn id="98" dur="1" fill="hold">
                                          <p:stCondLst>
                                            <p:cond delay="0"/>
                                          </p:stCondLst>
                                        </p:cTn>
                                        <p:tgtEl>
                                          <p:spTgt spid="436847"/>
                                        </p:tgtEl>
                                        <p:attrNameLst>
                                          <p:attrName>style.visibility</p:attrName>
                                        </p:attrNameLst>
                                      </p:cBhvr>
                                      <p:to>
                                        <p:strVal val="visible"/>
                                      </p:to>
                                    </p:set>
                                    <p:anim calcmode="lin" valueType="num">
                                      <p:cBhvr>
                                        <p:cTn id="99" dur="1000" fill="hold"/>
                                        <p:tgtEl>
                                          <p:spTgt spid="436847"/>
                                        </p:tgtEl>
                                        <p:attrNameLst>
                                          <p:attrName>ppt_w</p:attrName>
                                        </p:attrNameLst>
                                      </p:cBhvr>
                                      <p:tavLst>
                                        <p:tav tm="0">
                                          <p:val>
                                            <p:fltVal val="0"/>
                                          </p:val>
                                        </p:tav>
                                        <p:tav tm="100000">
                                          <p:val>
                                            <p:strVal val="#ppt_w"/>
                                          </p:val>
                                        </p:tav>
                                      </p:tavLst>
                                    </p:anim>
                                    <p:anim calcmode="lin" valueType="num">
                                      <p:cBhvr>
                                        <p:cTn id="100" dur="1000" fill="hold"/>
                                        <p:tgtEl>
                                          <p:spTgt spid="436847"/>
                                        </p:tgtEl>
                                        <p:attrNameLst>
                                          <p:attrName>ppt_h</p:attrName>
                                        </p:attrNameLst>
                                      </p:cBhvr>
                                      <p:tavLst>
                                        <p:tav tm="0">
                                          <p:val>
                                            <p:fltVal val="0"/>
                                          </p:val>
                                        </p:tav>
                                        <p:tav tm="100000">
                                          <p:val>
                                            <p:strVal val="#ppt_h"/>
                                          </p:val>
                                        </p:tav>
                                      </p:tavLst>
                                    </p:anim>
                                    <p:animEffect transition="in" filter="fade">
                                      <p:cBhvr>
                                        <p:cTn id="101" dur="1000"/>
                                        <p:tgtEl>
                                          <p:spTgt spid="436847"/>
                                        </p:tgtEl>
                                      </p:cBhvr>
                                    </p:animEffect>
                                  </p:childTnLst>
                                </p:cTn>
                              </p:par>
                              <p:par>
                                <p:cTn id="102" presetID="37" presetClass="path" presetSubtype="0" accel="50000" decel="50000" fill="hold" grpId="1" nodeType="withEffect">
                                  <p:stCondLst>
                                    <p:cond delay="0"/>
                                  </p:stCondLst>
                                  <p:childTnLst>
                                    <p:animMotion origin="layout" path="M 0.17344 0.26526 C 0.15434 0.26017 0.07587 0.23011 0.04201 0.19056 C 0.00816 0.15101 -0.01441 0.06198 -0.02934 0.02821 " pathEditMode="relative" rAng="0" ptsTypes="faf">
                                      <p:cBhvr>
                                        <p:cTn id="103" dur="1000" fill="hold"/>
                                        <p:tgtEl>
                                          <p:spTgt spid="436847"/>
                                        </p:tgtEl>
                                        <p:attrNameLst>
                                          <p:attrName>ppt_x</p:attrName>
                                          <p:attrName>ppt_y</p:attrName>
                                        </p:attrNameLst>
                                      </p:cBhvr>
                                      <p:rCtr x="-10100" y="-119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6842" grpId="0" animBg="1"/>
      <p:bldP spid="436842" grpId="1" animBg="1"/>
      <p:bldP spid="436834" grpId="0" animBg="1"/>
      <p:bldP spid="436834" grpId="1" animBg="1"/>
      <p:bldP spid="436796" grpId="0" animBg="1"/>
      <p:bldP spid="436796" grpId="1" animBg="1"/>
      <p:bldP spid="436797" grpId="0" animBg="1"/>
      <p:bldP spid="436797" grpId="1" animBg="1"/>
      <p:bldP spid="436792" grpId="0" animBg="1"/>
      <p:bldP spid="436792" grpId="1" animBg="1"/>
      <p:bldP spid="436793" grpId="0" animBg="1"/>
      <p:bldP spid="436793" grpId="1" animBg="1"/>
      <p:bldP spid="436794" grpId="0" animBg="1"/>
      <p:bldP spid="436794" grpId="1" animBg="1"/>
      <p:bldP spid="436795" grpId="0" animBg="1"/>
      <p:bldP spid="436795" grpId="1" animBg="1"/>
      <p:bldP spid="436822" grpId="0" animBg="1"/>
      <p:bldP spid="436822" grpId="1" animBg="1"/>
      <p:bldP spid="436823" grpId="0" animBg="1"/>
      <p:bldP spid="436823" grpId="1" animBg="1"/>
      <p:bldP spid="436824" grpId="0" animBg="1"/>
      <p:bldP spid="436824" grpId="1" animBg="1"/>
      <p:bldP spid="436843" grpId="0" animBg="1"/>
      <p:bldP spid="436843" grpId="1" animBg="1"/>
      <p:bldP spid="436844" grpId="0" animBg="1"/>
      <p:bldP spid="436844" grpId="1" animBg="1"/>
      <p:bldP spid="436845" grpId="0" animBg="1"/>
      <p:bldP spid="436845" grpId="1" animBg="1"/>
      <p:bldP spid="436847" grpId="0"/>
      <p:bldP spid="436847" grpId="1"/>
    </p:bldLst>
  </p:timing>
</p:sldLayout>
</file>

<file path=ppt/slideLayouts/slideLayout6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93443B51-E0A9-4746-B256-4947AC69A493}"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1674294515"/>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79978DFA-8B43-49EF-965B-A17881B44AA8}"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289207471"/>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3717" y="1163639"/>
            <a:ext cx="5204883" cy="53609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81800" y="1163639"/>
            <a:ext cx="5207000" cy="53609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30311D"/>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30311D"/>
              </a:solidFill>
            </a:endParaRPr>
          </a:p>
        </p:txBody>
      </p:sp>
      <p:sp>
        <p:nvSpPr>
          <p:cNvPr id="7" name="Slide Number Placeholder 6"/>
          <p:cNvSpPr>
            <a:spLocks noGrp="1"/>
          </p:cNvSpPr>
          <p:nvPr>
            <p:ph type="sldNum" sz="quarter" idx="12"/>
          </p:nvPr>
        </p:nvSpPr>
        <p:spPr/>
        <p:txBody>
          <a:bodyPr/>
          <a:lstStyle>
            <a:lvl1pPr>
              <a:defRPr/>
            </a:lvl1pPr>
          </a:lstStyle>
          <a:p>
            <a:fld id="{B5282F41-7797-413E-B406-6263A4A03AC5}"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196594080"/>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30311D"/>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30311D"/>
              </a:solidFill>
            </a:endParaRPr>
          </a:p>
        </p:txBody>
      </p:sp>
      <p:sp>
        <p:nvSpPr>
          <p:cNvPr id="9" name="Slide Number Placeholder 8"/>
          <p:cNvSpPr>
            <a:spLocks noGrp="1"/>
          </p:cNvSpPr>
          <p:nvPr>
            <p:ph type="sldNum" sz="quarter" idx="12"/>
          </p:nvPr>
        </p:nvSpPr>
        <p:spPr/>
        <p:txBody>
          <a:bodyPr/>
          <a:lstStyle>
            <a:lvl1pPr>
              <a:defRPr/>
            </a:lvl1pPr>
          </a:lstStyle>
          <a:p>
            <a:fld id="{90D9DE48-02B5-4F79-9D7A-36D8B63BE07A}"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894656572"/>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30311D"/>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30311D"/>
              </a:solidFill>
            </a:endParaRPr>
          </a:p>
        </p:txBody>
      </p:sp>
      <p:sp>
        <p:nvSpPr>
          <p:cNvPr id="5" name="Slide Number Placeholder 4"/>
          <p:cNvSpPr>
            <a:spLocks noGrp="1"/>
          </p:cNvSpPr>
          <p:nvPr>
            <p:ph type="sldNum" sz="quarter" idx="12"/>
          </p:nvPr>
        </p:nvSpPr>
        <p:spPr/>
        <p:txBody>
          <a:bodyPr/>
          <a:lstStyle>
            <a:lvl1pPr>
              <a:defRPr/>
            </a:lvl1pPr>
          </a:lstStyle>
          <a:p>
            <a:fld id="{6E02A454-C717-4F4B-B0B4-0BB0B21C4F89}"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380657419"/>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30311D"/>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30311D"/>
              </a:solidFill>
            </a:endParaRPr>
          </a:p>
        </p:txBody>
      </p:sp>
      <p:sp>
        <p:nvSpPr>
          <p:cNvPr id="4" name="Slide Number Placeholder 3"/>
          <p:cNvSpPr>
            <a:spLocks noGrp="1"/>
          </p:cNvSpPr>
          <p:nvPr>
            <p:ph type="sldNum" sz="quarter" idx="12"/>
          </p:nvPr>
        </p:nvSpPr>
        <p:spPr/>
        <p:txBody>
          <a:bodyPr/>
          <a:lstStyle>
            <a:lvl1pPr>
              <a:defRPr/>
            </a:lvl1pPr>
          </a:lstStyle>
          <a:p>
            <a:fld id="{BE607D78-5847-4DEF-8926-487DE39ABAF7}"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272821592"/>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30311D"/>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30311D"/>
              </a:solidFill>
            </a:endParaRPr>
          </a:p>
        </p:txBody>
      </p:sp>
      <p:sp>
        <p:nvSpPr>
          <p:cNvPr id="7" name="Slide Number Placeholder 6"/>
          <p:cNvSpPr>
            <a:spLocks noGrp="1"/>
          </p:cNvSpPr>
          <p:nvPr>
            <p:ph type="sldNum" sz="quarter" idx="12"/>
          </p:nvPr>
        </p:nvSpPr>
        <p:spPr/>
        <p:txBody>
          <a:bodyPr/>
          <a:lstStyle>
            <a:lvl1pPr>
              <a:defRPr/>
            </a:lvl1pPr>
          </a:lstStyle>
          <a:p>
            <a:fld id="{AD23BB81-2718-433E-B9E8-F4120FD314C0}"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1160190940"/>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30311D"/>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30311D"/>
              </a:solidFill>
            </a:endParaRPr>
          </a:p>
        </p:txBody>
      </p:sp>
      <p:sp>
        <p:nvSpPr>
          <p:cNvPr id="7" name="Slide Number Placeholder 6"/>
          <p:cNvSpPr>
            <a:spLocks noGrp="1"/>
          </p:cNvSpPr>
          <p:nvPr>
            <p:ph type="sldNum" sz="quarter" idx="12"/>
          </p:nvPr>
        </p:nvSpPr>
        <p:spPr/>
        <p:txBody>
          <a:bodyPr/>
          <a:lstStyle>
            <a:lvl1pPr>
              <a:defRPr/>
            </a:lvl1pPr>
          </a:lstStyle>
          <a:p>
            <a:fld id="{4B177456-6189-4D52-8074-4779519C4633}"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3895955521"/>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546B49DF-3B68-4634-B864-0F0A8294CFCA}"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818628580"/>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357785" y="65089"/>
            <a:ext cx="2660649" cy="645953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3717" y="65089"/>
            <a:ext cx="7780867" cy="645953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17A007E6-C87C-4280-9958-545C00A2FFF3}"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488039796"/>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407585" y="65089"/>
            <a:ext cx="10610849" cy="1011237"/>
          </a:xfrm>
        </p:spPr>
        <p:txBody>
          <a:bodyPr/>
          <a:lstStyle/>
          <a:p>
            <a:r>
              <a:rPr lang="en-US"/>
              <a:t>Click to edit Master title style</a:t>
            </a:r>
          </a:p>
        </p:txBody>
      </p:sp>
      <p:sp>
        <p:nvSpPr>
          <p:cNvPr id="3" name="Chart Placeholder 2"/>
          <p:cNvSpPr>
            <a:spLocks noGrp="1"/>
          </p:cNvSpPr>
          <p:nvPr>
            <p:ph type="chart" idx="1"/>
          </p:nvPr>
        </p:nvSpPr>
        <p:spPr>
          <a:xfrm>
            <a:off x="1373717" y="1163639"/>
            <a:ext cx="10615083" cy="5360987"/>
          </a:xfrm>
        </p:spPr>
        <p:txBody>
          <a:bodyPr/>
          <a:lstStyle/>
          <a:p>
            <a:r>
              <a:rPr lang="en-US"/>
              <a:t>Click icon to add chart</a:t>
            </a:r>
          </a:p>
        </p:txBody>
      </p:sp>
      <p:sp>
        <p:nvSpPr>
          <p:cNvPr id="4" name="Date Placeholder 3"/>
          <p:cNvSpPr>
            <a:spLocks noGrp="1"/>
          </p:cNvSpPr>
          <p:nvPr>
            <p:ph type="dt" sz="half" idx="10"/>
          </p:nvPr>
        </p:nvSpPr>
        <p:spPr>
          <a:xfrm>
            <a:off x="1437217" y="6616700"/>
            <a:ext cx="2844800" cy="241300"/>
          </a:xfrm>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a:xfrm>
            <a:off x="7785100" y="6616700"/>
            <a:ext cx="3860800" cy="241300"/>
          </a:xfrm>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a:xfrm>
            <a:off x="5583767" y="6616700"/>
            <a:ext cx="882651" cy="241300"/>
          </a:xfrm>
        </p:spPr>
        <p:txBody>
          <a:bodyPr/>
          <a:lstStyle>
            <a:lvl1pPr>
              <a:defRPr/>
            </a:lvl1pPr>
          </a:lstStyle>
          <a:p>
            <a:fld id="{54148C06-BFB4-448B-9B82-66A52E2D6091}"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520886390"/>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grpSp>
        <p:nvGrpSpPr>
          <p:cNvPr id="11" name="Google Shape;11;p2"/>
          <p:cNvGrpSpPr/>
          <p:nvPr/>
        </p:nvGrpSpPr>
        <p:grpSpPr>
          <a:xfrm rot="10800000" flipH="1">
            <a:off x="4744725" y="-166"/>
            <a:ext cx="1271083" cy="6858167"/>
            <a:chOff x="1962000" y="-125"/>
            <a:chExt cx="953312" cy="5143625"/>
          </a:xfrm>
        </p:grpSpPr>
        <p:sp>
          <p:nvSpPr>
            <p:cNvPr id="12" name="Google Shape;12;p2"/>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 name="Google Shape;15;p2"/>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grpSp>
      <p:sp>
        <p:nvSpPr>
          <p:cNvPr id="16" name="Google Shape;16;p2"/>
          <p:cNvSpPr txBox="1">
            <a:spLocks noGrp="1"/>
          </p:cNvSpPr>
          <p:nvPr>
            <p:ph type="ctrTitle"/>
          </p:nvPr>
        </p:nvSpPr>
        <p:spPr>
          <a:xfrm>
            <a:off x="6620133" y="2655767"/>
            <a:ext cx="4939200" cy="1546400"/>
          </a:xfrm>
          <a:prstGeom prst="rect">
            <a:avLst/>
          </a:prstGeom>
        </p:spPr>
        <p:txBody>
          <a:bodyPr spcFirstLastPara="1" wrap="square" lIns="91425" tIns="91425" rIns="91425" bIns="91425" anchor="ctr" anchorCtr="0">
            <a:noAutofit/>
          </a:bodyPr>
          <a:lstStyle>
            <a:lvl1pPr lvl="0">
              <a:spcBef>
                <a:spcPts val="0"/>
              </a:spcBef>
              <a:spcAft>
                <a:spcPts val="0"/>
              </a:spcAft>
              <a:buClr>
                <a:srgbClr val="FFFFFF"/>
              </a:buClr>
              <a:buSzPts val="3600"/>
              <a:buNone/>
              <a:defRPr sz="4800">
                <a:solidFill>
                  <a:srgbClr val="FFFFFF"/>
                </a:solidFill>
              </a:defRPr>
            </a:lvl1pPr>
            <a:lvl2pPr lvl="1">
              <a:spcBef>
                <a:spcPts val="0"/>
              </a:spcBef>
              <a:spcAft>
                <a:spcPts val="0"/>
              </a:spcAft>
              <a:buClr>
                <a:srgbClr val="FFFFFF"/>
              </a:buClr>
              <a:buSzPts val="3600"/>
              <a:buNone/>
              <a:defRPr sz="4800">
                <a:solidFill>
                  <a:srgbClr val="FFFFFF"/>
                </a:solidFill>
              </a:defRPr>
            </a:lvl2pPr>
            <a:lvl3pPr lvl="2">
              <a:spcBef>
                <a:spcPts val="0"/>
              </a:spcBef>
              <a:spcAft>
                <a:spcPts val="0"/>
              </a:spcAft>
              <a:buClr>
                <a:srgbClr val="FFFFFF"/>
              </a:buClr>
              <a:buSzPts val="3600"/>
              <a:buNone/>
              <a:defRPr sz="4800">
                <a:solidFill>
                  <a:srgbClr val="FFFFFF"/>
                </a:solidFill>
              </a:defRPr>
            </a:lvl3pPr>
            <a:lvl4pPr lvl="3">
              <a:spcBef>
                <a:spcPts val="0"/>
              </a:spcBef>
              <a:spcAft>
                <a:spcPts val="0"/>
              </a:spcAft>
              <a:buClr>
                <a:srgbClr val="FFFFFF"/>
              </a:buClr>
              <a:buSzPts val="3600"/>
              <a:buNone/>
              <a:defRPr sz="4800">
                <a:solidFill>
                  <a:srgbClr val="FFFFFF"/>
                </a:solidFill>
              </a:defRPr>
            </a:lvl4pPr>
            <a:lvl5pPr lvl="4">
              <a:spcBef>
                <a:spcPts val="0"/>
              </a:spcBef>
              <a:spcAft>
                <a:spcPts val="0"/>
              </a:spcAft>
              <a:buClr>
                <a:srgbClr val="FFFFFF"/>
              </a:buClr>
              <a:buSzPts val="3600"/>
              <a:buNone/>
              <a:defRPr sz="4800">
                <a:solidFill>
                  <a:srgbClr val="FFFFFF"/>
                </a:solidFill>
              </a:defRPr>
            </a:lvl5pPr>
            <a:lvl6pPr lvl="5">
              <a:spcBef>
                <a:spcPts val="0"/>
              </a:spcBef>
              <a:spcAft>
                <a:spcPts val="0"/>
              </a:spcAft>
              <a:buClr>
                <a:srgbClr val="FFFFFF"/>
              </a:buClr>
              <a:buSzPts val="3600"/>
              <a:buNone/>
              <a:defRPr sz="4800">
                <a:solidFill>
                  <a:srgbClr val="FFFFFF"/>
                </a:solidFill>
              </a:defRPr>
            </a:lvl6pPr>
            <a:lvl7pPr lvl="6">
              <a:spcBef>
                <a:spcPts val="0"/>
              </a:spcBef>
              <a:spcAft>
                <a:spcPts val="0"/>
              </a:spcAft>
              <a:buClr>
                <a:srgbClr val="FFFFFF"/>
              </a:buClr>
              <a:buSzPts val="3600"/>
              <a:buNone/>
              <a:defRPr sz="4800">
                <a:solidFill>
                  <a:srgbClr val="FFFFFF"/>
                </a:solidFill>
              </a:defRPr>
            </a:lvl7pPr>
            <a:lvl8pPr lvl="7">
              <a:spcBef>
                <a:spcPts val="0"/>
              </a:spcBef>
              <a:spcAft>
                <a:spcPts val="0"/>
              </a:spcAft>
              <a:buClr>
                <a:srgbClr val="FFFFFF"/>
              </a:buClr>
              <a:buSzPts val="3600"/>
              <a:buNone/>
              <a:defRPr sz="4800">
                <a:solidFill>
                  <a:srgbClr val="FFFFFF"/>
                </a:solidFill>
              </a:defRPr>
            </a:lvl8pPr>
            <a:lvl9pPr lvl="8">
              <a:spcBef>
                <a:spcPts val="0"/>
              </a:spcBef>
              <a:spcAft>
                <a:spcPts val="0"/>
              </a:spcAft>
              <a:buClr>
                <a:srgbClr val="FFFFFF"/>
              </a:buClr>
              <a:buSzPts val="3600"/>
              <a:buNone/>
              <a:defRPr sz="4800">
                <a:solidFill>
                  <a:srgbClr val="FFFFFF"/>
                </a:solidFill>
              </a:defRPr>
            </a:lvl9pPr>
          </a:lstStyle>
          <a:p>
            <a:endParaRPr/>
          </a:p>
        </p:txBody>
      </p:sp>
    </p:spTree>
    <p:extLst>
      <p:ext uri="{BB962C8B-B14F-4D97-AF65-F5344CB8AC3E}">
        <p14:creationId xmlns:p14="http://schemas.microsoft.com/office/powerpoint/2010/main" val="3149810591"/>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7"/>
        <p:cNvGrpSpPr/>
        <p:nvPr/>
      </p:nvGrpSpPr>
      <p:grpSpPr>
        <a:xfrm>
          <a:off x="0" y="0"/>
          <a:ext cx="0" cy="0"/>
          <a:chOff x="0" y="0"/>
          <a:chExt cx="0" cy="0"/>
        </a:xfrm>
      </p:grpSpPr>
      <p:sp>
        <p:nvSpPr>
          <p:cNvPr id="18" name="Google Shape;18;p3"/>
          <p:cNvSpPr/>
          <p:nvPr/>
        </p:nvSpPr>
        <p:spPr>
          <a:xfrm>
            <a:off x="3292283"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9" name="Google Shape;19;p3"/>
          <p:cNvSpPr/>
          <p:nvPr/>
        </p:nvSpPr>
        <p:spPr>
          <a:xfrm rot="10800000">
            <a:off x="3055463"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0" name="Google Shape;20;p3"/>
          <p:cNvSpPr/>
          <p:nvPr/>
        </p:nvSpPr>
        <p:spPr>
          <a:xfrm>
            <a:off x="2943217"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1" name="Google Shape;21;p3"/>
          <p:cNvSpPr/>
          <p:nvPr/>
        </p:nvSpPr>
        <p:spPr>
          <a:xfrm rot="10800000">
            <a:off x="2616000"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a:off x="3877467" y="-167"/>
            <a:ext cx="8324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3" name="Google Shape;23;p3"/>
          <p:cNvSpPr txBox="1">
            <a:spLocks noGrp="1"/>
          </p:cNvSpPr>
          <p:nvPr>
            <p:ph type="ctrTitle"/>
          </p:nvPr>
        </p:nvSpPr>
        <p:spPr>
          <a:xfrm>
            <a:off x="4601967" y="2727000"/>
            <a:ext cx="6872400" cy="921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3600"/>
              <a:buNone/>
              <a:defRPr sz="4800" b="0">
                <a:solidFill>
                  <a:srgbClr val="FFFFFF"/>
                </a:solidFill>
              </a:defRPr>
            </a:lvl1pPr>
            <a:lvl2pPr lvl="1" rtl="0">
              <a:spcBef>
                <a:spcPts val="0"/>
              </a:spcBef>
              <a:spcAft>
                <a:spcPts val="0"/>
              </a:spcAft>
              <a:buClr>
                <a:srgbClr val="FFFFFF"/>
              </a:buClr>
              <a:buSzPts val="3600"/>
              <a:buNone/>
              <a:defRPr sz="4800" b="0">
                <a:solidFill>
                  <a:srgbClr val="FFFFFF"/>
                </a:solidFill>
              </a:defRPr>
            </a:lvl2pPr>
            <a:lvl3pPr lvl="2" rtl="0">
              <a:spcBef>
                <a:spcPts val="0"/>
              </a:spcBef>
              <a:spcAft>
                <a:spcPts val="0"/>
              </a:spcAft>
              <a:buClr>
                <a:srgbClr val="FFFFFF"/>
              </a:buClr>
              <a:buSzPts val="3600"/>
              <a:buNone/>
              <a:defRPr sz="4800" b="0">
                <a:solidFill>
                  <a:srgbClr val="FFFFFF"/>
                </a:solidFill>
              </a:defRPr>
            </a:lvl3pPr>
            <a:lvl4pPr lvl="3" rtl="0">
              <a:spcBef>
                <a:spcPts val="0"/>
              </a:spcBef>
              <a:spcAft>
                <a:spcPts val="0"/>
              </a:spcAft>
              <a:buClr>
                <a:srgbClr val="FFFFFF"/>
              </a:buClr>
              <a:buSzPts val="3600"/>
              <a:buNone/>
              <a:defRPr sz="4800" b="0">
                <a:solidFill>
                  <a:srgbClr val="FFFFFF"/>
                </a:solidFill>
              </a:defRPr>
            </a:lvl4pPr>
            <a:lvl5pPr lvl="4" rtl="0">
              <a:spcBef>
                <a:spcPts val="0"/>
              </a:spcBef>
              <a:spcAft>
                <a:spcPts val="0"/>
              </a:spcAft>
              <a:buClr>
                <a:srgbClr val="FFFFFF"/>
              </a:buClr>
              <a:buSzPts val="3600"/>
              <a:buNone/>
              <a:defRPr sz="4800" b="0">
                <a:solidFill>
                  <a:srgbClr val="FFFFFF"/>
                </a:solidFill>
              </a:defRPr>
            </a:lvl5pPr>
            <a:lvl6pPr lvl="5" rtl="0">
              <a:spcBef>
                <a:spcPts val="0"/>
              </a:spcBef>
              <a:spcAft>
                <a:spcPts val="0"/>
              </a:spcAft>
              <a:buClr>
                <a:srgbClr val="FFFFFF"/>
              </a:buClr>
              <a:buSzPts val="3600"/>
              <a:buNone/>
              <a:defRPr sz="4800" b="0">
                <a:solidFill>
                  <a:srgbClr val="FFFFFF"/>
                </a:solidFill>
              </a:defRPr>
            </a:lvl6pPr>
            <a:lvl7pPr lvl="6" rtl="0">
              <a:spcBef>
                <a:spcPts val="0"/>
              </a:spcBef>
              <a:spcAft>
                <a:spcPts val="0"/>
              </a:spcAft>
              <a:buClr>
                <a:srgbClr val="FFFFFF"/>
              </a:buClr>
              <a:buSzPts val="3600"/>
              <a:buNone/>
              <a:defRPr sz="4800" b="0">
                <a:solidFill>
                  <a:srgbClr val="FFFFFF"/>
                </a:solidFill>
              </a:defRPr>
            </a:lvl7pPr>
            <a:lvl8pPr lvl="7" rtl="0">
              <a:spcBef>
                <a:spcPts val="0"/>
              </a:spcBef>
              <a:spcAft>
                <a:spcPts val="0"/>
              </a:spcAft>
              <a:buClr>
                <a:srgbClr val="FFFFFF"/>
              </a:buClr>
              <a:buSzPts val="3600"/>
              <a:buNone/>
              <a:defRPr sz="4800" b="0">
                <a:solidFill>
                  <a:srgbClr val="FFFFFF"/>
                </a:solidFill>
              </a:defRPr>
            </a:lvl8pPr>
            <a:lvl9pPr lvl="8" rtl="0">
              <a:spcBef>
                <a:spcPts val="0"/>
              </a:spcBef>
              <a:spcAft>
                <a:spcPts val="0"/>
              </a:spcAft>
              <a:buClr>
                <a:srgbClr val="FFFFFF"/>
              </a:buClr>
              <a:buSzPts val="3600"/>
              <a:buNone/>
              <a:defRPr sz="4800" b="0">
                <a:solidFill>
                  <a:srgbClr val="FFFFFF"/>
                </a:solidFill>
              </a:defRPr>
            </a:lvl9pPr>
          </a:lstStyle>
          <a:p>
            <a:endParaRPr/>
          </a:p>
        </p:txBody>
      </p:sp>
      <p:sp>
        <p:nvSpPr>
          <p:cNvPr id="24" name="Google Shape;24;p3"/>
          <p:cNvSpPr txBox="1">
            <a:spLocks noGrp="1"/>
          </p:cNvSpPr>
          <p:nvPr>
            <p:ph type="subTitle" idx="1"/>
          </p:nvPr>
        </p:nvSpPr>
        <p:spPr>
          <a:xfrm>
            <a:off x="4601967" y="3574100"/>
            <a:ext cx="6872400" cy="57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867">
                <a:solidFill>
                  <a:srgbClr val="33CCFF"/>
                </a:solidFill>
              </a:defRPr>
            </a:lvl1pPr>
            <a:lvl2pPr lvl="1" rtl="0">
              <a:spcBef>
                <a:spcPts val="0"/>
              </a:spcBef>
              <a:spcAft>
                <a:spcPts val="0"/>
              </a:spcAft>
              <a:buSzPts val="1400"/>
              <a:buNone/>
              <a:defRPr sz="1867">
                <a:solidFill>
                  <a:srgbClr val="33CCFF"/>
                </a:solidFill>
              </a:defRPr>
            </a:lvl2pPr>
            <a:lvl3pPr lvl="2" rtl="0">
              <a:spcBef>
                <a:spcPts val="0"/>
              </a:spcBef>
              <a:spcAft>
                <a:spcPts val="0"/>
              </a:spcAft>
              <a:buSzPts val="1400"/>
              <a:buNone/>
              <a:defRPr sz="1867">
                <a:solidFill>
                  <a:srgbClr val="33CCFF"/>
                </a:solidFill>
              </a:defRPr>
            </a:lvl3pPr>
            <a:lvl4pPr lvl="3" rtl="0">
              <a:spcBef>
                <a:spcPts val="0"/>
              </a:spcBef>
              <a:spcAft>
                <a:spcPts val="0"/>
              </a:spcAft>
              <a:buSzPts val="1400"/>
              <a:buNone/>
              <a:defRPr sz="1867">
                <a:solidFill>
                  <a:srgbClr val="33CCFF"/>
                </a:solidFill>
              </a:defRPr>
            </a:lvl4pPr>
            <a:lvl5pPr lvl="4" rtl="0">
              <a:spcBef>
                <a:spcPts val="0"/>
              </a:spcBef>
              <a:spcAft>
                <a:spcPts val="0"/>
              </a:spcAft>
              <a:buSzPts val="1400"/>
              <a:buNone/>
              <a:defRPr sz="1867">
                <a:solidFill>
                  <a:srgbClr val="33CCFF"/>
                </a:solidFill>
              </a:defRPr>
            </a:lvl5pPr>
            <a:lvl6pPr lvl="5" rtl="0">
              <a:spcBef>
                <a:spcPts val="0"/>
              </a:spcBef>
              <a:spcAft>
                <a:spcPts val="0"/>
              </a:spcAft>
              <a:buSzPts val="1400"/>
              <a:buNone/>
              <a:defRPr sz="1867">
                <a:solidFill>
                  <a:srgbClr val="33CCFF"/>
                </a:solidFill>
              </a:defRPr>
            </a:lvl6pPr>
            <a:lvl7pPr lvl="6" rtl="0">
              <a:spcBef>
                <a:spcPts val="0"/>
              </a:spcBef>
              <a:spcAft>
                <a:spcPts val="0"/>
              </a:spcAft>
              <a:buSzPts val="1400"/>
              <a:buNone/>
              <a:defRPr sz="1867">
                <a:solidFill>
                  <a:srgbClr val="33CCFF"/>
                </a:solidFill>
              </a:defRPr>
            </a:lvl7pPr>
            <a:lvl8pPr lvl="7" rtl="0">
              <a:spcBef>
                <a:spcPts val="0"/>
              </a:spcBef>
              <a:spcAft>
                <a:spcPts val="0"/>
              </a:spcAft>
              <a:buSzPts val="1400"/>
              <a:buNone/>
              <a:defRPr sz="1867">
                <a:solidFill>
                  <a:srgbClr val="33CCFF"/>
                </a:solidFill>
              </a:defRPr>
            </a:lvl8pPr>
            <a:lvl9pPr lvl="8" rtl="0">
              <a:spcBef>
                <a:spcPts val="0"/>
              </a:spcBef>
              <a:spcAft>
                <a:spcPts val="0"/>
              </a:spcAft>
              <a:buSzPts val="1400"/>
              <a:buNone/>
              <a:defRPr sz="1867">
                <a:solidFill>
                  <a:srgbClr val="33CCFF"/>
                </a:solidFill>
              </a:defRPr>
            </a:lvl9pPr>
          </a:lstStyle>
          <a:p>
            <a:endParaRPr/>
          </a:p>
        </p:txBody>
      </p:sp>
      <p:sp>
        <p:nvSpPr>
          <p:cNvPr id="25" name="Google Shape;25;p3"/>
          <p:cNvSpPr txBox="1">
            <a:spLocks noGrp="1"/>
          </p:cNvSpPr>
          <p:nvPr>
            <p:ph type="sldNum" idx="12"/>
          </p:nvPr>
        </p:nvSpPr>
        <p:spPr>
          <a:xfrm>
            <a:off x="11372779" y="6333135"/>
            <a:ext cx="731600" cy="524800"/>
          </a:xfrm>
          <a:prstGeom prst="rect">
            <a:avLst/>
          </a:prstGeom>
        </p:spPr>
        <p:txBody>
          <a:bodyPr spcFirstLastPara="1" wrap="square" lIns="91425" tIns="91425" rIns="91425" bIns="91425" anchor="ctr" anchorCtr="0">
            <a:noAutofit/>
          </a:bodyPr>
          <a:lstStyle>
            <a:lvl1pPr lvl="0" rtl="0">
              <a:buNone/>
              <a:defRPr>
                <a:latin typeface="Droid Serif"/>
                <a:ea typeface="Droid Serif"/>
                <a:cs typeface="Droid Serif"/>
                <a:sym typeface="Droid Serif"/>
              </a:defRPr>
            </a:lvl1pPr>
            <a:lvl2pPr lvl="1" rtl="0">
              <a:buNone/>
              <a:defRPr>
                <a:latin typeface="Droid Serif"/>
                <a:ea typeface="Droid Serif"/>
                <a:cs typeface="Droid Serif"/>
                <a:sym typeface="Droid Serif"/>
              </a:defRPr>
            </a:lvl2pPr>
            <a:lvl3pPr lvl="2" rtl="0">
              <a:buNone/>
              <a:defRPr>
                <a:latin typeface="Droid Serif"/>
                <a:ea typeface="Droid Serif"/>
                <a:cs typeface="Droid Serif"/>
                <a:sym typeface="Droid Serif"/>
              </a:defRPr>
            </a:lvl3pPr>
            <a:lvl4pPr lvl="3" rtl="0">
              <a:buNone/>
              <a:defRPr>
                <a:latin typeface="Droid Serif"/>
                <a:ea typeface="Droid Serif"/>
                <a:cs typeface="Droid Serif"/>
                <a:sym typeface="Droid Serif"/>
              </a:defRPr>
            </a:lvl4pPr>
            <a:lvl5pPr lvl="4" rtl="0">
              <a:buNone/>
              <a:defRPr>
                <a:latin typeface="Droid Serif"/>
                <a:ea typeface="Droid Serif"/>
                <a:cs typeface="Droid Serif"/>
                <a:sym typeface="Droid Serif"/>
              </a:defRPr>
            </a:lvl5pPr>
            <a:lvl6pPr lvl="5" rtl="0">
              <a:buNone/>
              <a:defRPr>
                <a:latin typeface="Droid Serif"/>
                <a:ea typeface="Droid Serif"/>
                <a:cs typeface="Droid Serif"/>
                <a:sym typeface="Droid Serif"/>
              </a:defRPr>
            </a:lvl6pPr>
            <a:lvl7pPr lvl="6" rtl="0">
              <a:buNone/>
              <a:defRPr>
                <a:latin typeface="Droid Serif"/>
                <a:ea typeface="Droid Serif"/>
                <a:cs typeface="Droid Serif"/>
                <a:sym typeface="Droid Serif"/>
              </a:defRPr>
            </a:lvl7pPr>
            <a:lvl8pPr lvl="7" rtl="0">
              <a:buNone/>
              <a:defRPr>
                <a:latin typeface="Droid Serif"/>
                <a:ea typeface="Droid Serif"/>
                <a:cs typeface="Droid Serif"/>
                <a:sym typeface="Droid Serif"/>
              </a:defRPr>
            </a:lvl8pPr>
            <a:lvl9pPr lvl="8" rtl="0">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2273238179"/>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6"/>
        <p:cNvGrpSpPr/>
        <p:nvPr/>
      </p:nvGrpSpPr>
      <p:grpSpPr>
        <a:xfrm>
          <a:off x="0" y="0"/>
          <a:ext cx="0" cy="0"/>
          <a:chOff x="0" y="0"/>
          <a:chExt cx="0" cy="0"/>
        </a:xfrm>
      </p:grpSpPr>
      <p:sp>
        <p:nvSpPr>
          <p:cNvPr id="27" name="Google Shape;27;p4"/>
          <p:cNvSpPr/>
          <p:nvPr/>
        </p:nvSpPr>
        <p:spPr>
          <a:xfrm rot="-5400000">
            <a:off x="267" y="1170533"/>
            <a:ext cx="877600" cy="8788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9" name="Google Shape;29;p4"/>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1" name="Google Shape;31;p4"/>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2" name="Google Shape;32;p4"/>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body" idx="1"/>
          </p:nvPr>
        </p:nvSpPr>
        <p:spPr>
          <a:xfrm>
            <a:off x="1313567" y="1022267"/>
            <a:ext cx="5981600" cy="4974400"/>
          </a:xfrm>
          <a:prstGeom prst="rect">
            <a:avLst/>
          </a:prstGeom>
        </p:spPr>
        <p:txBody>
          <a:bodyPr spcFirstLastPara="1" wrap="square" lIns="91425" tIns="91425" rIns="91425" bIns="91425" anchor="t" anchorCtr="0">
            <a:noAutofit/>
          </a:bodyPr>
          <a:lstStyle>
            <a:lvl1pPr marL="609585" lvl="0" indent="-558786" rtl="0">
              <a:spcBef>
                <a:spcPts val="800"/>
              </a:spcBef>
              <a:spcAft>
                <a:spcPts val="0"/>
              </a:spcAft>
              <a:buSzPts val="3000"/>
              <a:buFont typeface="Droid Serif"/>
              <a:buChar char="➝"/>
              <a:defRPr sz="4000" i="1">
                <a:latin typeface="Droid Serif"/>
                <a:ea typeface="Droid Serif"/>
                <a:cs typeface="Droid Serif"/>
                <a:sym typeface="Droid Serif"/>
              </a:defRPr>
            </a:lvl1pPr>
            <a:lvl2pPr marL="1219170" lvl="1" indent="-558786" rtl="0">
              <a:spcBef>
                <a:spcPts val="0"/>
              </a:spcBef>
              <a:spcAft>
                <a:spcPts val="0"/>
              </a:spcAft>
              <a:buSzPts val="3000"/>
              <a:buFont typeface="Droid Serif"/>
              <a:buChar char="⇾"/>
              <a:defRPr sz="4000" i="1">
                <a:latin typeface="Droid Serif"/>
                <a:ea typeface="Droid Serif"/>
                <a:cs typeface="Droid Serif"/>
                <a:sym typeface="Droid Serif"/>
              </a:defRPr>
            </a:lvl2pPr>
            <a:lvl3pPr marL="1828754" lvl="2" indent="-558786" rtl="0">
              <a:spcBef>
                <a:spcPts val="0"/>
              </a:spcBef>
              <a:spcAft>
                <a:spcPts val="0"/>
              </a:spcAft>
              <a:buSzPts val="3000"/>
              <a:buFont typeface="Droid Serif"/>
              <a:buChar char="￫"/>
              <a:defRPr sz="4000" i="1">
                <a:latin typeface="Droid Serif"/>
                <a:ea typeface="Droid Serif"/>
                <a:cs typeface="Droid Serif"/>
                <a:sym typeface="Droid Serif"/>
              </a:defRPr>
            </a:lvl3pPr>
            <a:lvl4pPr marL="2438339" lvl="3" indent="-558786" rtl="0">
              <a:spcBef>
                <a:spcPts val="0"/>
              </a:spcBef>
              <a:spcAft>
                <a:spcPts val="0"/>
              </a:spcAft>
              <a:buSzPts val="3000"/>
              <a:buFont typeface="Droid Serif"/>
              <a:buChar char="￫"/>
              <a:defRPr sz="4000" i="1">
                <a:latin typeface="Droid Serif"/>
                <a:ea typeface="Droid Serif"/>
                <a:cs typeface="Droid Serif"/>
                <a:sym typeface="Droid Serif"/>
              </a:defRPr>
            </a:lvl4pPr>
            <a:lvl5pPr marL="3047924" lvl="4" indent="-558786" rtl="0">
              <a:spcBef>
                <a:spcPts val="0"/>
              </a:spcBef>
              <a:spcAft>
                <a:spcPts val="0"/>
              </a:spcAft>
              <a:buSzPts val="3000"/>
              <a:buFont typeface="Droid Serif"/>
              <a:buChar char="￫"/>
              <a:defRPr sz="4000" i="1">
                <a:latin typeface="Droid Serif"/>
                <a:ea typeface="Droid Serif"/>
                <a:cs typeface="Droid Serif"/>
                <a:sym typeface="Droid Serif"/>
              </a:defRPr>
            </a:lvl5pPr>
            <a:lvl6pPr marL="3657509" lvl="5" indent="-558786" rtl="0">
              <a:spcBef>
                <a:spcPts val="0"/>
              </a:spcBef>
              <a:spcAft>
                <a:spcPts val="0"/>
              </a:spcAft>
              <a:buSzPts val="3000"/>
              <a:buFont typeface="Droid Serif"/>
              <a:buChar char="￫"/>
              <a:defRPr sz="4000" i="1">
                <a:latin typeface="Droid Serif"/>
                <a:ea typeface="Droid Serif"/>
                <a:cs typeface="Droid Serif"/>
                <a:sym typeface="Droid Serif"/>
              </a:defRPr>
            </a:lvl6pPr>
            <a:lvl7pPr marL="4267093" lvl="6" indent="-558786" rtl="0">
              <a:spcBef>
                <a:spcPts val="0"/>
              </a:spcBef>
              <a:spcAft>
                <a:spcPts val="0"/>
              </a:spcAft>
              <a:buSzPts val="3000"/>
              <a:buFont typeface="Droid Serif"/>
              <a:buChar char="￫"/>
              <a:defRPr sz="4000" i="1">
                <a:latin typeface="Droid Serif"/>
                <a:ea typeface="Droid Serif"/>
                <a:cs typeface="Droid Serif"/>
                <a:sym typeface="Droid Serif"/>
              </a:defRPr>
            </a:lvl7pPr>
            <a:lvl8pPr marL="4876678" lvl="7" indent="-558786" rtl="0">
              <a:spcBef>
                <a:spcPts val="0"/>
              </a:spcBef>
              <a:spcAft>
                <a:spcPts val="0"/>
              </a:spcAft>
              <a:buSzPts val="3000"/>
              <a:buFont typeface="Droid Serif"/>
              <a:buChar char="￫"/>
              <a:defRPr sz="4000" i="1">
                <a:latin typeface="Droid Serif"/>
                <a:ea typeface="Droid Serif"/>
                <a:cs typeface="Droid Serif"/>
                <a:sym typeface="Droid Serif"/>
              </a:defRPr>
            </a:lvl8pPr>
            <a:lvl9pPr marL="5486263" lvl="8" indent="-558786">
              <a:spcBef>
                <a:spcPts val="0"/>
              </a:spcBef>
              <a:spcAft>
                <a:spcPts val="0"/>
              </a:spcAft>
              <a:buSzPts val="3000"/>
              <a:buFont typeface="Droid Serif"/>
              <a:buChar char="￫"/>
              <a:defRPr sz="4000" i="1">
                <a:latin typeface="Droid Serif"/>
                <a:ea typeface="Droid Serif"/>
                <a:cs typeface="Droid Serif"/>
                <a:sym typeface="Droid Serif"/>
              </a:defRPr>
            </a:lvl9pPr>
          </a:lstStyle>
          <a:p>
            <a:endParaRPr/>
          </a:p>
        </p:txBody>
      </p:sp>
      <p:sp>
        <p:nvSpPr>
          <p:cNvPr id="34" name="Google Shape;34;p4"/>
          <p:cNvSpPr txBox="1"/>
          <p:nvPr/>
        </p:nvSpPr>
        <p:spPr>
          <a:xfrm>
            <a:off x="0" y="1047044"/>
            <a:ext cx="878800" cy="871600"/>
          </a:xfrm>
          <a:prstGeom prst="rect">
            <a:avLst/>
          </a:prstGeom>
          <a:noFill/>
          <a:ln>
            <a:noFill/>
          </a:ln>
        </p:spPr>
        <p:txBody>
          <a:bodyPr spcFirstLastPara="1" wrap="square" lIns="121900" tIns="121900" rIns="121900" bIns="121900" anchor="t" anchorCtr="0">
            <a:noAutofit/>
          </a:bodyPr>
          <a:lstStyle/>
          <a:p>
            <a:pPr algn="ctr" defTabSz="914286">
              <a:buClr>
                <a:srgbClr val="000000"/>
              </a:buClr>
              <a:buFont typeface="Arial"/>
              <a:buNone/>
            </a:pPr>
            <a:r>
              <a:rPr lang="en" sz="9600" b="1" kern="0">
                <a:solidFill>
                  <a:srgbClr val="FFFFFF"/>
                </a:solidFill>
                <a:latin typeface="Pontano Sans"/>
                <a:ea typeface="Pontano Sans"/>
                <a:cs typeface="Pontano Sans"/>
                <a:sym typeface="Pontano Sans"/>
              </a:rPr>
              <a:t>“</a:t>
            </a:r>
            <a:endParaRPr sz="9600" b="1" kern="0">
              <a:solidFill>
                <a:srgbClr val="FFFFFF"/>
              </a:solidFill>
              <a:latin typeface="Pontano Sans"/>
              <a:ea typeface="Pontano Sans"/>
              <a:cs typeface="Pontano Sans"/>
              <a:sym typeface="Pontano Sans"/>
            </a:endParaRPr>
          </a:p>
        </p:txBody>
      </p:sp>
      <p:sp>
        <p:nvSpPr>
          <p:cNvPr id="35" name="Google Shape;35;p4"/>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atin typeface="Droid Serif"/>
                <a:ea typeface="Droid Serif"/>
                <a:cs typeface="Droid Serif"/>
                <a:sym typeface="Droid Serif"/>
              </a:defRPr>
            </a:lvl1pPr>
            <a:lvl2pPr lvl="1">
              <a:buNone/>
              <a:defRPr>
                <a:latin typeface="Droid Serif"/>
                <a:ea typeface="Droid Serif"/>
                <a:cs typeface="Droid Serif"/>
                <a:sym typeface="Droid Serif"/>
              </a:defRPr>
            </a:lvl2pPr>
            <a:lvl3pPr lvl="2">
              <a:buNone/>
              <a:defRPr>
                <a:latin typeface="Droid Serif"/>
                <a:ea typeface="Droid Serif"/>
                <a:cs typeface="Droid Serif"/>
                <a:sym typeface="Droid Serif"/>
              </a:defRPr>
            </a:lvl3pPr>
            <a:lvl4pPr lvl="3">
              <a:buNone/>
              <a:defRPr>
                <a:latin typeface="Droid Serif"/>
                <a:ea typeface="Droid Serif"/>
                <a:cs typeface="Droid Serif"/>
                <a:sym typeface="Droid Serif"/>
              </a:defRPr>
            </a:lvl4pPr>
            <a:lvl5pPr lvl="4">
              <a:buNone/>
              <a:defRPr>
                <a:latin typeface="Droid Serif"/>
                <a:ea typeface="Droid Serif"/>
                <a:cs typeface="Droid Serif"/>
                <a:sym typeface="Droid Serif"/>
              </a:defRPr>
            </a:lvl5pPr>
            <a:lvl6pPr lvl="5">
              <a:buNone/>
              <a:defRPr>
                <a:latin typeface="Droid Serif"/>
                <a:ea typeface="Droid Serif"/>
                <a:cs typeface="Droid Serif"/>
                <a:sym typeface="Droid Serif"/>
              </a:defRPr>
            </a:lvl6pPr>
            <a:lvl7pPr lvl="6">
              <a:buNone/>
              <a:defRPr>
                <a:latin typeface="Droid Serif"/>
                <a:ea typeface="Droid Serif"/>
                <a:cs typeface="Droid Serif"/>
                <a:sym typeface="Droid Serif"/>
              </a:defRPr>
            </a:lvl7pPr>
            <a:lvl8pPr lvl="7">
              <a:buNone/>
              <a:defRPr>
                <a:latin typeface="Droid Serif"/>
                <a:ea typeface="Droid Serif"/>
                <a:cs typeface="Droid Serif"/>
                <a:sym typeface="Droid Serif"/>
              </a:defRPr>
            </a:lvl8pPr>
            <a:lvl9pPr lvl="8">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2851232373"/>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6"/>
        <p:cNvGrpSpPr/>
        <p:nvPr/>
      </p:nvGrpSpPr>
      <p:grpSpPr>
        <a:xfrm>
          <a:off x="0" y="0"/>
          <a:ext cx="0" cy="0"/>
          <a:chOff x="0" y="0"/>
          <a:chExt cx="0" cy="0"/>
        </a:xfrm>
      </p:grpSpPr>
      <p:sp>
        <p:nvSpPr>
          <p:cNvPr id="37" name="Google Shape;37;p5"/>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0" name="Google Shape;40;p5"/>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3" name="Google Shape;43;p5"/>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44" name="Google Shape;44;p5"/>
          <p:cNvSpPr txBox="1">
            <a:spLocks noGrp="1"/>
          </p:cNvSpPr>
          <p:nvPr>
            <p:ph type="body" idx="1"/>
          </p:nvPr>
        </p:nvSpPr>
        <p:spPr>
          <a:xfrm>
            <a:off x="609600" y="1875925"/>
            <a:ext cx="7068400" cy="4215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a:lvl1pPr>
            <a:lvl2pPr marL="1219170" lvl="1" indent="-457189">
              <a:spcBef>
                <a:spcPts val="0"/>
              </a:spcBef>
              <a:spcAft>
                <a:spcPts val="0"/>
              </a:spcAft>
              <a:buSzPts val="1800"/>
              <a:buChar char="⇾"/>
              <a:defRPr/>
            </a:lvl2pPr>
            <a:lvl3pPr marL="1828754" lvl="2" indent="-457189">
              <a:spcBef>
                <a:spcPts val="0"/>
              </a:spcBef>
              <a:spcAft>
                <a:spcPts val="0"/>
              </a:spcAft>
              <a:buSzPts val="1800"/>
              <a:buChar char="￫"/>
              <a:defRPr/>
            </a:lvl3pPr>
            <a:lvl4pPr marL="2438339" lvl="3" indent="-457189">
              <a:spcBef>
                <a:spcPts val="0"/>
              </a:spcBef>
              <a:spcAft>
                <a:spcPts val="0"/>
              </a:spcAft>
              <a:buSzPts val="1800"/>
              <a:buChar char="￫"/>
              <a:defRPr/>
            </a:lvl4pPr>
            <a:lvl5pPr marL="3047924" lvl="4" indent="-457189">
              <a:spcBef>
                <a:spcPts val="0"/>
              </a:spcBef>
              <a:spcAft>
                <a:spcPts val="0"/>
              </a:spcAft>
              <a:buSzPts val="1800"/>
              <a:buChar char="￫"/>
              <a:defRPr/>
            </a:lvl5pPr>
            <a:lvl6pPr marL="3657509" lvl="5" indent="-457189">
              <a:spcBef>
                <a:spcPts val="0"/>
              </a:spcBef>
              <a:spcAft>
                <a:spcPts val="0"/>
              </a:spcAft>
              <a:buSzPts val="1800"/>
              <a:buChar char="￫"/>
              <a:defRPr/>
            </a:lvl6pPr>
            <a:lvl7pPr marL="4267093" lvl="6" indent="-457189">
              <a:spcBef>
                <a:spcPts val="0"/>
              </a:spcBef>
              <a:spcAft>
                <a:spcPts val="0"/>
              </a:spcAft>
              <a:buSzPts val="1800"/>
              <a:buChar char="￫"/>
              <a:defRPr/>
            </a:lvl7pPr>
            <a:lvl8pPr marL="4876678" lvl="7" indent="-457189">
              <a:spcBef>
                <a:spcPts val="0"/>
              </a:spcBef>
              <a:spcAft>
                <a:spcPts val="0"/>
              </a:spcAft>
              <a:buSzPts val="1800"/>
              <a:buChar char="￫"/>
              <a:defRPr/>
            </a:lvl8pPr>
            <a:lvl9pPr marL="5486263" lvl="8" indent="-457189">
              <a:spcBef>
                <a:spcPts val="0"/>
              </a:spcBef>
              <a:spcAft>
                <a:spcPts val="0"/>
              </a:spcAft>
              <a:buSzPts val="1800"/>
              <a:buChar char="￫"/>
              <a:defRPr/>
            </a:lvl9pPr>
          </a:lstStyle>
          <a:p>
            <a:endParaRPr/>
          </a:p>
        </p:txBody>
      </p:sp>
      <p:sp>
        <p:nvSpPr>
          <p:cNvPr id="45" name="Google Shape;45;p5"/>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886073676"/>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46"/>
        <p:cNvGrpSpPr/>
        <p:nvPr/>
      </p:nvGrpSpPr>
      <p:grpSpPr>
        <a:xfrm>
          <a:off x="0" y="0"/>
          <a:ext cx="0" cy="0"/>
          <a:chOff x="0" y="0"/>
          <a:chExt cx="0" cy="0"/>
        </a:xfrm>
      </p:grpSpPr>
      <p:sp>
        <p:nvSpPr>
          <p:cNvPr id="47" name="Google Shape;47;p6"/>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8" name="Google Shape;48;p6"/>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9" name="Google Shape;49;p6"/>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0" name="Google Shape;50;p6"/>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1" name="Google Shape;51;p6"/>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54" name="Google Shape;54;p6"/>
          <p:cNvSpPr txBox="1">
            <a:spLocks noGrp="1"/>
          </p:cNvSpPr>
          <p:nvPr>
            <p:ph type="body" idx="1"/>
          </p:nvPr>
        </p:nvSpPr>
        <p:spPr>
          <a:xfrm>
            <a:off x="609600"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5" name="Google Shape;55;p6"/>
          <p:cNvSpPr txBox="1">
            <a:spLocks noGrp="1"/>
          </p:cNvSpPr>
          <p:nvPr>
            <p:ph type="body" idx="2"/>
          </p:nvPr>
        </p:nvSpPr>
        <p:spPr>
          <a:xfrm>
            <a:off x="4247101"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6" name="Google Shape;56;p6"/>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176808284"/>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57"/>
        <p:cNvGrpSpPr/>
        <p:nvPr/>
      </p:nvGrpSpPr>
      <p:grpSpPr>
        <a:xfrm>
          <a:off x="0" y="0"/>
          <a:ext cx="0" cy="0"/>
          <a:chOff x="0" y="0"/>
          <a:chExt cx="0" cy="0"/>
        </a:xfrm>
      </p:grpSpPr>
      <p:sp>
        <p:nvSpPr>
          <p:cNvPr id="58" name="Google Shape;58;p7"/>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3" name="Google Shape;63;p7"/>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4" name="Google Shape;64;p7"/>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65" name="Google Shape;65;p7"/>
          <p:cNvSpPr txBox="1">
            <a:spLocks noGrp="1"/>
          </p:cNvSpPr>
          <p:nvPr>
            <p:ph type="body" idx="1"/>
          </p:nvPr>
        </p:nvSpPr>
        <p:spPr>
          <a:xfrm>
            <a:off x="6096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6" name="Google Shape;66;p7"/>
          <p:cNvSpPr txBox="1">
            <a:spLocks noGrp="1"/>
          </p:cNvSpPr>
          <p:nvPr>
            <p:ph type="body" idx="2"/>
          </p:nvPr>
        </p:nvSpPr>
        <p:spPr>
          <a:xfrm>
            <a:off x="3004649"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7" name="Google Shape;67;p7"/>
          <p:cNvSpPr txBox="1">
            <a:spLocks noGrp="1"/>
          </p:cNvSpPr>
          <p:nvPr>
            <p:ph type="body" idx="3"/>
          </p:nvPr>
        </p:nvSpPr>
        <p:spPr>
          <a:xfrm>
            <a:off x="53997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8" name="Google Shape;68;p7"/>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43044334"/>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9"/>
        <p:cNvGrpSpPr/>
        <p:nvPr/>
      </p:nvGrpSpPr>
      <p:grpSpPr>
        <a:xfrm>
          <a:off x="0" y="0"/>
          <a:ext cx="0" cy="0"/>
          <a:chOff x="0" y="0"/>
          <a:chExt cx="0" cy="0"/>
        </a:xfrm>
      </p:grpSpPr>
      <p:sp>
        <p:nvSpPr>
          <p:cNvPr id="70" name="Google Shape;70;p8"/>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1" name="Google Shape;71;p8"/>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3" name="Google Shape;73;p8"/>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6" name="Google Shape;76;p8"/>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77" name="Google Shape;77;p8"/>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628265222"/>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matchingName="Half image">
  <p:cSld name="Half image">
    <p:spTree>
      <p:nvGrpSpPr>
        <p:cNvPr id="1" name="Shape 78"/>
        <p:cNvGrpSpPr/>
        <p:nvPr/>
      </p:nvGrpSpPr>
      <p:grpSpPr>
        <a:xfrm>
          <a:off x="0" y="0"/>
          <a:ext cx="0" cy="0"/>
          <a:chOff x="0" y="0"/>
          <a:chExt cx="0" cy="0"/>
        </a:xfrm>
      </p:grpSpPr>
      <p:sp>
        <p:nvSpPr>
          <p:cNvPr id="79" name="Google Shape;79;p9"/>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grpSp>
        <p:nvGrpSpPr>
          <p:cNvPr id="80" name="Google Shape;80;p9"/>
          <p:cNvGrpSpPr/>
          <p:nvPr/>
        </p:nvGrpSpPr>
        <p:grpSpPr>
          <a:xfrm rot="10800000" flipH="1">
            <a:off x="5460459" y="-166"/>
            <a:ext cx="1271083" cy="6858167"/>
            <a:chOff x="1962000" y="-125"/>
            <a:chExt cx="953312" cy="5143625"/>
          </a:xfrm>
        </p:grpSpPr>
        <p:sp>
          <p:nvSpPr>
            <p:cNvPr id="81" name="Google Shape;81;p9"/>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2" name="Google Shape;82;p9"/>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4" name="Google Shape;84;p9"/>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grpSp>
      <p:sp>
        <p:nvSpPr>
          <p:cNvPr id="85" name="Google Shape;85;p9"/>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title"/>
          </p:nvPr>
        </p:nvSpPr>
        <p:spPr>
          <a:xfrm>
            <a:off x="609600" y="1002067"/>
            <a:ext cx="4189600" cy="970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87" name="Google Shape;87;p9"/>
          <p:cNvSpPr txBox="1">
            <a:spLocks noGrp="1"/>
          </p:cNvSpPr>
          <p:nvPr>
            <p:ph type="sldNum" idx="12"/>
          </p:nvPr>
        </p:nvSpPr>
        <p:spPr>
          <a:xfrm>
            <a:off x="112574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
        <p:nvSpPr>
          <p:cNvPr id="88" name="Google Shape;88;p9"/>
          <p:cNvSpPr txBox="1">
            <a:spLocks noGrp="1"/>
          </p:cNvSpPr>
          <p:nvPr>
            <p:ph type="body" idx="1"/>
          </p:nvPr>
        </p:nvSpPr>
        <p:spPr>
          <a:xfrm>
            <a:off x="609600" y="2300569"/>
            <a:ext cx="4189600" cy="3533600"/>
          </a:xfrm>
          <a:prstGeom prst="rect">
            <a:avLst/>
          </a:prstGeom>
        </p:spPr>
        <p:txBody>
          <a:bodyPr spcFirstLastPara="1" wrap="square" lIns="91425" tIns="91425" rIns="91425" bIns="91425" anchor="t" anchorCtr="0">
            <a:noAutofit/>
          </a:bodyPr>
          <a:lstStyle>
            <a:lvl1pPr marL="609585" lvl="0" indent="-457189" rtl="0">
              <a:spcBef>
                <a:spcPts val="800"/>
              </a:spcBef>
              <a:spcAft>
                <a:spcPts val="0"/>
              </a:spcAft>
              <a:buSzPts val="1800"/>
              <a:buChar char="➝"/>
              <a:defRPr/>
            </a:lvl1pPr>
            <a:lvl2pPr marL="1219170" lvl="1" indent="-457189" rtl="0">
              <a:spcBef>
                <a:spcPts val="0"/>
              </a:spcBef>
              <a:spcAft>
                <a:spcPts val="0"/>
              </a:spcAft>
              <a:buSzPts val="1800"/>
              <a:buChar char="⇾"/>
              <a:defRPr/>
            </a:lvl2pPr>
            <a:lvl3pPr marL="1828754" lvl="2" indent="-457189" rtl="0">
              <a:spcBef>
                <a:spcPts val="0"/>
              </a:spcBef>
              <a:spcAft>
                <a:spcPts val="0"/>
              </a:spcAft>
              <a:buSzPts val="1800"/>
              <a:buChar char="￫"/>
              <a:defRPr/>
            </a:lvl3pPr>
            <a:lvl4pPr marL="2438339" lvl="3" indent="-457189" rtl="0">
              <a:spcBef>
                <a:spcPts val="0"/>
              </a:spcBef>
              <a:spcAft>
                <a:spcPts val="0"/>
              </a:spcAft>
              <a:buSzPts val="1800"/>
              <a:buChar char="￫"/>
              <a:defRPr/>
            </a:lvl4pPr>
            <a:lvl5pPr marL="3047924" lvl="4" indent="-457189" rtl="0">
              <a:spcBef>
                <a:spcPts val="0"/>
              </a:spcBef>
              <a:spcAft>
                <a:spcPts val="0"/>
              </a:spcAft>
              <a:buSzPts val="1800"/>
              <a:buChar char="￫"/>
              <a:defRPr/>
            </a:lvl5pPr>
            <a:lvl6pPr marL="3657509" lvl="5" indent="-457189" rtl="0">
              <a:spcBef>
                <a:spcPts val="0"/>
              </a:spcBef>
              <a:spcAft>
                <a:spcPts val="0"/>
              </a:spcAft>
              <a:buSzPts val="1800"/>
              <a:buChar char="￫"/>
              <a:defRPr/>
            </a:lvl6pPr>
            <a:lvl7pPr marL="4267093" lvl="6" indent="-457189" rtl="0">
              <a:spcBef>
                <a:spcPts val="0"/>
              </a:spcBef>
              <a:spcAft>
                <a:spcPts val="0"/>
              </a:spcAft>
              <a:buSzPts val="1800"/>
              <a:buChar char="￫"/>
              <a:defRPr/>
            </a:lvl7pPr>
            <a:lvl8pPr marL="4876678" lvl="7" indent="-457189" rtl="0">
              <a:spcBef>
                <a:spcPts val="0"/>
              </a:spcBef>
              <a:spcAft>
                <a:spcPts val="0"/>
              </a:spcAft>
              <a:buSzPts val="1800"/>
              <a:buChar char="￫"/>
              <a:defRPr/>
            </a:lvl8pPr>
            <a:lvl9pPr marL="5486263" lvl="8" indent="-457189" rtl="0">
              <a:spcBef>
                <a:spcPts val="0"/>
              </a:spcBef>
              <a:spcAft>
                <a:spcPts val="0"/>
              </a:spcAft>
              <a:buSzPts val="1800"/>
              <a:buChar char="￫"/>
              <a:defRPr/>
            </a:lvl9pPr>
          </a:lstStyle>
          <a:p>
            <a:endParaRPr/>
          </a:p>
        </p:txBody>
      </p:sp>
    </p:spTree>
    <p:extLst>
      <p:ext uri="{BB962C8B-B14F-4D97-AF65-F5344CB8AC3E}">
        <p14:creationId xmlns:p14="http://schemas.microsoft.com/office/powerpoint/2010/main" val="795687319"/>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9"/>
        <p:cNvGrpSpPr/>
        <p:nvPr/>
      </p:nvGrpSpPr>
      <p:grpSpPr>
        <a:xfrm>
          <a:off x="0" y="0"/>
          <a:ext cx="0" cy="0"/>
          <a:chOff x="0" y="0"/>
          <a:chExt cx="0" cy="0"/>
        </a:xfrm>
      </p:grpSpPr>
      <p:sp>
        <p:nvSpPr>
          <p:cNvPr id="90" name="Google Shape;90;p10"/>
          <p:cNvSpPr txBox="1">
            <a:spLocks noGrp="1"/>
          </p:cNvSpPr>
          <p:nvPr>
            <p:ph type="body" idx="1"/>
          </p:nvPr>
        </p:nvSpPr>
        <p:spPr>
          <a:xfrm>
            <a:off x="484233" y="5671867"/>
            <a:ext cx="9652400" cy="692800"/>
          </a:xfrm>
          <a:prstGeom prst="rect">
            <a:avLst/>
          </a:prstGeom>
        </p:spPr>
        <p:txBody>
          <a:bodyPr spcFirstLastPara="1" wrap="square" lIns="91425" tIns="91425" rIns="91425" bIns="91425" anchor="t" anchorCtr="0">
            <a:noAutofit/>
          </a:bodyPr>
          <a:lstStyle>
            <a:lvl1pPr marL="609585" lvl="0" indent="-304792">
              <a:spcBef>
                <a:spcPts val="480"/>
              </a:spcBef>
              <a:spcAft>
                <a:spcPts val="0"/>
              </a:spcAft>
              <a:buSzPts val="1800"/>
              <a:buNone/>
              <a:defRPr sz="2400"/>
            </a:lvl1pPr>
          </a:lstStyle>
          <a:p>
            <a:endParaRPr/>
          </a:p>
        </p:txBody>
      </p:sp>
      <p:sp>
        <p:nvSpPr>
          <p:cNvPr id="91" name="Google Shape;91;p10"/>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2" name="Google Shape;92;p10"/>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3" name="Google Shape;93;p10"/>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4" name="Google Shape;94;p10"/>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5" name="Google Shape;95;p10"/>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594634847"/>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6"/>
        <p:cNvGrpSpPr/>
        <p:nvPr/>
      </p:nvGrpSpPr>
      <p:grpSpPr>
        <a:xfrm>
          <a:off x="0" y="0"/>
          <a:ext cx="0" cy="0"/>
          <a:chOff x="0" y="0"/>
          <a:chExt cx="0" cy="0"/>
        </a:xfrm>
      </p:grpSpPr>
      <p:sp>
        <p:nvSpPr>
          <p:cNvPr id="97" name="Google Shape;97;p11"/>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1" name="Google Shape;101;p11"/>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176377204"/>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matchingName="Blank dark">
  <p:cSld name="Blank dark">
    <p:spTree>
      <p:nvGrpSpPr>
        <p:cNvPr id="1" name="Shape 102"/>
        <p:cNvGrpSpPr/>
        <p:nvPr/>
      </p:nvGrpSpPr>
      <p:grpSpPr>
        <a:xfrm>
          <a:off x="0" y="0"/>
          <a:ext cx="0" cy="0"/>
          <a:chOff x="0" y="0"/>
          <a:chExt cx="0" cy="0"/>
        </a:xfrm>
      </p:grpSpPr>
      <p:sp>
        <p:nvSpPr>
          <p:cNvPr id="103" name="Google Shape;103;p12"/>
          <p:cNvSpPr/>
          <p:nvPr/>
        </p:nvSpPr>
        <p:spPr>
          <a:xfrm rot="10800000">
            <a:off x="-9548" y="0"/>
            <a:ext cx="12192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4" name="Google Shape;104;p12"/>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5" name="Google Shape;105;p12"/>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6" name="Google Shape;106;p12"/>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7" name="Google Shape;107;p12"/>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8" name="Google Shape;108;p12"/>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2574884260"/>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143528219"/>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2436863937"/>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2063925643"/>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681210482"/>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163538029"/>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3016435"/>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46172542"/>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17713300"/>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646297297"/>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838363557"/>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3917221222"/>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367775483"/>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36761798"/>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637.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3030713551"/>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2902049249"/>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26043845"/>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640.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21063953"/>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641.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587777293"/>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642.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3105083503"/>
      </p:ext>
    </p:extLst>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782786931"/>
      </p:ext>
    </p:extLst>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2651831576"/>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953581165"/>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1277251896"/>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765353634"/>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2107731619"/>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211066108"/>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783524417"/>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007715669"/>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802231638"/>
      </p:ext>
    </p:extLst>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068932528"/>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77709599"/>
      </p:ext>
    </p:extLst>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40077943"/>
      </p:ext>
    </p:extLst>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169345423"/>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016333026"/>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23112648"/>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01631145"/>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222390707"/>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30061428"/>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72757866"/>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51095145"/>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82041490"/>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630409640"/>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302513796"/>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15627576"/>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556670229"/>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850059139"/>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solidFill>
                <a:srgbClr val="000000">
                  <a:tint val="75000"/>
                </a:srgbClr>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solidFill>
                <a:srgbClr val="000000">
                  <a:tint val="75000"/>
                </a:srgbClr>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solidFill>
                  <a:srgbClr val="000000">
                    <a:tint val="75000"/>
                  </a:srgbClr>
                </a:solidFill>
              </a:rPr>
              <a:pPr/>
              <a:t>‹#›</a:t>
            </a:fld>
            <a:endParaRPr lang="vi-VN">
              <a:solidFill>
                <a:srgbClr val="000000">
                  <a:tint val="75000"/>
                </a:srgbClr>
              </a:solidFill>
            </a:endParaRPr>
          </a:p>
        </p:txBody>
      </p:sp>
    </p:spTree>
    <p:extLst>
      <p:ext uri="{BB962C8B-B14F-4D97-AF65-F5344CB8AC3E}">
        <p14:creationId xmlns:p14="http://schemas.microsoft.com/office/powerpoint/2010/main" val="4006398984"/>
      </p:ext>
    </p:extLst>
  </p:cSld>
  <p:clrMapOvr>
    <a:masterClrMapping/>
  </p:clrMapOvr>
  <p:transition>
    <p:wedge/>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grpSp>
    </p:spTree>
    <p:extLst>
      <p:ext uri="{BB962C8B-B14F-4D97-AF65-F5344CB8AC3E}">
        <p14:creationId xmlns:p14="http://schemas.microsoft.com/office/powerpoint/2010/main" val="396259875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672.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id-ID">
              <a:solidFill>
                <a:srgbClr val="FFFFFF"/>
              </a:solidFill>
            </a:endParaRPr>
          </a:p>
        </p:txBody>
      </p:sp>
    </p:spTree>
    <p:extLst>
      <p:ext uri="{BB962C8B-B14F-4D97-AF65-F5344CB8AC3E}">
        <p14:creationId xmlns:p14="http://schemas.microsoft.com/office/powerpoint/2010/main" val="1822933592"/>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3271784895"/>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3451278244"/>
      </p:ext>
    </p:extLst>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914286">
              <a:defRPr/>
            </a:pPr>
            <a:endParaRPr sz="2400">
              <a:solidFill>
                <a:srgbClr val="000000"/>
              </a:solidFil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2985755658"/>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950177883"/>
      </p:ext>
    </p:extLst>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2656554903"/>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545407483"/>
      </p:ext>
    </p:extLst>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227483650"/>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4128747295"/>
      </p:ext>
    </p:extLst>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129929235"/>
      </p:ext>
    </p:extLst>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914286">
              <a:defRPr/>
            </a:pPr>
            <a:endParaRPr sz="2400">
              <a:solidFill>
                <a:srgbClr val="FFFFFF"/>
              </a:solidFil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2992334732"/>
      </p:ext>
    </p:extLst>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200445295"/>
      </p:ext>
    </p:extLst>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686932859"/>
      </p:ext>
    </p:extLst>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40636122"/>
      </p:ext>
    </p:extLst>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914286">
                <a:defRPr/>
              </a:pPr>
              <a:endParaRPr sz="2400">
                <a:solidFill>
                  <a:srgbClr val="FFFFFF"/>
                </a:solidFil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914286">
                <a:defRPr/>
              </a:pPr>
              <a:endParaRPr sz="2400">
                <a:solidFill>
                  <a:srgbClr val="FFFFFF"/>
                </a:solidFil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914286">
                <a:defRPr/>
              </a:pPr>
              <a:endParaRPr sz="2400">
                <a:solidFill>
                  <a:srgbClr val="FFFFFF"/>
                </a:solidFil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914286">
                <a:defRPr/>
              </a:pPr>
              <a:endParaRPr sz="2400">
                <a:solidFill>
                  <a:srgbClr val="FFFFFF"/>
                </a:solidFil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914286">
              <a:defRPr/>
            </a:pPr>
            <a:endParaRPr sz="2400">
              <a:solidFill>
                <a:srgbClr val="000000"/>
              </a:solidFil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3533903768"/>
      </p:ext>
    </p:extLst>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2987876145"/>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190089159"/>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1322037301"/>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4056287619"/>
      </p:ext>
    </p:extLst>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id="{F489FCD2-1461-4923-AADE-C250AEC99ADA}"/>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a16="http://schemas.microsoft.com/office/drawing/2014/main" id="{C849817C-1252-476A-A9D4-F3AB59879065}"/>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a16="http://schemas.microsoft.com/office/drawing/2014/main" id="{C0FCFA27-3792-44DB-9A35-6634A0DC9076}"/>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4CA28E61-0320-4C0F-B39C-082600C5B3A8}" type="slidenum">
              <a:rPr lang="en-US" altLang="en-US"/>
              <a:pPr/>
              <a:t>‹#›</a:t>
            </a:fld>
            <a:endParaRPr lang="en-US" altLang="en-US"/>
          </a:p>
        </p:txBody>
      </p:sp>
    </p:spTree>
    <p:extLst>
      <p:ext uri="{BB962C8B-B14F-4D97-AF65-F5344CB8AC3E}">
        <p14:creationId xmlns:p14="http://schemas.microsoft.com/office/powerpoint/2010/main" val="581429330"/>
      </p:ext>
    </p:extLst>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262F3B2-AE12-4581-B922-5F7288BABE32}"/>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a16="http://schemas.microsoft.com/office/drawing/2014/main" id="{36CE3CC2-F432-4044-A4B3-63571BEE3F16}"/>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a16="http://schemas.microsoft.com/office/drawing/2014/main" id="{A0563515-270C-4842-8CF6-DAA56B26CCBA}"/>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50A0ABFB-3D29-4DA9-A13C-4FEC4ACE6DF3}" type="slidenum">
              <a:rPr lang="en-US" altLang="en-US"/>
              <a:pPr/>
              <a:t>‹#›</a:t>
            </a:fld>
            <a:endParaRPr lang="en-US" altLang="en-US"/>
          </a:p>
        </p:txBody>
      </p:sp>
    </p:spTree>
    <p:extLst>
      <p:ext uri="{BB962C8B-B14F-4D97-AF65-F5344CB8AC3E}">
        <p14:creationId xmlns:p14="http://schemas.microsoft.com/office/powerpoint/2010/main" val="2774181769"/>
      </p:ext>
    </p:extLst>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119A97DA-9E4E-4486-B5CA-22BBBE9F757A}"/>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a16="http://schemas.microsoft.com/office/drawing/2014/main" id="{C9469A33-8DD1-44DD-8C9D-3022802FDD71}"/>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a16="http://schemas.microsoft.com/office/drawing/2014/main" id="{EC81A136-1DCE-4A08-A7F0-D9ABA52A08D3}"/>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B894B356-A66C-4535-AABE-04BEA18E44C3}" type="slidenum">
              <a:rPr lang="en-US" altLang="en-US"/>
              <a:pPr/>
              <a:t>‹#›</a:t>
            </a:fld>
            <a:endParaRPr lang="en-US" altLang="en-US"/>
          </a:p>
        </p:txBody>
      </p:sp>
    </p:spTree>
    <p:extLst>
      <p:ext uri="{BB962C8B-B14F-4D97-AF65-F5344CB8AC3E}">
        <p14:creationId xmlns:p14="http://schemas.microsoft.com/office/powerpoint/2010/main" val="948754841"/>
      </p:ext>
    </p:extLst>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id="{A661B7C8-878B-4D90-8CB7-F0C3F63BEE70}"/>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a16="http://schemas.microsoft.com/office/drawing/2014/main" id="{EDBC5468-586E-4EF6-96E7-E427AB809625}"/>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a16="http://schemas.microsoft.com/office/drawing/2014/main" id="{EF17776B-F803-4324-AEB9-59B5806694D8}"/>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EF7BB61F-8203-4E59-9352-6C3C9EBD1FE0}" type="slidenum">
              <a:rPr lang="en-US" altLang="en-US"/>
              <a:pPr/>
              <a:t>‹#›</a:t>
            </a:fld>
            <a:endParaRPr lang="en-US" altLang="en-US"/>
          </a:p>
        </p:txBody>
      </p:sp>
    </p:spTree>
    <p:extLst>
      <p:ext uri="{BB962C8B-B14F-4D97-AF65-F5344CB8AC3E}">
        <p14:creationId xmlns:p14="http://schemas.microsoft.com/office/powerpoint/2010/main" val="3712695864"/>
      </p:ext>
    </p:extLst>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id="{36E0FB8D-0C5E-4086-A7A9-07CA74C133F4}"/>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8" name="Footer Placeholder 4">
            <a:extLst>
              <a:ext uri="{FF2B5EF4-FFF2-40B4-BE49-F238E27FC236}">
                <a16:creationId xmlns:a16="http://schemas.microsoft.com/office/drawing/2014/main" id="{C503B6F6-52A6-4EBB-9427-6EF7B954DE62}"/>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9" name="Slide Number Placeholder 5">
            <a:extLst>
              <a:ext uri="{FF2B5EF4-FFF2-40B4-BE49-F238E27FC236}">
                <a16:creationId xmlns:a16="http://schemas.microsoft.com/office/drawing/2014/main" id="{845AC4B6-4DC2-41CD-8474-5C4CF9D2AC68}"/>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DD2841D0-6087-4ADB-ACC3-E70419B56ACC}" type="slidenum">
              <a:rPr lang="en-US" altLang="en-US"/>
              <a:pPr/>
              <a:t>‹#›</a:t>
            </a:fld>
            <a:endParaRPr lang="en-US" altLang="en-US"/>
          </a:p>
        </p:txBody>
      </p:sp>
    </p:spTree>
    <p:extLst>
      <p:ext uri="{BB962C8B-B14F-4D97-AF65-F5344CB8AC3E}">
        <p14:creationId xmlns:p14="http://schemas.microsoft.com/office/powerpoint/2010/main" val="3609203729"/>
      </p:ext>
    </p:extLst>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F3F1831E-1E05-48AF-8BF2-3620D5289A10}"/>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4" name="Footer Placeholder 4">
            <a:extLst>
              <a:ext uri="{FF2B5EF4-FFF2-40B4-BE49-F238E27FC236}">
                <a16:creationId xmlns:a16="http://schemas.microsoft.com/office/drawing/2014/main" id="{3DF96203-09D1-40B7-A157-4F78EC1A9D85}"/>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Slide Number Placeholder 5">
            <a:extLst>
              <a:ext uri="{FF2B5EF4-FFF2-40B4-BE49-F238E27FC236}">
                <a16:creationId xmlns:a16="http://schemas.microsoft.com/office/drawing/2014/main" id="{B53CE98F-36CC-442B-8830-39FC68E2BE26}"/>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7BF9188E-3632-4BB4-A742-34EB943DB67E}" type="slidenum">
              <a:rPr lang="en-US" altLang="en-US"/>
              <a:pPr/>
              <a:t>‹#›</a:t>
            </a:fld>
            <a:endParaRPr lang="en-US" altLang="en-US"/>
          </a:p>
        </p:txBody>
      </p:sp>
    </p:spTree>
    <p:extLst>
      <p:ext uri="{BB962C8B-B14F-4D97-AF65-F5344CB8AC3E}">
        <p14:creationId xmlns:p14="http://schemas.microsoft.com/office/powerpoint/2010/main" val="3671847036"/>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104AF898-4B7B-4D10-91BD-7BFB8573C8F5}"/>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3" name="Footer Placeholder 4">
            <a:extLst>
              <a:ext uri="{FF2B5EF4-FFF2-40B4-BE49-F238E27FC236}">
                <a16:creationId xmlns:a16="http://schemas.microsoft.com/office/drawing/2014/main" id="{3D745F54-D1BD-42C4-B48C-30A087AC3ADC}"/>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4" name="Slide Number Placeholder 5">
            <a:extLst>
              <a:ext uri="{FF2B5EF4-FFF2-40B4-BE49-F238E27FC236}">
                <a16:creationId xmlns:a16="http://schemas.microsoft.com/office/drawing/2014/main" id="{BC0E263A-7D98-4958-925A-309E4C313519}"/>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7E93AB32-F4E9-4853-AF8F-A280E1DA7DE7}" type="slidenum">
              <a:rPr lang="en-US" altLang="en-US"/>
              <a:pPr/>
              <a:t>‹#›</a:t>
            </a:fld>
            <a:endParaRPr lang="en-US" altLang="en-US"/>
          </a:p>
        </p:txBody>
      </p:sp>
    </p:spTree>
    <p:extLst>
      <p:ext uri="{BB962C8B-B14F-4D97-AF65-F5344CB8AC3E}">
        <p14:creationId xmlns:p14="http://schemas.microsoft.com/office/powerpoint/2010/main" val="3405075369"/>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324FA4F7-E141-4053-9EE7-7F326C1A7117}"/>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a16="http://schemas.microsoft.com/office/drawing/2014/main" id="{DC215204-ED17-4205-A772-149544CA85B7}"/>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a16="http://schemas.microsoft.com/office/drawing/2014/main" id="{49125A01-1F59-41D3-825D-DBA9B0BC92A2}"/>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2B8535AE-5DBD-4DD2-B152-47C996AA8F63}" type="slidenum">
              <a:rPr lang="en-US" altLang="en-US"/>
              <a:pPr/>
              <a:t>‹#›</a:t>
            </a:fld>
            <a:endParaRPr lang="en-US" altLang="en-US"/>
          </a:p>
        </p:txBody>
      </p:sp>
    </p:spTree>
    <p:extLst>
      <p:ext uri="{BB962C8B-B14F-4D97-AF65-F5344CB8AC3E}">
        <p14:creationId xmlns:p14="http://schemas.microsoft.com/office/powerpoint/2010/main" val="2688559022"/>
      </p:ext>
    </p:extLst>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32A1D5EF-1E89-4E3C-BECD-67510EBE8AFB}"/>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Footer Placeholder 4">
            <a:extLst>
              <a:ext uri="{FF2B5EF4-FFF2-40B4-BE49-F238E27FC236}">
                <a16:creationId xmlns:a16="http://schemas.microsoft.com/office/drawing/2014/main" id="{53DC016F-81A6-4F77-AFAD-79DA14DD2C59}"/>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7" name="Slide Number Placeholder 5">
            <a:extLst>
              <a:ext uri="{FF2B5EF4-FFF2-40B4-BE49-F238E27FC236}">
                <a16:creationId xmlns:a16="http://schemas.microsoft.com/office/drawing/2014/main" id="{0180545C-CDB9-4350-9E34-4DF004D37A05}"/>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3CC3CCD4-5912-450E-9EEF-12D72977A6AC}" type="slidenum">
              <a:rPr lang="en-US" altLang="en-US"/>
              <a:pPr/>
              <a:t>‹#›</a:t>
            </a:fld>
            <a:endParaRPr lang="en-US" altLang="en-US"/>
          </a:p>
        </p:txBody>
      </p:sp>
    </p:spTree>
    <p:extLst>
      <p:ext uri="{BB962C8B-B14F-4D97-AF65-F5344CB8AC3E}">
        <p14:creationId xmlns:p14="http://schemas.microsoft.com/office/powerpoint/2010/main" val="2220278705"/>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0563E30-01E0-4D7E-BE58-367C04A8AEE5}"/>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a16="http://schemas.microsoft.com/office/drawing/2014/main" id="{41425311-7674-436B-A432-0444F81ED080}"/>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a16="http://schemas.microsoft.com/office/drawing/2014/main" id="{29C80C8F-039B-40FD-864F-A1413A71752F}"/>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20E41161-1B58-4BC6-AC68-4A6F102EDD37}" type="slidenum">
              <a:rPr lang="en-US" altLang="en-US"/>
              <a:pPr/>
              <a:t>‹#›</a:t>
            </a:fld>
            <a:endParaRPr lang="en-US" altLang="en-US"/>
          </a:p>
        </p:txBody>
      </p:sp>
    </p:spTree>
    <p:extLst>
      <p:ext uri="{BB962C8B-B14F-4D97-AF65-F5344CB8AC3E}">
        <p14:creationId xmlns:p14="http://schemas.microsoft.com/office/powerpoint/2010/main" val="4022782499"/>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70EDA93-510D-490E-B46C-BECD3B182D72}"/>
              </a:ext>
            </a:extLst>
          </p:cNvPr>
          <p:cNvSpPr>
            <a:spLocks noGrp="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5" name="Footer Placeholder 4">
            <a:extLst>
              <a:ext uri="{FF2B5EF4-FFF2-40B4-BE49-F238E27FC236}">
                <a16:creationId xmlns:a16="http://schemas.microsoft.com/office/drawing/2014/main" id="{DDA05E36-302B-43D0-9749-414B3C5AA7CE}"/>
              </a:ext>
            </a:extLst>
          </p:cNvPr>
          <p:cNvSpPr>
            <a:spLocks noGrp="1"/>
          </p:cNvSpPr>
          <p:nvPr>
            <p:ph type="ftr" sz="quarter" idx="11"/>
          </p:nvPr>
        </p:nvSpPr>
        <p:spPr/>
        <p:txBody>
          <a:bodyPr/>
          <a:lstStyle>
            <a:lvl1pPr eaLnBrk="1" hangingPunct="1">
              <a:defRPr>
                <a:latin typeface=".VnTime" pitchFamily="34" charset="0"/>
                <a:cs typeface="Arial" pitchFamily="34" charset="0"/>
              </a:defRPr>
            </a:lvl1pPr>
          </a:lstStyle>
          <a:p>
            <a:pPr>
              <a:defRPr/>
            </a:pPr>
            <a:endParaRPr lang="en-US" altLang="en-US"/>
          </a:p>
        </p:txBody>
      </p:sp>
      <p:sp>
        <p:nvSpPr>
          <p:cNvPr id="6" name="Slide Number Placeholder 5">
            <a:extLst>
              <a:ext uri="{FF2B5EF4-FFF2-40B4-BE49-F238E27FC236}">
                <a16:creationId xmlns:a16="http://schemas.microsoft.com/office/drawing/2014/main" id="{75FC9883-3DBB-4B13-98DE-B8ED135AFCFA}"/>
              </a:ext>
            </a:extLst>
          </p:cNvPr>
          <p:cNvSpPr>
            <a:spLocks noGrp="1"/>
          </p:cNvSpPr>
          <p:nvPr>
            <p:ph type="sldNum" sz="quarter" idx="12"/>
          </p:nvPr>
        </p:nvSpPr>
        <p:spPr/>
        <p:txBody>
          <a:bodyPr/>
          <a:lstStyle>
            <a:lvl1pPr eaLnBrk="1" hangingPunct="1">
              <a:defRPr>
                <a:latin typeface=".VnTime" panose="020B7200000000000000" pitchFamily="34" charset="0"/>
              </a:defRPr>
            </a:lvl1pPr>
          </a:lstStyle>
          <a:p>
            <a:fld id="{747731F9-84F7-45C2-AE54-384722FAFDFD}" type="slidenum">
              <a:rPr lang="en-US" altLang="en-US"/>
              <a:pPr/>
              <a:t>‹#›</a:t>
            </a:fld>
            <a:endParaRPr lang="en-US" altLang="en-US"/>
          </a:p>
        </p:txBody>
      </p:sp>
    </p:spTree>
    <p:extLst>
      <p:ext uri="{BB962C8B-B14F-4D97-AF65-F5344CB8AC3E}">
        <p14:creationId xmlns:p14="http://schemas.microsoft.com/office/powerpoint/2010/main" val="2134882819"/>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p:spPr>
        <p:txBody>
          <a:bodyPr/>
          <a:lstStyle/>
          <a:p>
            <a:r>
              <a:rPr lang="en-US"/>
              <a:t>Click to edit Master title style</a:t>
            </a:r>
          </a:p>
        </p:txBody>
      </p:sp>
      <p:sp>
        <p:nvSpPr>
          <p:cNvPr id="3" name="Text Placeholder 2"/>
          <p:cNvSpPr>
            <a:spLocks noGrp="1"/>
          </p:cNvSpPr>
          <p:nvPr>
            <p:ph type="body" sz="half" idx="1"/>
          </p:nvPr>
        </p:nvSpPr>
        <p:spPr>
          <a:xfrm>
            <a:off x="914400" y="1981200"/>
            <a:ext cx="508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981200"/>
            <a:ext cx="508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4114800"/>
            <a:ext cx="508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2054">
            <a:extLst>
              <a:ext uri="{FF2B5EF4-FFF2-40B4-BE49-F238E27FC236}">
                <a16:creationId xmlns:a16="http://schemas.microsoft.com/office/drawing/2014/main" id="{C8528F66-4EEB-4FF1-AF88-99DE1F3CB929}"/>
              </a:ext>
            </a:extLst>
          </p:cNvPr>
          <p:cNvSpPr>
            <a:spLocks noGrp="1" noChangeArrowheads="1"/>
          </p:cNvSpPr>
          <p:nvPr>
            <p:ph type="dt" sz="half" idx="10"/>
          </p:nvPr>
        </p:nvSpPr>
        <p:spPr>
          <a:xfrm>
            <a:off x="914400" y="6248400"/>
            <a:ext cx="2540000" cy="457200"/>
          </a:xfrm>
        </p:spPr>
        <p:txBody>
          <a:bodyPr/>
          <a:lstStyle>
            <a:lvl1pPr eaLnBrk="1" hangingPunct="1">
              <a:defRPr>
                <a:latin typeface=".VnTime" pitchFamily="34" charset="0"/>
                <a:cs typeface="Arial" pitchFamily="34" charset="0"/>
              </a:defRPr>
            </a:lvl1pPr>
          </a:lstStyle>
          <a:p>
            <a:pPr>
              <a:defRPr/>
            </a:pPr>
            <a:endParaRPr lang="en-US"/>
          </a:p>
        </p:txBody>
      </p:sp>
      <p:sp>
        <p:nvSpPr>
          <p:cNvPr id="7" name="Rectangle 2055">
            <a:extLst>
              <a:ext uri="{FF2B5EF4-FFF2-40B4-BE49-F238E27FC236}">
                <a16:creationId xmlns:a16="http://schemas.microsoft.com/office/drawing/2014/main" id="{534F4C2E-4061-461F-A164-DD23EFB42DB4}"/>
              </a:ext>
            </a:extLst>
          </p:cNvPr>
          <p:cNvSpPr>
            <a:spLocks noGrp="1" noChangeArrowheads="1"/>
          </p:cNvSpPr>
          <p:nvPr>
            <p:ph type="ftr" sz="quarter" idx="11"/>
          </p:nvPr>
        </p:nvSpPr>
        <p:spPr>
          <a:xfrm>
            <a:off x="4165600" y="6248400"/>
            <a:ext cx="3860800" cy="457200"/>
          </a:xfrm>
        </p:spPr>
        <p:txBody>
          <a:bodyPr/>
          <a:lstStyle>
            <a:lvl1pPr eaLnBrk="1" hangingPunct="1">
              <a:defRPr>
                <a:latin typeface=".VnTime" pitchFamily="34" charset="0"/>
                <a:cs typeface="Arial" pitchFamily="34" charset="0"/>
              </a:defRPr>
            </a:lvl1pPr>
          </a:lstStyle>
          <a:p>
            <a:pPr>
              <a:defRPr/>
            </a:pPr>
            <a:endParaRPr lang="en-US"/>
          </a:p>
        </p:txBody>
      </p:sp>
      <p:sp>
        <p:nvSpPr>
          <p:cNvPr id="8" name="Rectangle 2056">
            <a:extLst>
              <a:ext uri="{FF2B5EF4-FFF2-40B4-BE49-F238E27FC236}">
                <a16:creationId xmlns:a16="http://schemas.microsoft.com/office/drawing/2014/main" id="{782418D7-F9FC-442E-8664-7DD98BAC18F7}"/>
              </a:ext>
            </a:extLst>
          </p:cNvPr>
          <p:cNvSpPr>
            <a:spLocks noGrp="1" noChangeArrowheads="1"/>
          </p:cNvSpPr>
          <p:nvPr>
            <p:ph type="sldNum" sz="quarter" idx="12"/>
          </p:nvPr>
        </p:nvSpPr>
        <p:spPr>
          <a:xfrm>
            <a:off x="8737600" y="6248400"/>
            <a:ext cx="2540000" cy="457200"/>
          </a:xfrm>
        </p:spPr>
        <p:txBody>
          <a:bodyPr/>
          <a:lstStyle>
            <a:lvl1pPr eaLnBrk="1" hangingPunct="1">
              <a:defRPr>
                <a:latin typeface=".VnTime" panose="020B7200000000000000" pitchFamily="34" charset="0"/>
              </a:defRPr>
            </a:lvl1pPr>
          </a:lstStyle>
          <a:p>
            <a:fld id="{6EAB43B5-915D-463C-82BB-7E3F44E598CE}" type="slidenum">
              <a:rPr lang="en-US" altLang="en-US"/>
              <a:pPr/>
              <a:t>‹#›</a:t>
            </a:fld>
            <a:endParaRPr lang="en-US" altLang="en-US"/>
          </a:p>
        </p:txBody>
      </p:sp>
    </p:spTree>
    <p:extLst>
      <p:ext uri="{BB962C8B-B14F-4D97-AF65-F5344CB8AC3E}">
        <p14:creationId xmlns:p14="http://schemas.microsoft.com/office/powerpoint/2010/main" val="2918944009"/>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438400" y="350838"/>
            <a:ext cx="9245600" cy="563562"/>
          </a:xfrm>
        </p:spPr>
        <p:txBody>
          <a:bodyPr/>
          <a:lstStyle/>
          <a:p>
            <a:r>
              <a:rPr lang="en-US"/>
              <a:t>Click to edit Master title style</a:t>
            </a:r>
          </a:p>
        </p:txBody>
      </p:sp>
      <p:sp>
        <p:nvSpPr>
          <p:cNvPr id="3" name="Table Placeholder 2"/>
          <p:cNvSpPr>
            <a:spLocks noGrp="1"/>
          </p:cNvSpPr>
          <p:nvPr>
            <p:ph type="tbl" idx="1"/>
          </p:nvPr>
        </p:nvSpPr>
        <p:spPr>
          <a:xfrm>
            <a:off x="711200" y="1219200"/>
            <a:ext cx="11074400" cy="4724400"/>
          </a:xfrm>
        </p:spPr>
        <p:txBody>
          <a:bodyPr rtlCol="0">
            <a:normAutofit/>
          </a:bodyPr>
          <a:lstStyle/>
          <a:p>
            <a:pPr lvl="0"/>
            <a:endParaRPr lang="en-US" noProof="0"/>
          </a:p>
        </p:txBody>
      </p:sp>
      <p:sp>
        <p:nvSpPr>
          <p:cNvPr id="4" name="Rectangle 4">
            <a:extLst>
              <a:ext uri="{FF2B5EF4-FFF2-40B4-BE49-F238E27FC236}">
                <a16:creationId xmlns:a16="http://schemas.microsoft.com/office/drawing/2014/main" id="{54F36D6D-93AD-4F95-892F-A4293F02EBDB}"/>
              </a:ext>
            </a:extLst>
          </p:cNvPr>
          <p:cNvSpPr>
            <a:spLocks noGrp="1" noChangeArrowheads="1"/>
          </p:cNvSpPr>
          <p:nvPr>
            <p:ph type="dt" sz="half" idx="10"/>
          </p:nvPr>
        </p:nvSpPr>
        <p:spPr/>
        <p:txBody>
          <a:bodyPr/>
          <a:lstStyle>
            <a:lvl1pPr eaLnBrk="1" hangingPunct="1">
              <a:defRPr>
                <a:latin typeface=".VnTime" pitchFamily="34" charset="0"/>
                <a:cs typeface="Arial" pitchFamily="34" charset="0"/>
              </a:defRPr>
            </a:lvl1pPr>
          </a:lstStyle>
          <a:p>
            <a:pPr>
              <a:defRPr/>
            </a:pPr>
            <a:endParaRPr lang="en-US"/>
          </a:p>
        </p:txBody>
      </p:sp>
      <p:sp>
        <p:nvSpPr>
          <p:cNvPr id="5" name="Rectangle 6">
            <a:extLst>
              <a:ext uri="{FF2B5EF4-FFF2-40B4-BE49-F238E27FC236}">
                <a16:creationId xmlns:a16="http://schemas.microsoft.com/office/drawing/2014/main" id="{7D11703A-7A82-407C-A165-81FEF65D18F4}"/>
              </a:ext>
            </a:extLst>
          </p:cNvPr>
          <p:cNvSpPr>
            <a:spLocks noGrp="1" noChangeArrowheads="1"/>
          </p:cNvSpPr>
          <p:nvPr>
            <p:ph type="sldNum" sz="quarter" idx="11"/>
          </p:nvPr>
        </p:nvSpPr>
        <p:spPr/>
        <p:txBody>
          <a:bodyPr/>
          <a:lstStyle>
            <a:lvl1pPr eaLnBrk="1" hangingPunct="1">
              <a:defRPr>
                <a:latin typeface=".VnTime" panose="020B7200000000000000" pitchFamily="34" charset="0"/>
              </a:defRPr>
            </a:lvl1pPr>
          </a:lstStyle>
          <a:p>
            <a:fld id="{D3CB1008-3182-40CD-A495-351877EC8BB3}" type="slidenum">
              <a:rPr lang="en-US" altLang="en-US"/>
              <a:pPr/>
              <a:t>‹#›</a:t>
            </a:fld>
            <a:endParaRPr lang="en-US" altLang="en-US"/>
          </a:p>
        </p:txBody>
      </p:sp>
    </p:spTree>
    <p:extLst>
      <p:ext uri="{BB962C8B-B14F-4D97-AF65-F5344CB8AC3E}">
        <p14:creationId xmlns:p14="http://schemas.microsoft.com/office/powerpoint/2010/main" val="3139488722"/>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973513070"/>
      </p:ext>
    </p:extLst>
  </p:cSld>
  <p:clrMapOvr>
    <a:masterClrMapping/>
  </p:clrMapOvr>
  <p:transition>
    <p:pull dir="r"/>
  </p:transition>
</p:sldLayout>
</file>

<file path=ppt/slideLayouts/slideLayout705.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A7558F4-6993-4CF2-ADBB-1498D1FD464A}"/>
              </a:ext>
            </a:extLst>
          </p:cNvPr>
          <p:cNvSpPr/>
          <p:nvPr userDrawn="1"/>
        </p:nvSpPr>
        <p:spPr>
          <a:xfrm>
            <a:off x="-4233" y="0"/>
            <a:ext cx="211243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86">
              <a:defRPr/>
            </a:pPr>
            <a:endParaRPr lang="ko-KR" altLang="en-US">
              <a:solidFill>
                <a:prstClr val="white"/>
              </a:solidFill>
            </a:endParaRPr>
          </a:p>
        </p:txBody>
      </p:sp>
      <p:pic>
        <p:nvPicPr>
          <p:cNvPr id="3" name="Picture 7" descr="E:\002-KIMS BUSINESS\007-02-Fullslidesppt-Contents\20161228\02-edu\bulb-item2.png">
            <a:extLst>
              <a:ext uri="{FF2B5EF4-FFF2-40B4-BE49-F238E27FC236}">
                <a16:creationId xmlns:a16="http://schemas.microsoft.com/office/drawing/2014/main" id="{F679137A-301F-480D-AB5F-354B34B1E3A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1985" y="1250950"/>
            <a:ext cx="2112433"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8" descr="E:\002-KIMS BUSINESS\007-02-Fullslidesppt-Contents\20161228\02-edu\bulb-item.png">
            <a:extLst>
              <a:ext uri="{FF2B5EF4-FFF2-40B4-BE49-F238E27FC236}">
                <a16:creationId xmlns:a16="http://schemas.microsoft.com/office/drawing/2014/main" id="{EB6284D0-FD64-4DB4-B84C-CB5A0BD07FB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r="50000"/>
          <a:stretch>
            <a:fillRect/>
          </a:stretch>
        </p:blipFill>
        <p:spPr bwMode="auto">
          <a:xfrm>
            <a:off x="1051984" y="1250950"/>
            <a:ext cx="1056216" cy="468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06880039"/>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3" name="Freeform 6">
            <a:extLst>
              <a:ext uri="{FF2B5EF4-FFF2-40B4-BE49-F238E27FC236}">
                <a16:creationId xmlns:a16="http://schemas.microsoft.com/office/drawing/2014/main" id="{4DA54B94-14B3-47B4-B507-96834BE61AAD}"/>
              </a:ext>
            </a:extLst>
          </p:cNvPr>
          <p:cNvSpPr/>
          <p:nvPr userDrawn="1"/>
        </p:nvSpPr>
        <p:spPr>
          <a:xfrm rot="5400000">
            <a:off x="3096155" y="-2214033"/>
            <a:ext cx="6511925" cy="11286067"/>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83">
              <a:defRPr/>
            </a:pPr>
            <a:endParaRPr lang="en-US">
              <a:solidFill>
                <a:prstClr val="white"/>
              </a:solidFill>
            </a:endParaRPr>
          </a:p>
        </p:txBody>
      </p:sp>
      <p:grpSp>
        <p:nvGrpSpPr>
          <p:cNvPr id="4" name="Group 2">
            <a:extLst>
              <a:ext uri="{FF2B5EF4-FFF2-40B4-BE49-F238E27FC236}">
                <a16:creationId xmlns:a16="http://schemas.microsoft.com/office/drawing/2014/main" id="{718B5AEA-B8AB-407C-8CB0-9CCFE2CE5BA2}"/>
              </a:ext>
            </a:extLst>
          </p:cNvPr>
          <p:cNvGrpSpPr>
            <a:grpSpLocks/>
          </p:cNvGrpSpPr>
          <p:nvPr userDrawn="1"/>
        </p:nvGrpSpPr>
        <p:grpSpPr bwMode="auto">
          <a:xfrm rot="21358364">
            <a:off x="275167" y="3956051"/>
            <a:ext cx="1327151" cy="2741613"/>
            <a:chOff x="1355925" y="1388842"/>
            <a:chExt cx="2157296" cy="4455902"/>
          </a:xfrm>
        </p:grpSpPr>
        <p:pic>
          <p:nvPicPr>
            <p:cNvPr id="5" name="Picture 3">
              <a:extLst>
                <a:ext uri="{FF2B5EF4-FFF2-40B4-BE49-F238E27FC236}">
                  <a16:creationId xmlns:a16="http://schemas.microsoft.com/office/drawing/2014/main" id="{A12FDEC4-46C1-4BC8-BBFC-FFD066CEAB8A}"/>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669343" y="1388842"/>
              <a:ext cx="1843878" cy="2071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a:extLst>
                <a:ext uri="{FF2B5EF4-FFF2-40B4-BE49-F238E27FC236}">
                  <a16:creationId xmlns:a16="http://schemas.microsoft.com/office/drawing/2014/main" id="{466E7566-5E0F-4970-9026-08669CD0755C}"/>
                </a:ext>
              </a:extLst>
            </p:cNvPr>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355925" y="2853588"/>
              <a:ext cx="1375244" cy="2991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 name="Text Placeholder 9"/>
          <p:cNvSpPr>
            <a:spLocks noGrp="1"/>
          </p:cNvSpPr>
          <p:nvPr>
            <p:ph type="body" sz="quarter" idx="10"/>
          </p:nvPr>
        </p:nvSpPr>
        <p:spPr>
          <a:xfrm>
            <a:off x="1594111" y="640844"/>
            <a:ext cx="10220900" cy="724247"/>
          </a:xfrm>
          <a:prstGeom prst="rect">
            <a:avLst/>
          </a:prstGeom>
        </p:spPr>
        <p:txBody>
          <a:bodyPr anchor="ctr"/>
          <a:lstStyle>
            <a:lvl1pPr marL="0" indent="0" algn="l">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478915466"/>
      </p:ext>
    </p:extLst>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07188206"/>
      </p:ext>
    </p:extLst>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userDrawn="1">
  <p:cSld name="Basic Layou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0" y="164640"/>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5"/>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1267852692"/>
      </p:ext>
    </p:extLst>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277160568"/>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pPr defTabSz="914286"/>
            <a:endParaRPr lang="en-US">
              <a:solidFill>
                <a:prstClr val="black"/>
              </a:solidFill>
            </a:endParaRPr>
          </a:p>
        </p:txBody>
      </p:sp>
    </p:spTree>
    <p:extLst>
      <p:ext uri="{BB962C8B-B14F-4D97-AF65-F5344CB8AC3E}">
        <p14:creationId xmlns:p14="http://schemas.microsoft.com/office/powerpoint/2010/main" val="1260487105"/>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pPr defTabSz="914286"/>
              <a:endParaRPr lang="en-US">
                <a:solidFill>
                  <a:prstClr val="black"/>
                </a:solidFill>
              </a:endParaRPr>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pPr defTabSz="914286"/>
                <a:endParaRPr lang="en-US">
                  <a:solidFill>
                    <a:prstClr val="black"/>
                  </a:solidFill>
                </a:endParaRPr>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pPr defTabSz="914286"/>
              <a:endParaRPr lang="en-US">
                <a:solidFill>
                  <a:prstClr val="black"/>
                </a:solidFill>
              </a:endParaRPr>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pPr defTabSz="914286"/>
                <a:endParaRPr lang="en-US">
                  <a:solidFill>
                    <a:prstClr val="black"/>
                  </a:solidFill>
                </a:endParaRPr>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spTree>
    <p:extLst>
      <p:ext uri="{BB962C8B-B14F-4D97-AF65-F5344CB8AC3E}">
        <p14:creationId xmlns:p14="http://schemas.microsoft.com/office/powerpoint/2010/main" val="1084210760"/>
      </p:ext>
    </p:extLst>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934613018"/>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1032547"/>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Tree>
    <p:extLst>
      <p:ext uri="{BB962C8B-B14F-4D97-AF65-F5344CB8AC3E}">
        <p14:creationId xmlns:p14="http://schemas.microsoft.com/office/powerpoint/2010/main" val="3639459822"/>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929057"/>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0436753"/>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35513628"/>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950161856"/>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4524680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20.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defTabSz="914286">
              <a:defRPr/>
            </a:pPr>
            <a:endParaRPr lang="vi-VN">
              <a:solidFill>
                <a:prstClr val="black"/>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defTabSz="914286">
              <a:defRPr/>
            </a:pPr>
            <a:endParaRPr lang="vi-VN">
              <a:solidFill>
                <a:prstClr val="black"/>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defTabSz="914286"/>
            <a:fld id="{5FCE6B18-65B2-4B6C-8723-E410D3B66419}" type="slidenum">
              <a:rPr lang="vi-VN">
                <a:solidFill>
                  <a:prstClr val="black"/>
                </a:solidFill>
              </a:rPr>
              <a:pPr defTabSz="914286"/>
              <a:t>‹#›</a:t>
            </a:fld>
            <a:endParaRPr lang="vi-VN">
              <a:solidFill>
                <a:prstClr val="black"/>
              </a:solidFill>
            </a:endParaRPr>
          </a:p>
        </p:txBody>
      </p:sp>
    </p:spTree>
    <p:extLst>
      <p:ext uri="{BB962C8B-B14F-4D97-AF65-F5344CB8AC3E}">
        <p14:creationId xmlns:p14="http://schemas.microsoft.com/office/powerpoint/2010/main" val="3794075498"/>
      </p:ext>
    </p:extLst>
  </p:cSld>
  <p:clrMapOvr>
    <a:masterClrMapping/>
  </p:clrMapOvr>
  <p:transition>
    <p:wedge/>
  </p:transition>
</p:sldLayout>
</file>

<file path=ppt/slideLayouts/slideLayout72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609600" y="6245225"/>
            <a:ext cx="2844800" cy="476250"/>
          </a:xfrm>
          <a:prstGeom prst="rect">
            <a:avLst/>
          </a:prstGeom>
        </p:spPr>
        <p:txBody>
          <a:bodyPr/>
          <a:lstStyle>
            <a:lvl1pPr>
              <a:defRPr/>
            </a:lvl1pPr>
          </a:lstStyle>
          <a:p>
            <a:pPr defTabSz="914286"/>
            <a:endParaRPr lang="en-US">
              <a:solidFill>
                <a:prstClr val="black"/>
              </a:solidFill>
            </a:endParaRPr>
          </a:p>
        </p:txBody>
      </p:sp>
      <p:sp>
        <p:nvSpPr>
          <p:cNvPr id="5" name="Footer Placeholder 4"/>
          <p:cNvSpPr>
            <a:spLocks noGrp="1"/>
          </p:cNvSpPr>
          <p:nvPr>
            <p:ph type="ftr" sz="quarter" idx="11"/>
          </p:nvPr>
        </p:nvSpPr>
        <p:spPr>
          <a:xfrm>
            <a:off x="4165600" y="6245225"/>
            <a:ext cx="3860800" cy="476250"/>
          </a:xfrm>
          <a:prstGeom prst="rect">
            <a:avLst/>
          </a:prstGeom>
        </p:spPr>
        <p:txBody>
          <a:bodyPr/>
          <a:lstStyle>
            <a:lvl1pPr>
              <a:defRPr/>
            </a:lvl1pPr>
          </a:lstStyle>
          <a:p>
            <a:pPr defTabSz="914286"/>
            <a:endParaRPr lang="en-US">
              <a:solidFill>
                <a:prstClr val="black"/>
              </a:solidFill>
            </a:endParaRPr>
          </a:p>
        </p:txBody>
      </p:sp>
      <p:sp>
        <p:nvSpPr>
          <p:cNvPr id="6" name="Slide Number Placeholder 5"/>
          <p:cNvSpPr>
            <a:spLocks noGrp="1"/>
          </p:cNvSpPr>
          <p:nvPr>
            <p:ph type="sldNum" sz="quarter" idx="12"/>
          </p:nvPr>
        </p:nvSpPr>
        <p:spPr>
          <a:xfrm>
            <a:off x="8737600" y="6245225"/>
            <a:ext cx="2844800" cy="476250"/>
          </a:xfrm>
          <a:prstGeom prst="rect">
            <a:avLst/>
          </a:prstGeom>
        </p:spPr>
        <p:txBody>
          <a:bodyPr/>
          <a:lstStyle>
            <a:lvl1pPr>
              <a:defRPr/>
            </a:lvl1pPr>
          </a:lstStyle>
          <a:p>
            <a:pPr defTabSz="914286"/>
            <a:fld id="{3C138C08-3F21-4D3C-ABA6-CAA014270773}" type="slidenum">
              <a:rPr lang="en-US">
                <a:solidFill>
                  <a:prstClr val="black"/>
                </a:solidFill>
              </a:rPr>
              <a:pPr defTabSz="914286"/>
              <a:t>‹#›</a:t>
            </a:fld>
            <a:endParaRPr lang="en-US">
              <a:solidFill>
                <a:prstClr val="black"/>
              </a:solidFill>
            </a:endParaRPr>
          </a:p>
        </p:txBody>
      </p:sp>
    </p:spTree>
    <p:extLst>
      <p:ext uri="{BB962C8B-B14F-4D97-AF65-F5344CB8AC3E}">
        <p14:creationId xmlns:p14="http://schemas.microsoft.com/office/powerpoint/2010/main" val="2924275014"/>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defTabSz="914286">
              <a:defRPr/>
            </a:pPr>
            <a:endParaRPr lang="en-US">
              <a:solidFill>
                <a:prstClr val="black"/>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defTabSz="914286">
              <a:defRPr/>
            </a:pPr>
            <a:endParaRPr lang="en-US">
              <a:solidFill>
                <a:prstClr val="black"/>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defTabSz="914286">
              <a:defRPr/>
            </a:pPr>
            <a:fld id="{87382A1A-400D-4979-ABC6-74398797A543}" type="slidenum">
              <a:rPr lang="en-US">
                <a:solidFill>
                  <a:prstClr val="black"/>
                </a:solidFill>
              </a:rPr>
              <a:pPr defTabSz="914286">
                <a:defRPr/>
              </a:pPr>
              <a:t>‹#›</a:t>
            </a:fld>
            <a:endParaRPr lang="en-US">
              <a:solidFill>
                <a:prstClr val="black"/>
              </a:solidFill>
            </a:endParaRPr>
          </a:p>
        </p:txBody>
      </p:sp>
    </p:spTree>
    <p:extLst>
      <p:ext uri="{BB962C8B-B14F-4D97-AF65-F5344CB8AC3E}">
        <p14:creationId xmlns:p14="http://schemas.microsoft.com/office/powerpoint/2010/main" val="3055510315"/>
      </p:ext>
    </p:extLst>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type="objAndTx">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197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defTabSz="914286">
              <a:defRPr/>
            </a:pPr>
            <a:endParaRPr lang="en-US">
              <a:solidFill>
                <a:prstClr val="black"/>
              </a:solidFill>
            </a:endParaRPr>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defTabSz="914286">
              <a:defRPr/>
            </a:pPr>
            <a:endParaRPr lang="en-US">
              <a:solidFill>
                <a:prstClr val="black"/>
              </a:solidFill>
            </a:endParaRPr>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defTabSz="914286"/>
            <a:fld id="{316F5BA0-3E3F-4FC6-A16F-4A08706D832F}" type="slidenum">
              <a:rPr lang="en-US">
                <a:solidFill>
                  <a:prstClr val="black"/>
                </a:solidFill>
              </a:rPr>
              <a:pPr defTabSz="914286"/>
              <a:t>‹#›</a:t>
            </a:fld>
            <a:endParaRPr lang="en-US">
              <a:solidFill>
                <a:prstClr val="black"/>
              </a:solidFill>
            </a:endParaRPr>
          </a:p>
        </p:txBody>
      </p:sp>
    </p:spTree>
    <p:extLst>
      <p:ext uri="{BB962C8B-B14F-4D97-AF65-F5344CB8AC3E}">
        <p14:creationId xmlns:p14="http://schemas.microsoft.com/office/powerpoint/2010/main" val="3160245989"/>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07963"/>
            <a:ext cx="10972800" cy="792162"/>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4478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4478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609600" y="6245225"/>
            <a:ext cx="2844800" cy="476250"/>
          </a:xfrm>
          <a:prstGeom prst="rect">
            <a:avLst/>
          </a:prstGeom>
        </p:spPr>
        <p:txBody>
          <a:bodyPr/>
          <a:lstStyle>
            <a:lvl1pPr eaLnBrk="0" hangingPunct="0">
              <a:defRPr>
                <a:latin typeface=".VnTime" pitchFamily="34" charset="0"/>
              </a:defRPr>
            </a:lvl1pPr>
          </a:lstStyle>
          <a:p>
            <a:pPr defTabSz="914286">
              <a:defRPr/>
            </a:pPr>
            <a:endParaRPr lang="en-US">
              <a:solidFill>
                <a:prstClr val="black"/>
              </a:solidFill>
            </a:endParaRPr>
          </a:p>
        </p:txBody>
      </p:sp>
      <p:sp>
        <p:nvSpPr>
          <p:cNvPr id="6" name="Footer Placeholder 5"/>
          <p:cNvSpPr>
            <a:spLocks noGrp="1"/>
          </p:cNvSpPr>
          <p:nvPr>
            <p:ph type="ftr" sz="quarter" idx="11"/>
          </p:nvPr>
        </p:nvSpPr>
        <p:spPr>
          <a:xfrm>
            <a:off x="4165600" y="6245225"/>
            <a:ext cx="3860800" cy="476250"/>
          </a:xfrm>
          <a:prstGeom prst="rect">
            <a:avLst/>
          </a:prstGeom>
        </p:spPr>
        <p:txBody>
          <a:bodyPr/>
          <a:lstStyle>
            <a:lvl1pPr eaLnBrk="0" hangingPunct="0">
              <a:defRPr>
                <a:latin typeface=".VnTime" pitchFamily="34" charset="0"/>
              </a:defRPr>
            </a:lvl1pPr>
          </a:lstStyle>
          <a:p>
            <a:pPr defTabSz="914286">
              <a:defRPr/>
            </a:pPr>
            <a:endParaRPr lang="en-US">
              <a:solidFill>
                <a:prstClr val="black"/>
              </a:solidFill>
            </a:endParaRPr>
          </a:p>
        </p:txBody>
      </p:sp>
      <p:sp>
        <p:nvSpPr>
          <p:cNvPr id="7" name="Slide Number Placeholder 6"/>
          <p:cNvSpPr>
            <a:spLocks noGrp="1"/>
          </p:cNvSpPr>
          <p:nvPr>
            <p:ph type="sldNum" sz="quarter" idx="12"/>
          </p:nvPr>
        </p:nvSpPr>
        <p:spPr>
          <a:xfrm>
            <a:off x="8737600" y="6245225"/>
            <a:ext cx="2844800" cy="476250"/>
          </a:xfrm>
          <a:prstGeom prst="rect">
            <a:avLst/>
          </a:prstGeom>
        </p:spPr>
        <p:txBody>
          <a:bodyPr/>
          <a:lstStyle>
            <a:lvl1pPr eaLnBrk="0" hangingPunct="0">
              <a:defRPr>
                <a:latin typeface=".VnTime" pitchFamily="34" charset="0"/>
              </a:defRPr>
            </a:lvl1pPr>
          </a:lstStyle>
          <a:p>
            <a:pPr defTabSz="914286">
              <a:defRPr/>
            </a:pPr>
            <a:fld id="{C1C88FC6-F5FF-417D-AB79-43AC536E046B}" type="slidenum">
              <a:rPr lang="en-US">
                <a:solidFill>
                  <a:prstClr val="black"/>
                </a:solidFill>
              </a:rPr>
              <a:pPr defTabSz="914286">
                <a:defRPr/>
              </a:pPr>
              <a:t>‹#›</a:t>
            </a:fld>
            <a:endParaRPr lang="en-US">
              <a:solidFill>
                <a:prstClr val="black"/>
              </a:solidFill>
            </a:endParaRPr>
          </a:p>
        </p:txBody>
      </p:sp>
    </p:spTree>
    <p:extLst>
      <p:ext uri="{BB962C8B-B14F-4D97-AF65-F5344CB8AC3E}">
        <p14:creationId xmlns:p14="http://schemas.microsoft.com/office/powerpoint/2010/main" val="3867587337"/>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pPr>
              <a:defRPr/>
            </a:pPr>
            <a:fld id="{75087A80-22EB-4A27-8F52-9FA9BC66FDCB}"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503040FB-E40C-4A9F-B519-613FAC6FA018}"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239212559"/>
      </p:ext>
    </p:extLst>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D3486AB7-438E-4AC6-84A2-A34C9BA8F686}"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A50A9E33-0FB3-42B8-9B54-6F41F3EB073E}"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1395566493"/>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670CA572-8562-4586-84A8-FF9EADEB7D32}"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9DDA86C0-7689-4D01-BEDD-A3B04B2A366F}"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1754493137"/>
      </p:ext>
    </p:extLst>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1024AC27-6C2D-48A3-A5A9-E722740EFA2F}"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34DFD37C-4D49-4355-A8FB-4D0BEF2460AD}"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2934770107"/>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3"/>
          <p:cNvSpPr>
            <a:spLocks noGrp="1"/>
          </p:cNvSpPr>
          <p:nvPr>
            <p:ph type="dt" sz="half" idx="10"/>
          </p:nvPr>
        </p:nvSpPr>
        <p:spPr/>
        <p:txBody>
          <a:bodyPr/>
          <a:lstStyle>
            <a:lvl1pPr>
              <a:defRPr/>
            </a:lvl1pPr>
          </a:lstStyle>
          <a:p>
            <a:pPr>
              <a:defRPr/>
            </a:pPr>
            <a:fld id="{D95E7013-AA29-489D-90AE-466B8D51D33D}"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9"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D055FC2B-D8AF-4B34-83C2-9C90A39089AB}"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30032036"/>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fld id="{0F658619-642D-4AFF-AB5D-116C6358FC89}"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5"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E11FB003-4DC4-4E70-94B8-2E25EE3E4A90}"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208769392"/>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E7280DBC-6F3D-4EFA-9D89-A4262737BF52}"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4"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6BDD2229-6A7A-4EFC-8F24-D46A2A921E1D}"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1472374379"/>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5EAF3ADC-871A-4C30-B64C-DB4EFCFE9D7D}"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4F6A5203-57B6-4E0F-A5DD-D9EFF3424771}"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3907068323"/>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FC30FDA3-4F4F-45F2-A810-2181569ED115}"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6F2FAED0-64D1-4A19-A1E2-0A6F85001352}"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518420077"/>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927085B9-4113-44D6-9965-EB40109A834C}"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B23F6800-1F7E-4D1A-B2EF-A79AD593032D}"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1252796948"/>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85372135-65F2-4E46-AFAE-B5D2758408C7}"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295AFEA3-099B-455B-93A3-7AD623F8BC1E}"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2927852292"/>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pPr>
              <a:defRPr/>
            </a:pPr>
            <a:fld id="{75087A80-22EB-4A27-8F52-9FA9BC66FDCB}"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503040FB-E40C-4A9F-B519-613FAC6FA018}"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654621289"/>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D3486AB7-438E-4AC6-84A2-A34C9BA8F686}"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A50A9E33-0FB3-42B8-9B54-6F41F3EB073E}"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2213443823"/>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670CA572-8562-4586-84A8-FF9EADEB7D32}"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9DDA86C0-7689-4D01-BEDD-A3B04B2A366F}"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4082435259"/>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1024AC27-6C2D-48A3-A5A9-E722740EFA2F}"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34DFD37C-4D49-4355-A8FB-4D0BEF2460AD}"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4217986556"/>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3"/>
          <p:cNvSpPr>
            <a:spLocks noGrp="1"/>
          </p:cNvSpPr>
          <p:nvPr>
            <p:ph type="dt" sz="half" idx="10"/>
          </p:nvPr>
        </p:nvSpPr>
        <p:spPr/>
        <p:txBody>
          <a:bodyPr/>
          <a:lstStyle>
            <a:lvl1pPr>
              <a:defRPr/>
            </a:lvl1pPr>
          </a:lstStyle>
          <a:p>
            <a:pPr>
              <a:defRPr/>
            </a:pPr>
            <a:fld id="{D95E7013-AA29-489D-90AE-466B8D51D33D}"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9"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D055FC2B-D8AF-4B34-83C2-9C90A39089AB}"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161849319"/>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fld id="{0F658619-642D-4AFF-AB5D-116C6358FC89}"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5"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E11FB003-4DC4-4E70-94B8-2E25EE3E4A90}"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2112139193"/>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E7280DBC-6F3D-4EFA-9D89-A4262737BF52}"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4"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6BDD2229-6A7A-4EFC-8F24-D46A2A921E1D}"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264087099"/>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5EAF3ADC-871A-4C30-B64C-DB4EFCFE9D7D}"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4F6A5203-57B6-4E0F-A5DD-D9EFF3424771}"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291147548"/>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FC30FDA3-4F4F-45F2-A810-2181569ED115}"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6F2FAED0-64D1-4A19-A1E2-0A6F85001352}"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1851590879"/>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927085B9-4113-44D6-9965-EB40109A834C}"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B23F6800-1F7E-4D1A-B2EF-A79AD593032D}"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3579646162"/>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85372135-65F2-4E46-AFAE-B5D2758408C7}"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fontAlgn="base">
              <a:spcBef>
                <a:spcPct val="0"/>
              </a:spcBef>
              <a:spcAft>
                <a:spcPct val="0"/>
              </a:spcAft>
              <a:defRPr/>
            </a:pPr>
            <a:fld id="{295AFEA3-099B-455B-93A3-7AD623F8BC1E}"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45011348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2.xml"/><Relationship Id="rId13" Type="http://schemas.openxmlformats.org/officeDocument/2006/relationships/slideLayout" Target="../slideLayouts/slideLayout37.xml"/><Relationship Id="rId18" Type="http://schemas.openxmlformats.org/officeDocument/2006/relationships/slideLayout" Target="../slideLayouts/slideLayout42.xml"/><Relationship Id="rId3" Type="http://schemas.openxmlformats.org/officeDocument/2006/relationships/slideLayout" Target="../slideLayouts/slideLayout27.xml"/><Relationship Id="rId21" Type="http://schemas.openxmlformats.org/officeDocument/2006/relationships/theme" Target="../theme/theme3.xml"/><Relationship Id="rId7" Type="http://schemas.openxmlformats.org/officeDocument/2006/relationships/slideLayout" Target="../slideLayouts/slideLayout31.xml"/><Relationship Id="rId12" Type="http://schemas.openxmlformats.org/officeDocument/2006/relationships/slideLayout" Target="../slideLayouts/slideLayout36.xml"/><Relationship Id="rId17" Type="http://schemas.openxmlformats.org/officeDocument/2006/relationships/slideLayout" Target="../slideLayouts/slideLayout41.xml"/><Relationship Id="rId2" Type="http://schemas.openxmlformats.org/officeDocument/2006/relationships/slideLayout" Target="../slideLayouts/slideLayout26.xml"/><Relationship Id="rId16" Type="http://schemas.openxmlformats.org/officeDocument/2006/relationships/slideLayout" Target="../slideLayouts/slideLayout40.xml"/><Relationship Id="rId20" Type="http://schemas.openxmlformats.org/officeDocument/2006/relationships/slideLayout" Target="../slideLayouts/slideLayout44.xml"/><Relationship Id="rId1" Type="http://schemas.openxmlformats.org/officeDocument/2006/relationships/slideLayout" Target="../slideLayouts/slideLayout25.xml"/><Relationship Id="rId6" Type="http://schemas.openxmlformats.org/officeDocument/2006/relationships/slideLayout" Target="../slideLayouts/slideLayout30.xml"/><Relationship Id="rId11" Type="http://schemas.openxmlformats.org/officeDocument/2006/relationships/slideLayout" Target="../slideLayouts/slideLayout35.xml"/><Relationship Id="rId5" Type="http://schemas.openxmlformats.org/officeDocument/2006/relationships/slideLayout" Target="../slideLayouts/slideLayout29.xml"/><Relationship Id="rId15" Type="http://schemas.openxmlformats.org/officeDocument/2006/relationships/slideLayout" Target="../slideLayouts/slideLayout39.xml"/><Relationship Id="rId10" Type="http://schemas.openxmlformats.org/officeDocument/2006/relationships/slideLayout" Target="../slideLayouts/slideLayout34.xml"/><Relationship Id="rId19" Type="http://schemas.openxmlformats.org/officeDocument/2006/relationships/slideLayout" Target="../slideLayouts/slideLayout43.xml"/><Relationship Id="rId4" Type="http://schemas.openxmlformats.org/officeDocument/2006/relationships/slideLayout" Target="../slideLayouts/slideLayout28.xml"/><Relationship Id="rId9" Type="http://schemas.openxmlformats.org/officeDocument/2006/relationships/slideLayout" Target="../slideLayouts/slideLayout33.xml"/><Relationship Id="rId14" Type="http://schemas.openxmlformats.org/officeDocument/2006/relationships/slideLayout" Target="../slideLayouts/slideLayout38.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slideLayout" Target="../slideLayouts/slideLayout57.xml"/><Relationship Id="rId18" Type="http://schemas.openxmlformats.org/officeDocument/2006/relationships/theme" Target="../theme/theme4.xml"/><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slideLayout" Target="../slideLayouts/slideLayout56.xml"/><Relationship Id="rId17" Type="http://schemas.openxmlformats.org/officeDocument/2006/relationships/slideLayout" Target="../slideLayouts/slideLayout61.xml"/><Relationship Id="rId2" Type="http://schemas.openxmlformats.org/officeDocument/2006/relationships/slideLayout" Target="../slideLayouts/slideLayout46.xml"/><Relationship Id="rId16" Type="http://schemas.openxmlformats.org/officeDocument/2006/relationships/slideLayout" Target="../slideLayouts/slideLayout60.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5" Type="http://schemas.openxmlformats.org/officeDocument/2006/relationships/slideLayout" Target="../slideLayouts/slideLayout5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 Id="rId14" Type="http://schemas.openxmlformats.org/officeDocument/2006/relationships/slideLayout" Target="../slideLayouts/slideLayout58.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69.xml"/><Relationship Id="rId13" Type="http://schemas.openxmlformats.org/officeDocument/2006/relationships/slideLayout" Target="../slideLayouts/slideLayout74.xml"/><Relationship Id="rId18" Type="http://schemas.openxmlformats.org/officeDocument/2006/relationships/slideLayout" Target="../slideLayouts/slideLayout79.xml"/><Relationship Id="rId3" Type="http://schemas.openxmlformats.org/officeDocument/2006/relationships/slideLayout" Target="../slideLayouts/slideLayout64.xml"/><Relationship Id="rId21" Type="http://schemas.openxmlformats.org/officeDocument/2006/relationships/theme" Target="../theme/theme5.xml"/><Relationship Id="rId7" Type="http://schemas.openxmlformats.org/officeDocument/2006/relationships/slideLayout" Target="../slideLayouts/slideLayout68.xml"/><Relationship Id="rId12" Type="http://schemas.openxmlformats.org/officeDocument/2006/relationships/slideLayout" Target="../slideLayouts/slideLayout73.xml"/><Relationship Id="rId17" Type="http://schemas.openxmlformats.org/officeDocument/2006/relationships/slideLayout" Target="../slideLayouts/slideLayout78.xml"/><Relationship Id="rId2" Type="http://schemas.openxmlformats.org/officeDocument/2006/relationships/slideLayout" Target="../slideLayouts/slideLayout63.xml"/><Relationship Id="rId16" Type="http://schemas.openxmlformats.org/officeDocument/2006/relationships/slideLayout" Target="../slideLayouts/slideLayout77.xml"/><Relationship Id="rId20" Type="http://schemas.openxmlformats.org/officeDocument/2006/relationships/slideLayout" Target="../slideLayouts/slideLayout81.xml"/><Relationship Id="rId1" Type="http://schemas.openxmlformats.org/officeDocument/2006/relationships/slideLayout" Target="../slideLayouts/slideLayout62.xml"/><Relationship Id="rId6" Type="http://schemas.openxmlformats.org/officeDocument/2006/relationships/slideLayout" Target="../slideLayouts/slideLayout67.xml"/><Relationship Id="rId11" Type="http://schemas.openxmlformats.org/officeDocument/2006/relationships/slideLayout" Target="../slideLayouts/slideLayout72.xml"/><Relationship Id="rId5" Type="http://schemas.openxmlformats.org/officeDocument/2006/relationships/slideLayout" Target="../slideLayouts/slideLayout66.xml"/><Relationship Id="rId15" Type="http://schemas.openxmlformats.org/officeDocument/2006/relationships/slideLayout" Target="../slideLayouts/slideLayout76.xml"/><Relationship Id="rId10" Type="http://schemas.openxmlformats.org/officeDocument/2006/relationships/slideLayout" Target="../slideLayouts/slideLayout71.xml"/><Relationship Id="rId19" Type="http://schemas.openxmlformats.org/officeDocument/2006/relationships/slideLayout" Target="../slideLayouts/slideLayout80.xml"/><Relationship Id="rId4" Type="http://schemas.openxmlformats.org/officeDocument/2006/relationships/slideLayout" Target="../slideLayouts/slideLayout65.xml"/><Relationship Id="rId9" Type="http://schemas.openxmlformats.org/officeDocument/2006/relationships/slideLayout" Target="../slideLayouts/slideLayout70.xml"/><Relationship Id="rId14" Type="http://schemas.openxmlformats.org/officeDocument/2006/relationships/slideLayout" Target="../slideLayouts/slideLayout7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9.xml"/><Relationship Id="rId13" Type="http://schemas.openxmlformats.org/officeDocument/2006/relationships/slideLayout" Target="../slideLayouts/slideLayout94.xml"/><Relationship Id="rId18" Type="http://schemas.openxmlformats.org/officeDocument/2006/relationships/theme" Target="../theme/theme6.xml"/><Relationship Id="rId3" Type="http://schemas.openxmlformats.org/officeDocument/2006/relationships/slideLayout" Target="../slideLayouts/slideLayout84.xml"/><Relationship Id="rId7" Type="http://schemas.openxmlformats.org/officeDocument/2006/relationships/slideLayout" Target="../slideLayouts/slideLayout88.xml"/><Relationship Id="rId12" Type="http://schemas.openxmlformats.org/officeDocument/2006/relationships/slideLayout" Target="../slideLayouts/slideLayout93.xml"/><Relationship Id="rId17" Type="http://schemas.openxmlformats.org/officeDocument/2006/relationships/slideLayout" Target="../slideLayouts/slideLayout98.xml"/><Relationship Id="rId2" Type="http://schemas.openxmlformats.org/officeDocument/2006/relationships/slideLayout" Target="../slideLayouts/slideLayout83.xml"/><Relationship Id="rId16" Type="http://schemas.openxmlformats.org/officeDocument/2006/relationships/slideLayout" Target="../slideLayouts/slideLayout97.xml"/><Relationship Id="rId1" Type="http://schemas.openxmlformats.org/officeDocument/2006/relationships/slideLayout" Target="../slideLayouts/slideLayout82.xml"/><Relationship Id="rId6" Type="http://schemas.openxmlformats.org/officeDocument/2006/relationships/slideLayout" Target="../slideLayouts/slideLayout87.xml"/><Relationship Id="rId11" Type="http://schemas.openxmlformats.org/officeDocument/2006/relationships/slideLayout" Target="../slideLayouts/slideLayout92.xml"/><Relationship Id="rId5" Type="http://schemas.openxmlformats.org/officeDocument/2006/relationships/slideLayout" Target="../slideLayouts/slideLayout86.xml"/><Relationship Id="rId15" Type="http://schemas.openxmlformats.org/officeDocument/2006/relationships/slideLayout" Target="../slideLayouts/slideLayout96.xml"/><Relationship Id="rId10" Type="http://schemas.openxmlformats.org/officeDocument/2006/relationships/slideLayout" Target="../slideLayouts/slideLayout91.xml"/><Relationship Id="rId4" Type="http://schemas.openxmlformats.org/officeDocument/2006/relationships/slideLayout" Target="../slideLayouts/slideLayout85.xml"/><Relationship Id="rId9" Type="http://schemas.openxmlformats.org/officeDocument/2006/relationships/slideLayout" Target="../slideLayouts/slideLayout90.xml"/><Relationship Id="rId14" Type="http://schemas.openxmlformats.org/officeDocument/2006/relationships/slideLayout" Target="../slideLayouts/slideLayout95.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6.xml"/><Relationship Id="rId3" Type="http://schemas.openxmlformats.org/officeDocument/2006/relationships/slideLayout" Target="../slideLayouts/slideLayout101.xml"/><Relationship Id="rId7" Type="http://schemas.openxmlformats.org/officeDocument/2006/relationships/slideLayout" Target="../slideLayouts/slideLayout105.xml"/><Relationship Id="rId2" Type="http://schemas.openxmlformats.org/officeDocument/2006/relationships/slideLayout" Target="../slideLayouts/slideLayout100.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1" Type="http://schemas.openxmlformats.org/officeDocument/2006/relationships/theme" Target="../theme/theme7.xml"/><Relationship Id="rId5" Type="http://schemas.openxmlformats.org/officeDocument/2006/relationships/slideLayout" Target="../slideLayouts/slideLayout103.xml"/><Relationship Id="rId10" Type="http://schemas.openxmlformats.org/officeDocument/2006/relationships/slideLayout" Target="../slideLayouts/slideLayout108.xml"/><Relationship Id="rId4" Type="http://schemas.openxmlformats.org/officeDocument/2006/relationships/slideLayout" Target="../slideLayouts/slideLayout102.xml"/><Relationship Id="rId9" Type="http://schemas.openxmlformats.org/officeDocument/2006/relationships/slideLayout" Target="../slideLayouts/slideLayout10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16.xml"/><Relationship Id="rId3" Type="http://schemas.openxmlformats.org/officeDocument/2006/relationships/slideLayout" Target="../slideLayouts/slideLayout111.xml"/><Relationship Id="rId7" Type="http://schemas.openxmlformats.org/officeDocument/2006/relationships/slideLayout" Target="../slideLayouts/slideLayout115.xml"/><Relationship Id="rId12" Type="http://schemas.openxmlformats.org/officeDocument/2006/relationships/theme" Target="../theme/theme8.xml"/><Relationship Id="rId2" Type="http://schemas.openxmlformats.org/officeDocument/2006/relationships/slideLayout" Target="../slideLayouts/slideLayout110.xml"/><Relationship Id="rId1" Type="http://schemas.openxmlformats.org/officeDocument/2006/relationships/slideLayout" Target="../slideLayouts/slideLayout109.xml"/><Relationship Id="rId6" Type="http://schemas.openxmlformats.org/officeDocument/2006/relationships/slideLayout" Target="../slideLayouts/slideLayout114.xml"/><Relationship Id="rId11" Type="http://schemas.openxmlformats.org/officeDocument/2006/relationships/slideLayout" Target="../slideLayouts/slideLayout119.xml"/><Relationship Id="rId5" Type="http://schemas.openxmlformats.org/officeDocument/2006/relationships/slideLayout" Target="../slideLayouts/slideLayout113.xml"/><Relationship Id="rId10" Type="http://schemas.openxmlformats.org/officeDocument/2006/relationships/slideLayout" Target="../slideLayouts/slideLayout118.xml"/><Relationship Id="rId4" Type="http://schemas.openxmlformats.org/officeDocument/2006/relationships/slideLayout" Target="../slideLayouts/slideLayout112.xml"/><Relationship Id="rId9" Type="http://schemas.openxmlformats.org/officeDocument/2006/relationships/slideLayout" Target="../slideLayouts/slideLayout11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27.xml"/><Relationship Id="rId3" Type="http://schemas.openxmlformats.org/officeDocument/2006/relationships/slideLayout" Target="../slideLayouts/slideLayout122.xml"/><Relationship Id="rId7" Type="http://schemas.openxmlformats.org/officeDocument/2006/relationships/slideLayout" Target="../slideLayouts/slideLayout126.xml"/><Relationship Id="rId12" Type="http://schemas.openxmlformats.org/officeDocument/2006/relationships/theme" Target="../theme/theme9.xml"/><Relationship Id="rId2" Type="http://schemas.openxmlformats.org/officeDocument/2006/relationships/slideLayout" Target="../slideLayouts/slideLayout121.xml"/><Relationship Id="rId1" Type="http://schemas.openxmlformats.org/officeDocument/2006/relationships/slideLayout" Target="../slideLayouts/slideLayout120.xml"/><Relationship Id="rId6" Type="http://schemas.openxmlformats.org/officeDocument/2006/relationships/slideLayout" Target="../slideLayouts/slideLayout125.xml"/><Relationship Id="rId11" Type="http://schemas.openxmlformats.org/officeDocument/2006/relationships/slideLayout" Target="../slideLayouts/slideLayout130.xml"/><Relationship Id="rId5" Type="http://schemas.openxmlformats.org/officeDocument/2006/relationships/slideLayout" Target="../slideLayouts/slideLayout124.xml"/><Relationship Id="rId10" Type="http://schemas.openxmlformats.org/officeDocument/2006/relationships/slideLayout" Target="../slideLayouts/slideLayout129.xml"/><Relationship Id="rId4" Type="http://schemas.openxmlformats.org/officeDocument/2006/relationships/slideLayout" Target="../slideLayouts/slideLayout123.xml"/><Relationship Id="rId9" Type="http://schemas.openxmlformats.org/officeDocument/2006/relationships/slideLayout" Target="../slideLayouts/slideLayout128.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38.xml"/><Relationship Id="rId3" Type="http://schemas.openxmlformats.org/officeDocument/2006/relationships/slideLayout" Target="../slideLayouts/slideLayout133.xml"/><Relationship Id="rId7" Type="http://schemas.openxmlformats.org/officeDocument/2006/relationships/slideLayout" Target="../slideLayouts/slideLayout137.xml"/><Relationship Id="rId12" Type="http://schemas.openxmlformats.org/officeDocument/2006/relationships/theme" Target="../theme/theme10.xml"/><Relationship Id="rId2" Type="http://schemas.openxmlformats.org/officeDocument/2006/relationships/slideLayout" Target="../slideLayouts/slideLayout132.xml"/><Relationship Id="rId1" Type="http://schemas.openxmlformats.org/officeDocument/2006/relationships/slideLayout" Target="../slideLayouts/slideLayout131.xml"/><Relationship Id="rId6" Type="http://schemas.openxmlformats.org/officeDocument/2006/relationships/slideLayout" Target="../slideLayouts/slideLayout136.xml"/><Relationship Id="rId11" Type="http://schemas.openxmlformats.org/officeDocument/2006/relationships/slideLayout" Target="../slideLayouts/slideLayout141.xml"/><Relationship Id="rId5" Type="http://schemas.openxmlformats.org/officeDocument/2006/relationships/slideLayout" Target="../slideLayouts/slideLayout135.xml"/><Relationship Id="rId10" Type="http://schemas.openxmlformats.org/officeDocument/2006/relationships/slideLayout" Target="../slideLayouts/slideLayout140.xml"/><Relationship Id="rId4" Type="http://schemas.openxmlformats.org/officeDocument/2006/relationships/slideLayout" Target="../slideLayouts/slideLayout134.xml"/><Relationship Id="rId9" Type="http://schemas.openxmlformats.org/officeDocument/2006/relationships/slideLayout" Target="../slideLayouts/slideLayout139.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49.xml"/><Relationship Id="rId3" Type="http://schemas.openxmlformats.org/officeDocument/2006/relationships/slideLayout" Target="../slideLayouts/slideLayout144.xml"/><Relationship Id="rId7" Type="http://schemas.openxmlformats.org/officeDocument/2006/relationships/slideLayout" Target="../slideLayouts/slideLayout148.xml"/><Relationship Id="rId12" Type="http://schemas.openxmlformats.org/officeDocument/2006/relationships/theme" Target="../theme/theme11.xml"/><Relationship Id="rId2" Type="http://schemas.openxmlformats.org/officeDocument/2006/relationships/slideLayout" Target="../slideLayouts/slideLayout143.xml"/><Relationship Id="rId1" Type="http://schemas.openxmlformats.org/officeDocument/2006/relationships/slideLayout" Target="../slideLayouts/slideLayout142.xml"/><Relationship Id="rId6" Type="http://schemas.openxmlformats.org/officeDocument/2006/relationships/slideLayout" Target="../slideLayouts/slideLayout147.xml"/><Relationship Id="rId11" Type="http://schemas.openxmlformats.org/officeDocument/2006/relationships/slideLayout" Target="../slideLayouts/slideLayout152.xml"/><Relationship Id="rId5" Type="http://schemas.openxmlformats.org/officeDocument/2006/relationships/slideLayout" Target="../slideLayouts/slideLayout146.xml"/><Relationship Id="rId10" Type="http://schemas.openxmlformats.org/officeDocument/2006/relationships/slideLayout" Target="../slideLayouts/slideLayout151.xml"/><Relationship Id="rId4" Type="http://schemas.openxmlformats.org/officeDocument/2006/relationships/slideLayout" Target="../slideLayouts/slideLayout145.xml"/><Relationship Id="rId9" Type="http://schemas.openxmlformats.org/officeDocument/2006/relationships/slideLayout" Target="../slideLayouts/slideLayout150.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60.xml"/><Relationship Id="rId13" Type="http://schemas.openxmlformats.org/officeDocument/2006/relationships/slideLayout" Target="../slideLayouts/slideLayout165.xml"/><Relationship Id="rId18" Type="http://schemas.openxmlformats.org/officeDocument/2006/relationships/slideLayout" Target="../slideLayouts/slideLayout170.xml"/><Relationship Id="rId3" Type="http://schemas.openxmlformats.org/officeDocument/2006/relationships/slideLayout" Target="../slideLayouts/slideLayout155.xml"/><Relationship Id="rId7" Type="http://schemas.openxmlformats.org/officeDocument/2006/relationships/slideLayout" Target="../slideLayouts/slideLayout159.xml"/><Relationship Id="rId12" Type="http://schemas.openxmlformats.org/officeDocument/2006/relationships/slideLayout" Target="../slideLayouts/slideLayout164.xml"/><Relationship Id="rId17" Type="http://schemas.openxmlformats.org/officeDocument/2006/relationships/slideLayout" Target="../slideLayouts/slideLayout169.xml"/><Relationship Id="rId2" Type="http://schemas.openxmlformats.org/officeDocument/2006/relationships/slideLayout" Target="../slideLayouts/slideLayout154.xml"/><Relationship Id="rId16" Type="http://schemas.openxmlformats.org/officeDocument/2006/relationships/slideLayout" Target="../slideLayouts/slideLayout168.xml"/><Relationship Id="rId20" Type="http://schemas.openxmlformats.org/officeDocument/2006/relationships/theme" Target="../theme/theme12.xml"/><Relationship Id="rId1" Type="http://schemas.openxmlformats.org/officeDocument/2006/relationships/slideLayout" Target="../slideLayouts/slideLayout153.xml"/><Relationship Id="rId6" Type="http://schemas.openxmlformats.org/officeDocument/2006/relationships/slideLayout" Target="../slideLayouts/slideLayout158.xml"/><Relationship Id="rId11" Type="http://schemas.openxmlformats.org/officeDocument/2006/relationships/slideLayout" Target="../slideLayouts/slideLayout163.xml"/><Relationship Id="rId5" Type="http://schemas.openxmlformats.org/officeDocument/2006/relationships/slideLayout" Target="../slideLayouts/slideLayout157.xml"/><Relationship Id="rId15" Type="http://schemas.openxmlformats.org/officeDocument/2006/relationships/slideLayout" Target="../slideLayouts/slideLayout167.xml"/><Relationship Id="rId10" Type="http://schemas.openxmlformats.org/officeDocument/2006/relationships/slideLayout" Target="../slideLayouts/slideLayout162.xml"/><Relationship Id="rId19" Type="http://schemas.openxmlformats.org/officeDocument/2006/relationships/slideLayout" Target="../slideLayouts/slideLayout171.xml"/><Relationship Id="rId4" Type="http://schemas.openxmlformats.org/officeDocument/2006/relationships/slideLayout" Target="../slideLayouts/slideLayout156.xml"/><Relationship Id="rId9" Type="http://schemas.openxmlformats.org/officeDocument/2006/relationships/slideLayout" Target="../slideLayouts/slideLayout161.xml"/><Relationship Id="rId14" Type="http://schemas.openxmlformats.org/officeDocument/2006/relationships/slideLayout" Target="../slideLayouts/slideLayout166.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79.xml"/><Relationship Id="rId13" Type="http://schemas.openxmlformats.org/officeDocument/2006/relationships/slideLayout" Target="../slideLayouts/slideLayout184.xml"/><Relationship Id="rId18" Type="http://schemas.openxmlformats.org/officeDocument/2006/relationships/slideLayout" Target="../slideLayouts/slideLayout189.xml"/><Relationship Id="rId26" Type="http://schemas.openxmlformats.org/officeDocument/2006/relationships/theme" Target="../theme/theme13.xml"/><Relationship Id="rId3" Type="http://schemas.openxmlformats.org/officeDocument/2006/relationships/slideLayout" Target="../slideLayouts/slideLayout174.xml"/><Relationship Id="rId21" Type="http://schemas.openxmlformats.org/officeDocument/2006/relationships/slideLayout" Target="../slideLayouts/slideLayout192.xml"/><Relationship Id="rId7" Type="http://schemas.openxmlformats.org/officeDocument/2006/relationships/slideLayout" Target="../slideLayouts/slideLayout178.xml"/><Relationship Id="rId12" Type="http://schemas.openxmlformats.org/officeDocument/2006/relationships/slideLayout" Target="../slideLayouts/slideLayout183.xml"/><Relationship Id="rId17" Type="http://schemas.openxmlformats.org/officeDocument/2006/relationships/slideLayout" Target="../slideLayouts/slideLayout188.xml"/><Relationship Id="rId25" Type="http://schemas.openxmlformats.org/officeDocument/2006/relationships/slideLayout" Target="../slideLayouts/slideLayout196.xml"/><Relationship Id="rId2" Type="http://schemas.openxmlformats.org/officeDocument/2006/relationships/slideLayout" Target="../slideLayouts/slideLayout173.xml"/><Relationship Id="rId16" Type="http://schemas.openxmlformats.org/officeDocument/2006/relationships/slideLayout" Target="../slideLayouts/slideLayout187.xml"/><Relationship Id="rId20" Type="http://schemas.openxmlformats.org/officeDocument/2006/relationships/slideLayout" Target="../slideLayouts/slideLayout191.xml"/><Relationship Id="rId1" Type="http://schemas.openxmlformats.org/officeDocument/2006/relationships/slideLayout" Target="../slideLayouts/slideLayout172.xml"/><Relationship Id="rId6" Type="http://schemas.openxmlformats.org/officeDocument/2006/relationships/slideLayout" Target="../slideLayouts/slideLayout177.xml"/><Relationship Id="rId11" Type="http://schemas.openxmlformats.org/officeDocument/2006/relationships/slideLayout" Target="../slideLayouts/slideLayout182.xml"/><Relationship Id="rId24" Type="http://schemas.openxmlformats.org/officeDocument/2006/relationships/slideLayout" Target="../slideLayouts/slideLayout195.xml"/><Relationship Id="rId5" Type="http://schemas.openxmlformats.org/officeDocument/2006/relationships/slideLayout" Target="../slideLayouts/slideLayout176.xml"/><Relationship Id="rId15" Type="http://schemas.openxmlformats.org/officeDocument/2006/relationships/slideLayout" Target="../slideLayouts/slideLayout186.xml"/><Relationship Id="rId23" Type="http://schemas.openxmlformats.org/officeDocument/2006/relationships/slideLayout" Target="../slideLayouts/slideLayout194.xml"/><Relationship Id="rId10" Type="http://schemas.openxmlformats.org/officeDocument/2006/relationships/slideLayout" Target="../slideLayouts/slideLayout181.xml"/><Relationship Id="rId19" Type="http://schemas.openxmlformats.org/officeDocument/2006/relationships/slideLayout" Target="../slideLayouts/slideLayout190.xml"/><Relationship Id="rId4" Type="http://schemas.openxmlformats.org/officeDocument/2006/relationships/slideLayout" Target="../slideLayouts/slideLayout175.xml"/><Relationship Id="rId9" Type="http://schemas.openxmlformats.org/officeDocument/2006/relationships/slideLayout" Target="../slideLayouts/slideLayout180.xml"/><Relationship Id="rId14" Type="http://schemas.openxmlformats.org/officeDocument/2006/relationships/slideLayout" Target="../slideLayouts/slideLayout185.xml"/><Relationship Id="rId22" Type="http://schemas.openxmlformats.org/officeDocument/2006/relationships/slideLayout" Target="../slideLayouts/slideLayout193.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04.xml"/><Relationship Id="rId3" Type="http://schemas.openxmlformats.org/officeDocument/2006/relationships/slideLayout" Target="../slideLayouts/slideLayout199.xml"/><Relationship Id="rId7" Type="http://schemas.openxmlformats.org/officeDocument/2006/relationships/slideLayout" Target="../slideLayouts/slideLayout203.xml"/><Relationship Id="rId12" Type="http://schemas.openxmlformats.org/officeDocument/2006/relationships/theme" Target="../theme/theme14.xml"/><Relationship Id="rId2" Type="http://schemas.openxmlformats.org/officeDocument/2006/relationships/slideLayout" Target="../slideLayouts/slideLayout198.xml"/><Relationship Id="rId1" Type="http://schemas.openxmlformats.org/officeDocument/2006/relationships/slideLayout" Target="../slideLayouts/slideLayout197.xml"/><Relationship Id="rId6" Type="http://schemas.openxmlformats.org/officeDocument/2006/relationships/slideLayout" Target="../slideLayouts/slideLayout202.xml"/><Relationship Id="rId11" Type="http://schemas.openxmlformats.org/officeDocument/2006/relationships/slideLayout" Target="../slideLayouts/slideLayout207.xml"/><Relationship Id="rId5" Type="http://schemas.openxmlformats.org/officeDocument/2006/relationships/slideLayout" Target="../slideLayouts/slideLayout201.xml"/><Relationship Id="rId10" Type="http://schemas.openxmlformats.org/officeDocument/2006/relationships/slideLayout" Target="../slideLayouts/slideLayout206.xml"/><Relationship Id="rId4" Type="http://schemas.openxmlformats.org/officeDocument/2006/relationships/slideLayout" Target="../slideLayouts/slideLayout200.xml"/><Relationship Id="rId9" Type="http://schemas.openxmlformats.org/officeDocument/2006/relationships/slideLayout" Target="../slideLayouts/slideLayout205.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15.xml"/><Relationship Id="rId13" Type="http://schemas.openxmlformats.org/officeDocument/2006/relationships/image" Target="../media/image9.jpeg"/><Relationship Id="rId3" Type="http://schemas.openxmlformats.org/officeDocument/2006/relationships/slideLayout" Target="../slideLayouts/slideLayout210.xml"/><Relationship Id="rId7" Type="http://schemas.openxmlformats.org/officeDocument/2006/relationships/slideLayout" Target="../slideLayouts/slideLayout214.xml"/><Relationship Id="rId12" Type="http://schemas.openxmlformats.org/officeDocument/2006/relationships/theme" Target="../theme/theme15.xml"/><Relationship Id="rId2" Type="http://schemas.openxmlformats.org/officeDocument/2006/relationships/slideLayout" Target="../slideLayouts/slideLayout209.xml"/><Relationship Id="rId1" Type="http://schemas.openxmlformats.org/officeDocument/2006/relationships/slideLayout" Target="../slideLayouts/slideLayout208.xml"/><Relationship Id="rId6" Type="http://schemas.openxmlformats.org/officeDocument/2006/relationships/slideLayout" Target="../slideLayouts/slideLayout213.xml"/><Relationship Id="rId11" Type="http://schemas.openxmlformats.org/officeDocument/2006/relationships/slideLayout" Target="../slideLayouts/slideLayout218.xml"/><Relationship Id="rId5" Type="http://schemas.openxmlformats.org/officeDocument/2006/relationships/slideLayout" Target="../slideLayouts/slideLayout212.xml"/><Relationship Id="rId10" Type="http://schemas.openxmlformats.org/officeDocument/2006/relationships/slideLayout" Target="../slideLayouts/slideLayout217.xml"/><Relationship Id="rId4" Type="http://schemas.openxmlformats.org/officeDocument/2006/relationships/slideLayout" Target="../slideLayouts/slideLayout211.xml"/><Relationship Id="rId9" Type="http://schemas.openxmlformats.org/officeDocument/2006/relationships/slideLayout" Target="../slideLayouts/slideLayout216.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26.xml"/><Relationship Id="rId3" Type="http://schemas.openxmlformats.org/officeDocument/2006/relationships/slideLayout" Target="../slideLayouts/slideLayout221.xml"/><Relationship Id="rId7" Type="http://schemas.openxmlformats.org/officeDocument/2006/relationships/slideLayout" Target="../slideLayouts/slideLayout225.xml"/><Relationship Id="rId12" Type="http://schemas.openxmlformats.org/officeDocument/2006/relationships/theme" Target="../theme/theme16.xml"/><Relationship Id="rId2" Type="http://schemas.openxmlformats.org/officeDocument/2006/relationships/slideLayout" Target="../slideLayouts/slideLayout220.xml"/><Relationship Id="rId1" Type="http://schemas.openxmlformats.org/officeDocument/2006/relationships/slideLayout" Target="../slideLayouts/slideLayout219.xml"/><Relationship Id="rId6" Type="http://schemas.openxmlformats.org/officeDocument/2006/relationships/slideLayout" Target="../slideLayouts/slideLayout224.xml"/><Relationship Id="rId11" Type="http://schemas.openxmlformats.org/officeDocument/2006/relationships/slideLayout" Target="../slideLayouts/slideLayout229.xml"/><Relationship Id="rId5" Type="http://schemas.openxmlformats.org/officeDocument/2006/relationships/slideLayout" Target="../slideLayouts/slideLayout223.xml"/><Relationship Id="rId10" Type="http://schemas.openxmlformats.org/officeDocument/2006/relationships/slideLayout" Target="../slideLayouts/slideLayout228.xml"/><Relationship Id="rId4" Type="http://schemas.openxmlformats.org/officeDocument/2006/relationships/slideLayout" Target="../slideLayouts/slideLayout222.xml"/><Relationship Id="rId9" Type="http://schemas.openxmlformats.org/officeDocument/2006/relationships/slideLayout" Target="../slideLayouts/slideLayout227.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37.xml"/><Relationship Id="rId13" Type="http://schemas.openxmlformats.org/officeDocument/2006/relationships/slideLayout" Target="../slideLayouts/slideLayout242.xml"/><Relationship Id="rId3" Type="http://schemas.openxmlformats.org/officeDocument/2006/relationships/slideLayout" Target="../slideLayouts/slideLayout232.xml"/><Relationship Id="rId7" Type="http://schemas.openxmlformats.org/officeDocument/2006/relationships/slideLayout" Target="../slideLayouts/slideLayout236.xml"/><Relationship Id="rId12" Type="http://schemas.openxmlformats.org/officeDocument/2006/relationships/slideLayout" Target="../slideLayouts/slideLayout241.xml"/><Relationship Id="rId17" Type="http://schemas.openxmlformats.org/officeDocument/2006/relationships/theme" Target="../theme/theme17.xml"/><Relationship Id="rId2" Type="http://schemas.openxmlformats.org/officeDocument/2006/relationships/slideLayout" Target="../slideLayouts/slideLayout231.xml"/><Relationship Id="rId16" Type="http://schemas.openxmlformats.org/officeDocument/2006/relationships/slideLayout" Target="../slideLayouts/slideLayout245.xml"/><Relationship Id="rId1" Type="http://schemas.openxmlformats.org/officeDocument/2006/relationships/slideLayout" Target="../slideLayouts/slideLayout230.xml"/><Relationship Id="rId6" Type="http://schemas.openxmlformats.org/officeDocument/2006/relationships/slideLayout" Target="../slideLayouts/slideLayout235.xml"/><Relationship Id="rId11" Type="http://schemas.openxmlformats.org/officeDocument/2006/relationships/slideLayout" Target="../slideLayouts/slideLayout240.xml"/><Relationship Id="rId5" Type="http://schemas.openxmlformats.org/officeDocument/2006/relationships/slideLayout" Target="../slideLayouts/slideLayout234.xml"/><Relationship Id="rId15" Type="http://schemas.openxmlformats.org/officeDocument/2006/relationships/slideLayout" Target="../slideLayouts/slideLayout244.xml"/><Relationship Id="rId10" Type="http://schemas.openxmlformats.org/officeDocument/2006/relationships/slideLayout" Target="../slideLayouts/slideLayout239.xml"/><Relationship Id="rId4" Type="http://schemas.openxmlformats.org/officeDocument/2006/relationships/slideLayout" Target="../slideLayouts/slideLayout233.xml"/><Relationship Id="rId9" Type="http://schemas.openxmlformats.org/officeDocument/2006/relationships/slideLayout" Target="../slideLayouts/slideLayout238.xml"/><Relationship Id="rId14" Type="http://schemas.openxmlformats.org/officeDocument/2006/relationships/slideLayout" Target="../slideLayouts/slideLayout243.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53.xml"/><Relationship Id="rId13" Type="http://schemas.openxmlformats.org/officeDocument/2006/relationships/slideLayout" Target="../slideLayouts/slideLayout258.xml"/><Relationship Id="rId3" Type="http://schemas.openxmlformats.org/officeDocument/2006/relationships/slideLayout" Target="../slideLayouts/slideLayout248.xml"/><Relationship Id="rId7" Type="http://schemas.openxmlformats.org/officeDocument/2006/relationships/slideLayout" Target="../slideLayouts/slideLayout252.xml"/><Relationship Id="rId12" Type="http://schemas.openxmlformats.org/officeDocument/2006/relationships/slideLayout" Target="../slideLayouts/slideLayout257.xml"/><Relationship Id="rId2" Type="http://schemas.openxmlformats.org/officeDocument/2006/relationships/slideLayout" Target="../slideLayouts/slideLayout247.xml"/><Relationship Id="rId1" Type="http://schemas.openxmlformats.org/officeDocument/2006/relationships/slideLayout" Target="../slideLayouts/slideLayout246.xml"/><Relationship Id="rId6" Type="http://schemas.openxmlformats.org/officeDocument/2006/relationships/slideLayout" Target="../slideLayouts/slideLayout251.xml"/><Relationship Id="rId11" Type="http://schemas.openxmlformats.org/officeDocument/2006/relationships/slideLayout" Target="../slideLayouts/slideLayout256.xml"/><Relationship Id="rId5" Type="http://schemas.openxmlformats.org/officeDocument/2006/relationships/slideLayout" Target="../slideLayouts/slideLayout250.xml"/><Relationship Id="rId10" Type="http://schemas.openxmlformats.org/officeDocument/2006/relationships/slideLayout" Target="../slideLayouts/slideLayout255.xml"/><Relationship Id="rId4" Type="http://schemas.openxmlformats.org/officeDocument/2006/relationships/slideLayout" Target="../slideLayouts/slideLayout249.xml"/><Relationship Id="rId9" Type="http://schemas.openxmlformats.org/officeDocument/2006/relationships/slideLayout" Target="../slideLayouts/slideLayout254.xml"/><Relationship Id="rId14" Type="http://schemas.openxmlformats.org/officeDocument/2006/relationships/theme" Target="../theme/theme18.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66.xml"/><Relationship Id="rId13" Type="http://schemas.openxmlformats.org/officeDocument/2006/relationships/slideLayout" Target="../slideLayouts/slideLayout271.xml"/><Relationship Id="rId18" Type="http://schemas.openxmlformats.org/officeDocument/2006/relationships/slideLayout" Target="../slideLayouts/slideLayout276.xml"/><Relationship Id="rId3" Type="http://schemas.openxmlformats.org/officeDocument/2006/relationships/slideLayout" Target="../slideLayouts/slideLayout261.xml"/><Relationship Id="rId21" Type="http://schemas.openxmlformats.org/officeDocument/2006/relationships/slideLayout" Target="../slideLayouts/slideLayout279.xml"/><Relationship Id="rId7" Type="http://schemas.openxmlformats.org/officeDocument/2006/relationships/slideLayout" Target="../slideLayouts/slideLayout265.xml"/><Relationship Id="rId12" Type="http://schemas.openxmlformats.org/officeDocument/2006/relationships/slideLayout" Target="../slideLayouts/slideLayout270.xml"/><Relationship Id="rId17" Type="http://schemas.openxmlformats.org/officeDocument/2006/relationships/slideLayout" Target="../slideLayouts/slideLayout275.xml"/><Relationship Id="rId25" Type="http://schemas.openxmlformats.org/officeDocument/2006/relationships/theme" Target="../theme/theme19.xml"/><Relationship Id="rId2" Type="http://schemas.openxmlformats.org/officeDocument/2006/relationships/slideLayout" Target="../slideLayouts/slideLayout260.xml"/><Relationship Id="rId16" Type="http://schemas.openxmlformats.org/officeDocument/2006/relationships/slideLayout" Target="../slideLayouts/slideLayout274.xml"/><Relationship Id="rId20" Type="http://schemas.openxmlformats.org/officeDocument/2006/relationships/slideLayout" Target="../slideLayouts/slideLayout278.xml"/><Relationship Id="rId1" Type="http://schemas.openxmlformats.org/officeDocument/2006/relationships/slideLayout" Target="../slideLayouts/slideLayout259.xml"/><Relationship Id="rId6" Type="http://schemas.openxmlformats.org/officeDocument/2006/relationships/slideLayout" Target="../slideLayouts/slideLayout264.xml"/><Relationship Id="rId11" Type="http://schemas.openxmlformats.org/officeDocument/2006/relationships/slideLayout" Target="../slideLayouts/slideLayout269.xml"/><Relationship Id="rId24" Type="http://schemas.openxmlformats.org/officeDocument/2006/relationships/slideLayout" Target="../slideLayouts/slideLayout282.xml"/><Relationship Id="rId5" Type="http://schemas.openxmlformats.org/officeDocument/2006/relationships/slideLayout" Target="../slideLayouts/slideLayout263.xml"/><Relationship Id="rId15" Type="http://schemas.openxmlformats.org/officeDocument/2006/relationships/slideLayout" Target="../slideLayouts/slideLayout273.xml"/><Relationship Id="rId23" Type="http://schemas.openxmlformats.org/officeDocument/2006/relationships/slideLayout" Target="../slideLayouts/slideLayout281.xml"/><Relationship Id="rId10" Type="http://schemas.openxmlformats.org/officeDocument/2006/relationships/slideLayout" Target="../slideLayouts/slideLayout268.xml"/><Relationship Id="rId19" Type="http://schemas.openxmlformats.org/officeDocument/2006/relationships/slideLayout" Target="../slideLayouts/slideLayout277.xml"/><Relationship Id="rId4" Type="http://schemas.openxmlformats.org/officeDocument/2006/relationships/slideLayout" Target="../slideLayouts/slideLayout262.xml"/><Relationship Id="rId9" Type="http://schemas.openxmlformats.org/officeDocument/2006/relationships/slideLayout" Target="../slideLayouts/slideLayout267.xml"/><Relationship Id="rId14" Type="http://schemas.openxmlformats.org/officeDocument/2006/relationships/slideLayout" Target="../slideLayouts/slideLayout272.xml"/><Relationship Id="rId22" Type="http://schemas.openxmlformats.org/officeDocument/2006/relationships/slideLayout" Target="../slideLayouts/slideLayout280.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90.xml"/><Relationship Id="rId13" Type="http://schemas.openxmlformats.org/officeDocument/2006/relationships/slideLayout" Target="../slideLayouts/slideLayout295.xml"/><Relationship Id="rId18" Type="http://schemas.openxmlformats.org/officeDocument/2006/relationships/slideLayout" Target="../slideLayouts/slideLayout300.xml"/><Relationship Id="rId3" Type="http://schemas.openxmlformats.org/officeDocument/2006/relationships/slideLayout" Target="../slideLayouts/slideLayout285.xml"/><Relationship Id="rId7" Type="http://schemas.openxmlformats.org/officeDocument/2006/relationships/slideLayout" Target="../slideLayouts/slideLayout289.xml"/><Relationship Id="rId12" Type="http://schemas.openxmlformats.org/officeDocument/2006/relationships/slideLayout" Target="../slideLayouts/slideLayout294.xml"/><Relationship Id="rId17" Type="http://schemas.openxmlformats.org/officeDocument/2006/relationships/slideLayout" Target="../slideLayouts/slideLayout299.xml"/><Relationship Id="rId2" Type="http://schemas.openxmlformats.org/officeDocument/2006/relationships/slideLayout" Target="../slideLayouts/slideLayout284.xml"/><Relationship Id="rId16" Type="http://schemas.openxmlformats.org/officeDocument/2006/relationships/slideLayout" Target="../slideLayouts/slideLayout298.xml"/><Relationship Id="rId20" Type="http://schemas.openxmlformats.org/officeDocument/2006/relationships/theme" Target="../theme/theme20.xml"/><Relationship Id="rId1" Type="http://schemas.openxmlformats.org/officeDocument/2006/relationships/slideLayout" Target="../slideLayouts/slideLayout283.xml"/><Relationship Id="rId6" Type="http://schemas.openxmlformats.org/officeDocument/2006/relationships/slideLayout" Target="../slideLayouts/slideLayout288.xml"/><Relationship Id="rId11" Type="http://schemas.openxmlformats.org/officeDocument/2006/relationships/slideLayout" Target="../slideLayouts/slideLayout293.xml"/><Relationship Id="rId5" Type="http://schemas.openxmlformats.org/officeDocument/2006/relationships/slideLayout" Target="../slideLayouts/slideLayout287.xml"/><Relationship Id="rId15" Type="http://schemas.openxmlformats.org/officeDocument/2006/relationships/slideLayout" Target="../slideLayouts/slideLayout297.xml"/><Relationship Id="rId10" Type="http://schemas.openxmlformats.org/officeDocument/2006/relationships/slideLayout" Target="../slideLayouts/slideLayout292.xml"/><Relationship Id="rId19" Type="http://schemas.openxmlformats.org/officeDocument/2006/relationships/slideLayout" Target="../slideLayouts/slideLayout301.xml"/><Relationship Id="rId4" Type="http://schemas.openxmlformats.org/officeDocument/2006/relationships/slideLayout" Target="../slideLayouts/slideLayout286.xml"/><Relationship Id="rId9" Type="http://schemas.openxmlformats.org/officeDocument/2006/relationships/slideLayout" Target="../slideLayouts/slideLayout291.xml"/><Relationship Id="rId14" Type="http://schemas.openxmlformats.org/officeDocument/2006/relationships/slideLayout" Target="../slideLayouts/slideLayout296.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309.xml"/><Relationship Id="rId13" Type="http://schemas.openxmlformats.org/officeDocument/2006/relationships/slideLayout" Target="../slideLayouts/slideLayout314.xml"/><Relationship Id="rId18" Type="http://schemas.openxmlformats.org/officeDocument/2006/relationships/slideLayout" Target="../slideLayouts/slideLayout319.xml"/><Relationship Id="rId3" Type="http://schemas.openxmlformats.org/officeDocument/2006/relationships/slideLayout" Target="../slideLayouts/slideLayout304.xml"/><Relationship Id="rId21" Type="http://schemas.openxmlformats.org/officeDocument/2006/relationships/slideLayout" Target="../slideLayouts/slideLayout322.xml"/><Relationship Id="rId7" Type="http://schemas.openxmlformats.org/officeDocument/2006/relationships/slideLayout" Target="../slideLayouts/slideLayout308.xml"/><Relationship Id="rId12" Type="http://schemas.openxmlformats.org/officeDocument/2006/relationships/slideLayout" Target="../slideLayouts/slideLayout313.xml"/><Relationship Id="rId17" Type="http://schemas.openxmlformats.org/officeDocument/2006/relationships/slideLayout" Target="../slideLayouts/slideLayout318.xml"/><Relationship Id="rId2" Type="http://schemas.openxmlformats.org/officeDocument/2006/relationships/slideLayout" Target="../slideLayouts/slideLayout303.xml"/><Relationship Id="rId16" Type="http://schemas.openxmlformats.org/officeDocument/2006/relationships/slideLayout" Target="../slideLayouts/slideLayout317.xml"/><Relationship Id="rId20" Type="http://schemas.openxmlformats.org/officeDocument/2006/relationships/slideLayout" Target="../slideLayouts/slideLayout321.xml"/><Relationship Id="rId1" Type="http://schemas.openxmlformats.org/officeDocument/2006/relationships/slideLayout" Target="../slideLayouts/slideLayout302.xml"/><Relationship Id="rId6" Type="http://schemas.openxmlformats.org/officeDocument/2006/relationships/slideLayout" Target="../slideLayouts/slideLayout307.xml"/><Relationship Id="rId11" Type="http://schemas.openxmlformats.org/officeDocument/2006/relationships/slideLayout" Target="../slideLayouts/slideLayout312.xml"/><Relationship Id="rId5" Type="http://schemas.openxmlformats.org/officeDocument/2006/relationships/slideLayout" Target="../slideLayouts/slideLayout306.xml"/><Relationship Id="rId15" Type="http://schemas.openxmlformats.org/officeDocument/2006/relationships/slideLayout" Target="../slideLayouts/slideLayout316.xml"/><Relationship Id="rId23" Type="http://schemas.openxmlformats.org/officeDocument/2006/relationships/theme" Target="../theme/theme21.xml"/><Relationship Id="rId10" Type="http://schemas.openxmlformats.org/officeDocument/2006/relationships/slideLayout" Target="../slideLayouts/slideLayout311.xml"/><Relationship Id="rId19" Type="http://schemas.openxmlformats.org/officeDocument/2006/relationships/slideLayout" Target="../slideLayouts/slideLayout320.xml"/><Relationship Id="rId4" Type="http://schemas.openxmlformats.org/officeDocument/2006/relationships/slideLayout" Target="../slideLayouts/slideLayout305.xml"/><Relationship Id="rId9" Type="http://schemas.openxmlformats.org/officeDocument/2006/relationships/slideLayout" Target="../slideLayouts/slideLayout310.xml"/><Relationship Id="rId14" Type="http://schemas.openxmlformats.org/officeDocument/2006/relationships/slideLayout" Target="../slideLayouts/slideLayout315.xml"/><Relationship Id="rId22" Type="http://schemas.openxmlformats.org/officeDocument/2006/relationships/slideLayout" Target="../slideLayouts/slideLayout323.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31.xml"/><Relationship Id="rId13" Type="http://schemas.openxmlformats.org/officeDocument/2006/relationships/theme" Target="../theme/theme22.xml"/><Relationship Id="rId3" Type="http://schemas.openxmlformats.org/officeDocument/2006/relationships/slideLayout" Target="../slideLayouts/slideLayout326.xml"/><Relationship Id="rId7" Type="http://schemas.openxmlformats.org/officeDocument/2006/relationships/slideLayout" Target="../slideLayouts/slideLayout330.xml"/><Relationship Id="rId12" Type="http://schemas.openxmlformats.org/officeDocument/2006/relationships/slideLayout" Target="../slideLayouts/slideLayout335.xml"/><Relationship Id="rId2" Type="http://schemas.openxmlformats.org/officeDocument/2006/relationships/slideLayout" Target="../slideLayouts/slideLayout325.xml"/><Relationship Id="rId1" Type="http://schemas.openxmlformats.org/officeDocument/2006/relationships/slideLayout" Target="../slideLayouts/slideLayout324.xml"/><Relationship Id="rId6" Type="http://schemas.openxmlformats.org/officeDocument/2006/relationships/slideLayout" Target="../slideLayouts/slideLayout329.xml"/><Relationship Id="rId11" Type="http://schemas.openxmlformats.org/officeDocument/2006/relationships/slideLayout" Target="../slideLayouts/slideLayout334.xml"/><Relationship Id="rId5" Type="http://schemas.openxmlformats.org/officeDocument/2006/relationships/slideLayout" Target="../slideLayouts/slideLayout328.xml"/><Relationship Id="rId10" Type="http://schemas.openxmlformats.org/officeDocument/2006/relationships/slideLayout" Target="../slideLayouts/slideLayout333.xml"/><Relationship Id="rId4" Type="http://schemas.openxmlformats.org/officeDocument/2006/relationships/slideLayout" Target="../slideLayouts/slideLayout327.xml"/><Relationship Id="rId9" Type="http://schemas.openxmlformats.org/officeDocument/2006/relationships/slideLayout" Target="../slideLayouts/slideLayout33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43.xml"/><Relationship Id="rId3" Type="http://schemas.openxmlformats.org/officeDocument/2006/relationships/slideLayout" Target="../slideLayouts/slideLayout338.xml"/><Relationship Id="rId7" Type="http://schemas.openxmlformats.org/officeDocument/2006/relationships/slideLayout" Target="../slideLayouts/slideLayout342.xml"/><Relationship Id="rId12" Type="http://schemas.openxmlformats.org/officeDocument/2006/relationships/theme" Target="../theme/theme23.xml"/><Relationship Id="rId2" Type="http://schemas.openxmlformats.org/officeDocument/2006/relationships/slideLayout" Target="../slideLayouts/slideLayout337.xml"/><Relationship Id="rId1" Type="http://schemas.openxmlformats.org/officeDocument/2006/relationships/slideLayout" Target="../slideLayouts/slideLayout336.xml"/><Relationship Id="rId6" Type="http://schemas.openxmlformats.org/officeDocument/2006/relationships/slideLayout" Target="../slideLayouts/slideLayout341.xml"/><Relationship Id="rId11" Type="http://schemas.openxmlformats.org/officeDocument/2006/relationships/slideLayout" Target="../slideLayouts/slideLayout346.xml"/><Relationship Id="rId5" Type="http://schemas.openxmlformats.org/officeDocument/2006/relationships/slideLayout" Target="../slideLayouts/slideLayout340.xml"/><Relationship Id="rId10" Type="http://schemas.openxmlformats.org/officeDocument/2006/relationships/slideLayout" Target="../slideLayouts/slideLayout345.xml"/><Relationship Id="rId4" Type="http://schemas.openxmlformats.org/officeDocument/2006/relationships/slideLayout" Target="../slideLayouts/slideLayout339.xml"/><Relationship Id="rId9" Type="http://schemas.openxmlformats.org/officeDocument/2006/relationships/slideLayout" Target="../slideLayouts/slideLayout344.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354.xml"/><Relationship Id="rId3" Type="http://schemas.openxmlformats.org/officeDocument/2006/relationships/slideLayout" Target="../slideLayouts/slideLayout349.xml"/><Relationship Id="rId7" Type="http://schemas.openxmlformats.org/officeDocument/2006/relationships/slideLayout" Target="../slideLayouts/slideLayout353.xml"/><Relationship Id="rId12" Type="http://schemas.openxmlformats.org/officeDocument/2006/relationships/theme" Target="../theme/theme24.xml"/><Relationship Id="rId2" Type="http://schemas.openxmlformats.org/officeDocument/2006/relationships/slideLayout" Target="../slideLayouts/slideLayout348.xml"/><Relationship Id="rId1" Type="http://schemas.openxmlformats.org/officeDocument/2006/relationships/slideLayout" Target="../slideLayouts/slideLayout347.xml"/><Relationship Id="rId6" Type="http://schemas.openxmlformats.org/officeDocument/2006/relationships/slideLayout" Target="../slideLayouts/slideLayout352.xml"/><Relationship Id="rId11" Type="http://schemas.openxmlformats.org/officeDocument/2006/relationships/slideLayout" Target="../slideLayouts/slideLayout357.xml"/><Relationship Id="rId5" Type="http://schemas.openxmlformats.org/officeDocument/2006/relationships/slideLayout" Target="../slideLayouts/slideLayout351.xml"/><Relationship Id="rId10" Type="http://schemas.openxmlformats.org/officeDocument/2006/relationships/slideLayout" Target="../slideLayouts/slideLayout356.xml"/><Relationship Id="rId4" Type="http://schemas.openxmlformats.org/officeDocument/2006/relationships/slideLayout" Target="../slideLayouts/slideLayout350.xml"/><Relationship Id="rId9" Type="http://schemas.openxmlformats.org/officeDocument/2006/relationships/slideLayout" Target="../slideLayouts/slideLayout355.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365.xml"/><Relationship Id="rId13" Type="http://schemas.openxmlformats.org/officeDocument/2006/relationships/theme" Target="../theme/theme25.xml"/><Relationship Id="rId3" Type="http://schemas.openxmlformats.org/officeDocument/2006/relationships/slideLayout" Target="../slideLayouts/slideLayout360.xml"/><Relationship Id="rId7" Type="http://schemas.openxmlformats.org/officeDocument/2006/relationships/slideLayout" Target="../slideLayouts/slideLayout364.xml"/><Relationship Id="rId12" Type="http://schemas.openxmlformats.org/officeDocument/2006/relationships/slideLayout" Target="../slideLayouts/slideLayout369.xml"/><Relationship Id="rId2" Type="http://schemas.openxmlformats.org/officeDocument/2006/relationships/slideLayout" Target="../slideLayouts/slideLayout359.xml"/><Relationship Id="rId1" Type="http://schemas.openxmlformats.org/officeDocument/2006/relationships/slideLayout" Target="../slideLayouts/slideLayout358.xml"/><Relationship Id="rId6" Type="http://schemas.openxmlformats.org/officeDocument/2006/relationships/slideLayout" Target="../slideLayouts/slideLayout363.xml"/><Relationship Id="rId11" Type="http://schemas.openxmlformats.org/officeDocument/2006/relationships/slideLayout" Target="../slideLayouts/slideLayout368.xml"/><Relationship Id="rId5" Type="http://schemas.openxmlformats.org/officeDocument/2006/relationships/slideLayout" Target="../slideLayouts/slideLayout362.xml"/><Relationship Id="rId10" Type="http://schemas.openxmlformats.org/officeDocument/2006/relationships/slideLayout" Target="../slideLayouts/slideLayout367.xml"/><Relationship Id="rId4" Type="http://schemas.openxmlformats.org/officeDocument/2006/relationships/slideLayout" Target="../slideLayouts/slideLayout361.xml"/><Relationship Id="rId9" Type="http://schemas.openxmlformats.org/officeDocument/2006/relationships/slideLayout" Target="../slideLayouts/slideLayout366.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377.xml"/><Relationship Id="rId3" Type="http://schemas.openxmlformats.org/officeDocument/2006/relationships/slideLayout" Target="../slideLayouts/slideLayout372.xml"/><Relationship Id="rId7" Type="http://schemas.openxmlformats.org/officeDocument/2006/relationships/slideLayout" Target="../slideLayouts/slideLayout376.xml"/><Relationship Id="rId12" Type="http://schemas.openxmlformats.org/officeDocument/2006/relationships/theme" Target="../theme/theme26.xml"/><Relationship Id="rId2" Type="http://schemas.openxmlformats.org/officeDocument/2006/relationships/slideLayout" Target="../slideLayouts/slideLayout371.xml"/><Relationship Id="rId1" Type="http://schemas.openxmlformats.org/officeDocument/2006/relationships/slideLayout" Target="../slideLayouts/slideLayout370.xml"/><Relationship Id="rId6" Type="http://schemas.openxmlformats.org/officeDocument/2006/relationships/slideLayout" Target="../slideLayouts/slideLayout375.xml"/><Relationship Id="rId11" Type="http://schemas.openxmlformats.org/officeDocument/2006/relationships/slideLayout" Target="../slideLayouts/slideLayout380.xml"/><Relationship Id="rId5" Type="http://schemas.openxmlformats.org/officeDocument/2006/relationships/slideLayout" Target="../slideLayouts/slideLayout374.xml"/><Relationship Id="rId10" Type="http://schemas.openxmlformats.org/officeDocument/2006/relationships/slideLayout" Target="../slideLayouts/slideLayout379.xml"/><Relationship Id="rId4" Type="http://schemas.openxmlformats.org/officeDocument/2006/relationships/slideLayout" Target="../slideLayouts/slideLayout373.xml"/><Relationship Id="rId9" Type="http://schemas.openxmlformats.org/officeDocument/2006/relationships/slideLayout" Target="../slideLayouts/slideLayout378.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388.xml"/><Relationship Id="rId3" Type="http://schemas.openxmlformats.org/officeDocument/2006/relationships/slideLayout" Target="../slideLayouts/slideLayout383.xml"/><Relationship Id="rId7" Type="http://schemas.openxmlformats.org/officeDocument/2006/relationships/slideLayout" Target="../slideLayouts/slideLayout387.xml"/><Relationship Id="rId12" Type="http://schemas.openxmlformats.org/officeDocument/2006/relationships/theme" Target="../theme/theme27.xml"/><Relationship Id="rId2" Type="http://schemas.openxmlformats.org/officeDocument/2006/relationships/slideLayout" Target="../slideLayouts/slideLayout382.xml"/><Relationship Id="rId1" Type="http://schemas.openxmlformats.org/officeDocument/2006/relationships/slideLayout" Target="../slideLayouts/slideLayout381.xml"/><Relationship Id="rId6" Type="http://schemas.openxmlformats.org/officeDocument/2006/relationships/slideLayout" Target="../slideLayouts/slideLayout386.xml"/><Relationship Id="rId11" Type="http://schemas.openxmlformats.org/officeDocument/2006/relationships/slideLayout" Target="../slideLayouts/slideLayout391.xml"/><Relationship Id="rId5" Type="http://schemas.openxmlformats.org/officeDocument/2006/relationships/slideLayout" Target="../slideLayouts/slideLayout385.xml"/><Relationship Id="rId10" Type="http://schemas.openxmlformats.org/officeDocument/2006/relationships/slideLayout" Target="../slideLayouts/slideLayout390.xml"/><Relationship Id="rId4" Type="http://schemas.openxmlformats.org/officeDocument/2006/relationships/slideLayout" Target="../slideLayouts/slideLayout384.xml"/><Relationship Id="rId9" Type="http://schemas.openxmlformats.org/officeDocument/2006/relationships/slideLayout" Target="../slideLayouts/slideLayout389.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399.xml"/><Relationship Id="rId3" Type="http://schemas.openxmlformats.org/officeDocument/2006/relationships/slideLayout" Target="../slideLayouts/slideLayout394.xml"/><Relationship Id="rId7" Type="http://schemas.openxmlformats.org/officeDocument/2006/relationships/slideLayout" Target="../slideLayouts/slideLayout398.xml"/><Relationship Id="rId12" Type="http://schemas.openxmlformats.org/officeDocument/2006/relationships/theme" Target="../theme/theme28.xml"/><Relationship Id="rId2" Type="http://schemas.openxmlformats.org/officeDocument/2006/relationships/slideLayout" Target="../slideLayouts/slideLayout393.xml"/><Relationship Id="rId1" Type="http://schemas.openxmlformats.org/officeDocument/2006/relationships/slideLayout" Target="../slideLayouts/slideLayout392.xml"/><Relationship Id="rId6" Type="http://schemas.openxmlformats.org/officeDocument/2006/relationships/slideLayout" Target="../slideLayouts/slideLayout397.xml"/><Relationship Id="rId11" Type="http://schemas.openxmlformats.org/officeDocument/2006/relationships/slideLayout" Target="../slideLayouts/slideLayout402.xml"/><Relationship Id="rId5" Type="http://schemas.openxmlformats.org/officeDocument/2006/relationships/slideLayout" Target="../slideLayouts/slideLayout396.xml"/><Relationship Id="rId10" Type="http://schemas.openxmlformats.org/officeDocument/2006/relationships/slideLayout" Target="../slideLayouts/slideLayout401.xml"/><Relationship Id="rId4" Type="http://schemas.openxmlformats.org/officeDocument/2006/relationships/slideLayout" Target="../slideLayouts/slideLayout395.xml"/><Relationship Id="rId9" Type="http://schemas.openxmlformats.org/officeDocument/2006/relationships/slideLayout" Target="../slideLayouts/slideLayout400.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410.xml"/><Relationship Id="rId3" Type="http://schemas.openxmlformats.org/officeDocument/2006/relationships/slideLayout" Target="../slideLayouts/slideLayout405.xml"/><Relationship Id="rId7" Type="http://schemas.openxmlformats.org/officeDocument/2006/relationships/slideLayout" Target="../slideLayouts/slideLayout409.xml"/><Relationship Id="rId12" Type="http://schemas.openxmlformats.org/officeDocument/2006/relationships/theme" Target="../theme/theme29.xml"/><Relationship Id="rId2" Type="http://schemas.openxmlformats.org/officeDocument/2006/relationships/slideLayout" Target="../slideLayouts/slideLayout404.xml"/><Relationship Id="rId1" Type="http://schemas.openxmlformats.org/officeDocument/2006/relationships/slideLayout" Target="../slideLayouts/slideLayout403.xml"/><Relationship Id="rId6" Type="http://schemas.openxmlformats.org/officeDocument/2006/relationships/slideLayout" Target="../slideLayouts/slideLayout408.xml"/><Relationship Id="rId11" Type="http://schemas.openxmlformats.org/officeDocument/2006/relationships/slideLayout" Target="../slideLayouts/slideLayout413.xml"/><Relationship Id="rId5" Type="http://schemas.openxmlformats.org/officeDocument/2006/relationships/slideLayout" Target="../slideLayouts/slideLayout407.xml"/><Relationship Id="rId10" Type="http://schemas.openxmlformats.org/officeDocument/2006/relationships/slideLayout" Target="../slideLayouts/slideLayout412.xml"/><Relationship Id="rId4" Type="http://schemas.openxmlformats.org/officeDocument/2006/relationships/slideLayout" Target="../slideLayouts/slideLayout406.xml"/><Relationship Id="rId9" Type="http://schemas.openxmlformats.org/officeDocument/2006/relationships/slideLayout" Target="../slideLayouts/slideLayout411.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421.xml"/><Relationship Id="rId3" Type="http://schemas.openxmlformats.org/officeDocument/2006/relationships/slideLayout" Target="../slideLayouts/slideLayout416.xml"/><Relationship Id="rId7" Type="http://schemas.openxmlformats.org/officeDocument/2006/relationships/slideLayout" Target="../slideLayouts/slideLayout420.xml"/><Relationship Id="rId12" Type="http://schemas.openxmlformats.org/officeDocument/2006/relationships/theme" Target="../theme/theme30.xml"/><Relationship Id="rId2" Type="http://schemas.openxmlformats.org/officeDocument/2006/relationships/slideLayout" Target="../slideLayouts/slideLayout415.xml"/><Relationship Id="rId1" Type="http://schemas.openxmlformats.org/officeDocument/2006/relationships/slideLayout" Target="../slideLayouts/slideLayout414.xml"/><Relationship Id="rId6" Type="http://schemas.openxmlformats.org/officeDocument/2006/relationships/slideLayout" Target="../slideLayouts/slideLayout419.xml"/><Relationship Id="rId11" Type="http://schemas.openxmlformats.org/officeDocument/2006/relationships/slideLayout" Target="../slideLayouts/slideLayout424.xml"/><Relationship Id="rId5" Type="http://schemas.openxmlformats.org/officeDocument/2006/relationships/slideLayout" Target="../slideLayouts/slideLayout418.xml"/><Relationship Id="rId10" Type="http://schemas.openxmlformats.org/officeDocument/2006/relationships/slideLayout" Target="../slideLayouts/slideLayout423.xml"/><Relationship Id="rId4" Type="http://schemas.openxmlformats.org/officeDocument/2006/relationships/slideLayout" Target="../slideLayouts/slideLayout417.xml"/><Relationship Id="rId9" Type="http://schemas.openxmlformats.org/officeDocument/2006/relationships/slideLayout" Target="../slideLayouts/slideLayout422.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432.xml"/><Relationship Id="rId13" Type="http://schemas.openxmlformats.org/officeDocument/2006/relationships/slideLayout" Target="../slideLayouts/slideLayout437.xml"/><Relationship Id="rId18" Type="http://schemas.openxmlformats.org/officeDocument/2006/relationships/slideLayout" Target="../slideLayouts/slideLayout442.xml"/><Relationship Id="rId26" Type="http://schemas.openxmlformats.org/officeDocument/2006/relationships/slideLayout" Target="../slideLayouts/slideLayout450.xml"/><Relationship Id="rId3" Type="http://schemas.openxmlformats.org/officeDocument/2006/relationships/slideLayout" Target="../slideLayouts/slideLayout427.xml"/><Relationship Id="rId21" Type="http://schemas.openxmlformats.org/officeDocument/2006/relationships/slideLayout" Target="../slideLayouts/slideLayout445.xml"/><Relationship Id="rId7" Type="http://schemas.openxmlformats.org/officeDocument/2006/relationships/slideLayout" Target="../slideLayouts/slideLayout431.xml"/><Relationship Id="rId12" Type="http://schemas.openxmlformats.org/officeDocument/2006/relationships/slideLayout" Target="../slideLayouts/slideLayout436.xml"/><Relationship Id="rId17" Type="http://schemas.openxmlformats.org/officeDocument/2006/relationships/slideLayout" Target="../slideLayouts/slideLayout441.xml"/><Relationship Id="rId25" Type="http://schemas.openxmlformats.org/officeDocument/2006/relationships/slideLayout" Target="../slideLayouts/slideLayout449.xml"/><Relationship Id="rId2" Type="http://schemas.openxmlformats.org/officeDocument/2006/relationships/slideLayout" Target="../slideLayouts/slideLayout426.xml"/><Relationship Id="rId16" Type="http://schemas.openxmlformats.org/officeDocument/2006/relationships/slideLayout" Target="../slideLayouts/slideLayout440.xml"/><Relationship Id="rId20" Type="http://schemas.openxmlformats.org/officeDocument/2006/relationships/slideLayout" Target="../slideLayouts/slideLayout444.xml"/><Relationship Id="rId1" Type="http://schemas.openxmlformats.org/officeDocument/2006/relationships/slideLayout" Target="../slideLayouts/slideLayout425.xml"/><Relationship Id="rId6" Type="http://schemas.openxmlformats.org/officeDocument/2006/relationships/slideLayout" Target="../slideLayouts/slideLayout430.xml"/><Relationship Id="rId11" Type="http://schemas.openxmlformats.org/officeDocument/2006/relationships/slideLayout" Target="../slideLayouts/slideLayout435.xml"/><Relationship Id="rId24" Type="http://schemas.openxmlformats.org/officeDocument/2006/relationships/slideLayout" Target="../slideLayouts/slideLayout448.xml"/><Relationship Id="rId5" Type="http://schemas.openxmlformats.org/officeDocument/2006/relationships/slideLayout" Target="../slideLayouts/slideLayout429.xml"/><Relationship Id="rId15" Type="http://schemas.openxmlformats.org/officeDocument/2006/relationships/slideLayout" Target="../slideLayouts/slideLayout439.xml"/><Relationship Id="rId23" Type="http://schemas.openxmlformats.org/officeDocument/2006/relationships/slideLayout" Target="../slideLayouts/slideLayout447.xml"/><Relationship Id="rId10" Type="http://schemas.openxmlformats.org/officeDocument/2006/relationships/slideLayout" Target="../slideLayouts/slideLayout434.xml"/><Relationship Id="rId19" Type="http://schemas.openxmlformats.org/officeDocument/2006/relationships/slideLayout" Target="../slideLayouts/slideLayout443.xml"/><Relationship Id="rId4" Type="http://schemas.openxmlformats.org/officeDocument/2006/relationships/slideLayout" Target="../slideLayouts/slideLayout428.xml"/><Relationship Id="rId9" Type="http://schemas.openxmlformats.org/officeDocument/2006/relationships/slideLayout" Target="../slideLayouts/slideLayout433.xml"/><Relationship Id="rId14" Type="http://schemas.openxmlformats.org/officeDocument/2006/relationships/slideLayout" Target="../slideLayouts/slideLayout438.xml"/><Relationship Id="rId22" Type="http://schemas.openxmlformats.org/officeDocument/2006/relationships/slideLayout" Target="../slideLayouts/slideLayout446.xml"/><Relationship Id="rId27" Type="http://schemas.openxmlformats.org/officeDocument/2006/relationships/theme" Target="../theme/theme31.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458.xml"/><Relationship Id="rId13" Type="http://schemas.openxmlformats.org/officeDocument/2006/relationships/slideLayout" Target="../slideLayouts/slideLayout463.xml"/><Relationship Id="rId18" Type="http://schemas.openxmlformats.org/officeDocument/2006/relationships/image" Target="../media/image39.png"/><Relationship Id="rId3" Type="http://schemas.openxmlformats.org/officeDocument/2006/relationships/slideLayout" Target="../slideLayouts/slideLayout453.xml"/><Relationship Id="rId7" Type="http://schemas.openxmlformats.org/officeDocument/2006/relationships/slideLayout" Target="../slideLayouts/slideLayout457.xml"/><Relationship Id="rId12" Type="http://schemas.openxmlformats.org/officeDocument/2006/relationships/slideLayout" Target="../slideLayouts/slideLayout462.xml"/><Relationship Id="rId17" Type="http://schemas.openxmlformats.org/officeDocument/2006/relationships/theme" Target="../theme/theme32.xml"/><Relationship Id="rId2" Type="http://schemas.openxmlformats.org/officeDocument/2006/relationships/slideLayout" Target="../slideLayouts/slideLayout452.xml"/><Relationship Id="rId16" Type="http://schemas.openxmlformats.org/officeDocument/2006/relationships/slideLayout" Target="../slideLayouts/slideLayout466.xml"/><Relationship Id="rId1" Type="http://schemas.openxmlformats.org/officeDocument/2006/relationships/slideLayout" Target="../slideLayouts/slideLayout451.xml"/><Relationship Id="rId6" Type="http://schemas.openxmlformats.org/officeDocument/2006/relationships/slideLayout" Target="../slideLayouts/slideLayout456.xml"/><Relationship Id="rId11" Type="http://schemas.openxmlformats.org/officeDocument/2006/relationships/slideLayout" Target="../slideLayouts/slideLayout461.xml"/><Relationship Id="rId5" Type="http://schemas.openxmlformats.org/officeDocument/2006/relationships/slideLayout" Target="../slideLayouts/slideLayout455.xml"/><Relationship Id="rId15" Type="http://schemas.openxmlformats.org/officeDocument/2006/relationships/slideLayout" Target="../slideLayouts/slideLayout465.xml"/><Relationship Id="rId10" Type="http://schemas.openxmlformats.org/officeDocument/2006/relationships/slideLayout" Target="../slideLayouts/slideLayout460.xml"/><Relationship Id="rId19" Type="http://schemas.openxmlformats.org/officeDocument/2006/relationships/image" Target="../media/image40.png"/><Relationship Id="rId4" Type="http://schemas.openxmlformats.org/officeDocument/2006/relationships/slideLayout" Target="../slideLayouts/slideLayout454.xml"/><Relationship Id="rId9" Type="http://schemas.openxmlformats.org/officeDocument/2006/relationships/slideLayout" Target="../slideLayouts/slideLayout459.xml"/><Relationship Id="rId14" Type="http://schemas.openxmlformats.org/officeDocument/2006/relationships/slideLayout" Target="../slideLayouts/slideLayout464.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474.xml"/><Relationship Id="rId13" Type="http://schemas.openxmlformats.org/officeDocument/2006/relationships/slideLayout" Target="../slideLayouts/slideLayout479.xml"/><Relationship Id="rId18" Type="http://schemas.openxmlformats.org/officeDocument/2006/relationships/image" Target="../media/image42.png"/><Relationship Id="rId3" Type="http://schemas.openxmlformats.org/officeDocument/2006/relationships/slideLayout" Target="../slideLayouts/slideLayout469.xml"/><Relationship Id="rId7" Type="http://schemas.openxmlformats.org/officeDocument/2006/relationships/slideLayout" Target="../slideLayouts/slideLayout473.xml"/><Relationship Id="rId12" Type="http://schemas.openxmlformats.org/officeDocument/2006/relationships/slideLayout" Target="../slideLayouts/slideLayout478.xml"/><Relationship Id="rId17" Type="http://schemas.openxmlformats.org/officeDocument/2006/relationships/image" Target="../media/image41.png"/><Relationship Id="rId2" Type="http://schemas.openxmlformats.org/officeDocument/2006/relationships/slideLayout" Target="../slideLayouts/slideLayout468.xml"/><Relationship Id="rId16" Type="http://schemas.openxmlformats.org/officeDocument/2006/relationships/theme" Target="../theme/theme33.xml"/><Relationship Id="rId1" Type="http://schemas.openxmlformats.org/officeDocument/2006/relationships/slideLayout" Target="../slideLayouts/slideLayout467.xml"/><Relationship Id="rId6" Type="http://schemas.openxmlformats.org/officeDocument/2006/relationships/slideLayout" Target="../slideLayouts/slideLayout472.xml"/><Relationship Id="rId11" Type="http://schemas.openxmlformats.org/officeDocument/2006/relationships/slideLayout" Target="../slideLayouts/slideLayout477.xml"/><Relationship Id="rId5" Type="http://schemas.openxmlformats.org/officeDocument/2006/relationships/slideLayout" Target="../slideLayouts/slideLayout471.xml"/><Relationship Id="rId15" Type="http://schemas.openxmlformats.org/officeDocument/2006/relationships/slideLayout" Target="../slideLayouts/slideLayout481.xml"/><Relationship Id="rId10" Type="http://schemas.openxmlformats.org/officeDocument/2006/relationships/slideLayout" Target="../slideLayouts/slideLayout476.xml"/><Relationship Id="rId19" Type="http://schemas.openxmlformats.org/officeDocument/2006/relationships/image" Target="../media/image43.png"/><Relationship Id="rId4" Type="http://schemas.openxmlformats.org/officeDocument/2006/relationships/slideLayout" Target="../slideLayouts/slideLayout470.xml"/><Relationship Id="rId9" Type="http://schemas.openxmlformats.org/officeDocument/2006/relationships/slideLayout" Target="../slideLayouts/slideLayout475.xml"/><Relationship Id="rId14" Type="http://schemas.openxmlformats.org/officeDocument/2006/relationships/slideLayout" Target="../slideLayouts/slideLayout480.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489.xml"/><Relationship Id="rId13" Type="http://schemas.openxmlformats.org/officeDocument/2006/relationships/theme" Target="../theme/theme34.xml"/><Relationship Id="rId3" Type="http://schemas.openxmlformats.org/officeDocument/2006/relationships/slideLayout" Target="../slideLayouts/slideLayout484.xml"/><Relationship Id="rId7" Type="http://schemas.openxmlformats.org/officeDocument/2006/relationships/slideLayout" Target="../slideLayouts/slideLayout488.xml"/><Relationship Id="rId12" Type="http://schemas.openxmlformats.org/officeDocument/2006/relationships/slideLayout" Target="../slideLayouts/slideLayout493.xml"/><Relationship Id="rId2" Type="http://schemas.openxmlformats.org/officeDocument/2006/relationships/slideLayout" Target="../slideLayouts/slideLayout483.xml"/><Relationship Id="rId1" Type="http://schemas.openxmlformats.org/officeDocument/2006/relationships/slideLayout" Target="../slideLayouts/slideLayout482.xml"/><Relationship Id="rId6" Type="http://schemas.openxmlformats.org/officeDocument/2006/relationships/slideLayout" Target="../slideLayouts/slideLayout487.xml"/><Relationship Id="rId11" Type="http://schemas.openxmlformats.org/officeDocument/2006/relationships/slideLayout" Target="../slideLayouts/slideLayout492.xml"/><Relationship Id="rId5" Type="http://schemas.openxmlformats.org/officeDocument/2006/relationships/slideLayout" Target="../slideLayouts/slideLayout486.xml"/><Relationship Id="rId10" Type="http://schemas.openxmlformats.org/officeDocument/2006/relationships/slideLayout" Target="../slideLayouts/slideLayout491.xml"/><Relationship Id="rId4" Type="http://schemas.openxmlformats.org/officeDocument/2006/relationships/slideLayout" Target="../slideLayouts/slideLayout485.xml"/><Relationship Id="rId9" Type="http://schemas.openxmlformats.org/officeDocument/2006/relationships/slideLayout" Target="../slideLayouts/slideLayout490.xml"/><Relationship Id="rId14" Type="http://schemas.openxmlformats.org/officeDocument/2006/relationships/image" Target="../media/image46.png"/></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501.xml"/><Relationship Id="rId3" Type="http://schemas.openxmlformats.org/officeDocument/2006/relationships/slideLayout" Target="../slideLayouts/slideLayout496.xml"/><Relationship Id="rId7" Type="http://schemas.openxmlformats.org/officeDocument/2006/relationships/slideLayout" Target="../slideLayouts/slideLayout500.xml"/><Relationship Id="rId12" Type="http://schemas.openxmlformats.org/officeDocument/2006/relationships/theme" Target="../theme/theme35.xml"/><Relationship Id="rId2" Type="http://schemas.openxmlformats.org/officeDocument/2006/relationships/slideLayout" Target="../slideLayouts/slideLayout495.xml"/><Relationship Id="rId1" Type="http://schemas.openxmlformats.org/officeDocument/2006/relationships/slideLayout" Target="../slideLayouts/slideLayout494.xml"/><Relationship Id="rId6" Type="http://schemas.openxmlformats.org/officeDocument/2006/relationships/slideLayout" Target="../slideLayouts/slideLayout499.xml"/><Relationship Id="rId11" Type="http://schemas.openxmlformats.org/officeDocument/2006/relationships/slideLayout" Target="../slideLayouts/slideLayout504.xml"/><Relationship Id="rId5" Type="http://schemas.openxmlformats.org/officeDocument/2006/relationships/slideLayout" Target="../slideLayouts/slideLayout498.xml"/><Relationship Id="rId10" Type="http://schemas.openxmlformats.org/officeDocument/2006/relationships/slideLayout" Target="../slideLayouts/slideLayout503.xml"/><Relationship Id="rId4" Type="http://schemas.openxmlformats.org/officeDocument/2006/relationships/slideLayout" Target="../slideLayouts/slideLayout497.xml"/><Relationship Id="rId9" Type="http://schemas.openxmlformats.org/officeDocument/2006/relationships/slideLayout" Target="../slideLayouts/slideLayout502.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512.xml"/><Relationship Id="rId3" Type="http://schemas.openxmlformats.org/officeDocument/2006/relationships/slideLayout" Target="../slideLayouts/slideLayout507.xml"/><Relationship Id="rId7" Type="http://schemas.openxmlformats.org/officeDocument/2006/relationships/slideLayout" Target="../slideLayouts/slideLayout511.xml"/><Relationship Id="rId12" Type="http://schemas.openxmlformats.org/officeDocument/2006/relationships/theme" Target="../theme/theme36.xml"/><Relationship Id="rId2" Type="http://schemas.openxmlformats.org/officeDocument/2006/relationships/slideLayout" Target="../slideLayouts/slideLayout506.xml"/><Relationship Id="rId1" Type="http://schemas.openxmlformats.org/officeDocument/2006/relationships/slideLayout" Target="../slideLayouts/slideLayout505.xml"/><Relationship Id="rId6" Type="http://schemas.openxmlformats.org/officeDocument/2006/relationships/slideLayout" Target="../slideLayouts/slideLayout510.xml"/><Relationship Id="rId11" Type="http://schemas.openxmlformats.org/officeDocument/2006/relationships/slideLayout" Target="../slideLayouts/slideLayout515.xml"/><Relationship Id="rId5" Type="http://schemas.openxmlformats.org/officeDocument/2006/relationships/slideLayout" Target="../slideLayouts/slideLayout509.xml"/><Relationship Id="rId10" Type="http://schemas.openxmlformats.org/officeDocument/2006/relationships/slideLayout" Target="../slideLayouts/slideLayout514.xml"/><Relationship Id="rId4" Type="http://schemas.openxmlformats.org/officeDocument/2006/relationships/slideLayout" Target="../slideLayouts/slideLayout508.xml"/><Relationship Id="rId9" Type="http://schemas.openxmlformats.org/officeDocument/2006/relationships/slideLayout" Target="../slideLayouts/slideLayout513.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523.xml"/><Relationship Id="rId13" Type="http://schemas.openxmlformats.org/officeDocument/2006/relationships/slideLayout" Target="../slideLayouts/slideLayout528.xml"/><Relationship Id="rId18" Type="http://schemas.openxmlformats.org/officeDocument/2006/relationships/image" Target="../media/image51.png"/><Relationship Id="rId3" Type="http://schemas.openxmlformats.org/officeDocument/2006/relationships/slideLayout" Target="../slideLayouts/slideLayout518.xml"/><Relationship Id="rId7" Type="http://schemas.openxmlformats.org/officeDocument/2006/relationships/slideLayout" Target="../slideLayouts/slideLayout522.xml"/><Relationship Id="rId12" Type="http://schemas.openxmlformats.org/officeDocument/2006/relationships/slideLayout" Target="../slideLayouts/slideLayout527.xml"/><Relationship Id="rId17" Type="http://schemas.openxmlformats.org/officeDocument/2006/relationships/image" Target="../media/image50.jpeg"/><Relationship Id="rId2" Type="http://schemas.openxmlformats.org/officeDocument/2006/relationships/slideLayout" Target="../slideLayouts/slideLayout517.xml"/><Relationship Id="rId16" Type="http://schemas.openxmlformats.org/officeDocument/2006/relationships/image" Target="../media/image49.jpeg"/><Relationship Id="rId1" Type="http://schemas.openxmlformats.org/officeDocument/2006/relationships/slideLayout" Target="../slideLayouts/slideLayout516.xml"/><Relationship Id="rId6" Type="http://schemas.openxmlformats.org/officeDocument/2006/relationships/slideLayout" Target="../slideLayouts/slideLayout521.xml"/><Relationship Id="rId11" Type="http://schemas.openxmlformats.org/officeDocument/2006/relationships/slideLayout" Target="../slideLayouts/slideLayout526.xml"/><Relationship Id="rId5" Type="http://schemas.openxmlformats.org/officeDocument/2006/relationships/slideLayout" Target="../slideLayouts/slideLayout520.xml"/><Relationship Id="rId15" Type="http://schemas.openxmlformats.org/officeDocument/2006/relationships/theme" Target="../theme/theme37.xml"/><Relationship Id="rId10" Type="http://schemas.openxmlformats.org/officeDocument/2006/relationships/slideLayout" Target="../slideLayouts/slideLayout525.xml"/><Relationship Id="rId4" Type="http://schemas.openxmlformats.org/officeDocument/2006/relationships/slideLayout" Target="../slideLayouts/slideLayout519.xml"/><Relationship Id="rId9" Type="http://schemas.openxmlformats.org/officeDocument/2006/relationships/slideLayout" Target="../slideLayouts/slideLayout524.xml"/><Relationship Id="rId14" Type="http://schemas.openxmlformats.org/officeDocument/2006/relationships/slideLayout" Target="../slideLayouts/slideLayout529.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537.xml"/><Relationship Id="rId13" Type="http://schemas.openxmlformats.org/officeDocument/2006/relationships/image" Target="../media/image56.png"/><Relationship Id="rId3" Type="http://schemas.openxmlformats.org/officeDocument/2006/relationships/slideLayout" Target="../slideLayouts/slideLayout532.xml"/><Relationship Id="rId7" Type="http://schemas.openxmlformats.org/officeDocument/2006/relationships/slideLayout" Target="../slideLayouts/slideLayout536.xml"/><Relationship Id="rId12" Type="http://schemas.openxmlformats.org/officeDocument/2006/relationships/theme" Target="../theme/theme38.xml"/><Relationship Id="rId17" Type="http://schemas.openxmlformats.org/officeDocument/2006/relationships/image" Target="../media/image60.jpeg"/><Relationship Id="rId2" Type="http://schemas.openxmlformats.org/officeDocument/2006/relationships/slideLayout" Target="../slideLayouts/slideLayout531.xml"/><Relationship Id="rId16" Type="http://schemas.openxmlformats.org/officeDocument/2006/relationships/image" Target="../media/image59.jpeg"/><Relationship Id="rId1" Type="http://schemas.openxmlformats.org/officeDocument/2006/relationships/slideLayout" Target="../slideLayouts/slideLayout530.xml"/><Relationship Id="rId6" Type="http://schemas.openxmlformats.org/officeDocument/2006/relationships/slideLayout" Target="../slideLayouts/slideLayout535.xml"/><Relationship Id="rId11" Type="http://schemas.openxmlformats.org/officeDocument/2006/relationships/slideLayout" Target="../slideLayouts/slideLayout540.xml"/><Relationship Id="rId5" Type="http://schemas.openxmlformats.org/officeDocument/2006/relationships/slideLayout" Target="../slideLayouts/slideLayout534.xml"/><Relationship Id="rId15" Type="http://schemas.openxmlformats.org/officeDocument/2006/relationships/image" Target="../media/image58.jpeg"/><Relationship Id="rId10" Type="http://schemas.openxmlformats.org/officeDocument/2006/relationships/slideLayout" Target="../slideLayouts/slideLayout539.xml"/><Relationship Id="rId4" Type="http://schemas.openxmlformats.org/officeDocument/2006/relationships/slideLayout" Target="../slideLayouts/slideLayout533.xml"/><Relationship Id="rId9" Type="http://schemas.openxmlformats.org/officeDocument/2006/relationships/slideLayout" Target="../slideLayouts/slideLayout538.xml"/><Relationship Id="rId14" Type="http://schemas.openxmlformats.org/officeDocument/2006/relationships/image" Target="../media/image57.jpeg"/></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548.xml"/><Relationship Id="rId13" Type="http://schemas.openxmlformats.org/officeDocument/2006/relationships/image" Target="../media/image61.jpeg"/><Relationship Id="rId3" Type="http://schemas.openxmlformats.org/officeDocument/2006/relationships/slideLayout" Target="../slideLayouts/slideLayout543.xml"/><Relationship Id="rId7" Type="http://schemas.openxmlformats.org/officeDocument/2006/relationships/slideLayout" Target="../slideLayouts/slideLayout547.xml"/><Relationship Id="rId12" Type="http://schemas.openxmlformats.org/officeDocument/2006/relationships/theme" Target="../theme/theme39.xml"/><Relationship Id="rId2" Type="http://schemas.openxmlformats.org/officeDocument/2006/relationships/slideLayout" Target="../slideLayouts/slideLayout542.xml"/><Relationship Id="rId16" Type="http://schemas.openxmlformats.org/officeDocument/2006/relationships/image" Target="../media/image64.png"/><Relationship Id="rId1" Type="http://schemas.openxmlformats.org/officeDocument/2006/relationships/slideLayout" Target="../slideLayouts/slideLayout541.xml"/><Relationship Id="rId6" Type="http://schemas.openxmlformats.org/officeDocument/2006/relationships/slideLayout" Target="../slideLayouts/slideLayout546.xml"/><Relationship Id="rId11" Type="http://schemas.openxmlformats.org/officeDocument/2006/relationships/slideLayout" Target="../slideLayouts/slideLayout551.xml"/><Relationship Id="rId5" Type="http://schemas.openxmlformats.org/officeDocument/2006/relationships/slideLayout" Target="../slideLayouts/slideLayout545.xml"/><Relationship Id="rId15" Type="http://schemas.openxmlformats.org/officeDocument/2006/relationships/image" Target="../media/image63.png"/><Relationship Id="rId10" Type="http://schemas.openxmlformats.org/officeDocument/2006/relationships/slideLayout" Target="../slideLayouts/slideLayout550.xml"/><Relationship Id="rId4" Type="http://schemas.openxmlformats.org/officeDocument/2006/relationships/slideLayout" Target="../slideLayouts/slideLayout544.xml"/><Relationship Id="rId9" Type="http://schemas.openxmlformats.org/officeDocument/2006/relationships/slideLayout" Target="../slideLayouts/slideLayout549.xml"/><Relationship Id="rId14" Type="http://schemas.openxmlformats.org/officeDocument/2006/relationships/image" Target="../media/image62.png"/></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559.xml"/><Relationship Id="rId13" Type="http://schemas.openxmlformats.org/officeDocument/2006/relationships/slideLayout" Target="../slideLayouts/slideLayout564.xml"/><Relationship Id="rId3" Type="http://schemas.openxmlformats.org/officeDocument/2006/relationships/slideLayout" Target="../slideLayouts/slideLayout554.xml"/><Relationship Id="rId7" Type="http://schemas.openxmlformats.org/officeDocument/2006/relationships/slideLayout" Target="../slideLayouts/slideLayout558.xml"/><Relationship Id="rId12" Type="http://schemas.openxmlformats.org/officeDocument/2006/relationships/slideLayout" Target="../slideLayouts/slideLayout563.xml"/><Relationship Id="rId2" Type="http://schemas.openxmlformats.org/officeDocument/2006/relationships/slideLayout" Target="../slideLayouts/slideLayout553.xml"/><Relationship Id="rId1" Type="http://schemas.openxmlformats.org/officeDocument/2006/relationships/slideLayout" Target="../slideLayouts/slideLayout552.xml"/><Relationship Id="rId6" Type="http://schemas.openxmlformats.org/officeDocument/2006/relationships/slideLayout" Target="../slideLayouts/slideLayout557.xml"/><Relationship Id="rId11" Type="http://schemas.openxmlformats.org/officeDocument/2006/relationships/slideLayout" Target="../slideLayouts/slideLayout562.xml"/><Relationship Id="rId5" Type="http://schemas.openxmlformats.org/officeDocument/2006/relationships/slideLayout" Target="../slideLayouts/slideLayout556.xml"/><Relationship Id="rId15" Type="http://schemas.openxmlformats.org/officeDocument/2006/relationships/theme" Target="../theme/theme40.xml"/><Relationship Id="rId10" Type="http://schemas.openxmlformats.org/officeDocument/2006/relationships/slideLayout" Target="../slideLayouts/slideLayout561.xml"/><Relationship Id="rId4" Type="http://schemas.openxmlformats.org/officeDocument/2006/relationships/slideLayout" Target="../slideLayouts/slideLayout555.xml"/><Relationship Id="rId9" Type="http://schemas.openxmlformats.org/officeDocument/2006/relationships/slideLayout" Target="../slideLayouts/slideLayout560.xml"/><Relationship Id="rId14" Type="http://schemas.openxmlformats.org/officeDocument/2006/relationships/slideLayout" Target="../slideLayouts/slideLayout565.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573.xml"/><Relationship Id="rId3" Type="http://schemas.openxmlformats.org/officeDocument/2006/relationships/slideLayout" Target="../slideLayouts/slideLayout568.xml"/><Relationship Id="rId7" Type="http://schemas.openxmlformats.org/officeDocument/2006/relationships/slideLayout" Target="../slideLayouts/slideLayout572.xml"/><Relationship Id="rId12" Type="http://schemas.openxmlformats.org/officeDocument/2006/relationships/theme" Target="../theme/theme41.xml"/><Relationship Id="rId2" Type="http://schemas.openxmlformats.org/officeDocument/2006/relationships/slideLayout" Target="../slideLayouts/slideLayout567.xml"/><Relationship Id="rId1" Type="http://schemas.openxmlformats.org/officeDocument/2006/relationships/slideLayout" Target="../slideLayouts/slideLayout566.xml"/><Relationship Id="rId6" Type="http://schemas.openxmlformats.org/officeDocument/2006/relationships/slideLayout" Target="../slideLayouts/slideLayout571.xml"/><Relationship Id="rId11" Type="http://schemas.openxmlformats.org/officeDocument/2006/relationships/slideLayout" Target="../slideLayouts/slideLayout576.xml"/><Relationship Id="rId5" Type="http://schemas.openxmlformats.org/officeDocument/2006/relationships/slideLayout" Target="../slideLayouts/slideLayout570.xml"/><Relationship Id="rId10" Type="http://schemas.openxmlformats.org/officeDocument/2006/relationships/slideLayout" Target="../slideLayouts/slideLayout575.xml"/><Relationship Id="rId4" Type="http://schemas.openxmlformats.org/officeDocument/2006/relationships/slideLayout" Target="../slideLayouts/slideLayout569.xml"/><Relationship Id="rId9" Type="http://schemas.openxmlformats.org/officeDocument/2006/relationships/slideLayout" Target="../slideLayouts/slideLayout574.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584.xml"/><Relationship Id="rId3" Type="http://schemas.openxmlformats.org/officeDocument/2006/relationships/slideLayout" Target="../slideLayouts/slideLayout579.xml"/><Relationship Id="rId7" Type="http://schemas.openxmlformats.org/officeDocument/2006/relationships/slideLayout" Target="../slideLayouts/slideLayout583.xml"/><Relationship Id="rId12" Type="http://schemas.openxmlformats.org/officeDocument/2006/relationships/theme" Target="../theme/theme42.xml"/><Relationship Id="rId2" Type="http://schemas.openxmlformats.org/officeDocument/2006/relationships/slideLayout" Target="../slideLayouts/slideLayout578.xml"/><Relationship Id="rId1" Type="http://schemas.openxmlformats.org/officeDocument/2006/relationships/slideLayout" Target="../slideLayouts/slideLayout577.xml"/><Relationship Id="rId6" Type="http://schemas.openxmlformats.org/officeDocument/2006/relationships/slideLayout" Target="../slideLayouts/slideLayout582.xml"/><Relationship Id="rId11" Type="http://schemas.openxmlformats.org/officeDocument/2006/relationships/slideLayout" Target="../slideLayouts/slideLayout587.xml"/><Relationship Id="rId5" Type="http://schemas.openxmlformats.org/officeDocument/2006/relationships/slideLayout" Target="../slideLayouts/slideLayout581.xml"/><Relationship Id="rId10" Type="http://schemas.openxmlformats.org/officeDocument/2006/relationships/slideLayout" Target="../slideLayouts/slideLayout586.xml"/><Relationship Id="rId4" Type="http://schemas.openxmlformats.org/officeDocument/2006/relationships/slideLayout" Target="../slideLayouts/slideLayout580.xml"/><Relationship Id="rId9" Type="http://schemas.openxmlformats.org/officeDocument/2006/relationships/slideLayout" Target="../slideLayouts/slideLayout585.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595.xml"/><Relationship Id="rId13" Type="http://schemas.openxmlformats.org/officeDocument/2006/relationships/slideLayout" Target="../slideLayouts/slideLayout600.xml"/><Relationship Id="rId3" Type="http://schemas.openxmlformats.org/officeDocument/2006/relationships/slideLayout" Target="../slideLayouts/slideLayout590.xml"/><Relationship Id="rId7" Type="http://schemas.openxmlformats.org/officeDocument/2006/relationships/slideLayout" Target="../slideLayouts/slideLayout594.xml"/><Relationship Id="rId12" Type="http://schemas.openxmlformats.org/officeDocument/2006/relationships/slideLayout" Target="../slideLayouts/slideLayout599.xml"/><Relationship Id="rId2" Type="http://schemas.openxmlformats.org/officeDocument/2006/relationships/slideLayout" Target="../slideLayouts/slideLayout589.xml"/><Relationship Id="rId16" Type="http://schemas.openxmlformats.org/officeDocument/2006/relationships/image" Target="../media/image73.png"/><Relationship Id="rId1" Type="http://schemas.openxmlformats.org/officeDocument/2006/relationships/slideLayout" Target="../slideLayouts/slideLayout588.xml"/><Relationship Id="rId6" Type="http://schemas.openxmlformats.org/officeDocument/2006/relationships/slideLayout" Target="../slideLayouts/slideLayout593.xml"/><Relationship Id="rId11" Type="http://schemas.openxmlformats.org/officeDocument/2006/relationships/slideLayout" Target="../slideLayouts/slideLayout598.xml"/><Relationship Id="rId5" Type="http://schemas.openxmlformats.org/officeDocument/2006/relationships/slideLayout" Target="../slideLayouts/slideLayout592.xml"/><Relationship Id="rId15" Type="http://schemas.openxmlformats.org/officeDocument/2006/relationships/image" Target="../media/image72.jpeg"/><Relationship Id="rId10" Type="http://schemas.openxmlformats.org/officeDocument/2006/relationships/slideLayout" Target="../slideLayouts/slideLayout597.xml"/><Relationship Id="rId4" Type="http://schemas.openxmlformats.org/officeDocument/2006/relationships/slideLayout" Target="../slideLayouts/slideLayout591.xml"/><Relationship Id="rId9" Type="http://schemas.openxmlformats.org/officeDocument/2006/relationships/slideLayout" Target="../slideLayouts/slideLayout596.xml"/><Relationship Id="rId14" Type="http://schemas.openxmlformats.org/officeDocument/2006/relationships/theme" Target="../theme/theme43.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608.xml"/><Relationship Id="rId13" Type="http://schemas.openxmlformats.org/officeDocument/2006/relationships/theme" Target="../theme/theme44.xml"/><Relationship Id="rId3" Type="http://schemas.openxmlformats.org/officeDocument/2006/relationships/slideLayout" Target="../slideLayouts/slideLayout603.xml"/><Relationship Id="rId7" Type="http://schemas.openxmlformats.org/officeDocument/2006/relationships/slideLayout" Target="../slideLayouts/slideLayout607.xml"/><Relationship Id="rId12" Type="http://schemas.openxmlformats.org/officeDocument/2006/relationships/slideLayout" Target="../slideLayouts/slideLayout612.xml"/><Relationship Id="rId2" Type="http://schemas.openxmlformats.org/officeDocument/2006/relationships/slideLayout" Target="../slideLayouts/slideLayout602.xml"/><Relationship Id="rId16" Type="http://schemas.openxmlformats.org/officeDocument/2006/relationships/image" Target="../media/image78.jpeg"/><Relationship Id="rId1" Type="http://schemas.openxmlformats.org/officeDocument/2006/relationships/slideLayout" Target="../slideLayouts/slideLayout601.xml"/><Relationship Id="rId6" Type="http://schemas.openxmlformats.org/officeDocument/2006/relationships/slideLayout" Target="../slideLayouts/slideLayout606.xml"/><Relationship Id="rId11" Type="http://schemas.openxmlformats.org/officeDocument/2006/relationships/slideLayout" Target="../slideLayouts/slideLayout611.xml"/><Relationship Id="rId5" Type="http://schemas.openxmlformats.org/officeDocument/2006/relationships/slideLayout" Target="../slideLayouts/slideLayout605.xml"/><Relationship Id="rId15" Type="http://schemas.openxmlformats.org/officeDocument/2006/relationships/image" Target="../media/image77.jpeg"/><Relationship Id="rId10" Type="http://schemas.openxmlformats.org/officeDocument/2006/relationships/slideLayout" Target="../slideLayouts/slideLayout610.xml"/><Relationship Id="rId4" Type="http://schemas.openxmlformats.org/officeDocument/2006/relationships/slideLayout" Target="../slideLayouts/slideLayout604.xml"/><Relationship Id="rId9" Type="http://schemas.openxmlformats.org/officeDocument/2006/relationships/slideLayout" Target="../slideLayouts/slideLayout609.xml"/><Relationship Id="rId14" Type="http://schemas.openxmlformats.org/officeDocument/2006/relationships/image" Target="../media/image76.jpeg"/></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620.xml"/><Relationship Id="rId3" Type="http://schemas.openxmlformats.org/officeDocument/2006/relationships/slideLayout" Target="../slideLayouts/slideLayout615.xml"/><Relationship Id="rId7" Type="http://schemas.openxmlformats.org/officeDocument/2006/relationships/slideLayout" Target="../slideLayouts/slideLayout619.xml"/><Relationship Id="rId12" Type="http://schemas.openxmlformats.org/officeDocument/2006/relationships/theme" Target="../theme/theme45.xml"/><Relationship Id="rId2" Type="http://schemas.openxmlformats.org/officeDocument/2006/relationships/slideLayout" Target="../slideLayouts/slideLayout614.xml"/><Relationship Id="rId1" Type="http://schemas.openxmlformats.org/officeDocument/2006/relationships/slideLayout" Target="../slideLayouts/slideLayout613.xml"/><Relationship Id="rId6" Type="http://schemas.openxmlformats.org/officeDocument/2006/relationships/slideLayout" Target="../slideLayouts/slideLayout618.xml"/><Relationship Id="rId11" Type="http://schemas.openxmlformats.org/officeDocument/2006/relationships/slideLayout" Target="../slideLayouts/slideLayout623.xml"/><Relationship Id="rId5" Type="http://schemas.openxmlformats.org/officeDocument/2006/relationships/slideLayout" Target="../slideLayouts/slideLayout617.xml"/><Relationship Id="rId10" Type="http://schemas.openxmlformats.org/officeDocument/2006/relationships/slideLayout" Target="../slideLayouts/slideLayout622.xml"/><Relationship Id="rId4" Type="http://schemas.openxmlformats.org/officeDocument/2006/relationships/slideLayout" Target="../slideLayouts/slideLayout616.xml"/><Relationship Id="rId9" Type="http://schemas.openxmlformats.org/officeDocument/2006/relationships/slideLayout" Target="../slideLayouts/slideLayout621.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631.xml"/><Relationship Id="rId13" Type="http://schemas.openxmlformats.org/officeDocument/2006/relationships/slideLayout" Target="../slideLayouts/slideLayout636.xml"/><Relationship Id="rId18" Type="http://schemas.openxmlformats.org/officeDocument/2006/relationships/slideLayout" Target="../slideLayouts/slideLayout641.xml"/><Relationship Id="rId26" Type="http://schemas.openxmlformats.org/officeDocument/2006/relationships/theme" Target="../theme/theme46.xml"/><Relationship Id="rId3" Type="http://schemas.openxmlformats.org/officeDocument/2006/relationships/slideLayout" Target="../slideLayouts/slideLayout626.xml"/><Relationship Id="rId21" Type="http://schemas.openxmlformats.org/officeDocument/2006/relationships/slideLayout" Target="../slideLayouts/slideLayout644.xml"/><Relationship Id="rId7" Type="http://schemas.openxmlformats.org/officeDocument/2006/relationships/slideLayout" Target="../slideLayouts/slideLayout630.xml"/><Relationship Id="rId12" Type="http://schemas.openxmlformats.org/officeDocument/2006/relationships/slideLayout" Target="../slideLayouts/slideLayout635.xml"/><Relationship Id="rId17" Type="http://schemas.openxmlformats.org/officeDocument/2006/relationships/slideLayout" Target="../slideLayouts/slideLayout640.xml"/><Relationship Id="rId25" Type="http://schemas.openxmlformats.org/officeDocument/2006/relationships/slideLayout" Target="../slideLayouts/slideLayout648.xml"/><Relationship Id="rId2" Type="http://schemas.openxmlformats.org/officeDocument/2006/relationships/slideLayout" Target="../slideLayouts/slideLayout625.xml"/><Relationship Id="rId16" Type="http://schemas.openxmlformats.org/officeDocument/2006/relationships/slideLayout" Target="../slideLayouts/slideLayout639.xml"/><Relationship Id="rId20" Type="http://schemas.openxmlformats.org/officeDocument/2006/relationships/slideLayout" Target="../slideLayouts/slideLayout643.xml"/><Relationship Id="rId1" Type="http://schemas.openxmlformats.org/officeDocument/2006/relationships/slideLayout" Target="../slideLayouts/slideLayout624.xml"/><Relationship Id="rId6" Type="http://schemas.openxmlformats.org/officeDocument/2006/relationships/slideLayout" Target="../slideLayouts/slideLayout629.xml"/><Relationship Id="rId11" Type="http://schemas.openxmlformats.org/officeDocument/2006/relationships/slideLayout" Target="../slideLayouts/slideLayout634.xml"/><Relationship Id="rId24" Type="http://schemas.openxmlformats.org/officeDocument/2006/relationships/slideLayout" Target="../slideLayouts/slideLayout647.xml"/><Relationship Id="rId5" Type="http://schemas.openxmlformats.org/officeDocument/2006/relationships/slideLayout" Target="../slideLayouts/slideLayout628.xml"/><Relationship Id="rId15" Type="http://schemas.openxmlformats.org/officeDocument/2006/relationships/slideLayout" Target="../slideLayouts/slideLayout638.xml"/><Relationship Id="rId23" Type="http://schemas.openxmlformats.org/officeDocument/2006/relationships/slideLayout" Target="../slideLayouts/slideLayout646.xml"/><Relationship Id="rId10" Type="http://schemas.openxmlformats.org/officeDocument/2006/relationships/slideLayout" Target="../slideLayouts/slideLayout633.xml"/><Relationship Id="rId19" Type="http://schemas.openxmlformats.org/officeDocument/2006/relationships/slideLayout" Target="../slideLayouts/slideLayout642.xml"/><Relationship Id="rId4" Type="http://schemas.openxmlformats.org/officeDocument/2006/relationships/slideLayout" Target="../slideLayouts/slideLayout627.xml"/><Relationship Id="rId9" Type="http://schemas.openxmlformats.org/officeDocument/2006/relationships/slideLayout" Target="../slideLayouts/slideLayout632.xml"/><Relationship Id="rId14" Type="http://schemas.openxmlformats.org/officeDocument/2006/relationships/slideLayout" Target="../slideLayouts/slideLayout637.xml"/><Relationship Id="rId22" Type="http://schemas.openxmlformats.org/officeDocument/2006/relationships/slideLayout" Target="../slideLayouts/slideLayout645.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656.xml"/><Relationship Id="rId13" Type="http://schemas.openxmlformats.org/officeDocument/2006/relationships/slideLayout" Target="../slideLayouts/slideLayout661.xml"/><Relationship Id="rId18" Type="http://schemas.openxmlformats.org/officeDocument/2006/relationships/slideLayout" Target="../slideLayouts/slideLayout666.xml"/><Relationship Id="rId26" Type="http://schemas.openxmlformats.org/officeDocument/2006/relationships/theme" Target="../theme/theme47.xml"/><Relationship Id="rId3" Type="http://schemas.openxmlformats.org/officeDocument/2006/relationships/slideLayout" Target="../slideLayouts/slideLayout651.xml"/><Relationship Id="rId21" Type="http://schemas.openxmlformats.org/officeDocument/2006/relationships/slideLayout" Target="../slideLayouts/slideLayout669.xml"/><Relationship Id="rId7" Type="http://schemas.openxmlformats.org/officeDocument/2006/relationships/slideLayout" Target="../slideLayouts/slideLayout655.xml"/><Relationship Id="rId12" Type="http://schemas.openxmlformats.org/officeDocument/2006/relationships/slideLayout" Target="../slideLayouts/slideLayout660.xml"/><Relationship Id="rId17" Type="http://schemas.openxmlformats.org/officeDocument/2006/relationships/slideLayout" Target="../slideLayouts/slideLayout665.xml"/><Relationship Id="rId25" Type="http://schemas.openxmlformats.org/officeDocument/2006/relationships/slideLayout" Target="../slideLayouts/slideLayout673.xml"/><Relationship Id="rId2" Type="http://schemas.openxmlformats.org/officeDocument/2006/relationships/slideLayout" Target="../slideLayouts/slideLayout650.xml"/><Relationship Id="rId16" Type="http://schemas.openxmlformats.org/officeDocument/2006/relationships/slideLayout" Target="../slideLayouts/slideLayout664.xml"/><Relationship Id="rId20" Type="http://schemas.openxmlformats.org/officeDocument/2006/relationships/slideLayout" Target="../slideLayouts/slideLayout668.xml"/><Relationship Id="rId1" Type="http://schemas.openxmlformats.org/officeDocument/2006/relationships/slideLayout" Target="../slideLayouts/slideLayout649.xml"/><Relationship Id="rId6" Type="http://schemas.openxmlformats.org/officeDocument/2006/relationships/slideLayout" Target="../slideLayouts/slideLayout654.xml"/><Relationship Id="rId11" Type="http://schemas.openxmlformats.org/officeDocument/2006/relationships/slideLayout" Target="../slideLayouts/slideLayout659.xml"/><Relationship Id="rId24" Type="http://schemas.openxmlformats.org/officeDocument/2006/relationships/slideLayout" Target="../slideLayouts/slideLayout672.xml"/><Relationship Id="rId5" Type="http://schemas.openxmlformats.org/officeDocument/2006/relationships/slideLayout" Target="../slideLayouts/slideLayout653.xml"/><Relationship Id="rId15" Type="http://schemas.openxmlformats.org/officeDocument/2006/relationships/slideLayout" Target="../slideLayouts/slideLayout663.xml"/><Relationship Id="rId23" Type="http://schemas.openxmlformats.org/officeDocument/2006/relationships/slideLayout" Target="../slideLayouts/slideLayout671.xml"/><Relationship Id="rId10" Type="http://schemas.openxmlformats.org/officeDocument/2006/relationships/slideLayout" Target="../slideLayouts/slideLayout658.xml"/><Relationship Id="rId19" Type="http://schemas.openxmlformats.org/officeDocument/2006/relationships/slideLayout" Target="../slideLayouts/slideLayout667.xml"/><Relationship Id="rId4" Type="http://schemas.openxmlformats.org/officeDocument/2006/relationships/slideLayout" Target="../slideLayouts/slideLayout652.xml"/><Relationship Id="rId9" Type="http://schemas.openxmlformats.org/officeDocument/2006/relationships/slideLayout" Target="../slideLayouts/slideLayout657.xml"/><Relationship Id="rId14" Type="http://schemas.openxmlformats.org/officeDocument/2006/relationships/slideLayout" Target="../slideLayouts/slideLayout662.xml"/><Relationship Id="rId22" Type="http://schemas.openxmlformats.org/officeDocument/2006/relationships/slideLayout" Target="../slideLayouts/slideLayout670.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681.xml"/><Relationship Id="rId13" Type="http://schemas.openxmlformats.org/officeDocument/2006/relationships/slideLayout" Target="../slideLayouts/slideLayout686.xml"/><Relationship Id="rId18" Type="http://schemas.openxmlformats.org/officeDocument/2006/relationships/theme" Target="../theme/theme48.xml"/><Relationship Id="rId3" Type="http://schemas.openxmlformats.org/officeDocument/2006/relationships/slideLayout" Target="../slideLayouts/slideLayout676.xml"/><Relationship Id="rId7" Type="http://schemas.openxmlformats.org/officeDocument/2006/relationships/slideLayout" Target="../slideLayouts/slideLayout680.xml"/><Relationship Id="rId12" Type="http://schemas.openxmlformats.org/officeDocument/2006/relationships/slideLayout" Target="../slideLayouts/slideLayout685.xml"/><Relationship Id="rId17" Type="http://schemas.openxmlformats.org/officeDocument/2006/relationships/slideLayout" Target="../slideLayouts/slideLayout690.xml"/><Relationship Id="rId2" Type="http://schemas.openxmlformats.org/officeDocument/2006/relationships/slideLayout" Target="../slideLayouts/slideLayout675.xml"/><Relationship Id="rId16" Type="http://schemas.openxmlformats.org/officeDocument/2006/relationships/slideLayout" Target="../slideLayouts/slideLayout689.xml"/><Relationship Id="rId1" Type="http://schemas.openxmlformats.org/officeDocument/2006/relationships/slideLayout" Target="../slideLayouts/slideLayout674.xml"/><Relationship Id="rId6" Type="http://schemas.openxmlformats.org/officeDocument/2006/relationships/slideLayout" Target="../slideLayouts/slideLayout679.xml"/><Relationship Id="rId11" Type="http://schemas.openxmlformats.org/officeDocument/2006/relationships/slideLayout" Target="../slideLayouts/slideLayout684.xml"/><Relationship Id="rId5" Type="http://schemas.openxmlformats.org/officeDocument/2006/relationships/slideLayout" Target="../slideLayouts/slideLayout678.xml"/><Relationship Id="rId15" Type="http://schemas.openxmlformats.org/officeDocument/2006/relationships/slideLayout" Target="../slideLayouts/slideLayout688.xml"/><Relationship Id="rId10" Type="http://schemas.openxmlformats.org/officeDocument/2006/relationships/slideLayout" Target="../slideLayouts/slideLayout683.xml"/><Relationship Id="rId4" Type="http://schemas.openxmlformats.org/officeDocument/2006/relationships/slideLayout" Target="../slideLayouts/slideLayout677.xml"/><Relationship Id="rId9" Type="http://schemas.openxmlformats.org/officeDocument/2006/relationships/slideLayout" Target="../slideLayouts/slideLayout682.xml"/><Relationship Id="rId14" Type="http://schemas.openxmlformats.org/officeDocument/2006/relationships/slideLayout" Target="../slideLayouts/slideLayout687.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698.xml"/><Relationship Id="rId13" Type="http://schemas.openxmlformats.org/officeDocument/2006/relationships/slideLayout" Target="../slideLayouts/slideLayout703.xml"/><Relationship Id="rId18" Type="http://schemas.openxmlformats.org/officeDocument/2006/relationships/slideLayout" Target="../slideLayouts/slideLayout708.xml"/><Relationship Id="rId3" Type="http://schemas.openxmlformats.org/officeDocument/2006/relationships/slideLayout" Target="../slideLayouts/slideLayout693.xml"/><Relationship Id="rId7" Type="http://schemas.openxmlformats.org/officeDocument/2006/relationships/slideLayout" Target="../slideLayouts/slideLayout697.xml"/><Relationship Id="rId12" Type="http://schemas.openxmlformats.org/officeDocument/2006/relationships/slideLayout" Target="../slideLayouts/slideLayout702.xml"/><Relationship Id="rId17" Type="http://schemas.openxmlformats.org/officeDocument/2006/relationships/slideLayout" Target="../slideLayouts/slideLayout707.xml"/><Relationship Id="rId2" Type="http://schemas.openxmlformats.org/officeDocument/2006/relationships/slideLayout" Target="../slideLayouts/slideLayout692.xml"/><Relationship Id="rId16" Type="http://schemas.openxmlformats.org/officeDocument/2006/relationships/slideLayout" Target="../slideLayouts/slideLayout706.xml"/><Relationship Id="rId20" Type="http://schemas.openxmlformats.org/officeDocument/2006/relationships/theme" Target="../theme/theme49.xml"/><Relationship Id="rId1" Type="http://schemas.openxmlformats.org/officeDocument/2006/relationships/slideLayout" Target="../slideLayouts/slideLayout691.xml"/><Relationship Id="rId6" Type="http://schemas.openxmlformats.org/officeDocument/2006/relationships/slideLayout" Target="../slideLayouts/slideLayout696.xml"/><Relationship Id="rId11" Type="http://schemas.openxmlformats.org/officeDocument/2006/relationships/slideLayout" Target="../slideLayouts/slideLayout701.xml"/><Relationship Id="rId5" Type="http://schemas.openxmlformats.org/officeDocument/2006/relationships/slideLayout" Target="../slideLayouts/slideLayout695.xml"/><Relationship Id="rId15" Type="http://schemas.openxmlformats.org/officeDocument/2006/relationships/slideLayout" Target="../slideLayouts/slideLayout705.xml"/><Relationship Id="rId10" Type="http://schemas.openxmlformats.org/officeDocument/2006/relationships/slideLayout" Target="../slideLayouts/slideLayout700.xml"/><Relationship Id="rId19" Type="http://schemas.openxmlformats.org/officeDocument/2006/relationships/slideLayout" Target="../slideLayouts/slideLayout709.xml"/><Relationship Id="rId4" Type="http://schemas.openxmlformats.org/officeDocument/2006/relationships/slideLayout" Target="../slideLayouts/slideLayout694.xml"/><Relationship Id="rId9" Type="http://schemas.openxmlformats.org/officeDocument/2006/relationships/slideLayout" Target="../slideLayouts/slideLayout699.xml"/><Relationship Id="rId14" Type="http://schemas.openxmlformats.org/officeDocument/2006/relationships/slideLayout" Target="../slideLayouts/slideLayout704.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717.xml"/><Relationship Id="rId13" Type="http://schemas.openxmlformats.org/officeDocument/2006/relationships/slideLayout" Target="../slideLayouts/slideLayout722.xml"/><Relationship Id="rId3" Type="http://schemas.openxmlformats.org/officeDocument/2006/relationships/slideLayout" Target="../slideLayouts/slideLayout712.xml"/><Relationship Id="rId7" Type="http://schemas.openxmlformats.org/officeDocument/2006/relationships/slideLayout" Target="../slideLayouts/slideLayout716.xml"/><Relationship Id="rId12" Type="http://schemas.openxmlformats.org/officeDocument/2006/relationships/slideLayout" Target="../slideLayouts/slideLayout721.xml"/><Relationship Id="rId2" Type="http://schemas.openxmlformats.org/officeDocument/2006/relationships/slideLayout" Target="../slideLayouts/slideLayout711.xml"/><Relationship Id="rId16" Type="http://schemas.openxmlformats.org/officeDocument/2006/relationships/theme" Target="../theme/theme50.xml"/><Relationship Id="rId1" Type="http://schemas.openxmlformats.org/officeDocument/2006/relationships/slideLayout" Target="../slideLayouts/slideLayout710.xml"/><Relationship Id="rId6" Type="http://schemas.openxmlformats.org/officeDocument/2006/relationships/slideLayout" Target="../slideLayouts/slideLayout715.xml"/><Relationship Id="rId11" Type="http://schemas.openxmlformats.org/officeDocument/2006/relationships/slideLayout" Target="../slideLayouts/slideLayout720.xml"/><Relationship Id="rId5" Type="http://schemas.openxmlformats.org/officeDocument/2006/relationships/slideLayout" Target="../slideLayouts/slideLayout714.xml"/><Relationship Id="rId15" Type="http://schemas.openxmlformats.org/officeDocument/2006/relationships/slideLayout" Target="../slideLayouts/slideLayout724.xml"/><Relationship Id="rId10" Type="http://schemas.openxmlformats.org/officeDocument/2006/relationships/slideLayout" Target="../slideLayouts/slideLayout719.xml"/><Relationship Id="rId4" Type="http://schemas.openxmlformats.org/officeDocument/2006/relationships/slideLayout" Target="../slideLayouts/slideLayout713.xml"/><Relationship Id="rId9" Type="http://schemas.openxmlformats.org/officeDocument/2006/relationships/slideLayout" Target="../slideLayouts/slideLayout718.xml"/><Relationship Id="rId14" Type="http://schemas.openxmlformats.org/officeDocument/2006/relationships/slideLayout" Target="../slideLayouts/slideLayout723.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732.xml"/><Relationship Id="rId3" Type="http://schemas.openxmlformats.org/officeDocument/2006/relationships/slideLayout" Target="../slideLayouts/slideLayout727.xml"/><Relationship Id="rId7" Type="http://schemas.openxmlformats.org/officeDocument/2006/relationships/slideLayout" Target="../slideLayouts/slideLayout731.xml"/><Relationship Id="rId12" Type="http://schemas.openxmlformats.org/officeDocument/2006/relationships/theme" Target="../theme/theme51.xml"/><Relationship Id="rId2" Type="http://schemas.openxmlformats.org/officeDocument/2006/relationships/slideLayout" Target="../slideLayouts/slideLayout726.xml"/><Relationship Id="rId1" Type="http://schemas.openxmlformats.org/officeDocument/2006/relationships/slideLayout" Target="../slideLayouts/slideLayout725.xml"/><Relationship Id="rId6" Type="http://schemas.openxmlformats.org/officeDocument/2006/relationships/slideLayout" Target="../slideLayouts/slideLayout730.xml"/><Relationship Id="rId11" Type="http://schemas.openxmlformats.org/officeDocument/2006/relationships/slideLayout" Target="../slideLayouts/slideLayout735.xml"/><Relationship Id="rId5" Type="http://schemas.openxmlformats.org/officeDocument/2006/relationships/slideLayout" Target="../slideLayouts/slideLayout729.xml"/><Relationship Id="rId10" Type="http://schemas.openxmlformats.org/officeDocument/2006/relationships/slideLayout" Target="../slideLayouts/slideLayout734.xml"/><Relationship Id="rId4" Type="http://schemas.openxmlformats.org/officeDocument/2006/relationships/slideLayout" Target="../slideLayouts/slideLayout728.xml"/><Relationship Id="rId9" Type="http://schemas.openxmlformats.org/officeDocument/2006/relationships/slideLayout" Target="../slideLayouts/slideLayout733.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743.xml"/><Relationship Id="rId3" Type="http://schemas.openxmlformats.org/officeDocument/2006/relationships/slideLayout" Target="../slideLayouts/slideLayout738.xml"/><Relationship Id="rId7" Type="http://schemas.openxmlformats.org/officeDocument/2006/relationships/slideLayout" Target="../slideLayouts/slideLayout742.xml"/><Relationship Id="rId12" Type="http://schemas.openxmlformats.org/officeDocument/2006/relationships/theme" Target="../theme/theme52.xml"/><Relationship Id="rId2" Type="http://schemas.openxmlformats.org/officeDocument/2006/relationships/slideLayout" Target="../slideLayouts/slideLayout737.xml"/><Relationship Id="rId1" Type="http://schemas.openxmlformats.org/officeDocument/2006/relationships/slideLayout" Target="../slideLayouts/slideLayout736.xml"/><Relationship Id="rId6" Type="http://schemas.openxmlformats.org/officeDocument/2006/relationships/slideLayout" Target="../slideLayouts/slideLayout741.xml"/><Relationship Id="rId11" Type="http://schemas.openxmlformats.org/officeDocument/2006/relationships/slideLayout" Target="../slideLayouts/slideLayout746.xml"/><Relationship Id="rId5" Type="http://schemas.openxmlformats.org/officeDocument/2006/relationships/slideLayout" Target="../slideLayouts/slideLayout740.xml"/><Relationship Id="rId10" Type="http://schemas.openxmlformats.org/officeDocument/2006/relationships/slideLayout" Target="../slideLayouts/slideLayout745.xml"/><Relationship Id="rId4" Type="http://schemas.openxmlformats.org/officeDocument/2006/relationships/slideLayout" Target="../slideLayouts/slideLayout739.xml"/><Relationship Id="rId9" Type="http://schemas.openxmlformats.org/officeDocument/2006/relationships/slideLayout" Target="../slideLayouts/slideLayout74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B21BCBE-5765-46D3-BA4F-E21B47D4CF2C}" type="datetimeFigureOut">
              <a:rPr lang="en-US" smtClean="0"/>
              <a:t>12/08/2023</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7847686-4720-432E-AA12-47DA17ED5B1C}" type="slidenum">
              <a:rPr lang="en-US" smtClean="0"/>
              <a:t>‹#›</a:t>
            </a:fld>
            <a:endParaRPr lang="en-US"/>
          </a:p>
        </p:txBody>
      </p:sp>
    </p:spTree>
    <p:extLst>
      <p:ext uri="{BB962C8B-B14F-4D97-AF65-F5344CB8AC3E}">
        <p14:creationId xmlns:p14="http://schemas.microsoft.com/office/powerpoint/2010/main" val="2383536842"/>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b="0" i="0" u="none"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u="none"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grpSp>
        <p:nvGrpSpPr>
          <p:cNvPr id="6" name="Shape 6"/>
          <p:cNvGrpSpPr/>
          <p:nvPr/>
        </p:nvGrpSpPr>
        <p:grpSpPr>
          <a:xfrm>
            <a:off x="508000" y="9"/>
            <a:ext cx="11176000" cy="6883131"/>
            <a:chOff x="381000" y="-18750"/>
            <a:chExt cx="8382000" cy="5180999"/>
          </a:xfrm>
        </p:grpSpPr>
        <p:cxnSp>
          <p:nvCxnSpPr>
            <p:cNvPr id="7" name="Shape 7"/>
            <p:cNvCxnSpPr/>
            <p:nvPr/>
          </p:nvCxnSpPr>
          <p:spPr>
            <a:xfrm>
              <a:off x="76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8" name="Shape 8"/>
            <p:cNvCxnSpPr/>
            <p:nvPr/>
          </p:nvCxnSpPr>
          <p:spPr>
            <a:xfrm>
              <a:off x="1524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9" name="Shape 9"/>
            <p:cNvCxnSpPr/>
            <p:nvPr/>
          </p:nvCxnSpPr>
          <p:spPr>
            <a:xfrm>
              <a:off x="2286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0" name="Shape 10"/>
            <p:cNvCxnSpPr/>
            <p:nvPr/>
          </p:nvCxnSpPr>
          <p:spPr>
            <a:xfrm>
              <a:off x="3048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1" name="Shape 11"/>
            <p:cNvCxnSpPr/>
            <p:nvPr/>
          </p:nvCxnSpPr>
          <p:spPr>
            <a:xfrm>
              <a:off x="3810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2" name="Shape 12"/>
            <p:cNvCxnSpPr/>
            <p:nvPr/>
          </p:nvCxnSpPr>
          <p:spPr>
            <a:xfrm>
              <a:off x="457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3" name="Shape 13"/>
            <p:cNvCxnSpPr/>
            <p:nvPr/>
          </p:nvCxnSpPr>
          <p:spPr>
            <a:xfrm>
              <a:off x="5334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4" name="Shape 14"/>
            <p:cNvCxnSpPr/>
            <p:nvPr/>
          </p:nvCxnSpPr>
          <p:spPr>
            <a:xfrm>
              <a:off x="6096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5" name="Shape 15"/>
            <p:cNvCxnSpPr/>
            <p:nvPr/>
          </p:nvCxnSpPr>
          <p:spPr>
            <a:xfrm>
              <a:off x="6858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6" name="Shape 16"/>
            <p:cNvCxnSpPr/>
            <p:nvPr/>
          </p:nvCxnSpPr>
          <p:spPr>
            <a:xfrm>
              <a:off x="7620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7" name="Shape 17"/>
            <p:cNvCxnSpPr/>
            <p:nvPr/>
          </p:nvCxnSpPr>
          <p:spPr>
            <a:xfrm>
              <a:off x="838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8" name="Shape 18"/>
            <p:cNvCxnSpPr/>
            <p:nvPr/>
          </p:nvCxnSpPr>
          <p:spPr>
            <a:xfrm>
              <a:off x="38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19" name="Shape 19"/>
            <p:cNvCxnSpPr/>
            <p:nvPr/>
          </p:nvCxnSpPr>
          <p:spPr>
            <a:xfrm>
              <a:off x="1143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0" name="Shape 20"/>
            <p:cNvCxnSpPr/>
            <p:nvPr/>
          </p:nvCxnSpPr>
          <p:spPr>
            <a:xfrm>
              <a:off x="1905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1" name="Shape 21"/>
            <p:cNvCxnSpPr/>
            <p:nvPr/>
          </p:nvCxnSpPr>
          <p:spPr>
            <a:xfrm>
              <a:off x="2667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2" name="Shape 22"/>
            <p:cNvCxnSpPr/>
            <p:nvPr/>
          </p:nvCxnSpPr>
          <p:spPr>
            <a:xfrm>
              <a:off x="3429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3" name="Shape 23"/>
            <p:cNvCxnSpPr/>
            <p:nvPr/>
          </p:nvCxnSpPr>
          <p:spPr>
            <a:xfrm>
              <a:off x="419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4" name="Shape 24"/>
            <p:cNvCxnSpPr/>
            <p:nvPr/>
          </p:nvCxnSpPr>
          <p:spPr>
            <a:xfrm>
              <a:off x="4953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5" name="Shape 25"/>
            <p:cNvCxnSpPr/>
            <p:nvPr/>
          </p:nvCxnSpPr>
          <p:spPr>
            <a:xfrm>
              <a:off x="5715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6" name="Shape 26"/>
            <p:cNvCxnSpPr/>
            <p:nvPr/>
          </p:nvCxnSpPr>
          <p:spPr>
            <a:xfrm>
              <a:off x="6477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7" name="Shape 27"/>
            <p:cNvCxnSpPr/>
            <p:nvPr/>
          </p:nvCxnSpPr>
          <p:spPr>
            <a:xfrm>
              <a:off x="7239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8" name="Shape 28"/>
            <p:cNvCxnSpPr/>
            <p:nvPr/>
          </p:nvCxnSpPr>
          <p:spPr>
            <a:xfrm>
              <a:off x="800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9" name="Shape 29"/>
            <p:cNvCxnSpPr/>
            <p:nvPr/>
          </p:nvCxnSpPr>
          <p:spPr>
            <a:xfrm>
              <a:off x="8763000" y="-18750"/>
              <a:ext cx="0" cy="5180999"/>
            </a:xfrm>
            <a:prstGeom prst="straightConnector1">
              <a:avLst/>
            </a:prstGeom>
            <a:noFill/>
            <a:ln w="9525" cap="flat" cmpd="sng">
              <a:solidFill>
                <a:srgbClr val="F3F3F3"/>
              </a:solidFill>
              <a:prstDash val="dash"/>
              <a:round/>
              <a:headEnd type="none" w="lg" len="lg"/>
              <a:tailEnd type="none" w="lg" len="lg"/>
            </a:ln>
          </p:spPr>
        </p:cxnSp>
      </p:grpSp>
      <p:sp>
        <p:nvSpPr>
          <p:cNvPr id="30" name="Shape 30"/>
          <p:cNvSpPr txBox="1">
            <a:spLocks noGrp="1"/>
          </p:cNvSpPr>
          <p:nvPr>
            <p:ph type="title"/>
          </p:nvPr>
        </p:nvSpPr>
        <p:spPr>
          <a:xfrm>
            <a:off x="1397000" y="845500"/>
            <a:ext cx="9328800" cy="954400"/>
          </a:xfrm>
          <a:prstGeom prst="rect">
            <a:avLst/>
          </a:prstGeom>
          <a:noFill/>
          <a:ln>
            <a:noFill/>
          </a:ln>
        </p:spPr>
        <p:txBody>
          <a:bodyPr lIns="91425" tIns="91425" rIns="91425" bIns="91425" anchor="b" anchorCtr="0"/>
          <a:lstStyle>
            <a:lvl1pPr lvl="0" algn="ctr">
              <a:spcBef>
                <a:spcPts val="0"/>
              </a:spcBef>
              <a:buClr>
                <a:srgbClr val="00CEF6"/>
              </a:buClr>
              <a:buSzPct val="100000"/>
              <a:buFont typeface="Oswald"/>
              <a:buNone/>
              <a:defRPr sz="2000" b="1">
                <a:solidFill>
                  <a:srgbClr val="00CEF6"/>
                </a:solidFill>
                <a:latin typeface="Oswald"/>
                <a:ea typeface="Oswald"/>
                <a:cs typeface="Oswald"/>
                <a:sym typeface="Oswald"/>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endParaRPr/>
          </a:p>
        </p:txBody>
      </p:sp>
      <p:sp>
        <p:nvSpPr>
          <p:cNvPr id="31" name="Shape 31"/>
          <p:cNvSpPr txBox="1">
            <a:spLocks noGrp="1"/>
          </p:cNvSpPr>
          <p:nvPr>
            <p:ph type="body" idx="1"/>
          </p:nvPr>
        </p:nvSpPr>
        <p:spPr>
          <a:xfrm>
            <a:off x="1434467" y="2053567"/>
            <a:ext cx="9328800" cy="2562799"/>
          </a:xfrm>
          <a:prstGeom prst="rect">
            <a:avLst/>
          </a:prstGeom>
          <a:noFill/>
          <a:ln>
            <a:noFill/>
          </a:ln>
        </p:spPr>
        <p:txBody>
          <a:bodyPr lIns="91425" tIns="91425" rIns="91425" bIns="91425" anchor="t" anchorCtr="0"/>
          <a:lstStyle>
            <a:lvl1pPr lvl="0">
              <a:spcBef>
                <a:spcPts val="600"/>
              </a:spcBef>
              <a:buClr>
                <a:srgbClr val="28324A"/>
              </a:buClr>
              <a:buSzPct val="100000"/>
              <a:buFont typeface="Source Sans Pro"/>
              <a:buChar char="◉"/>
              <a:defRPr sz="2000">
                <a:solidFill>
                  <a:srgbClr val="28324A"/>
                </a:solidFill>
                <a:latin typeface="Source Sans Pro"/>
                <a:ea typeface="Source Sans Pro"/>
                <a:cs typeface="Source Sans Pro"/>
                <a:sym typeface="Source Sans Pro"/>
              </a:defRPr>
            </a:lvl1pPr>
            <a:lvl2pPr lvl="1">
              <a:spcBef>
                <a:spcPts val="480"/>
              </a:spcBef>
              <a:buClr>
                <a:srgbClr val="28324A"/>
              </a:buClr>
              <a:buSzPct val="100000"/>
              <a:buFont typeface="Source Sans Pro"/>
              <a:buChar char="◉"/>
              <a:defRPr sz="1800">
                <a:solidFill>
                  <a:srgbClr val="28324A"/>
                </a:solidFill>
                <a:latin typeface="Source Sans Pro"/>
                <a:ea typeface="Source Sans Pro"/>
                <a:cs typeface="Source Sans Pro"/>
                <a:sym typeface="Source Sans Pro"/>
              </a:defRPr>
            </a:lvl2pPr>
            <a:lvl3pPr lvl="2">
              <a:spcBef>
                <a:spcPts val="480"/>
              </a:spcBef>
              <a:buClr>
                <a:srgbClr val="28324A"/>
              </a:buClr>
              <a:buSzPct val="100000"/>
              <a:buFont typeface="Source Sans Pro"/>
              <a:defRPr sz="1800">
                <a:solidFill>
                  <a:srgbClr val="28324A"/>
                </a:solidFill>
                <a:latin typeface="Source Sans Pro"/>
                <a:ea typeface="Source Sans Pro"/>
                <a:cs typeface="Source Sans Pro"/>
                <a:sym typeface="Source Sans Pro"/>
              </a:defRPr>
            </a:lvl3pPr>
            <a:lvl4pPr lvl="3">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4pPr>
            <a:lvl5pPr lvl="4">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5pPr>
            <a:lvl6pPr lvl="5">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6pPr>
            <a:lvl7pPr lvl="6">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7pPr>
            <a:lvl8pPr lvl="7">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8pPr>
            <a:lvl9pPr lvl="8">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9pPr>
          </a:lstStyle>
          <a:p>
            <a:endParaRPr/>
          </a:p>
        </p:txBody>
      </p:sp>
    </p:spTree>
    <p:extLst>
      <p:ext uri="{BB962C8B-B14F-4D97-AF65-F5344CB8AC3E}">
        <p14:creationId xmlns:p14="http://schemas.microsoft.com/office/powerpoint/2010/main" val="2072326870"/>
      </p:ext>
    </p:extLst>
  </p:cSld>
  <p:clrMap bg1="lt1" tx1="dk1" bg2="dk2" tx2="lt2" accent1="accent1" accent2="accent2" accent3="accent3" accent4="accent4" accent5="accent5" accent6="accent6" hlink="hlink" folHlink="folHlink"/>
  <p:sldLayoutIdLst>
    <p:sldLayoutId id="2147484925" r:id="rId1"/>
    <p:sldLayoutId id="2147484926" r:id="rId2"/>
    <p:sldLayoutId id="2147484927" r:id="rId3"/>
    <p:sldLayoutId id="2147484928" r:id="rId4"/>
    <p:sldLayoutId id="2147484929" r:id="rId5"/>
    <p:sldLayoutId id="2147484930" r:id="rId6"/>
    <p:sldLayoutId id="2147484932" r:id="rId7"/>
    <p:sldLayoutId id="2147484933" r:id="rId8"/>
    <p:sldLayoutId id="2147484934" r:id="rId9"/>
    <p:sldLayoutId id="2147484935" r:id="rId10"/>
    <p:sldLayoutId id="2147484972" r:id="rId11"/>
    <p:sldLayoutId id="2147484973" r:id="rId12"/>
    <p:sldLayoutId id="2147486044" r:id="rId1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25846208"/>
      </p:ext>
    </p:extLst>
  </p:cSld>
  <p:clrMap bg1="lt1" tx1="dk1" bg2="lt2" tx2="dk2" accent1="accent1" accent2="accent2" accent3="accent3" accent4="accent4" accent5="accent5" accent6="accent6" hlink="hlink" folHlink="folHlink"/>
  <p:sldLayoutIdLst>
    <p:sldLayoutId id="2147484939" r:id="rId1"/>
    <p:sldLayoutId id="2147484940" r:id="rId2"/>
    <p:sldLayoutId id="2147484941" r:id="rId3"/>
    <p:sldLayoutId id="2147484943" r:id="rId4"/>
    <p:sldLayoutId id="2147484944" r:id="rId5"/>
    <p:sldLayoutId id="2147484945" r:id="rId6"/>
    <p:sldLayoutId id="2147484946" r:id="rId7"/>
    <p:sldLayoutId id="2147484947" r:id="rId8"/>
    <p:sldLayoutId id="2147484948" r:id="rId9"/>
    <p:sldLayoutId id="2147484949" r:id="rId10"/>
    <p:sldLayoutId id="2147484950" r:id="rId11"/>
    <p:sldLayoutId id="2147484951" r:id="rId12"/>
    <p:sldLayoutId id="2147484952" r:id="rId13"/>
    <p:sldLayoutId id="2147484953" r:id="rId14"/>
    <p:sldLayoutId id="2147484954" r:id="rId15"/>
    <p:sldLayoutId id="2147484955" r:id="rId16"/>
    <p:sldLayoutId id="2147484956" r:id="rId17"/>
    <p:sldLayoutId id="2147484957" r:id="rId18"/>
    <p:sldLayoutId id="2147484958" r:id="rId19"/>
    <p:sldLayoutId id="2147484959"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600" b="0" i="0" u="none" strike="noStrike" kern="0" cap="none" spc="0" normalizeH="0" baseline="0" noProof="0" smtClean="0">
                <a:ln>
                  <a:noFill/>
                </a:ln>
                <a:solidFill>
                  <a:srgbClr val="7C7F91"/>
                </a:solidFill>
                <a:effectLst/>
                <a:uLnTx/>
                <a:uFillTx/>
                <a:latin typeface="Muli"/>
                <a:sym typeface="Muli"/>
              </a:rPr>
              <a:pPr marL="0" marR="0" lvl="0" indent="0" algn="ctr" defTabSz="1219170" rtl="0" eaLnBrk="1" fontAlgn="auto" latinLnBrk="0" hangingPunct="1">
                <a:lnSpc>
                  <a:spcPct val="100000"/>
                </a:lnSpc>
                <a:spcBef>
                  <a:spcPts val="0"/>
                </a:spcBef>
                <a:spcAft>
                  <a:spcPts val="0"/>
                </a:spcAft>
                <a:buClr>
                  <a:srgbClr val="000000"/>
                </a:buClr>
                <a:buSzTx/>
                <a:buFontTx/>
                <a:buNone/>
                <a:tabLst/>
                <a:defRPr/>
              </a:pPr>
              <a:t>‹#›</a:t>
            </a:fld>
            <a:endParaRPr kumimoji="0" lang="en" sz="1600" b="0" i="0" u="none" strike="noStrike" kern="0" cap="none" spc="0" normalizeH="0" baseline="0" noProof="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959851636"/>
      </p:ext>
    </p:extLst>
  </p:cSld>
  <p:clrMap bg1="lt1" tx1="dk1" bg2="dk2" tx2="lt2" accent1="accent1" accent2="accent2" accent3="accent3" accent4="accent4" accent5="accent5" accent6="accent6" hlink="hlink" folHlink="folHlink"/>
  <p:sldLayoutIdLst>
    <p:sldLayoutId id="2147484975" r:id="rId1"/>
    <p:sldLayoutId id="2147484976" r:id="rId2"/>
    <p:sldLayoutId id="2147484977" r:id="rId3"/>
    <p:sldLayoutId id="2147484978" r:id="rId4"/>
    <p:sldLayoutId id="2147484979" r:id="rId5"/>
    <p:sldLayoutId id="2147484980" r:id="rId6"/>
    <p:sldLayoutId id="2147484981" r:id="rId7"/>
    <p:sldLayoutId id="2147484982" r:id="rId8"/>
    <p:sldLayoutId id="2147484983" r:id="rId9"/>
    <p:sldLayoutId id="2147484984" r:id="rId10"/>
    <p:sldLayoutId id="2147484985" r:id="rId11"/>
    <p:sldLayoutId id="2147485438" r:id="rId12"/>
    <p:sldLayoutId id="2147485439" r:id="rId13"/>
    <p:sldLayoutId id="2147486038" r:id="rId14"/>
    <p:sldLayoutId id="2147486039" r:id="rId15"/>
    <p:sldLayoutId id="2147486040" r:id="rId16"/>
    <p:sldLayoutId id="2147486041" r:id="rId17"/>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1094823"/>
      </p:ext>
    </p:extLst>
  </p:cSld>
  <p:clrMap bg1="lt1" tx1="dk1" bg2="lt2" tx2="dk2" accent1="accent1" accent2="accent2" accent3="accent3" accent4="accent4" accent5="accent5" accent6="accent6" hlink="hlink" folHlink="folHlink"/>
  <p:sldLayoutIdLst>
    <p:sldLayoutId id="2147484987" r:id="rId1"/>
    <p:sldLayoutId id="2147484988" r:id="rId2"/>
    <p:sldLayoutId id="2147484989" r:id="rId3"/>
    <p:sldLayoutId id="2147484990" r:id="rId4"/>
    <p:sldLayoutId id="2147484991" r:id="rId5"/>
    <p:sldLayoutId id="2147484992" r:id="rId6"/>
    <p:sldLayoutId id="2147484993" r:id="rId7"/>
    <p:sldLayoutId id="2147484994" r:id="rId8"/>
    <p:sldLayoutId id="2147484995" r:id="rId9"/>
    <p:sldLayoutId id="2147484996" r:id="rId10"/>
    <p:sldLayoutId id="2147484997" r:id="rId11"/>
    <p:sldLayoutId id="2147484998" r:id="rId12"/>
    <p:sldLayoutId id="2147484999" r:id="rId13"/>
    <p:sldLayoutId id="2147485000" r:id="rId14"/>
    <p:sldLayoutId id="2147485001" r:id="rId15"/>
    <p:sldLayoutId id="2147485002" r:id="rId16"/>
    <p:sldLayoutId id="2147485017" r:id="rId17"/>
    <p:sldLayoutId id="2147485437" r:id="rId18"/>
    <p:sldLayoutId id="2147486036" r:id="rId19"/>
    <p:sldLayoutId id="2147486045" r:id="rId20"/>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74311809"/>
      </p:ext>
    </p:extLst>
  </p:cSld>
  <p:clrMap bg1="lt1" tx1="dk1" bg2="lt2" tx2="dk2" accent1="accent1" accent2="accent2" accent3="accent3" accent4="accent4" accent5="accent5" accent6="accent6" hlink="hlink" folHlink="folHlink"/>
  <p:sldLayoutIdLst>
    <p:sldLayoutId id="2147485019" r:id="rId1"/>
    <p:sldLayoutId id="2147485020" r:id="rId2"/>
    <p:sldLayoutId id="2147485021" r:id="rId3"/>
    <p:sldLayoutId id="2147485022" r:id="rId4"/>
    <p:sldLayoutId id="2147485023" r:id="rId5"/>
    <p:sldLayoutId id="2147485024" r:id="rId6"/>
    <p:sldLayoutId id="2147485025" r:id="rId7"/>
    <p:sldLayoutId id="2147485026" r:id="rId8"/>
    <p:sldLayoutId id="2147485027" r:id="rId9"/>
    <p:sldLayoutId id="2147485028" r:id="rId10"/>
    <p:sldLayoutId id="2147485029" r:id="rId11"/>
    <p:sldLayoutId id="2147485030" r:id="rId12"/>
    <p:sldLayoutId id="2147485031" r:id="rId13"/>
    <p:sldLayoutId id="2147485032" r:id="rId14"/>
    <p:sldLayoutId id="2147485033" r:id="rId15"/>
    <p:sldLayoutId id="2147485034" r:id="rId16"/>
    <p:sldLayoutId id="2147486037" r:id="rId1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456165988"/>
      </p:ext>
    </p:extLst>
  </p:cSld>
  <p:clrMap bg1="lt1" tx1="dk1" bg2="dk2" tx2="lt2" accent1="accent1" accent2="accent2" accent3="accent3" accent4="accent4" accent5="accent5" accent6="accent6" hlink="hlink" folHlink="folHlink"/>
  <p:sldLayoutIdLst>
    <p:sldLayoutId id="2147485036" r:id="rId1"/>
    <p:sldLayoutId id="2147485037" r:id="rId2"/>
    <p:sldLayoutId id="2147485038" r:id="rId3"/>
    <p:sldLayoutId id="2147485039" r:id="rId4"/>
    <p:sldLayoutId id="2147485041" r:id="rId5"/>
    <p:sldLayoutId id="2147485042" r:id="rId6"/>
    <p:sldLayoutId id="2147485043" r:id="rId7"/>
    <p:sldLayoutId id="2147485044" r:id="rId8"/>
    <p:sldLayoutId id="2147485045" r:id="rId9"/>
    <p:sldLayoutId id="2147485046" r:id="rId1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354522686"/>
      </p:ext>
    </p:extLst>
  </p:cSld>
  <p:clrMap bg1="lt1" tx1="dk1" bg2="dk2" tx2="lt2" accent1="accent1" accent2="accent2" accent3="accent3" accent4="accent4" accent5="accent5" accent6="accent6" hlink="hlink" folHlink="folHlink"/>
  <p:sldLayoutIdLst>
    <p:sldLayoutId id="2147485060" r:id="rId1"/>
    <p:sldLayoutId id="2147485061" r:id="rId2"/>
    <p:sldLayoutId id="2147485062" r:id="rId3"/>
    <p:sldLayoutId id="2147485063" r:id="rId4"/>
    <p:sldLayoutId id="2147485064" r:id="rId5"/>
    <p:sldLayoutId id="2147485065" r:id="rId6"/>
    <p:sldLayoutId id="2147485066" r:id="rId7"/>
    <p:sldLayoutId id="2147485067" r:id="rId8"/>
    <p:sldLayoutId id="2147485068" r:id="rId9"/>
    <p:sldLayoutId id="2147485069" r:id="rId10"/>
    <p:sldLayoutId id="214748507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846428941"/>
      </p:ext>
    </p:extLst>
  </p:cSld>
  <p:clrMap bg1="lt1" tx1="dk1" bg2="dk2" tx2="lt2" accent1="accent1" accent2="accent2" accent3="accent3" accent4="accent4" accent5="accent5" accent6="accent6" hlink="hlink" folHlink="folHlink"/>
  <p:sldLayoutIdLst>
    <p:sldLayoutId id="2147485072" r:id="rId1"/>
    <p:sldLayoutId id="2147485073" r:id="rId2"/>
    <p:sldLayoutId id="2147485074" r:id="rId3"/>
    <p:sldLayoutId id="2147485075" r:id="rId4"/>
    <p:sldLayoutId id="2147485076" r:id="rId5"/>
    <p:sldLayoutId id="2147485077" r:id="rId6"/>
    <p:sldLayoutId id="2147485078" r:id="rId7"/>
    <p:sldLayoutId id="2147485079" r:id="rId8"/>
    <p:sldLayoutId id="2147485080" r:id="rId9"/>
    <p:sldLayoutId id="2147485081" r:id="rId10"/>
    <p:sldLayoutId id="214748508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388310745"/>
      </p:ext>
    </p:extLst>
  </p:cSld>
  <p:clrMap bg1="lt1" tx1="dk1" bg2="dk2" tx2="lt2" accent1="accent1" accent2="accent2" accent3="accent3" accent4="accent4" accent5="accent5" accent6="accent6" hlink="hlink" folHlink="folHlink"/>
  <p:sldLayoutIdLst>
    <p:sldLayoutId id="2147485084" r:id="rId1"/>
    <p:sldLayoutId id="2147485085" r:id="rId2"/>
    <p:sldLayoutId id="2147485086" r:id="rId3"/>
    <p:sldLayoutId id="2147485087" r:id="rId4"/>
    <p:sldLayoutId id="2147485088" r:id="rId5"/>
    <p:sldLayoutId id="2147485089" r:id="rId6"/>
    <p:sldLayoutId id="2147485090" r:id="rId7"/>
    <p:sldLayoutId id="2147485091" r:id="rId8"/>
    <p:sldLayoutId id="2147485092" r:id="rId9"/>
    <p:sldLayoutId id="2147485093" r:id="rId10"/>
    <p:sldLayoutId id="2147485094"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856565988"/>
      </p:ext>
    </p:extLst>
  </p:cSld>
  <p:clrMap bg1="lt1" tx1="dk1" bg2="dk2" tx2="lt2" accent1="accent1" accent2="accent2" accent3="accent3" accent4="accent4" accent5="accent5" accent6="accent6" hlink="hlink" folHlink="folHlink"/>
  <p:sldLayoutIdLst>
    <p:sldLayoutId id="2147485096" r:id="rId1"/>
    <p:sldLayoutId id="2147485097" r:id="rId2"/>
    <p:sldLayoutId id="2147485098" r:id="rId3"/>
    <p:sldLayoutId id="2147485099" r:id="rId4"/>
    <p:sldLayoutId id="2147485100" r:id="rId5"/>
    <p:sldLayoutId id="2147485101" r:id="rId6"/>
    <p:sldLayoutId id="2147485102" r:id="rId7"/>
    <p:sldLayoutId id="2147485103" r:id="rId8"/>
    <p:sldLayoutId id="2147485104" r:id="rId9"/>
    <p:sldLayoutId id="2147485105" r:id="rId10"/>
    <p:sldLayoutId id="2147485106"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0686485"/>
      </p:ext>
    </p:extLst>
  </p:cSld>
  <p:clrMap bg1="lt1" tx1="dk1" bg2="lt2" tx2="dk2" accent1="accent1" accent2="accent2" accent3="accent3" accent4="accent4" accent5="accent5" accent6="accent6" hlink="hlink" folHlink="folHlink"/>
  <p:sldLayoutIdLst>
    <p:sldLayoutId id="2147485109" r:id="rId1"/>
    <p:sldLayoutId id="2147485110" r:id="rId2"/>
    <p:sldLayoutId id="2147485111" r:id="rId3"/>
    <p:sldLayoutId id="2147485112" r:id="rId4"/>
    <p:sldLayoutId id="2147485113" r:id="rId5"/>
    <p:sldLayoutId id="2147485114" r:id="rId6"/>
    <p:sldLayoutId id="2147485115" r:id="rId7"/>
    <p:sldLayoutId id="2147485116" r:id="rId8"/>
    <p:sldLayoutId id="2147485117" r:id="rId9"/>
    <p:sldLayoutId id="2147485118" r:id="rId10"/>
    <p:sldLayoutId id="2147485119" r:id="rId11"/>
    <p:sldLayoutId id="2147485120" r:id="rId12"/>
    <p:sldLayoutId id="2147485121" r:id="rId13"/>
    <p:sldLayoutId id="2147485122" r:id="rId14"/>
    <p:sldLayoutId id="2147485123" r:id="rId15"/>
    <p:sldLayoutId id="2147485124" r:id="rId16"/>
    <p:sldLayoutId id="2147485125" r:id="rId17"/>
    <p:sldLayoutId id="2147485126" r:id="rId18"/>
    <p:sldLayoutId id="2147485127" r:id="rId19"/>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a:defRPr/>
            </a:pPr>
            <a:fld id="{C8881298-F795-49BF-8A62-C48C19F27930}" type="datetimeFigureOut">
              <a:rPr lang="en-ID">
                <a:solidFill>
                  <a:srgbClr val="000000">
                    <a:tint val="75000"/>
                  </a:srgbClr>
                </a:solidFill>
              </a:rPr>
              <a:pPr>
                <a:defRPr/>
              </a:pPr>
              <a:t>08/12/2023</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a:defRPr/>
            </a:pPr>
            <a:fld id="{7AF62D5D-0D62-4114-A6DA-D003AE25FA29}" type="slidenum">
              <a:rPr lang="en-ID">
                <a:solidFill>
                  <a:srgbClr val="000000">
                    <a:tint val="75000"/>
                  </a:srgbClr>
                </a:solidFill>
              </a:rPr>
              <a:pPr>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defRPr/>
              </a:pPr>
              <a:endParaRPr lang="en-US">
                <a:solidFill>
                  <a:srgbClr val="000000"/>
                </a:solidFill>
              </a:endParaRPr>
            </a:p>
          </p:txBody>
        </p:sp>
      </p:grpSp>
    </p:spTree>
    <p:extLst>
      <p:ext uri="{BB962C8B-B14F-4D97-AF65-F5344CB8AC3E}">
        <p14:creationId xmlns:p14="http://schemas.microsoft.com/office/powerpoint/2010/main" val="2649153516"/>
      </p:ext>
    </p:extLst>
  </p:cSld>
  <p:clrMap bg1="lt1" tx1="dk1" bg2="lt2" tx2="dk2" accent1="accent1" accent2="accent2" accent3="accent3" accent4="accent4" accent5="accent5" accent6="accent6" hlink="hlink" folHlink="folHlink"/>
  <p:sldLayoutIdLst>
    <p:sldLayoutId id="2147485130" r:id="rId1"/>
    <p:sldLayoutId id="2147485131" r:id="rId2"/>
    <p:sldLayoutId id="2147485132" r:id="rId3"/>
    <p:sldLayoutId id="2147485133" r:id="rId4"/>
    <p:sldLayoutId id="2147485134" r:id="rId5"/>
    <p:sldLayoutId id="2147485135" r:id="rId6"/>
    <p:sldLayoutId id="2147485136" r:id="rId7"/>
    <p:sldLayoutId id="2147485137" r:id="rId8"/>
    <p:sldLayoutId id="2147485138" r:id="rId9"/>
    <p:sldLayoutId id="2147485139" r:id="rId10"/>
    <p:sldLayoutId id="2147485140" r:id="rId11"/>
    <p:sldLayoutId id="2147485141" r:id="rId12"/>
    <p:sldLayoutId id="2147485142" r:id="rId13"/>
    <p:sldLayoutId id="2147485143" r:id="rId14"/>
    <p:sldLayoutId id="2147485144" r:id="rId15"/>
    <p:sldLayoutId id="2147485145" r:id="rId16"/>
    <p:sldLayoutId id="2147485146" r:id="rId17"/>
    <p:sldLayoutId id="2147485147" r:id="rId18"/>
    <p:sldLayoutId id="2147485148" r:id="rId19"/>
    <p:sldLayoutId id="2147485149" r:id="rId20"/>
    <p:sldLayoutId id="2147485150" r:id="rId21"/>
    <p:sldLayoutId id="2147485151" r:id="rId22"/>
    <p:sldLayoutId id="2147485152" r:id="rId23"/>
    <p:sldLayoutId id="2147485153" r:id="rId24"/>
    <p:sldLayoutId id="2147485154"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127434705"/>
      </p:ext>
    </p:extLst>
  </p:cSld>
  <p:clrMap bg1="lt1" tx1="dk1" bg2="dk2" tx2="lt2" accent1="accent1" accent2="accent2" accent3="accent3" accent4="accent4" accent5="accent5" accent6="accent6" hlink="hlink" folHlink="folHlink"/>
  <p:sldLayoutIdLst>
    <p:sldLayoutId id="2147485156" r:id="rId1"/>
    <p:sldLayoutId id="2147485157" r:id="rId2"/>
    <p:sldLayoutId id="2147485158" r:id="rId3"/>
    <p:sldLayoutId id="2147485159" r:id="rId4"/>
    <p:sldLayoutId id="2147485160" r:id="rId5"/>
    <p:sldLayoutId id="2147485161" r:id="rId6"/>
    <p:sldLayoutId id="2147485162" r:id="rId7"/>
    <p:sldLayoutId id="2147485163" r:id="rId8"/>
    <p:sldLayoutId id="2147485164" r:id="rId9"/>
    <p:sldLayoutId id="2147485165" r:id="rId10"/>
    <p:sldLayoutId id="2147485166"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blipFill>
          <a:blip r:embed="rId13">
            <a:alphaModFix/>
          </a:blip>
          <a:stretch>
            <a:fillRect/>
          </a:stretch>
        </a:blip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1pPr>
            <a:lvl2pPr lvl="1">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2pPr>
            <a:lvl3pPr lvl="2">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3pPr>
            <a:lvl4pPr lvl="3">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4pPr>
            <a:lvl5pPr lvl="4">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5pPr>
            <a:lvl6pPr lvl="5">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6pPr>
            <a:lvl7pPr lvl="6">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7pPr>
            <a:lvl8pPr lvl="7">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8pPr>
            <a:lvl9pPr lvl="8">
              <a:spcBef>
                <a:spcPts val="0"/>
              </a:spcBef>
              <a:spcAft>
                <a:spcPts val="0"/>
              </a:spcAft>
              <a:buClr>
                <a:schemeClr val="accent1"/>
              </a:buClr>
              <a:buSzPts val="3000"/>
              <a:buFont typeface="Chelsea Market"/>
              <a:buNone/>
              <a:defRPr sz="3000" b="1">
                <a:solidFill>
                  <a:schemeClr val="accent1"/>
                </a:solidFill>
                <a:latin typeface="Chelsea Market"/>
                <a:ea typeface="Chelsea Market"/>
                <a:cs typeface="Chelsea Market"/>
                <a:sym typeface="Chelsea Market"/>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1"/>
              </a:buClr>
              <a:buSzPts val="1800"/>
              <a:buFont typeface="Signika Negative Light"/>
              <a:buChar char="●"/>
              <a:defRPr sz="1800">
                <a:solidFill>
                  <a:schemeClr val="dk1"/>
                </a:solidFill>
                <a:latin typeface="Signika Negative Light"/>
                <a:ea typeface="Signika Negative Light"/>
                <a:cs typeface="Signika Negative Light"/>
                <a:sym typeface="Signika Negative Light"/>
              </a:defRPr>
            </a:lvl1pPr>
            <a:lvl2pPr marL="914400" lvl="1" indent="-317500">
              <a:lnSpc>
                <a:spcPct val="115000"/>
              </a:lnSpc>
              <a:spcBef>
                <a:spcPts val="1600"/>
              </a:spcBef>
              <a:spcAft>
                <a:spcPts val="0"/>
              </a:spcAft>
              <a:buClr>
                <a:schemeClr val="dk1"/>
              </a:buClr>
              <a:buSzPts val="1400"/>
              <a:buFont typeface="Signika Negative Light"/>
              <a:buChar char="○"/>
              <a:defRPr>
                <a:solidFill>
                  <a:schemeClr val="dk1"/>
                </a:solidFill>
                <a:latin typeface="Signika Negative Light"/>
                <a:ea typeface="Signika Negative Light"/>
                <a:cs typeface="Signika Negative Light"/>
                <a:sym typeface="Signika Negative Light"/>
              </a:defRPr>
            </a:lvl2pPr>
            <a:lvl3pPr marL="1371600" lvl="2" indent="-304800">
              <a:lnSpc>
                <a:spcPct val="115000"/>
              </a:lnSpc>
              <a:spcBef>
                <a:spcPts val="1600"/>
              </a:spcBef>
              <a:spcAft>
                <a:spcPts val="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3pPr>
            <a:lvl4pPr marL="1828800" lvl="3" indent="-304800">
              <a:lnSpc>
                <a:spcPct val="115000"/>
              </a:lnSpc>
              <a:spcBef>
                <a:spcPts val="1600"/>
              </a:spcBef>
              <a:spcAft>
                <a:spcPts val="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4pPr>
            <a:lvl5pPr marL="2286000" lvl="4" indent="-304800">
              <a:lnSpc>
                <a:spcPct val="115000"/>
              </a:lnSpc>
              <a:spcBef>
                <a:spcPts val="1600"/>
              </a:spcBef>
              <a:spcAft>
                <a:spcPts val="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5pPr>
            <a:lvl6pPr marL="2743200" lvl="5" indent="-304800">
              <a:lnSpc>
                <a:spcPct val="115000"/>
              </a:lnSpc>
              <a:spcBef>
                <a:spcPts val="1600"/>
              </a:spcBef>
              <a:spcAft>
                <a:spcPts val="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6pPr>
            <a:lvl7pPr marL="3200400" lvl="6" indent="-304800">
              <a:lnSpc>
                <a:spcPct val="115000"/>
              </a:lnSpc>
              <a:spcBef>
                <a:spcPts val="1600"/>
              </a:spcBef>
              <a:spcAft>
                <a:spcPts val="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7pPr>
            <a:lvl8pPr marL="3657600" lvl="7" indent="-304800">
              <a:lnSpc>
                <a:spcPct val="115000"/>
              </a:lnSpc>
              <a:spcBef>
                <a:spcPts val="1600"/>
              </a:spcBef>
              <a:spcAft>
                <a:spcPts val="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8pPr>
            <a:lvl9pPr marL="4114800" lvl="8" indent="-304800">
              <a:lnSpc>
                <a:spcPct val="115000"/>
              </a:lnSpc>
              <a:spcBef>
                <a:spcPts val="1600"/>
              </a:spcBef>
              <a:spcAft>
                <a:spcPts val="1600"/>
              </a:spcAft>
              <a:buClr>
                <a:schemeClr val="dk1"/>
              </a:buClr>
              <a:buSzPts val="1200"/>
              <a:buFont typeface="Signika Negative Light"/>
              <a:buChar char="■"/>
              <a:defRPr sz="1200">
                <a:solidFill>
                  <a:schemeClr val="dk1"/>
                </a:solidFill>
                <a:latin typeface="Signika Negative Light"/>
                <a:ea typeface="Signika Negative Light"/>
                <a:cs typeface="Signika Negative Light"/>
                <a:sym typeface="Signika Negative Light"/>
              </a:defRPr>
            </a:lvl9pPr>
          </a:lstStyle>
          <a:p>
            <a:endParaRPr dirty="0"/>
          </a:p>
        </p:txBody>
      </p:sp>
    </p:spTree>
    <p:extLst>
      <p:ext uri="{BB962C8B-B14F-4D97-AF65-F5344CB8AC3E}">
        <p14:creationId xmlns:p14="http://schemas.microsoft.com/office/powerpoint/2010/main" val="700520227"/>
      </p:ext>
    </p:extLst>
  </p:cSld>
  <p:clrMap bg1="lt1" tx1="dk1" bg2="dk2" tx2="lt2" accent1="accent1" accent2="accent2" accent3="accent3" accent4="accent4" accent5="accent5" accent6="accent6" hlink="hlink" folHlink="folHlink"/>
  <p:sldLayoutIdLst>
    <p:sldLayoutId id="2147485168" r:id="rId1"/>
    <p:sldLayoutId id="2147485169" r:id="rId2"/>
    <p:sldLayoutId id="2147485170" r:id="rId3"/>
    <p:sldLayoutId id="2147485171" r:id="rId4"/>
    <p:sldLayoutId id="2147485172" r:id="rId5"/>
    <p:sldLayoutId id="2147485173" r:id="rId6"/>
    <p:sldLayoutId id="2147485174" r:id="rId7"/>
    <p:sldLayoutId id="2147485175" r:id="rId8"/>
    <p:sldLayoutId id="2147485176" r:id="rId9"/>
    <p:sldLayoutId id="2147485177" r:id="rId10"/>
    <p:sldLayoutId id="2147485178"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242107168"/>
      </p:ext>
    </p:extLst>
  </p:cSld>
  <p:clrMap bg1="lt1" tx1="dk1" bg2="dk2" tx2="lt2" accent1="accent1" accent2="accent2" accent3="accent3" accent4="accent4" accent5="accent5" accent6="accent6" hlink="hlink" folHlink="folHlink"/>
  <p:sldLayoutIdLst>
    <p:sldLayoutId id="2147485180" r:id="rId1"/>
    <p:sldLayoutId id="2147485181" r:id="rId2"/>
    <p:sldLayoutId id="2147485182" r:id="rId3"/>
    <p:sldLayoutId id="2147485183" r:id="rId4"/>
    <p:sldLayoutId id="2147485184" r:id="rId5"/>
    <p:sldLayoutId id="2147485185" r:id="rId6"/>
    <p:sldLayoutId id="2147485186" r:id="rId7"/>
    <p:sldLayoutId id="2147485187" r:id="rId8"/>
    <p:sldLayoutId id="2147485188" r:id="rId9"/>
    <p:sldLayoutId id="2147485189" r:id="rId10"/>
    <p:sldLayoutId id="214748519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2012094"/>
      </p:ext>
    </p:extLst>
  </p:cSld>
  <p:clrMap bg1="lt1" tx1="dk1" bg2="lt2" tx2="dk2" accent1="accent1" accent2="accent2" accent3="accent3" accent4="accent4" accent5="accent5" accent6="accent6" hlink="hlink" folHlink="folHlink"/>
  <p:sldLayoutIdLst>
    <p:sldLayoutId id="2147485192" r:id="rId1"/>
    <p:sldLayoutId id="2147485193" r:id="rId2"/>
    <p:sldLayoutId id="2147485194" r:id="rId3"/>
    <p:sldLayoutId id="2147485195" r:id="rId4"/>
    <p:sldLayoutId id="2147485196" r:id="rId5"/>
    <p:sldLayoutId id="2147485197" r:id="rId6"/>
    <p:sldLayoutId id="2147485198" r:id="rId7"/>
    <p:sldLayoutId id="2147485199" r:id="rId8"/>
    <p:sldLayoutId id="2147485200" r:id="rId9"/>
    <p:sldLayoutId id="2147485201" r:id="rId10"/>
    <p:sldLayoutId id="2147485202" r:id="rId11"/>
    <p:sldLayoutId id="2147485203" r:id="rId12"/>
    <p:sldLayoutId id="2147485204" r:id="rId13"/>
    <p:sldLayoutId id="2147485205" r:id="rId14"/>
    <p:sldLayoutId id="2147485206" r:id="rId15"/>
    <p:sldLayoutId id="214748520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Title Placeholder 1">
            <a:extLst>
              <a:ext uri="{FF2B5EF4-FFF2-40B4-BE49-F238E27FC236}">
                <a16:creationId xmlns:a16="http://schemas.microsoft.com/office/drawing/2014/main" id="{E10FD2D0-1236-4EAC-99A1-C53A46950A91}"/>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579" name="Text Placeholder 2">
            <a:extLst>
              <a:ext uri="{FF2B5EF4-FFF2-40B4-BE49-F238E27FC236}">
                <a16:creationId xmlns:a16="http://schemas.microsoft.com/office/drawing/2014/main" id="{83851632-53BE-463E-9BBE-03EA56C40EE3}"/>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38A2A48C-6BAE-4377-8AAB-630E2BE06F52}"/>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prstClr val="black">
                    <a:tint val="75000"/>
                  </a:prstClr>
                </a:solidFill>
                <a:latin typeface="+mn-lt"/>
                <a:cs typeface="+mn-cs"/>
              </a:defRPr>
            </a:lvl1pPr>
          </a:lstStyle>
          <a:p>
            <a:pPr defTabSz="914286">
              <a:defRPr/>
            </a:pPr>
            <a:fld id="{394B5FF8-C173-41C2-BCED-BB101CAF9248}" type="datetimeFigureOut">
              <a:rPr lang="en-US"/>
              <a:pPr defTabSz="914286">
                <a:defRPr/>
              </a:pPr>
              <a:t>12/08/2023</a:t>
            </a:fld>
            <a:endParaRPr lang="en-US"/>
          </a:p>
        </p:txBody>
      </p:sp>
      <p:sp>
        <p:nvSpPr>
          <p:cNvPr id="5" name="Footer Placeholder 4">
            <a:extLst>
              <a:ext uri="{FF2B5EF4-FFF2-40B4-BE49-F238E27FC236}">
                <a16:creationId xmlns:a16="http://schemas.microsoft.com/office/drawing/2014/main" id="{243898C8-9F87-48CF-9753-10D5B467E3E9}"/>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cs typeface="+mn-cs"/>
              </a:defRPr>
            </a:lvl1pPr>
          </a:lstStyle>
          <a:p>
            <a:pPr defTabSz="914286">
              <a:defRPr/>
            </a:pPr>
            <a:endParaRPr lang="en-US"/>
          </a:p>
        </p:txBody>
      </p:sp>
      <p:sp>
        <p:nvSpPr>
          <p:cNvPr id="6" name="Slide Number Placeholder 5">
            <a:extLst>
              <a:ext uri="{FF2B5EF4-FFF2-40B4-BE49-F238E27FC236}">
                <a16:creationId xmlns:a16="http://schemas.microsoft.com/office/drawing/2014/main" id="{0F305DCC-7952-471D-9235-4402DFCCEB88}"/>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pPr defTabSz="914286">
              <a:defRPr/>
            </a:pPr>
            <a:fld id="{402271D2-F6B6-421E-853D-D676623D9722}" type="slidenum">
              <a:rPr lang="en-US" altLang="en-US"/>
              <a:pPr defTabSz="914286">
                <a:defRPr/>
              </a:pPr>
              <a:t>‹#›</a:t>
            </a:fld>
            <a:endParaRPr lang="en-US" altLang="en-US"/>
          </a:p>
        </p:txBody>
      </p:sp>
      <p:sp>
        <p:nvSpPr>
          <p:cNvPr id="7" name="Rounded Rectangle 6">
            <a:extLst>
              <a:ext uri="{FF2B5EF4-FFF2-40B4-BE49-F238E27FC236}">
                <a16:creationId xmlns:a16="http://schemas.microsoft.com/office/drawing/2014/main" id="{394BC0F6-26F8-416E-845E-F2B7B105D630}"/>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86">
              <a:defRPr/>
            </a:pPr>
            <a:endParaRPr lang="en-US">
              <a:solidFill>
                <a:prstClr val="white"/>
              </a:solidFill>
            </a:endParaRPr>
          </a:p>
        </p:txBody>
      </p:sp>
    </p:spTree>
    <p:extLst>
      <p:ext uri="{BB962C8B-B14F-4D97-AF65-F5344CB8AC3E}">
        <p14:creationId xmlns:p14="http://schemas.microsoft.com/office/powerpoint/2010/main" val="2817248133"/>
      </p:ext>
    </p:extLst>
  </p:cSld>
  <p:clrMap bg1="lt1" tx1="dk1" bg2="lt2" tx2="dk2" accent1="accent1" accent2="accent2" accent3="accent3" accent4="accent4" accent5="accent5" accent6="accent6" hlink="hlink" folHlink="folHlink"/>
  <p:sldLayoutIdLst>
    <p:sldLayoutId id="2147485209" r:id="rId1"/>
    <p:sldLayoutId id="2147485210" r:id="rId2"/>
    <p:sldLayoutId id="2147485211" r:id="rId3"/>
    <p:sldLayoutId id="2147485212" r:id="rId4"/>
    <p:sldLayoutId id="2147485213" r:id="rId5"/>
    <p:sldLayoutId id="2147485214" r:id="rId6"/>
    <p:sldLayoutId id="2147485215" r:id="rId7"/>
    <p:sldLayoutId id="2147485216" r:id="rId8"/>
    <p:sldLayoutId id="2147485217" r:id="rId9"/>
    <p:sldLayoutId id="2147485218" r:id="rId10"/>
    <p:sldLayoutId id="2147485219" r:id="rId11"/>
    <p:sldLayoutId id="2147485220" r:id="rId12"/>
    <p:sldLayoutId id="2147485221" r:id="rId13"/>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anose="02020603050405020304" pitchFamily="18" charset="0"/>
        </a:defRPr>
      </a:lvl2pPr>
      <a:lvl3pPr algn="ctr" rtl="0" eaLnBrk="0" fontAlgn="base" hangingPunct="0">
        <a:spcBef>
          <a:spcPct val="0"/>
        </a:spcBef>
        <a:spcAft>
          <a:spcPct val="0"/>
        </a:spcAft>
        <a:defRPr sz="4400">
          <a:solidFill>
            <a:schemeClr val="tx1"/>
          </a:solidFill>
          <a:latin typeface="Times New Roman" panose="02020603050405020304" pitchFamily="18" charset="0"/>
        </a:defRPr>
      </a:lvl3pPr>
      <a:lvl4pPr algn="ctr" rtl="0" eaLnBrk="0" fontAlgn="base" hangingPunct="0">
        <a:spcBef>
          <a:spcPct val="0"/>
        </a:spcBef>
        <a:spcAft>
          <a:spcPct val="0"/>
        </a:spcAft>
        <a:defRPr sz="4400">
          <a:solidFill>
            <a:schemeClr val="tx1"/>
          </a:solidFill>
          <a:latin typeface="Times New Roman" panose="02020603050405020304" pitchFamily="18" charset="0"/>
        </a:defRPr>
      </a:lvl4pPr>
      <a:lvl5pPr algn="ctr" rtl="0" eaLnBrk="0" fontAlgn="base" hangingPunct="0">
        <a:spcBef>
          <a:spcPct val="0"/>
        </a:spcBef>
        <a:spcAft>
          <a:spcPct val="0"/>
        </a:spcAft>
        <a:defRPr sz="4400">
          <a:solidFill>
            <a:schemeClr val="tx1"/>
          </a:solidFill>
          <a:latin typeface="Times New Roman" panose="02020603050405020304" pitchFamily="18"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no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397800" y="500800"/>
            <a:ext cx="9396400" cy="643200"/>
          </a:xfrm>
          <a:prstGeom prst="rect">
            <a:avLst/>
          </a:prstGeom>
          <a:noFill/>
          <a:ln>
            <a:noFill/>
          </a:ln>
        </p:spPr>
        <p:txBody>
          <a:bodyPr spcFirstLastPara="1" wrap="square" lIns="91425" tIns="91425" rIns="91425" bIns="91425" anchor="t" anchorCtr="0">
            <a:noAutofit/>
          </a:bodyPr>
          <a:lstStyle>
            <a:lvl1pPr lvl="0" rtl="0">
              <a:lnSpc>
                <a:spcPct val="115000"/>
              </a:lnSpc>
              <a:spcBef>
                <a:spcPts val="0"/>
              </a:spcBef>
              <a:spcAft>
                <a:spcPts val="0"/>
              </a:spcAft>
              <a:buClr>
                <a:srgbClr val="314256"/>
              </a:buClr>
              <a:buSzPts val="2400"/>
              <a:buFont typeface="Montserrat"/>
              <a:buNone/>
              <a:defRPr sz="2400" b="1">
                <a:solidFill>
                  <a:srgbClr val="314256"/>
                </a:solidFill>
                <a:latin typeface="Montserrat"/>
                <a:ea typeface="Montserrat"/>
                <a:cs typeface="Montserrat"/>
                <a:sym typeface="Montserrat"/>
              </a:defRPr>
            </a:lvl1pPr>
            <a:lvl2pPr lvl="1"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2pPr>
            <a:lvl3pPr lvl="2"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3pPr>
            <a:lvl4pPr lvl="3"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4pPr>
            <a:lvl5pPr lvl="4"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5pPr>
            <a:lvl6pPr lvl="5"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6pPr>
            <a:lvl7pPr lvl="6"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7pPr>
            <a:lvl8pPr lvl="7"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8pPr>
            <a:lvl9pPr lvl="8"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9pPr>
          </a:lstStyle>
          <a:p>
            <a:endParaRPr/>
          </a:p>
        </p:txBody>
      </p:sp>
      <p:sp>
        <p:nvSpPr>
          <p:cNvPr id="7" name="Google Shape;7;p1"/>
          <p:cNvSpPr txBox="1">
            <a:spLocks noGrp="1"/>
          </p:cNvSpPr>
          <p:nvPr>
            <p:ph type="body" idx="1"/>
          </p:nvPr>
        </p:nvSpPr>
        <p:spPr>
          <a:xfrm>
            <a:off x="1424133" y="3314800"/>
            <a:ext cx="9396400" cy="2813600"/>
          </a:xfrm>
          <a:prstGeom prst="rect">
            <a:avLst/>
          </a:prstGeom>
          <a:noFill/>
          <a:ln>
            <a:noFill/>
          </a:ln>
        </p:spPr>
        <p:txBody>
          <a:bodyPr spcFirstLastPara="1" wrap="square" lIns="91425" tIns="91425" rIns="91425" bIns="91425" anchor="t" anchorCtr="0">
            <a:noAutofit/>
          </a:bodyPr>
          <a:lstStyle>
            <a:lvl1pPr marL="457200" lvl="0"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1pPr>
            <a:lvl2pPr marL="914400" lvl="1"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2pPr>
            <a:lvl3pPr marL="1371600" lvl="2"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3pPr>
            <a:lvl4pPr marL="1828800" lvl="3"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4pPr>
            <a:lvl5pPr marL="2286000" lvl="4"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5pPr>
            <a:lvl6pPr marL="2743200" lvl="5"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6pPr>
            <a:lvl7pPr marL="3200400" lvl="6"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7pPr>
            <a:lvl8pPr marL="3657600" lvl="7"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8pPr>
            <a:lvl9pPr marL="4114800" lvl="8" indent="-304800" rtl="0">
              <a:lnSpc>
                <a:spcPct val="115000"/>
              </a:lnSpc>
              <a:spcBef>
                <a:spcPts val="0"/>
              </a:spcBef>
              <a:spcAft>
                <a:spcPts val="0"/>
              </a:spcAft>
              <a:buClr>
                <a:srgbClr val="999999"/>
              </a:buClr>
              <a:buSzPts val="1200"/>
              <a:buFont typeface="Cabin"/>
              <a:buChar char="■"/>
              <a:defRPr sz="1200">
                <a:solidFill>
                  <a:srgbClr val="999999"/>
                </a:solidFill>
                <a:latin typeface="Cabin"/>
                <a:ea typeface="Cabin"/>
                <a:cs typeface="Cabin"/>
                <a:sym typeface="Cabin"/>
              </a:defRPr>
            </a:lvl9pPr>
          </a:lstStyle>
          <a:p>
            <a:endParaRPr/>
          </a:p>
        </p:txBody>
      </p:sp>
      <p:sp>
        <p:nvSpPr>
          <p:cNvPr id="8" name="Google Shape;8;p1"/>
          <p:cNvSpPr txBox="1">
            <a:spLocks noGrp="1"/>
          </p:cNvSpPr>
          <p:nvPr>
            <p:ph type="sldNum" idx="12"/>
          </p:nvPr>
        </p:nvSpPr>
        <p:spPr>
          <a:xfrm>
            <a:off x="11655603" y="6333200"/>
            <a:ext cx="536400" cy="524800"/>
          </a:xfrm>
          <a:prstGeom prst="rect">
            <a:avLst/>
          </a:prstGeom>
          <a:noFill/>
          <a:ln>
            <a:noFill/>
          </a:ln>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Tree>
    <p:extLst>
      <p:ext uri="{BB962C8B-B14F-4D97-AF65-F5344CB8AC3E}">
        <p14:creationId xmlns:p14="http://schemas.microsoft.com/office/powerpoint/2010/main" val="2998706614"/>
      </p:ext>
    </p:extLst>
  </p:cSld>
  <p:clrMap bg1="lt1" tx1="dk1" bg2="dk2" tx2="lt2" accent1="accent1" accent2="accent2" accent3="accent3" accent4="accent4" accent5="accent5" accent6="accent6" hlink="hlink" folHlink="folHlink"/>
  <p:sldLayoutIdLst>
    <p:sldLayoutId id="2147485223" r:id="rId1"/>
    <p:sldLayoutId id="2147485224" r:id="rId2"/>
    <p:sldLayoutId id="2147485225" r:id="rId3"/>
    <p:sldLayoutId id="2147485226" r:id="rId4"/>
    <p:sldLayoutId id="2147485227" r:id="rId5"/>
    <p:sldLayoutId id="2147485228" r:id="rId6"/>
    <p:sldLayoutId id="2147485229" r:id="rId7"/>
    <p:sldLayoutId id="2147485230" r:id="rId8"/>
    <p:sldLayoutId id="2147485231" r:id="rId9"/>
    <p:sldLayoutId id="2147485232" r:id="rId10"/>
    <p:sldLayoutId id="2147485233" r:id="rId11"/>
    <p:sldLayoutId id="2147485234" r:id="rId12"/>
    <p:sldLayoutId id="2147485235" r:id="rId13"/>
    <p:sldLayoutId id="2147485236" r:id="rId14"/>
    <p:sldLayoutId id="2147485237" r:id="rId15"/>
    <p:sldLayoutId id="2147485238" r:id="rId16"/>
    <p:sldLayoutId id="2147485239" r:id="rId17"/>
    <p:sldLayoutId id="2147485240" r:id="rId18"/>
    <p:sldLayoutId id="2147485241" r:id="rId19"/>
    <p:sldLayoutId id="2147485242" r:id="rId20"/>
    <p:sldLayoutId id="2147485243" r:id="rId21"/>
    <p:sldLayoutId id="2147485244" r:id="rId22"/>
    <p:sldLayoutId id="2147485245" r:id="rId23"/>
    <p:sldLayoutId id="2147485246"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2266529760"/>
      </p:ext>
    </p:extLst>
  </p:cSld>
  <p:clrMap bg1="lt1" tx1="dk1" bg2="dk2" tx2="lt2" accent1="accent1" accent2="accent2" accent3="accent3" accent4="accent4" accent5="accent5" accent6="accent6" hlink="hlink" folHlink="folHlink"/>
  <p:sldLayoutIdLst>
    <p:sldLayoutId id="2147485248" r:id="rId1"/>
    <p:sldLayoutId id="2147485249" r:id="rId2"/>
    <p:sldLayoutId id="2147485250" r:id="rId3"/>
    <p:sldLayoutId id="2147485251" r:id="rId4"/>
    <p:sldLayoutId id="2147485252" r:id="rId5"/>
    <p:sldLayoutId id="2147485253" r:id="rId6"/>
    <p:sldLayoutId id="2147485254" r:id="rId7"/>
    <p:sldLayoutId id="2147485255" r:id="rId8"/>
    <p:sldLayoutId id="2147485256" r:id="rId9"/>
    <p:sldLayoutId id="2147485257" r:id="rId10"/>
    <p:sldLayoutId id="2147485258" r:id="rId11"/>
    <p:sldLayoutId id="2147485259" r:id="rId12"/>
    <p:sldLayoutId id="2147485260" r:id="rId13"/>
    <p:sldLayoutId id="2147485261" r:id="rId14"/>
    <p:sldLayoutId id="2147485262" r:id="rId15"/>
    <p:sldLayoutId id="2147485263" r:id="rId16"/>
    <p:sldLayoutId id="2147485264" r:id="rId17"/>
    <p:sldLayoutId id="2147485266" r:id="rId18"/>
    <p:sldLayoutId id="2147486043" r:id="rId19"/>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a:defRPr/>
            </a:pPr>
            <a:fld id="{C8881298-F795-49BF-8A62-C48C19F27930}" type="datetimeFigureOut">
              <a:rPr lang="en-ID">
                <a:solidFill>
                  <a:srgbClr val="000000">
                    <a:tint val="75000"/>
                  </a:srgbClr>
                </a:solidFill>
              </a:rPr>
              <a:pPr>
                <a:defRPr/>
              </a:pPr>
              <a:t>08/12/2023</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a:defRPr/>
            </a:pPr>
            <a:fld id="{7AF62D5D-0D62-4114-A6DA-D003AE25FA29}" type="slidenum">
              <a:rPr lang="en-ID">
                <a:solidFill>
                  <a:srgbClr val="000000">
                    <a:tint val="75000"/>
                  </a:srgbClr>
                </a:solidFill>
              </a:rPr>
              <a:pPr>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1805984126"/>
      </p:ext>
    </p:extLst>
  </p:cSld>
  <p:clrMap bg1="lt1" tx1="dk1" bg2="lt2" tx2="dk2" accent1="accent1" accent2="accent2" accent3="accent3" accent4="accent4" accent5="accent5" accent6="accent6" hlink="hlink" folHlink="folHlink"/>
  <p:sldLayoutIdLst>
    <p:sldLayoutId id="2147485306" r:id="rId1"/>
    <p:sldLayoutId id="2147485307" r:id="rId2"/>
    <p:sldLayoutId id="2147485308" r:id="rId3"/>
    <p:sldLayoutId id="2147485309" r:id="rId4"/>
    <p:sldLayoutId id="2147485310" r:id="rId5"/>
    <p:sldLayoutId id="2147485311" r:id="rId6"/>
    <p:sldLayoutId id="2147485312" r:id="rId7"/>
    <p:sldLayoutId id="2147485313" r:id="rId8"/>
    <p:sldLayoutId id="2147485314" r:id="rId9"/>
    <p:sldLayoutId id="2147485315" r:id="rId10"/>
    <p:sldLayoutId id="2147485316" r:id="rId11"/>
    <p:sldLayoutId id="2147485317" r:id="rId12"/>
    <p:sldLayoutId id="2147485318" r:id="rId13"/>
    <p:sldLayoutId id="2147485319" r:id="rId14"/>
    <p:sldLayoutId id="2147485320" r:id="rId15"/>
    <p:sldLayoutId id="2147485321" r:id="rId16"/>
    <p:sldLayoutId id="2147485322" r:id="rId17"/>
    <p:sldLayoutId id="2147485323" r:id="rId18"/>
    <p:sldLayoutId id="2147485324" r:id="rId19"/>
    <p:sldLayoutId id="2147485325" r:id="rId20"/>
    <p:sldLayoutId id="2147485326" r:id="rId21"/>
    <p:sldLayoutId id="2147485327" r:id="rId2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194615714"/>
      </p:ext>
    </p:extLst>
  </p:cSld>
  <p:clrMap bg1="lt1" tx1="dk1" bg2="dk2" tx2="lt2" accent1="accent1" accent2="accent2" accent3="accent3" accent4="accent4" accent5="accent5" accent6="accent6" hlink="hlink" folHlink="folHlink"/>
  <p:sldLayoutIdLst>
    <p:sldLayoutId id="2147485341" r:id="rId1"/>
    <p:sldLayoutId id="2147485342" r:id="rId2"/>
    <p:sldLayoutId id="2147485343" r:id="rId3"/>
    <p:sldLayoutId id="2147485344" r:id="rId4"/>
    <p:sldLayoutId id="2147485345" r:id="rId5"/>
    <p:sldLayoutId id="2147485346" r:id="rId6"/>
    <p:sldLayoutId id="2147485347" r:id="rId7"/>
    <p:sldLayoutId id="2147485348" r:id="rId8"/>
    <p:sldLayoutId id="2147485349" r:id="rId9"/>
    <p:sldLayoutId id="2147485350" r:id="rId10"/>
    <p:sldLayoutId id="2147485351" r:id="rId11"/>
    <p:sldLayoutId id="2147486042"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217774688"/>
      </p:ext>
    </p:extLst>
  </p:cSld>
  <p:clrMap bg1="lt1" tx1="dk1" bg2="dk2" tx2="lt2" accent1="accent1" accent2="accent2" accent3="accent3" accent4="accent4" accent5="accent5" accent6="accent6" hlink="hlink" folHlink="folHlink"/>
  <p:sldLayoutIdLst>
    <p:sldLayoutId id="2147485401" r:id="rId1"/>
    <p:sldLayoutId id="2147485402" r:id="rId2"/>
    <p:sldLayoutId id="2147485403" r:id="rId3"/>
    <p:sldLayoutId id="2147485404" r:id="rId4"/>
    <p:sldLayoutId id="2147485405" r:id="rId5"/>
    <p:sldLayoutId id="2147485406" r:id="rId6"/>
    <p:sldLayoutId id="2147485407" r:id="rId7"/>
    <p:sldLayoutId id="2147485408" r:id="rId8"/>
    <p:sldLayoutId id="2147485409" r:id="rId9"/>
    <p:sldLayoutId id="2147485410" r:id="rId10"/>
    <p:sldLayoutId id="214748541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532696291"/>
      </p:ext>
    </p:extLst>
  </p:cSld>
  <p:clrMap bg1="lt1" tx1="dk1" bg2="dk2" tx2="lt2" accent1="accent1" accent2="accent2" accent3="accent3" accent4="accent4" accent5="accent5" accent6="accent6" hlink="hlink" folHlink="folHlink"/>
  <p:sldLayoutIdLst>
    <p:sldLayoutId id="2147485413" r:id="rId1"/>
    <p:sldLayoutId id="2147485414" r:id="rId2"/>
    <p:sldLayoutId id="2147485415" r:id="rId3"/>
    <p:sldLayoutId id="2147485416" r:id="rId4"/>
    <p:sldLayoutId id="2147485417" r:id="rId5"/>
    <p:sldLayoutId id="2147485418" r:id="rId6"/>
    <p:sldLayoutId id="2147485419" r:id="rId7"/>
    <p:sldLayoutId id="2147485420" r:id="rId8"/>
    <p:sldLayoutId id="2147485421" r:id="rId9"/>
    <p:sldLayoutId id="2147485422" r:id="rId10"/>
    <p:sldLayoutId id="214748542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468223862"/>
      </p:ext>
    </p:extLst>
  </p:cSld>
  <p:clrMap bg1="lt1" tx1="dk1" bg2="dk2" tx2="lt2" accent1="accent1" accent2="accent2" accent3="accent3" accent4="accent4" accent5="accent5" accent6="accent6" hlink="hlink" folHlink="folHlink"/>
  <p:sldLayoutIdLst>
    <p:sldLayoutId id="2147485425" r:id="rId1"/>
    <p:sldLayoutId id="2147485426" r:id="rId2"/>
    <p:sldLayoutId id="2147485427" r:id="rId3"/>
    <p:sldLayoutId id="2147485428" r:id="rId4"/>
    <p:sldLayoutId id="2147485429" r:id="rId5"/>
    <p:sldLayoutId id="2147485430" r:id="rId6"/>
    <p:sldLayoutId id="2147485431" r:id="rId7"/>
    <p:sldLayoutId id="2147485432" r:id="rId8"/>
    <p:sldLayoutId id="2147485433" r:id="rId9"/>
    <p:sldLayoutId id="2147485434" r:id="rId10"/>
    <p:sldLayoutId id="2147485435" r:id="rId11"/>
    <p:sldLayoutId id="2147485436"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494685929"/>
      </p:ext>
    </p:extLst>
  </p:cSld>
  <p:clrMap bg1="lt1" tx1="dk1" bg2="dk2" tx2="lt2" accent1="accent1" accent2="accent2" accent3="accent3" accent4="accent4" accent5="accent5" accent6="accent6" hlink="hlink" folHlink="folHlink"/>
  <p:sldLayoutIdLst>
    <p:sldLayoutId id="2147485489" r:id="rId1"/>
    <p:sldLayoutId id="2147485490" r:id="rId2"/>
    <p:sldLayoutId id="2147485491" r:id="rId3"/>
    <p:sldLayoutId id="2147485492" r:id="rId4"/>
    <p:sldLayoutId id="2147485493" r:id="rId5"/>
    <p:sldLayoutId id="2147485494" r:id="rId6"/>
    <p:sldLayoutId id="2147485495" r:id="rId7"/>
    <p:sldLayoutId id="2147485496" r:id="rId8"/>
    <p:sldLayoutId id="2147485497" r:id="rId9"/>
    <p:sldLayoutId id="2147485498" r:id="rId10"/>
    <p:sldLayoutId id="214748549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583848408"/>
      </p:ext>
    </p:extLst>
  </p:cSld>
  <p:clrMap bg1="lt1" tx1="dk1" bg2="dk2" tx2="lt2" accent1="accent1" accent2="accent2" accent3="accent3" accent4="accent4" accent5="accent5" accent6="accent6" hlink="hlink" folHlink="folHlink"/>
  <p:sldLayoutIdLst>
    <p:sldLayoutId id="2147485561" r:id="rId1"/>
    <p:sldLayoutId id="2147485562" r:id="rId2"/>
    <p:sldLayoutId id="2147485563" r:id="rId3"/>
    <p:sldLayoutId id="2147485564" r:id="rId4"/>
    <p:sldLayoutId id="2147485565" r:id="rId5"/>
    <p:sldLayoutId id="2147485566" r:id="rId6"/>
    <p:sldLayoutId id="2147485567" r:id="rId7"/>
    <p:sldLayoutId id="2147485568" r:id="rId8"/>
    <p:sldLayoutId id="2147485569" r:id="rId9"/>
    <p:sldLayoutId id="2147485570" r:id="rId10"/>
    <p:sldLayoutId id="214748557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863235886"/>
      </p:ext>
    </p:extLst>
  </p:cSld>
  <p:clrMap bg1="lt1" tx1="dk1" bg2="dk2" tx2="lt2" accent1="accent1" accent2="accent2" accent3="accent3" accent4="accent4" accent5="accent5" accent6="accent6" hlink="hlink" folHlink="folHlink"/>
  <p:sldLayoutIdLst>
    <p:sldLayoutId id="2147485573" r:id="rId1"/>
    <p:sldLayoutId id="2147485574" r:id="rId2"/>
    <p:sldLayoutId id="2147485575" r:id="rId3"/>
    <p:sldLayoutId id="2147485576" r:id="rId4"/>
    <p:sldLayoutId id="2147485577" r:id="rId5"/>
    <p:sldLayoutId id="2147485578" r:id="rId6"/>
    <p:sldLayoutId id="2147485579" r:id="rId7"/>
    <p:sldLayoutId id="2147485580" r:id="rId8"/>
    <p:sldLayoutId id="2147485581" r:id="rId9"/>
    <p:sldLayoutId id="2147485582" r:id="rId10"/>
    <p:sldLayoutId id="214748558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732940392"/>
      </p:ext>
    </p:extLst>
  </p:cSld>
  <p:clrMap bg1="lt1" tx1="dk1" bg2="dk2" tx2="lt2" accent1="accent1" accent2="accent2" accent3="accent3" accent4="accent4" accent5="accent5" accent6="accent6" hlink="hlink" folHlink="folHlink"/>
  <p:sldLayoutIdLst>
    <p:sldLayoutId id="2147485585" r:id="rId1"/>
    <p:sldLayoutId id="2147485586" r:id="rId2"/>
    <p:sldLayoutId id="2147485587" r:id="rId3"/>
    <p:sldLayoutId id="2147485588" r:id="rId4"/>
    <p:sldLayoutId id="2147485589" r:id="rId5"/>
    <p:sldLayoutId id="2147485590" r:id="rId6"/>
    <p:sldLayoutId id="2147485591" r:id="rId7"/>
    <p:sldLayoutId id="2147485592" r:id="rId8"/>
    <p:sldLayoutId id="2147485593" r:id="rId9"/>
    <p:sldLayoutId id="2147485594" r:id="rId10"/>
    <p:sldLayoutId id="214748559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874611814"/>
      </p:ext>
    </p:extLst>
  </p:cSld>
  <p:clrMap bg1="lt1" tx1="dk1" bg2="dk2" tx2="lt2" accent1="accent1" accent2="accent2" accent3="accent3" accent4="accent4" accent5="accent5" accent6="accent6" hlink="hlink" folHlink="folHlink"/>
  <p:sldLayoutIdLst>
    <p:sldLayoutId id="2147485597" r:id="rId1"/>
    <p:sldLayoutId id="2147485598" r:id="rId2"/>
    <p:sldLayoutId id="2147485599" r:id="rId3"/>
    <p:sldLayoutId id="2147485600" r:id="rId4"/>
    <p:sldLayoutId id="2147485601" r:id="rId5"/>
    <p:sldLayoutId id="2147485602" r:id="rId6"/>
    <p:sldLayoutId id="2147485603" r:id="rId7"/>
    <p:sldLayoutId id="2147485604" r:id="rId8"/>
    <p:sldLayoutId id="2147485605" r:id="rId9"/>
    <p:sldLayoutId id="2147485606" r:id="rId10"/>
    <p:sldLayoutId id="214748560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76E4BF65-A9B9-46EF-BA98-C0CDC5209568}" type="datetimeFigureOut">
              <a:rPr lang="en-ID">
                <a:solidFill>
                  <a:srgbClr val="000000">
                    <a:tint val="75000"/>
                  </a:srgbClr>
                </a:solidFill>
              </a:rPr>
              <a:pPr>
                <a:defRPr/>
              </a:pPr>
              <a:t>08/12/2023</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fontAlgn="base">
              <a:spcBef>
                <a:spcPct val="0"/>
              </a:spcBef>
              <a:spcAft>
                <a:spcPct val="0"/>
              </a:spcAft>
            </a:pPr>
            <a:fld id="{540180FF-8520-4D1F-BCCA-CF61B9CC61C4}" type="slidenum">
              <a:rPr lang="en-ID" altLang="en-US" smtClean="0"/>
              <a:pPr fontAlgn="base">
                <a:spcBef>
                  <a:spcPct val="0"/>
                </a:spcBef>
                <a:spcAft>
                  <a:spcPct val="0"/>
                </a:spcAft>
              </a:pPr>
              <a:t>‹#›</a:t>
            </a:fld>
            <a:endParaRPr lang="en-ID" altLang="en-US"/>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478131826"/>
      </p:ext>
    </p:extLst>
  </p:cSld>
  <p:clrMap bg1="lt1" tx1="dk1" bg2="lt2" tx2="dk2" accent1="accent1" accent2="accent2" accent3="accent3" accent4="accent4" accent5="accent5" accent6="accent6" hlink="hlink" folHlink="folHlink"/>
  <p:sldLayoutIdLst>
    <p:sldLayoutId id="2147485609" r:id="rId1"/>
    <p:sldLayoutId id="2147485610" r:id="rId2"/>
    <p:sldLayoutId id="2147485611" r:id="rId3"/>
    <p:sldLayoutId id="2147485612" r:id="rId4"/>
    <p:sldLayoutId id="2147485613" r:id="rId5"/>
    <p:sldLayoutId id="2147485614" r:id="rId6"/>
    <p:sldLayoutId id="2147485615" r:id="rId7"/>
    <p:sldLayoutId id="2147485616" r:id="rId8"/>
    <p:sldLayoutId id="2147485617" r:id="rId9"/>
    <p:sldLayoutId id="2147485618" r:id="rId10"/>
    <p:sldLayoutId id="2147485619" r:id="rId11"/>
    <p:sldLayoutId id="2147485620" r:id="rId12"/>
    <p:sldLayoutId id="2147485621" r:id="rId13"/>
    <p:sldLayoutId id="2147485622" r:id="rId14"/>
    <p:sldLayoutId id="2147485623" r:id="rId15"/>
    <p:sldLayoutId id="2147485624" r:id="rId16"/>
    <p:sldLayoutId id="2147485625" r:id="rId17"/>
    <p:sldLayoutId id="2147485626" r:id="rId18"/>
    <p:sldLayoutId id="2147485627" r:id="rId19"/>
    <p:sldLayoutId id="2147485628" r:id="rId20"/>
    <p:sldLayoutId id="2147485629" r:id="rId21"/>
    <p:sldLayoutId id="2147485630" r:id="rId22"/>
    <p:sldLayoutId id="2147485631" r:id="rId23"/>
    <p:sldLayoutId id="2147485632" r:id="rId24"/>
    <p:sldLayoutId id="2147485633" r:id="rId25"/>
    <p:sldLayoutId id="2147485634" r:id="rId2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31" name="Freeform 7"/>
          <p:cNvSpPr>
            <a:spLocks/>
          </p:cNvSpPr>
          <p:nvPr/>
        </p:nvSpPr>
        <p:spPr bwMode="gray">
          <a:xfrm>
            <a:off x="-12700" y="-9525"/>
            <a:ext cx="12209463" cy="6872288"/>
          </a:xfrm>
          <a:custGeom>
            <a:avLst/>
            <a:gdLst/>
            <a:ahLst/>
            <a:cxnLst>
              <a:cxn ang="0">
                <a:pos x="5766" y="605"/>
              </a:cxn>
              <a:cxn ang="0">
                <a:pos x="5768" y="4325"/>
              </a:cxn>
              <a:cxn ang="0">
                <a:pos x="1082" y="4329"/>
              </a:cxn>
              <a:cxn ang="0">
                <a:pos x="13" y="3351"/>
              </a:cxn>
              <a:cxn ang="0">
                <a:pos x="0" y="0"/>
              </a:cxn>
              <a:cxn ang="0">
                <a:pos x="2428" y="7"/>
              </a:cxn>
              <a:cxn ang="0">
                <a:pos x="5766" y="605"/>
              </a:cxn>
            </a:cxnLst>
            <a:rect l="0" t="0" r="r" b="b"/>
            <a:pathLst>
              <a:path w="5768" h="4329">
                <a:moveTo>
                  <a:pt x="5766" y="605"/>
                </a:moveTo>
                <a:cubicBezTo>
                  <a:pt x="5767" y="2464"/>
                  <a:pt x="5768" y="4325"/>
                  <a:pt x="5768" y="4325"/>
                </a:cubicBezTo>
                <a:lnTo>
                  <a:pt x="1082" y="4329"/>
                </a:lnTo>
                <a:cubicBezTo>
                  <a:pt x="318" y="3809"/>
                  <a:pt x="9" y="3349"/>
                  <a:pt x="13" y="3351"/>
                </a:cubicBezTo>
                <a:lnTo>
                  <a:pt x="0" y="0"/>
                </a:lnTo>
                <a:lnTo>
                  <a:pt x="2428" y="7"/>
                </a:lnTo>
                <a:cubicBezTo>
                  <a:pt x="2428" y="12"/>
                  <a:pt x="3096" y="401"/>
                  <a:pt x="5766" y="605"/>
                </a:cubicBezTo>
                <a:close/>
              </a:path>
            </a:pathLst>
          </a:custGeom>
          <a:gradFill rotWithShape="1">
            <a:gsLst>
              <a:gs pos="0">
                <a:schemeClr val="bg1">
                  <a:gamma/>
                  <a:tint val="3137"/>
                  <a:invGamma/>
                </a:schemeClr>
              </a:gs>
              <a:gs pos="100000">
                <a:schemeClr val="bg1">
                  <a:alpha val="70000"/>
                </a:schemeClr>
              </a:gs>
            </a:gsLst>
            <a:lin ang="2700000" scaled="1"/>
          </a:gradFill>
          <a:ln w="9525">
            <a:noFill/>
            <a:round/>
            <a:headEnd/>
            <a:tailEnd/>
          </a:ln>
          <a:effectLst/>
        </p:spPr>
        <p:txBody>
          <a:bodyPr/>
          <a:lstStyle/>
          <a:p>
            <a:pPr algn="ctr" fontAlgn="base">
              <a:spcBef>
                <a:spcPct val="0"/>
              </a:spcBef>
              <a:spcAft>
                <a:spcPct val="0"/>
              </a:spcAft>
              <a:defRPr/>
            </a:pPr>
            <a:endParaRPr lang="en-US">
              <a:solidFill>
                <a:srgbClr val="000000"/>
              </a:solidFill>
            </a:endParaRPr>
          </a:p>
        </p:txBody>
      </p:sp>
      <p:sp>
        <p:nvSpPr>
          <p:cNvPr id="1033" name="Freeform 9"/>
          <p:cNvSpPr>
            <a:spLocks/>
          </p:cNvSpPr>
          <p:nvPr/>
        </p:nvSpPr>
        <p:spPr bwMode="gray">
          <a:xfrm>
            <a:off x="-6350" y="5500688"/>
            <a:ext cx="1922463" cy="1358900"/>
          </a:xfrm>
          <a:custGeom>
            <a:avLst/>
            <a:gdLst>
              <a:gd name="T0" fmla="*/ 0 w 1089"/>
              <a:gd name="T1" fmla="*/ 0 h 1100"/>
              <a:gd name="T2" fmla="*/ 0 w 1089"/>
              <a:gd name="T3" fmla="*/ 2147483646 h 1100"/>
              <a:gd name="T4" fmla="*/ 2147483646 w 1089"/>
              <a:gd name="T5" fmla="*/ 2147483646 h 1100"/>
              <a:gd name="T6" fmla="*/ 0 w 1089"/>
              <a:gd name="T7" fmla="*/ 0 h 1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1100">
                <a:moveTo>
                  <a:pt x="0" y="0"/>
                </a:moveTo>
                <a:cubicBezTo>
                  <a:pt x="0" y="550"/>
                  <a:pt x="0" y="1100"/>
                  <a:pt x="0" y="1100"/>
                </a:cubicBezTo>
                <a:lnTo>
                  <a:pt x="1089" y="1100"/>
                </a:lnTo>
                <a:cubicBezTo>
                  <a:pt x="1089" y="1100"/>
                  <a:pt x="596" y="865"/>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4" name="Line 13"/>
          <p:cNvSpPr>
            <a:spLocks noChangeShapeType="1"/>
          </p:cNvSpPr>
          <p:nvPr/>
        </p:nvSpPr>
        <p:spPr bwMode="gray">
          <a:xfrm>
            <a:off x="703263" y="0"/>
            <a:ext cx="0" cy="59102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5" name="Line 14"/>
          <p:cNvSpPr>
            <a:spLocks noChangeShapeType="1"/>
          </p:cNvSpPr>
          <p:nvPr/>
        </p:nvSpPr>
        <p:spPr bwMode="gray">
          <a:xfrm>
            <a:off x="2236788" y="0"/>
            <a:ext cx="0" cy="68326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6" name="Line 15"/>
          <p:cNvSpPr>
            <a:spLocks noChangeShapeType="1"/>
          </p:cNvSpPr>
          <p:nvPr/>
        </p:nvSpPr>
        <p:spPr bwMode="gray">
          <a:xfrm>
            <a:off x="3773488" y="0"/>
            <a:ext cx="0" cy="68611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7" name="Line 16"/>
          <p:cNvSpPr>
            <a:spLocks noChangeShapeType="1"/>
          </p:cNvSpPr>
          <p:nvPr/>
        </p:nvSpPr>
        <p:spPr bwMode="gray">
          <a:xfrm>
            <a:off x="5310188" y="0"/>
            <a:ext cx="0" cy="6875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8" name="Line 17"/>
          <p:cNvSpPr>
            <a:spLocks noChangeShapeType="1"/>
          </p:cNvSpPr>
          <p:nvPr/>
        </p:nvSpPr>
        <p:spPr bwMode="gray">
          <a:xfrm>
            <a:off x="6845300" y="388938"/>
            <a:ext cx="0" cy="648652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9" name="Line 18"/>
          <p:cNvSpPr>
            <a:spLocks noChangeShapeType="1"/>
          </p:cNvSpPr>
          <p:nvPr/>
        </p:nvSpPr>
        <p:spPr bwMode="gray">
          <a:xfrm>
            <a:off x="8382000" y="619125"/>
            <a:ext cx="0" cy="6256338"/>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0" name="Line 19"/>
          <p:cNvSpPr>
            <a:spLocks noChangeShapeType="1"/>
          </p:cNvSpPr>
          <p:nvPr/>
        </p:nvSpPr>
        <p:spPr bwMode="gray">
          <a:xfrm>
            <a:off x="9918700" y="773113"/>
            <a:ext cx="0" cy="6102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1" name="Line 20"/>
          <p:cNvSpPr>
            <a:spLocks noChangeShapeType="1"/>
          </p:cNvSpPr>
          <p:nvPr/>
        </p:nvSpPr>
        <p:spPr bwMode="gray">
          <a:xfrm>
            <a:off x="11455400" y="900113"/>
            <a:ext cx="0" cy="5975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2" name="Line 22"/>
          <p:cNvSpPr>
            <a:spLocks noChangeShapeType="1"/>
          </p:cNvSpPr>
          <p:nvPr/>
        </p:nvSpPr>
        <p:spPr bwMode="gray">
          <a:xfrm rot="5400000">
            <a:off x="3460750" y="-3041650"/>
            <a:ext cx="0" cy="69215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3" name="Line 23"/>
          <p:cNvSpPr>
            <a:spLocks noChangeShapeType="1"/>
          </p:cNvSpPr>
          <p:nvPr/>
        </p:nvSpPr>
        <p:spPr bwMode="gray">
          <a:xfrm rot="5400000">
            <a:off x="6104732" y="-4563269"/>
            <a:ext cx="0" cy="12209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4" name="Line 24"/>
          <p:cNvSpPr>
            <a:spLocks noChangeShapeType="1"/>
          </p:cNvSpPr>
          <p:nvPr/>
        </p:nvSpPr>
        <p:spPr bwMode="gray">
          <a:xfrm rot="5400000">
            <a:off x="6104732" y="-3439319"/>
            <a:ext cx="0" cy="12209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5" name="Line 25"/>
          <p:cNvSpPr>
            <a:spLocks noChangeShapeType="1"/>
          </p:cNvSpPr>
          <p:nvPr/>
        </p:nvSpPr>
        <p:spPr bwMode="gray">
          <a:xfrm rot="5400000">
            <a:off x="6107113" y="-231457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6" name="Line 26"/>
          <p:cNvSpPr>
            <a:spLocks noChangeShapeType="1"/>
          </p:cNvSpPr>
          <p:nvPr/>
        </p:nvSpPr>
        <p:spPr bwMode="gray">
          <a:xfrm rot="5400000">
            <a:off x="6107113" y="-119062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7" name="Line 27"/>
          <p:cNvSpPr>
            <a:spLocks noChangeShapeType="1"/>
          </p:cNvSpPr>
          <p:nvPr/>
        </p:nvSpPr>
        <p:spPr bwMode="gray">
          <a:xfrm rot="5400000">
            <a:off x="6540501" y="420687"/>
            <a:ext cx="0" cy="112299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54290" name="Rectangle 28"/>
          <p:cNvSpPr>
            <a:spLocks noChangeArrowheads="1"/>
          </p:cNvSpPr>
          <p:nvPr/>
        </p:nvSpPr>
        <p:spPr bwMode="gray">
          <a:xfrm>
            <a:off x="5340350" y="2692400"/>
            <a:ext cx="1504950" cy="1079500"/>
          </a:xfrm>
          <a:prstGeom prst="rect">
            <a:avLst/>
          </a:prstGeom>
          <a:solidFill>
            <a:srgbClr val="FFFFFF">
              <a:alpha val="25098"/>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1" name="Rectangle 29"/>
          <p:cNvSpPr>
            <a:spLocks noChangeArrowheads="1"/>
          </p:cNvSpPr>
          <p:nvPr/>
        </p:nvSpPr>
        <p:spPr bwMode="gray">
          <a:xfrm>
            <a:off x="9945688" y="4937125"/>
            <a:ext cx="1495425"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2" name="Rectangle 30"/>
          <p:cNvSpPr>
            <a:spLocks noChangeArrowheads="1"/>
          </p:cNvSpPr>
          <p:nvPr/>
        </p:nvSpPr>
        <p:spPr bwMode="gray">
          <a:xfrm>
            <a:off x="731838" y="3808413"/>
            <a:ext cx="1504950" cy="1079500"/>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3" name="Rectangle 31"/>
          <p:cNvSpPr>
            <a:spLocks noChangeArrowheads="1"/>
          </p:cNvSpPr>
          <p:nvPr/>
        </p:nvSpPr>
        <p:spPr bwMode="gray">
          <a:xfrm>
            <a:off x="8408988" y="6064250"/>
            <a:ext cx="1504950" cy="796925"/>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4" name="Rectangle 32"/>
          <p:cNvSpPr>
            <a:spLocks noChangeArrowheads="1"/>
          </p:cNvSpPr>
          <p:nvPr/>
        </p:nvSpPr>
        <p:spPr bwMode="gray">
          <a:xfrm>
            <a:off x="3795713" y="0"/>
            <a:ext cx="1504950" cy="404813"/>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5" name="Rectangle 33"/>
          <p:cNvSpPr>
            <a:spLocks noChangeArrowheads="1"/>
          </p:cNvSpPr>
          <p:nvPr/>
        </p:nvSpPr>
        <p:spPr bwMode="gray">
          <a:xfrm>
            <a:off x="3803650" y="493871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6" name="Rectangle 34"/>
          <p:cNvSpPr>
            <a:spLocks noChangeArrowheads="1"/>
          </p:cNvSpPr>
          <p:nvPr/>
        </p:nvSpPr>
        <p:spPr bwMode="gray">
          <a:xfrm>
            <a:off x="8401050" y="156686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5865"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fontAlgn="base">
              <a:spcBef>
                <a:spcPct val="0"/>
              </a:spcBef>
              <a:spcAft>
                <a:spcPct val="0"/>
              </a:spcAft>
            </a:pPr>
            <a:fld id="{821314C4-98CA-4ED4-A4CC-64252ED15223}" type="slidenum">
              <a:rPr lang="en-US" altLang="en-US" smtClean="0"/>
              <a:pPr fontAlgn="base">
                <a:spcBef>
                  <a:spcPct val="0"/>
                </a:spcBef>
                <a:spcAft>
                  <a:spcPct val="0"/>
                </a:spcAft>
              </a:pPr>
              <a:t>‹#›</a:t>
            </a:fld>
            <a:endParaRPr lang="en-US" altLang="en-US"/>
          </a:p>
        </p:txBody>
      </p:sp>
      <p:sp>
        <p:nvSpPr>
          <p:cNvPr id="1060" name="Freeform 36"/>
          <p:cNvSpPr>
            <a:spLocks/>
          </p:cNvSpPr>
          <p:nvPr/>
        </p:nvSpPr>
        <p:spPr bwMode="gray">
          <a:xfrm>
            <a:off x="5389563" y="0"/>
            <a:ext cx="6807200" cy="739775"/>
          </a:xfrm>
          <a:custGeom>
            <a:avLst/>
            <a:gdLst>
              <a:gd name="T0" fmla="*/ 2147483646 w 3130"/>
              <a:gd name="T1" fmla="*/ 2147483646 h 453"/>
              <a:gd name="T2" fmla="*/ 2147483646 w 3130"/>
              <a:gd name="T3" fmla="*/ 0 h 453"/>
              <a:gd name="T4" fmla="*/ 0 w 3130"/>
              <a:gd name="T5" fmla="*/ 0 h 453"/>
              <a:gd name="T6" fmla="*/ 2147483646 w 3130"/>
              <a:gd name="T7" fmla="*/ 2147483646 h 4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30" h="453">
                <a:moveTo>
                  <a:pt x="3130" y="453"/>
                </a:moveTo>
                <a:cubicBezTo>
                  <a:pt x="3130" y="226"/>
                  <a:pt x="3130" y="0"/>
                  <a:pt x="3130" y="0"/>
                </a:cubicBezTo>
                <a:lnTo>
                  <a:pt x="0" y="0"/>
                </a:lnTo>
                <a:cubicBezTo>
                  <a:pt x="0" y="0"/>
                  <a:pt x="1298" y="389"/>
                  <a:pt x="3130" y="453"/>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026" name="Rectangle 2"/>
          <p:cNvSpPr>
            <a:spLocks noGrp="1" noChangeArrowheads="1"/>
          </p:cNvSpPr>
          <p:nvPr>
            <p:ph type="title"/>
          </p:nvPr>
        </p:nvSpPr>
        <p:spPr bwMode="black">
          <a:xfrm>
            <a:off x="609600" y="325438"/>
            <a:ext cx="10972800" cy="927100"/>
          </a:xfrm>
          <a:prstGeom prst="rect">
            <a:avLst/>
          </a:prstGeom>
          <a:noFill/>
          <a:ln>
            <a:noFill/>
          </a:ln>
          <a:effectLst>
            <a:outerShdw dist="35921" dir="2700000" algn="ctr" rotWithShape="0">
              <a:srgbClr val="FFFFFF"/>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pic>
        <p:nvPicPr>
          <p:cNvPr id="35871" name="Picture 37" descr="water"/>
          <p:cNvPicPr>
            <a:picLocks noChangeAspect="1" noChangeArrowheads="1"/>
          </p:cNvPicPr>
          <p:nvPr/>
        </p:nvPicPr>
        <p:blipFill>
          <a:blip r:embed="rId18">
            <a:extLst>
              <a:ext uri="{28A0092B-C50C-407E-A947-70E740481C1C}">
                <a14:useLocalDpi xmlns:a14="http://schemas.microsoft.com/office/drawing/2010/main" val="0"/>
              </a:ext>
            </a:extLst>
          </a:blip>
          <a:srcRect l="22409" t="16374" b="27486"/>
          <a:stretch>
            <a:fillRect/>
          </a:stretch>
        </p:blipFill>
        <p:spPr bwMode="gray">
          <a:xfrm rot="786797">
            <a:off x="8839200" y="-381000"/>
            <a:ext cx="3224213" cy="199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872" name="Picture 38" descr="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gray">
          <a:xfrm rot="20740733" flipH="1">
            <a:off x="65088" y="5726113"/>
            <a:ext cx="16319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305" name="TextBox 32"/>
          <p:cNvSpPr txBox="1">
            <a:spLocks noChangeArrowheads="1"/>
          </p:cNvSpPr>
          <p:nvPr/>
        </p:nvSpPr>
        <p:spPr bwMode="auto">
          <a:xfrm>
            <a:off x="10499725"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949671080"/>
      </p:ext>
    </p:extLst>
  </p:cSld>
  <p:clrMap bg1="lt1" tx1="dk1" bg2="lt2" tx2="dk2" accent1="accent1" accent2="accent2" accent3="accent3" accent4="accent4" accent5="accent5" accent6="accent6" hlink="hlink" folHlink="folHlink"/>
  <p:sldLayoutIdLst>
    <p:sldLayoutId id="2147485649" r:id="rId1"/>
    <p:sldLayoutId id="2147485650" r:id="rId2"/>
    <p:sldLayoutId id="2147485651" r:id="rId3"/>
    <p:sldLayoutId id="2147485652" r:id="rId4"/>
    <p:sldLayoutId id="2147485653" r:id="rId5"/>
    <p:sldLayoutId id="2147485654" r:id="rId6"/>
    <p:sldLayoutId id="2147485655" r:id="rId7"/>
    <p:sldLayoutId id="2147485656" r:id="rId8"/>
    <p:sldLayoutId id="2147485657" r:id="rId9"/>
    <p:sldLayoutId id="2147485658" r:id="rId10"/>
    <p:sldLayoutId id="2147485659" r:id="rId11"/>
    <p:sldLayoutId id="2147485660" r:id="rId12"/>
    <p:sldLayoutId id="2147485661" r:id="rId13"/>
    <p:sldLayoutId id="2147485662" r:id="rId14"/>
    <p:sldLayoutId id="2147485663" r:id="rId15"/>
    <p:sldLayoutId id="2147485664" r:id="rId1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p:cTn id="7" dur="500" fill="hold"/>
                                        <p:tgtEl>
                                          <p:spTgt spid="1026"/>
                                        </p:tgtEl>
                                        <p:attrNameLst>
                                          <p:attrName>ppt_x</p:attrName>
                                        </p:attrNameLst>
                                      </p:cBhvr>
                                      <p:tavLst>
                                        <p:tav tm="0">
                                          <p:val>
                                            <p:strVal val="#ppt_x-.2"/>
                                          </p:val>
                                        </p:tav>
                                        <p:tav tm="100000">
                                          <p:val>
                                            <p:strVal val="#ppt_x"/>
                                          </p:val>
                                        </p:tav>
                                      </p:tavLst>
                                    </p:anim>
                                    <p:anim calcmode="lin" valueType="num">
                                      <p:cBhvr>
                                        <p:cTn id="8" dur="500" fill="hold"/>
                                        <p:tgtEl>
                                          <p:spTgt spid="1026"/>
                                        </p:tgtEl>
                                        <p:attrNameLst>
                                          <p:attrName>ppt_y</p:attrName>
                                        </p:attrNameLst>
                                      </p:cBhvr>
                                      <p:tavLst>
                                        <p:tav tm="0">
                                          <p:val>
                                            <p:strVal val="#ppt_y"/>
                                          </p:val>
                                        </p:tav>
                                        <p:tav tm="100000">
                                          <p:val>
                                            <p:strVal val="#ppt_y"/>
                                          </p:val>
                                        </p:tav>
                                      </p:tavLst>
                                    </p:anim>
                                    <p:animEffect transition="in" filter="wipe(right)" prLst="gradientSize: 0.1">
                                      <p:cBhvr>
                                        <p:cTn id="9" dur="500"/>
                                        <p:tgtEl>
                                          <p:spTgt spid="1026"/>
                                        </p:tgtEl>
                                      </p:cBhvr>
                                    </p:animEffect>
                                  </p:childTnLst>
                                </p:cTn>
                              </p:par>
                            </p:childTnLst>
                          </p:cTn>
                        </p:par>
                        <p:par>
                          <p:cTn id="10" fill="hold" nodeType="afterGroup">
                            <p:stCondLst>
                              <p:cond delay="500"/>
                            </p:stCondLst>
                            <p:childTnLst>
                              <p:par>
                                <p:cTn id="11" presetID="10" presetClass="entr" presetSubtype="0" fill="hold" nodeType="afterEffect">
                                  <p:stCondLst>
                                    <p:cond delay="0"/>
                                  </p:stCondLst>
                                  <p:childTnLst>
                                    <p:set>
                                      <p:cBhvr>
                                        <p:cTn id="12" dur="1" fill="hold">
                                          <p:stCondLst>
                                            <p:cond delay="0"/>
                                          </p:stCondLst>
                                        </p:cTn>
                                        <p:tgtEl>
                                          <p:spTgt spid="1060"/>
                                        </p:tgtEl>
                                        <p:attrNameLst>
                                          <p:attrName>style.visibility</p:attrName>
                                        </p:attrNameLst>
                                      </p:cBhvr>
                                      <p:to>
                                        <p:strVal val="visible"/>
                                      </p:to>
                                    </p:set>
                                    <p:animEffect transition="in" filter="fade">
                                      <p:cBhvr>
                                        <p:cTn id="13" dur="1000"/>
                                        <p:tgtEl>
                                          <p:spTgt spid="1060"/>
                                        </p:tgtEl>
                                      </p:cBhvr>
                                    </p:animEffect>
                                  </p:childTnLst>
                                </p:cTn>
                              </p:par>
                              <p:par>
                                <p:cTn id="14" presetID="10" presetClass="entr" presetSubtype="0" fill="hold" nodeType="withEffect">
                                  <p:stCondLst>
                                    <p:cond delay="500"/>
                                  </p:stCondLst>
                                  <p:childTnLst>
                                    <p:set>
                                      <p:cBhvr>
                                        <p:cTn id="15" dur="1" fill="hold">
                                          <p:stCondLst>
                                            <p:cond delay="0"/>
                                          </p:stCondLst>
                                        </p:cTn>
                                        <p:tgtEl>
                                          <p:spTgt spid="1033"/>
                                        </p:tgtEl>
                                        <p:attrNameLst>
                                          <p:attrName>style.visibility</p:attrName>
                                        </p:attrNameLst>
                                      </p:cBhvr>
                                      <p:to>
                                        <p:strVal val="visible"/>
                                      </p:to>
                                    </p:set>
                                    <p:animEffect transition="in" filter="fade">
                                      <p:cBhvr>
                                        <p:cTn id="16" dur="1000"/>
                                        <p:tgtEl>
                                          <p:spTgt spid="10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defRPr>
      </a:lvl2pPr>
      <a:lvl3pPr algn="l" rtl="0" eaLnBrk="0" fontAlgn="base" hangingPunct="0">
        <a:spcBef>
          <a:spcPct val="0"/>
        </a:spcBef>
        <a:spcAft>
          <a:spcPct val="0"/>
        </a:spcAft>
        <a:defRPr sz="4400" b="1">
          <a:solidFill>
            <a:schemeClr val="tx2"/>
          </a:solidFill>
          <a:latin typeface="Arial" charset="0"/>
        </a:defRPr>
      </a:lvl3pPr>
      <a:lvl4pPr algn="l" rtl="0" eaLnBrk="0" fontAlgn="base" hangingPunct="0">
        <a:spcBef>
          <a:spcPct val="0"/>
        </a:spcBef>
        <a:spcAft>
          <a:spcPct val="0"/>
        </a:spcAft>
        <a:defRPr sz="4400" b="1">
          <a:solidFill>
            <a:schemeClr val="tx2"/>
          </a:solidFill>
          <a:latin typeface="Arial" charset="0"/>
        </a:defRPr>
      </a:lvl4pPr>
      <a:lvl5pPr algn="l" rtl="0" eaLnBrk="0" fontAlgn="base" hangingPunct="0">
        <a:spcBef>
          <a:spcPct val="0"/>
        </a:spcBef>
        <a:spcAft>
          <a:spcPct val="0"/>
        </a:spcAft>
        <a:defRPr sz="4400" b="1">
          <a:solidFill>
            <a:schemeClr val="tx2"/>
          </a:solidFill>
          <a:latin typeface="Arial" charset="0"/>
        </a:defRPr>
      </a:lvl5pPr>
      <a:lvl6pPr marL="457200" algn="l" rtl="0" eaLnBrk="1" fontAlgn="base" hangingPunct="1">
        <a:spcBef>
          <a:spcPct val="0"/>
        </a:spcBef>
        <a:spcAft>
          <a:spcPct val="0"/>
        </a:spcAft>
        <a:defRPr sz="4400" b="1">
          <a:solidFill>
            <a:schemeClr val="tx2"/>
          </a:solidFill>
          <a:latin typeface="Arial" charset="0"/>
        </a:defRPr>
      </a:lvl6pPr>
      <a:lvl7pPr marL="914400" algn="l" rtl="0" eaLnBrk="1" fontAlgn="base" hangingPunct="1">
        <a:spcBef>
          <a:spcPct val="0"/>
        </a:spcBef>
        <a:spcAft>
          <a:spcPct val="0"/>
        </a:spcAft>
        <a:defRPr sz="4400" b="1">
          <a:solidFill>
            <a:schemeClr val="tx2"/>
          </a:solidFill>
          <a:latin typeface="Arial" charset="0"/>
        </a:defRPr>
      </a:lvl7pPr>
      <a:lvl8pPr marL="1371600" algn="l" rtl="0" eaLnBrk="1" fontAlgn="base" hangingPunct="1">
        <a:spcBef>
          <a:spcPct val="0"/>
        </a:spcBef>
        <a:spcAft>
          <a:spcPct val="0"/>
        </a:spcAft>
        <a:defRPr sz="4400" b="1">
          <a:solidFill>
            <a:schemeClr val="tx2"/>
          </a:solidFill>
          <a:latin typeface="Arial" charset="0"/>
        </a:defRPr>
      </a:lvl8pPr>
      <a:lvl9pPr marL="1828800" algn="l" rtl="0" eaLnBrk="1" fontAlgn="base" hangingPunct="1">
        <a:spcBef>
          <a:spcPct val="0"/>
        </a:spcBef>
        <a:spcAft>
          <a:spcPct val="0"/>
        </a:spcAft>
        <a:defRPr sz="44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2530" name="Freeform 26"/>
          <p:cNvSpPr>
            <a:spLocks/>
          </p:cNvSpPr>
          <p:nvPr/>
        </p:nvSpPr>
        <p:spPr bwMode="gray">
          <a:xfrm>
            <a:off x="11580813" y="763588"/>
            <a:ext cx="681037" cy="5697537"/>
          </a:xfrm>
          <a:custGeom>
            <a:avLst/>
            <a:gdLst>
              <a:gd name="T0" fmla="*/ 2147483646 w 417"/>
              <a:gd name="T1" fmla="*/ 2147483646 h 3438"/>
              <a:gd name="T2" fmla="*/ 2147483646 w 417"/>
              <a:gd name="T3" fmla="*/ 0 h 3438"/>
              <a:gd name="T4" fmla="*/ 2147483646 w 417"/>
              <a:gd name="T5" fmla="*/ 2147483646 h 3438"/>
              <a:gd name="T6" fmla="*/ 0 w 417"/>
              <a:gd name="T7" fmla="*/ 2147483646 h 3438"/>
              <a:gd name="T8" fmla="*/ 2147483646 w 417"/>
              <a:gd name="T9" fmla="*/ 2147483646 h 34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7" h="3438">
                <a:moveTo>
                  <a:pt x="1" y="231"/>
                </a:moveTo>
                <a:lnTo>
                  <a:pt x="417" y="0"/>
                </a:lnTo>
                <a:lnTo>
                  <a:pt x="397" y="3208"/>
                </a:lnTo>
                <a:lnTo>
                  <a:pt x="0" y="3438"/>
                </a:lnTo>
                <a:lnTo>
                  <a:pt x="1" y="231"/>
                </a:lnTo>
                <a:close/>
              </a:path>
            </a:pathLst>
          </a:custGeom>
          <a:solidFill>
            <a:schemeClr val="accent2">
              <a:alpha val="16078"/>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7651" name="Rectangle 27"/>
          <p:cNvSpPr>
            <a:spLocks noChangeArrowheads="1"/>
          </p:cNvSpPr>
          <p:nvPr/>
        </p:nvSpPr>
        <p:spPr bwMode="gray">
          <a:xfrm>
            <a:off x="0" y="1155700"/>
            <a:ext cx="11577638" cy="5308600"/>
          </a:xfrm>
          <a:prstGeom prst="rect">
            <a:avLst/>
          </a:prstGeom>
          <a:solidFill>
            <a:schemeClr val="folHlink">
              <a:alpha val="27058"/>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2532" name="Rectangle 3"/>
          <p:cNvSpPr>
            <a:spLocks noGrp="1" noChangeArrowheads="1"/>
          </p:cNvSpPr>
          <p:nvPr>
            <p:ph type="body" idx="1"/>
          </p:nvPr>
        </p:nvSpPr>
        <p:spPr bwMode="black">
          <a:xfrm>
            <a:off x="609600" y="1600200"/>
            <a:ext cx="109728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b="0">
                <a:solidFill>
                  <a:srgbClr val="000000"/>
                </a:solidFill>
                <a:latin typeface="+mn-lt"/>
              </a:defRPr>
            </a:lvl1pPr>
          </a:lstStyle>
          <a:p>
            <a:pPr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467475"/>
            <a:ext cx="3860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b="0">
                <a:solidFill>
                  <a:srgbClr val="000000"/>
                </a:solidFill>
                <a:latin typeface="+mn-lt"/>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solidFill>
                  <a:srgbClr val="000000"/>
                </a:solidFill>
                <a:latin typeface="Calibri" panose="020F0502020204030204" pitchFamily="34" charset="0"/>
              </a:defRPr>
            </a:lvl1pPr>
          </a:lstStyle>
          <a:p>
            <a:pPr fontAlgn="base">
              <a:spcBef>
                <a:spcPct val="0"/>
              </a:spcBef>
              <a:spcAft>
                <a:spcPct val="0"/>
              </a:spcAft>
            </a:pPr>
            <a:fld id="{79D834F8-75C2-4B46-BDC6-BD1E1469AE4E}" type="slidenum">
              <a:rPr lang="en-US" altLang="en-US" smtClean="0"/>
              <a:pPr fontAlgn="base">
                <a:spcBef>
                  <a:spcPct val="0"/>
                </a:spcBef>
                <a:spcAft>
                  <a:spcPct val="0"/>
                </a:spcAft>
              </a:pPr>
              <a:t>‹#›</a:t>
            </a:fld>
            <a:endParaRPr lang="en-US" altLang="en-US"/>
          </a:p>
        </p:txBody>
      </p:sp>
      <p:pic>
        <p:nvPicPr>
          <p:cNvPr id="22536" name="Picture 16" descr="Picture11"/>
          <p:cNvPicPr>
            <a:picLocks noChangeAspect="1" noChangeArrowheads="1"/>
          </p:cNvPicPr>
          <p:nvPr/>
        </p:nvPicPr>
        <p:blipFill>
          <a:blip r:embed="rId17">
            <a:extLst>
              <a:ext uri="{28A0092B-C50C-407E-A947-70E740481C1C}">
                <a14:useLocalDpi xmlns:a14="http://schemas.microsoft.com/office/drawing/2010/main" val="0"/>
              </a:ext>
            </a:extLst>
          </a:blip>
          <a:srcRect l="4640" b="6302"/>
          <a:stretch>
            <a:fillRect/>
          </a:stretch>
        </p:blipFill>
        <p:spPr bwMode="gray">
          <a:xfrm>
            <a:off x="812800" y="3294063"/>
            <a:ext cx="2697163" cy="3563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7" name="AutoShape 20"/>
          <p:cNvSpPr>
            <a:spLocks noChangeArrowheads="1"/>
          </p:cNvSpPr>
          <p:nvPr/>
        </p:nvSpPr>
        <p:spPr bwMode="gray">
          <a:xfrm rot="5400000">
            <a:off x="857250" y="-476250"/>
            <a:ext cx="520700" cy="2235200"/>
          </a:xfrm>
          <a:prstGeom prst="upArrow">
            <a:avLst>
              <a:gd name="adj1" fmla="val 47852"/>
              <a:gd name="adj2" fmla="val 60411"/>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7658" name="AutoShape 21"/>
          <p:cNvSpPr>
            <a:spLocks noChangeArrowheads="1"/>
          </p:cNvSpPr>
          <p:nvPr/>
        </p:nvSpPr>
        <p:spPr bwMode="gray">
          <a:xfrm rot="5400000">
            <a:off x="471487" y="-395287"/>
            <a:ext cx="682625" cy="1625600"/>
          </a:xfrm>
          <a:prstGeom prst="upArrow">
            <a:avLst>
              <a:gd name="adj1" fmla="val 44657"/>
              <a:gd name="adj2" fmla="val 52325"/>
            </a:avLst>
          </a:prstGeom>
          <a:solidFill>
            <a:srgbClr val="F6831A"/>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7659" name="AutoShape 22"/>
          <p:cNvSpPr>
            <a:spLocks noChangeArrowheads="1"/>
          </p:cNvSpPr>
          <p:nvPr/>
        </p:nvSpPr>
        <p:spPr bwMode="gray">
          <a:xfrm rot="5400000">
            <a:off x="627857" y="69056"/>
            <a:ext cx="381000" cy="1614487"/>
          </a:xfrm>
          <a:prstGeom prst="upArrow">
            <a:avLst>
              <a:gd name="adj1" fmla="val 47852"/>
              <a:gd name="adj2" fmla="val 59654"/>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7660" name="AutoShape 23"/>
          <p:cNvSpPr>
            <a:spLocks noChangeArrowheads="1"/>
          </p:cNvSpPr>
          <p:nvPr/>
        </p:nvSpPr>
        <p:spPr bwMode="gray">
          <a:xfrm rot="5400000">
            <a:off x="180975" y="471488"/>
            <a:ext cx="273050" cy="635000"/>
          </a:xfrm>
          <a:prstGeom prst="upArrow">
            <a:avLst>
              <a:gd name="adj1" fmla="val 38870"/>
              <a:gd name="adj2" fmla="val 62468"/>
            </a:avLst>
          </a:prstGeom>
          <a:solidFill>
            <a:srgbClr val="F6831A">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grpSp>
        <p:nvGrpSpPr>
          <p:cNvPr id="22541" name="Group 17"/>
          <p:cNvGrpSpPr>
            <a:grpSpLocks/>
          </p:cNvGrpSpPr>
          <p:nvPr/>
        </p:nvGrpSpPr>
        <p:grpSpPr bwMode="auto">
          <a:xfrm>
            <a:off x="0" y="65088"/>
            <a:ext cx="1828800" cy="1535112"/>
            <a:chOff x="912" y="1536"/>
            <a:chExt cx="1728" cy="2112"/>
          </a:xfrm>
        </p:grpSpPr>
        <p:pic>
          <p:nvPicPr>
            <p:cNvPr id="22545" name="Picture 18" descr="light_shadow"/>
            <p:cNvPicPr>
              <a:picLocks noChangeAspect="1" noChangeArrowheads="1"/>
            </p:cNvPicPr>
            <p:nvPr userDrawn="1"/>
          </p:nvPicPr>
          <p:blipFill>
            <a:blip r:embed="rId18">
              <a:extLst>
                <a:ext uri="{28A0092B-C50C-407E-A947-70E740481C1C}">
                  <a14:useLocalDpi xmlns:a14="http://schemas.microsoft.com/office/drawing/2010/main" val="0"/>
                </a:ext>
              </a:extLst>
            </a:blip>
            <a:srcRect/>
            <a:stretch>
              <a:fillRect/>
            </a:stretch>
          </p:blipFill>
          <p:spPr bwMode="gray">
            <a:xfrm>
              <a:off x="912" y="1536"/>
              <a:ext cx="1728" cy="2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46" name="Picture 19" descr="wiz_biz01"/>
            <p:cNvPicPr>
              <a:picLocks noChangeAspect="1" noChangeArrowheads="1"/>
            </p:cNvPicPr>
            <p:nvPr userDrawn="1"/>
          </p:nvPicPr>
          <p:blipFill>
            <a:blip r:embed="rId19">
              <a:extLst>
                <a:ext uri="{28A0092B-C50C-407E-A947-70E740481C1C}">
                  <a14:useLocalDpi xmlns:a14="http://schemas.microsoft.com/office/drawing/2010/main" val="0"/>
                </a:ext>
              </a:extLst>
            </a:blip>
            <a:srcRect b="-310"/>
            <a:stretch>
              <a:fillRect/>
            </a:stretch>
          </p:blipFill>
          <p:spPr bwMode="gray">
            <a:xfrm>
              <a:off x="1248" y="1776"/>
              <a:ext cx="1033" cy="1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42" name="Rectangle 2"/>
          <p:cNvSpPr>
            <a:spLocks noGrp="1" noChangeArrowheads="1"/>
          </p:cNvSpPr>
          <p:nvPr>
            <p:ph type="title"/>
          </p:nvPr>
        </p:nvSpPr>
        <p:spPr bwMode="black">
          <a:xfrm>
            <a:off x="2336800" y="98425"/>
            <a:ext cx="9144000" cy="1074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pic>
        <p:nvPicPr>
          <p:cNvPr id="22543" name="Picture 25" descr="Picture11"/>
          <p:cNvPicPr>
            <a:picLocks noChangeAspect="1" noChangeArrowheads="1"/>
          </p:cNvPicPr>
          <p:nvPr/>
        </p:nvPicPr>
        <p:blipFill>
          <a:blip r:embed="rId17">
            <a:extLst>
              <a:ext uri="{28A0092B-C50C-407E-A947-70E740481C1C}">
                <a14:useLocalDpi xmlns:a14="http://schemas.microsoft.com/office/drawing/2010/main" val="0"/>
              </a:ext>
            </a:extLst>
          </a:blip>
          <a:srcRect l="25345" b="6302"/>
          <a:stretch>
            <a:fillRect/>
          </a:stretch>
        </p:blipFill>
        <p:spPr bwMode="gray">
          <a:xfrm>
            <a:off x="0" y="4114800"/>
            <a:ext cx="1625600" cy="274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64" name="TextBox 17"/>
          <p:cNvSpPr txBox="1">
            <a:spLocks noChangeArrowheads="1"/>
          </p:cNvSpPr>
          <p:nvPr userDrawn="1"/>
        </p:nvSpPr>
        <p:spPr bwMode="auto">
          <a:xfrm>
            <a:off x="9486900" y="6613525"/>
            <a:ext cx="1825625"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r>
              <a:rPr lang="en-US" altLang="en-US" sz="900" b="1">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016875576"/>
      </p:ext>
    </p:extLst>
  </p:cSld>
  <p:clrMap bg1="lt1" tx1="dk1" bg2="lt2" tx2="dk2" accent1="accent1" accent2="accent2" accent3="accent3" accent4="accent4" accent5="accent5" accent6="accent6" hlink="hlink" folHlink="folHlink"/>
  <p:sldLayoutIdLst>
    <p:sldLayoutId id="2147485678" r:id="rId1"/>
    <p:sldLayoutId id="2147485679" r:id="rId2"/>
    <p:sldLayoutId id="2147485680" r:id="rId3"/>
    <p:sldLayoutId id="2147485681" r:id="rId4"/>
    <p:sldLayoutId id="2147485682" r:id="rId5"/>
    <p:sldLayoutId id="2147485683" r:id="rId6"/>
    <p:sldLayoutId id="2147485684" r:id="rId7"/>
    <p:sldLayoutId id="2147485685" r:id="rId8"/>
    <p:sldLayoutId id="2147485686" r:id="rId9"/>
    <p:sldLayoutId id="2147485687" r:id="rId10"/>
    <p:sldLayoutId id="2147485688" r:id="rId11"/>
    <p:sldLayoutId id="2147485689" r:id="rId12"/>
    <p:sldLayoutId id="2147485690" r:id="rId13"/>
    <p:sldLayoutId id="2147485691" r:id="rId14"/>
    <p:sldLayoutId id="2147485692" r:id="rId15"/>
  </p:sldLayoutIdLst>
  <p:txStyles>
    <p:titleStyle>
      <a:lvl1pPr algn="l" rtl="0" eaLnBrk="0" fontAlgn="base" hangingPunct="0">
        <a:spcBef>
          <a:spcPct val="0"/>
        </a:spcBef>
        <a:spcAft>
          <a:spcPct val="0"/>
        </a:spcAft>
        <a:defRPr sz="3600" b="1">
          <a:solidFill>
            <a:schemeClr val="tx2"/>
          </a:solidFill>
          <a:latin typeface="+mj-lt"/>
          <a:ea typeface="+mj-ea"/>
          <a:cs typeface="+mj-cs"/>
        </a:defRPr>
      </a:lvl1pPr>
      <a:lvl2pPr algn="l" rtl="0" eaLnBrk="0" fontAlgn="base" hangingPunct="0">
        <a:spcBef>
          <a:spcPct val="0"/>
        </a:spcBef>
        <a:spcAft>
          <a:spcPct val="0"/>
        </a:spcAft>
        <a:defRPr sz="3600" b="1">
          <a:solidFill>
            <a:schemeClr val="tx2"/>
          </a:solidFill>
          <a:latin typeface="Arial" charset="0"/>
        </a:defRPr>
      </a:lvl2pPr>
      <a:lvl3pPr algn="l" rtl="0" eaLnBrk="0" fontAlgn="base" hangingPunct="0">
        <a:spcBef>
          <a:spcPct val="0"/>
        </a:spcBef>
        <a:spcAft>
          <a:spcPct val="0"/>
        </a:spcAft>
        <a:defRPr sz="3600" b="1">
          <a:solidFill>
            <a:schemeClr val="tx2"/>
          </a:solidFill>
          <a:latin typeface="Arial" charset="0"/>
        </a:defRPr>
      </a:lvl3pPr>
      <a:lvl4pPr algn="l" rtl="0" eaLnBrk="0" fontAlgn="base" hangingPunct="0">
        <a:spcBef>
          <a:spcPct val="0"/>
        </a:spcBef>
        <a:spcAft>
          <a:spcPct val="0"/>
        </a:spcAft>
        <a:defRPr sz="3600" b="1">
          <a:solidFill>
            <a:schemeClr val="tx2"/>
          </a:solidFill>
          <a:latin typeface="Arial" charset="0"/>
        </a:defRPr>
      </a:lvl4pPr>
      <a:lvl5pPr algn="l" rtl="0" eaLnBrk="0" fontAlgn="base" hangingPunct="0">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600" b="1">
          <a:solidFill>
            <a:schemeClr val="tx2"/>
          </a:solidFill>
          <a:latin typeface="Arial" charset="0"/>
        </a:defRPr>
      </a:lvl6pPr>
      <a:lvl7pPr marL="914400" algn="l" rtl="0" eaLnBrk="1" fontAlgn="base" hangingPunct="1">
        <a:spcBef>
          <a:spcPct val="0"/>
        </a:spcBef>
        <a:spcAft>
          <a:spcPct val="0"/>
        </a:spcAft>
        <a:defRPr sz="3600" b="1">
          <a:solidFill>
            <a:schemeClr val="tx2"/>
          </a:solidFill>
          <a:latin typeface="Arial" charset="0"/>
        </a:defRPr>
      </a:lvl7pPr>
      <a:lvl8pPr marL="1371600" algn="l" rtl="0" eaLnBrk="1" fontAlgn="base" hangingPunct="1">
        <a:spcBef>
          <a:spcPct val="0"/>
        </a:spcBef>
        <a:spcAft>
          <a:spcPct val="0"/>
        </a:spcAft>
        <a:defRPr sz="3600" b="1">
          <a:solidFill>
            <a:schemeClr val="tx2"/>
          </a:solidFill>
          <a:latin typeface="Arial" charset="0"/>
        </a:defRPr>
      </a:lvl8pPr>
      <a:lvl9pPr marL="1828800" algn="l" rtl="0" eaLnBrk="1" fontAlgn="base" hangingPunct="1">
        <a:spcBef>
          <a:spcPct val="0"/>
        </a:spcBef>
        <a:spcAft>
          <a:spcPct val="0"/>
        </a:spcAft>
        <a:defRPr sz="36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146" name="Freeform 9"/>
          <p:cNvSpPr>
            <a:spLocks/>
          </p:cNvSpPr>
          <p:nvPr/>
        </p:nvSpPr>
        <p:spPr bwMode="gray">
          <a:xfrm>
            <a:off x="10210800" y="0"/>
            <a:ext cx="1473200" cy="6848475"/>
          </a:xfrm>
          <a:custGeom>
            <a:avLst/>
            <a:gdLst>
              <a:gd name="T0" fmla="*/ 2147483646 w 696"/>
              <a:gd name="T1" fmla="*/ 0 h 4314"/>
              <a:gd name="T2" fmla="*/ 2147483646 w 696"/>
              <a:gd name="T3" fmla="*/ 2147483646 h 4314"/>
              <a:gd name="T4" fmla="*/ 2147483646 w 696"/>
              <a:gd name="T5" fmla="*/ 2147483646 h 4314"/>
              <a:gd name="T6" fmla="*/ 2147483646 w 696"/>
              <a:gd name="T7" fmla="*/ 2147483646 h 4314"/>
              <a:gd name="T8" fmla="*/ 2147483646 w 696"/>
              <a:gd name="T9" fmla="*/ 2147483646 h 4314"/>
              <a:gd name="T10" fmla="*/ 2147483646 w 696"/>
              <a:gd name="T11" fmla="*/ 2147483646 h 4314"/>
              <a:gd name="T12" fmla="*/ 2147483646 w 696"/>
              <a:gd name="T13" fmla="*/ 2147483646 h 4314"/>
              <a:gd name="T14" fmla="*/ 0 w 696"/>
              <a:gd name="T15" fmla="*/ 0 h 4314"/>
              <a:gd name="T16" fmla="*/ 2147483646 w 696"/>
              <a:gd name="T17" fmla="*/ 0 h 43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96" h="4314">
                <a:moveTo>
                  <a:pt x="312" y="0"/>
                </a:moveTo>
                <a:lnTo>
                  <a:pt x="528" y="444"/>
                </a:lnTo>
                <a:lnTo>
                  <a:pt x="696" y="960"/>
                </a:lnTo>
                <a:lnTo>
                  <a:pt x="426" y="4314"/>
                </a:lnTo>
                <a:lnTo>
                  <a:pt x="108" y="4314"/>
                </a:lnTo>
                <a:lnTo>
                  <a:pt x="648" y="960"/>
                </a:lnTo>
                <a:lnTo>
                  <a:pt x="456" y="432"/>
                </a:lnTo>
                <a:lnTo>
                  <a:pt x="0" y="0"/>
                </a:lnTo>
                <a:lnTo>
                  <a:pt x="312"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147" name="Freeform 10"/>
          <p:cNvSpPr>
            <a:spLocks/>
          </p:cNvSpPr>
          <p:nvPr/>
        </p:nvSpPr>
        <p:spPr bwMode="gray">
          <a:xfrm>
            <a:off x="1422400" y="0"/>
            <a:ext cx="10058400" cy="6858000"/>
          </a:xfrm>
          <a:custGeom>
            <a:avLst/>
            <a:gdLst>
              <a:gd name="T0" fmla="*/ 0 w 4752"/>
              <a:gd name="T1" fmla="*/ 0 h 4320"/>
              <a:gd name="T2" fmla="*/ 2147483646 w 4752"/>
              <a:gd name="T3" fmla="*/ 0 h 4320"/>
              <a:gd name="T4" fmla="*/ 2147483646 w 4752"/>
              <a:gd name="T5" fmla="*/ 2147483646 h 4320"/>
              <a:gd name="T6" fmla="*/ 2147483646 w 4752"/>
              <a:gd name="T7" fmla="*/ 2147483646 h 4320"/>
              <a:gd name="T8" fmla="*/ 2147483646 w 4752"/>
              <a:gd name="T9" fmla="*/ 2147483646 h 4320"/>
              <a:gd name="T10" fmla="*/ 2147483646 w 4752"/>
              <a:gd name="T11" fmla="*/ 2147483646 h 4320"/>
              <a:gd name="T12" fmla="*/ 2147483646 w 4752"/>
              <a:gd name="T13" fmla="*/ 2147483646 h 4320"/>
              <a:gd name="T14" fmla="*/ 2147483646 w 4752"/>
              <a:gd name="T15" fmla="*/ 2147483646 h 4320"/>
              <a:gd name="T16" fmla="*/ 0 w 4752"/>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52" h="4320">
                <a:moveTo>
                  <a:pt x="0" y="0"/>
                </a:moveTo>
                <a:lnTo>
                  <a:pt x="1536" y="0"/>
                </a:lnTo>
                <a:lnTo>
                  <a:pt x="4590" y="450"/>
                </a:lnTo>
                <a:lnTo>
                  <a:pt x="4752" y="972"/>
                </a:lnTo>
                <a:lnTo>
                  <a:pt x="3600" y="4320"/>
                </a:lnTo>
                <a:lnTo>
                  <a:pt x="3312" y="4320"/>
                </a:lnTo>
                <a:lnTo>
                  <a:pt x="4712" y="994"/>
                </a:lnTo>
                <a:lnTo>
                  <a:pt x="4518" y="524"/>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148" name="Freeform 11"/>
          <p:cNvSpPr>
            <a:spLocks/>
          </p:cNvSpPr>
          <p:nvPr/>
        </p:nvSpPr>
        <p:spPr bwMode="gray">
          <a:xfrm>
            <a:off x="7315200" y="1657350"/>
            <a:ext cx="3987800" cy="5200650"/>
          </a:xfrm>
          <a:custGeom>
            <a:avLst/>
            <a:gdLst>
              <a:gd name="T0" fmla="*/ 2147483646 w 1884"/>
              <a:gd name="T1" fmla="*/ 2147483646 h 3276"/>
              <a:gd name="T2" fmla="*/ 2147483646 w 1884"/>
              <a:gd name="T3" fmla="*/ 0 h 3276"/>
              <a:gd name="T4" fmla="*/ 0 w 1884"/>
              <a:gd name="T5" fmla="*/ 2147483646 h 3276"/>
              <a:gd name="T6" fmla="*/ 2147483646 w 1884"/>
              <a:gd name="T7" fmla="*/ 2147483646 h 32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4" h="3276">
                <a:moveTo>
                  <a:pt x="384" y="3276"/>
                </a:moveTo>
                <a:lnTo>
                  <a:pt x="1884" y="0"/>
                </a:lnTo>
                <a:lnTo>
                  <a:pt x="0" y="3276"/>
                </a:lnTo>
                <a:lnTo>
                  <a:pt x="384" y="327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149" name="Freeform 12"/>
          <p:cNvSpPr>
            <a:spLocks/>
          </p:cNvSpPr>
          <p:nvPr/>
        </p:nvSpPr>
        <p:spPr bwMode="gray">
          <a:xfrm>
            <a:off x="4572000" y="0"/>
            <a:ext cx="6896100" cy="6858000"/>
          </a:xfrm>
          <a:custGeom>
            <a:avLst/>
            <a:gdLst>
              <a:gd name="T0" fmla="*/ 0 w 3258"/>
              <a:gd name="T1" fmla="*/ 0 h 4320"/>
              <a:gd name="T2" fmla="*/ 2147483646 w 3258"/>
              <a:gd name="T3" fmla="*/ 2147483646 h 4320"/>
              <a:gd name="T4" fmla="*/ 2147483646 w 3258"/>
              <a:gd name="T5" fmla="*/ 2147483646 h 4320"/>
              <a:gd name="T6" fmla="*/ 2147483646 w 3258"/>
              <a:gd name="T7" fmla="*/ 2147483646 h 4320"/>
              <a:gd name="T8" fmla="*/ 2147483646 w 3258"/>
              <a:gd name="T9" fmla="*/ 2147483646 h 4320"/>
              <a:gd name="T10" fmla="*/ 2147483646 w 3258"/>
              <a:gd name="T11" fmla="*/ 2147483646 h 4320"/>
              <a:gd name="T12" fmla="*/ 2147483646 w 3258"/>
              <a:gd name="T13" fmla="*/ 2147483646 h 4320"/>
              <a:gd name="T14" fmla="*/ 2147483646 w 3258"/>
              <a:gd name="T15" fmla="*/ 0 h 4320"/>
              <a:gd name="T16" fmla="*/ 0 w 32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58" h="4320">
                <a:moveTo>
                  <a:pt x="0" y="0"/>
                </a:moveTo>
                <a:lnTo>
                  <a:pt x="3082" y="475"/>
                </a:lnTo>
                <a:lnTo>
                  <a:pt x="3210" y="936"/>
                </a:lnTo>
                <a:lnTo>
                  <a:pt x="1728" y="4320"/>
                </a:lnTo>
                <a:lnTo>
                  <a:pt x="1872" y="4320"/>
                </a:lnTo>
                <a:lnTo>
                  <a:pt x="3258" y="912"/>
                </a:lnTo>
                <a:lnTo>
                  <a:pt x="3120" y="432"/>
                </a:lnTo>
                <a:lnTo>
                  <a:pt x="1296"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150" name="Freeform 14"/>
          <p:cNvSpPr>
            <a:spLocks/>
          </p:cNvSpPr>
          <p:nvPr/>
        </p:nvSpPr>
        <p:spPr bwMode="gray">
          <a:xfrm>
            <a:off x="11176000" y="0"/>
            <a:ext cx="1016000" cy="1143000"/>
          </a:xfrm>
          <a:custGeom>
            <a:avLst/>
            <a:gdLst>
              <a:gd name="T0" fmla="*/ 2147483646 w 480"/>
              <a:gd name="T1" fmla="*/ 0 h 720"/>
              <a:gd name="T2" fmla="*/ 0 w 480"/>
              <a:gd name="T3" fmla="*/ 2147483646 h 720"/>
              <a:gd name="T4" fmla="*/ 2147483646 w 480"/>
              <a:gd name="T5" fmla="*/ 2147483646 h 720"/>
              <a:gd name="T6" fmla="*/ 2147483646 w 480"/>
              <a:gd name="T7" fmla="*/ 2147483646 h 720"/>
              <a:gd name="T8" fmla="*/ 2147483646 w 480"/>
              <a:gd name="T9" fmla="*/ 2147483646 h 720"/>
              <a:gd name="T10" fmla="*/ 2147483646 w 480"/>
              <a:gd name="T11" fmla="*/ 2147483646 h 720"/>
              <a:gd name="T12" fmla="*/ 2147483646 w 480"/>
              <a:gd name="T13" fmla="*/ 0 h 720"/>
              <a:gd name="T14" fmla="*/ 2147483646 w 480"/>
              <a:gd name="T15" fmla="*/ 0 h 7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0" h="720">
                <a:moveTo>
                  <a:pt x="48" y="0"/>
                </a:moveTo>
                <a:lnTo>
                  <a:pt x="0" y="96"/>
                </a:lnTo>
                <a:lnTo>
                  <a:pt x="354" y="690"/>
                </a:lnTo>
                <a:lnTo>
                  <a:pt x="480" y="720"/>
                </a:lnTo>
                <a:lnTo>
                  <a:pt x="480" y="576"/>
                </a:lnTo>
                <a:lnTo>
                  <a:pt x="48" y="96"/>
                </a:lnTo>
                <a:lnTo>
                  <a:pt x="89" y="0"/>
                </a:lnTo>
                <a:lnTo>
                  <a:pt x="48"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151" name="Freeform 15"/>
          <p:cNvSpPr>
            <a:spLocks/>
          </p:cNvSpPr>
          <p:nvPr/>
        </p:nvSpPr>
        <p:spPr bwMode="gray">
          <a:xfrm>
            <a:off x="11480800" y="228600"/>
            <a:ext cx="711200" cy="533400"/>
          </a:xfrm>
          <a:custGeom>
            <a:avLst/>
            <a:gdLst>
              <a:gd name="T0" fmla="*/ 2147483646 w 336"/>
              <a:gd name="T1" fmla="*/ 2147483646 h 336"/>
              <a:gd name="T2" fmla="*/ 0 w 336"/>
              <a:gd name="T3" fmla="*/ 0 h 336"/>
              <a:gd name="T4" fmla="*/ 2147483646 w 336"/>
              <a:gd name="T5" fmla="*/ 2147483646 h 336"/>
              <a:gd name="T6" fmla="*/ 2147483646 w 336"/>
              <a:gd name="T7" fmla="*/ 2147483646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6" h="336">
                <a:moveTo>
                  <a:pt x="336" y="336"/>
                </a:moveTo>
                <a:lnTo>
                  <a:pt x="0" y="0"/>
                </a:lnTo>
                <a:lnTo>
                  <a:pt x="336" y="240"/>
                </a:lnTo>
                <a:lnTo>
                  <a:pt x="336" y="33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nvGrpSpPr>
          <p:cNvPr id="6152" name="Group 49"/>
          <p:cNvGrpSpPr>
            <a:grpSpLocks/>
          </p:cNvGrpSpPr>
          <p:nvPr/>
        </p:nvGrpSpPr>
        <p:grpSpPr bwMode="auto">
          <a:xfrm>
            <a:off x="7416800" y="0"/>
            <a:ext cx="4356100" cy="6858000"/>
            <a:chOff x="3504" y="0"/>
            <a:chExt cx="2058" cy="4320"/>
          </a:xfrm>
        </p:grpSpPr>
        <p:sp>
          <p:nvSpPr>
            <p:cNvPr id="6164" name="Freeform 13"/>
            <p:cNvSpPr>
              <a:spLocks/>
            </p:cNvSpPr>
            <p:nvPr userDrawn="1"/>
          </p:nvSpPr>
          <p:spPr bwMode="gray">
            <a:xfrm>
              <a:off x="3504" y="0"/>
              <a:ext cx="2058" cy="4320"/>
            </a:xfrm>
            <a:custGeom>
              <a:avLst/>
              <a:gdLst>
                <a:gd name="T0" fmla="*/ 0 w 2058"/>
                <a:gd name="T1" fmla="*/ 0 h 4320"/>
                <a:gd name="T2" fmla="*/ 1056 w 2058"/>
                <a:gd name="T3" fmla="*/ 0 h 4320"/>
                <a:gd name="T4" fmla="*/ 1854 w 2058"/>
                <a:gd name="T5" fmla="*/ 402 h 4320"/>
                <a:gd name="T6" fmla="*/ 2058 w 2058"/>
                <a:gd name="T7" fmla="*/ 972 h 4320"/>
                <a:gd name="T8" fmla="*/ 1296 w 2058"/>
                <a:gd name="T9" fmla="*/ 4320 h 4320"/>
                <a:gd name="T10" fmla="*/ 720 w 2058"/>
                <a:gd name="T11" fmla="*/ 4320 h 4320"/>
                <a:gd name="T12" fmla="*/ 1920 w 2058"/>
                <a:gd name="T13" fmla="*/ 912 h 4320"/>
                <a:gd name="T14" fmla="*/ 1776 w 2058"/>
                <a:gd name="T15" fmla="*/ 432 h 4320"/>
                <a:gd name="T16" fmla="*/ 0 w 20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8" h="4320">
                  <a:moveTo>
                    <a:pt x="0" y="0"/>
                  </a:moveTo>
                  <a:lnTo>
                    <a:pt x="1056" y="0"/>
                  </a:lnTo>
                  <a:lnTo>
                    <a:pt x="1854" y="402"/>
                  </a:lnTo>
                  <a:lnTo>
                    <a:pt x="2058" y="972"/>
                  </a:lnTo>
                  <a:lnTo>
                    <a:pt x="1296" y="4320"/>
                  </a:lnTo>
                  <a:lnTo>
                    <a:pt x="720" y="4320"/>
                  </a:lnTo>
                  <a:lnTo>
                    <a:pt x="1920" y="912"/>
                  </a:lnTo>
                  <a:lnTo>
                    <a:pt x="1776" y="432"/>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165" name="Freeform 23"/>
            <p:cNvSpPr>
              <a:spLocks/>
            </p:cNvSpPr>
            <p:nvPr userDrawn="1"/>
          </p:nvSpPr>
          <p:spPr bwMode="gray">
            <a:xfrm>
              <a:off x="4217" y="1056"/>
              <a:ext cx="1152" cy="3264"/>
            </a:xfrm>
            <a:custGeom>
              <a:avLst/>
              <a:gdLst>
                <a:gd name="T0" fmla="*/ 0 w 1152"/>
                <a:gd name="T1" fmla="*/ 3264 h 3264"/>
                <a:gd name="T2" fmla="*/ 1152 w 1152"/>
                <a:gd name="T3" fmla="*/ 0 h 3264"/>
                <a:gd name="T4" fmla="*/ 96 w 1152"/>
                <a:gd name="T5" fmla="*/ 3264 h 3264"/>
                <a:gd name="T6" fmla="*/ 0 w 1152"/>
                <a:gd name="T7" fmla="*/ 3264 h 3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2" h="3264">
                  <a:moveTo>
                    <a:pt x="0" y="3264"/>
                  </a:moveTo>
                  <a:lnTo>
                    <a:pt x="1152" y="0"/>
                  </a:lnTo>
                  <a:lnTo>
                    <a:pt x="96" y="3264"/>
                  </a:lnTo>
                  <a:lnTo>
                    <a:pt x="0" y="3264"/>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grpSp>
        <p:nvGrpSpPr>
          <p:cNvPr id="6153" name="Group 22"/>
          <p:cNvGrpSpPr>
            <a:grpSpLocks/>
          </p:cNvGrpSpPr>
          <p:nvPr/>
        </p:nvGrpSpPr>
        <p:grpSpPr bwMode="auto">
          <a:xfrm>
            <a:off x="190500" y="765175"/>
            <a:ext cx="11811000" cy="5943600"/>
            <a:chOff x="90" y="480"/>
            <a:chExt cx="5580" cy="3744"/>
          </a:xfrm>
        </p:grpSpPr>
        <p:sp>
          <p:nvSpPr>
            <p:cNvPr id="8210" name="Rectangle 16"/>
            <p:cNvSpPr>
              <a:spLocks noChangeArrowheads="1"/>
            </p:cNvSpPr>
            <p:nvPr userDrawn="1"/>
          </p:nvSpPr>
          <p:spPr bwMode="gray">
            <a:xfrm>
              <a:off x="90" y="480"/>
              <a:ext cx="5580" cy="3744"/>
            </a:xfrm>
            <a:prstGeom prst="rect">
              <a:avLst/>
            </a:prstGeom>
            <a:solidFill>
              <a:srgbClr val="FFFFFF">
                <a:alpha val="69019"/>
              </a:srgbClr>
            </a:solid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8211" name="Rectangle 17"/>
            <p:cNvSpPr>
              <a:spLocks noChangeArrowheads="1"/>
            </p:cNvSpPr>
            <p:nvPr userDrawn="1"/>
          </p:nvSpPr>
          <p:spPr bwMode="gray">
            <a:xfrm>
              <a:off x="90" y="480"/>
              <a:ext cx="5580" cy="3744"/>
            </a:xfrm>
            <a:prstGeom prst="rect">
              <a:avLst/>
            </a:prstGeom>
            <a:solidFill>
              <a:srgbClr val="FFFFFF">
                <a:alpha val="69019"/>
              </a:srgbClr>
            </a:solidFill>
            <a:ln w="9525">
              <a:solidFill>
                <a:srgbClr val="808080"/>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grpSp>
      <p:sp>
        <p:nvSpPr>
          <p:cNvPr id="8202" name="Rectangle 18"/>
          <p:cNvSpPr>
            <a:spLocks noChangeArrowheads="1"/>
          </p:cNvSpPr>
          <p:nvPr/>
        </p:nvSpPr>
        <p:spPr bwMode="gray">
          <a:xfrm>
            <a:off x="508000" y="676275"/>
            <a:ext cx="8331200" cy="152400"/>
          </a:xfrm>
          <a:prstGeom prst="rect">
            <a:avLst/>
          </a:prstGeom>
          <a:solidFill>
            <a:srgbClr val="FFFFFF"/>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pic>
        <p:nvPicPr>
          <p:cNvPr id="6155" name="Picture 19" descr="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gray">
          <a:xfrm>
            <a:off x="666750" y="577850"/>
            <a:ext cx="4953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56" name="Rectangle 2"/>
          <p:cNvSpPr>
            <a:spLocks noGrp="1" noChangeArrowheads="1"/>
          </p:cNvSpPr>
          <p:nvPr>
            <p:ph type="title"/>
          </p:nvPr>
        </p:nvSpPr>
        <p:spPr bwMode="gray">
          <a:xfrm>
            <a:off x="1204913" y="198438"/>
            <a:ext cx="8402637"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6157"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83325"/>
            <a:ext cx="3860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fontAlgn="base">
              <a:spcBef>
                <a:spcPct val="0"/>
              </a:spcBef>
              <a:spcAft>
                <a:spcPct val="0"/>
              </a:spcAft>
            </a:pPr>
            <a:fld id="{402A882D-DC57-4988-8F32-DCFF9A814F12}" type="slidenum">
              <a:rPr lang="en-US" altLang="en-US" smtClean="0"/>
              <a:pPr fontAlgn="base">
                <a:spcBef>
                  <a:spcPct val="0"/>
                </a:spcBef>
                <a:spcAft>
                  <a:spcPct val="0"/>
                </a:spcAft>
              </a:pPr>
              <a:t>‹#›</a:t>
            </a:fld>
            <a:endParaRPr lang="en-US" altLang="en-US"/>
          </a:p>
        </p:txBody>
      </p:sp>
      <p:sp>
        <p:nvSpPr>
          <p:cNvPr id="8209" name="TextBox 20"/>
          <p:cNvSpPr txBox="1">
            <a:spLocks noChangeArrowheads="1"/>
          </p:cNvSpPr>
          <p:nvPr/>
        </p:nvSpPr>
        <p:spPr bwMode="auto">
          <a:xfrm>
            <a:off x="61913" y="6665913"/>
            <a:ext cx="1690687"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857333306"/>
      </p:ext>
    </p:extLst>
  </p:cSld>
  <p:clrMap bg1="lt1" tx1="dk1" bg2="lt2" tx2="dk2" accent1="accent1" accent2="accent2" accent3="accent3" accent4="accent4" accent5="accent5" accent6="accent6" hlink="hlink" folHlink="folHlink"/>
  <p:sldLayoutIdLst>
    <p:sldLayoutId id="2147485694" r:id="rId1"/>
    <p:sldLayoutId id="2147485695" r:id="rId2"/>
    <p:sldLayoutId id="2147485696" r:id="rId3"/>
    <p:sldLayoutId id="2147485697" r:id="rId4"/>
    <p:sldLayoutId id="2147485698" r:id="rId5"/>
    <p:sldLayoutId id="2147485699" r:id="rId6"/>
    <p:sldLayoutId id="2147485700" r:id="rId7"/>
    <p:sldLayoutId id="2147485701" r:id="rId8"/>
    <p:sldLayoutId id="2147485702" r:id="rId9"/>
    <p:sldLayoutId id="2147485703" r:id="rId10"/>
    <p:sldLayoutId id="2147485704" r:id="rId11"/>
    <p:sldLayoutId id="2147485705" r:id="rId12"/>
  </p:sldLayoutIdLst>
  <p:transition/>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568257572"/>
      </p:ext>
    </p:extLst>
  </p:cSld>
  <p:clrMap bg1="lt1" tx1="dk1" bg2="dk2" tx2="lt2" accent1="accent1" accent2="accent2" accent3="accent3" accent4="accent4" accent5="accent5" accent6="accent6" hlink="hlink" folHlink="folHlink"/>
  <p:sldLayoutIdLst>
    <p:sldLayoutId id="2147485707" r:id="rId1"/>
    <p:sldLayoutId id="2147485708" r:id="rId2"/>
    <p:sldLayoutId id="2147485709" r:id="rId3"/>
    <p:sldLayoutId id="2147485710" r:id="rId4"/>
    <p:sldLayoutId id="2147485711" r:id="rId5"/>
    <p:sldLayoutId id="2147485712" r:id="rId6"/>
    <p:sldLayoutId id="2147485713" r:id="rId7"/>
    <p:sldLayoutId id="2147485714" r:id="rId8"/>
    <p:sldLayoutId id="2147485715" r:id="rId9"/>
    <p:sldLayoutId id="2147485716" r:id="rId10"/>
    <p:sldLayoutId id="214748571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134213054"/>
      </p:ext>
    </p:extLst>
  </p:cSld>
  <p:clrMap bg1="lt1" tx1="dk1" bg2="dk2" tx2="lt2" accent1="accent1" accent2="accent2" accent3="accent3" accent4="accent4" accent5="accent5" accent6="accent6" hlink="hlink" folHlink="folHlink"/>
  <p:sldLayoutIdLst>
    <p:sldLayoutId id="2147485719" r:id="rId1"/>
    <p:sldLayoutId id="2147485720" r:id="rId2"/>
    <p:sldLayoutId id="2147485721" r:id="rId3"/>
    <p:sldLayoutId id="2147485722" r:id="rId4"/>
    <p:sldLayoutId id="2147485723" r:id="rId5"/>
    <p:sldLayoutId id="2147485724" r:id="rId6"/>
    <p:sldLayoutId id="2147485725" r:id="rId7"/>
    <p:sldLayoutId id="2147485726" r:id="rId8"/>
    <p:sldLayoutId id="2147485727" r:id="rId9"/>
    <p:sldLayoutId id="2147485728" r:id="rId10"/>
    <p:sldLayoutId id="214748572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386" name="Freeform 7"/>
          <p:cNvSpPr>
            <a:spLocks/>
          </p:cNvSpPr>
          <p:nvPr/>
        </p:nvSpPr>
        <p:spPr bwMode="gray">
          <a:xfrm>
            <a:off x="393700" y="342900"/>
            <a:ext cx="11798300" cy="6515100"/>
          </a:xfrm>
          <a:custGeom>
            <a:avLst/>
            <a:gdLst>
              <a:gd name="T0" fmla="*/ 2147483646 w 5574"/>
              <a:gd name="T1" fmla="*/ 2147483646 h 4104"/>
              <a:gd name="T2" fmla="*/ 2147483646 w 5574"/>
              <a:gd name="T3" fmla="*/ 2147483646 h 4104"/>
              <a:gd name="T4" fmla="*/ 2147483646 w 5574"/>
              <a:gd name="T5" fmla="*/ 2147483646 h 4104"/>
              <a:gd name="T6" fmla="*/ 2147483646 w 5574"/>
              <a:gd name="T7" fmla="*/ 2147483646 h 4104"/>
              <a:gd name="T8" fmla="*/ 2147483646 w 5574"/>
              <a:gd name="T9" fmla="*/ 2147483646 h 4104"/>
              <a:gd name="T10" fmla="*/ 2147483646 w 5574"/>
              <a:gd name="T11" fmla="*/ 2147483646 h 4104"/>
              <a:gd name="T12" fmla="*/ 2147483646 w 5574"/>
              <a:gd name="T13" fmla="*/ 2147483646 h 4104"/>
              <a:gd name="T14" fmla="*/ 2147483646 w 5574"/>
              <a:gd name="T15" fmla="*/ 2147483646 h 4104"/>
              <a:gd name="T16" fmla="*/ 2147483646 w 5574"/>
              <a:gd name="T17" fmla="*/ 2147483646 h 4104"/>
              <a:gd name="T18" fmla="*/ 2147483646 w 5574"/>
              <a:gd name="T19" fmla="*/ 2147483646 h 4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574" h="4104">
                <a:moveTo>
                  <a:pt x="5574" y="4104"/>
                </a:moveTo>
                <a:lnTo>
                  <a:pt x="5574" y="24"/>
                </a:lnTo>
                <a:cubicBezTo>
                  <a:pt x="4920" y="0"/>
                  <a:pt x="4738" y="24"/>
                  <a:pt x="4194" y="24"/>
                </a:cubicBezTo>
                <a:cubicBezTo>
                  <a:pt x="3650" y="24"/>
                  <a:pt x="2983" y="29"/>
                  <a:pt x="2310" y="24"/>
                </a:cubicBezTo>
                <a:cubicBezTo>
                  <a:pt x="1637" y="19"/>
                  <a:pt x="520" y="18"/>
                  <a:pt x="144" y="42"/>
                </a:cubicBezTo>
                <a:cubicBezTo>
                  <a:pt x="24" y="60"/>
                  <a:pt x="20" y="67"/>
                  <a:pt x="16" y="202"/>
                </a:cubicBezTo>
                <a:cubicBezTo>
                  <a:pt x="12" y="337"/>
                  <a:pt x="15" y="418"/>
                  <a:pt x="16" y="835"/>
                </a:cubicBezTo>
                <a:cubicBezTo>
                  <a:pt x="13" y="1258"/>
                  <a:pt x="12" y="2156"/>
                  <a:pt x="12" y="2700"/>
                </a:cubicBezTo>
                <a:cubicBezTo>
                  <a:pt x="12" y="3244"/>
                  <a:pt x="0" y="3600"/>
                  <a:pt x="6" y="4104"/>
                </a:cubicBezTo>
                <a:cubicBezTo>
                  <a:pt x="2790" y="4104"/>
                  <a:pt x="5574" y="4104"/>
                  <a:pt x="5574" y="4104"/>
                </a:cubicBezTo>
                <a:close/>
              </a:path>
            </a:pathLst>
          </a:custGeom>
          <a:gradFill rotWithShape="1">
            <a:gsLst>
              <a:gs pos="0">
                <a:srgbClr val="E6E6E6">
                  <a:alpha val="70000"/>
                </a:srgbClr>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387" name="Freeform 8"/>
          <p:cNvSpPr>
            <a:spLocks/>
          </p:cNvSpPr>
          <p:nvPr/>
        </p:nvSpPr>
        <p:spPr bwMode="gray">
          <a:xfrm>
            <a:off x="438150" y="0"/>
            <a:ext cx="11761788" cy="314325"/>
          </a:xfrm>
          <a:custGeom>
            <a:avLst/>
            <a:gdLst>
              <a:gd name="T0" fmla="*/ 2147483646 w 5557"/>
              <a:gd name="T1" fmla="*/ 0 h 198"/>
              <a:gd name="T2" fmla="*/ 2147483646 w 5557"/>
              <a:gd name="T3" fmla="*/ 2147483646 h 198"/>
              <a:gd name="T4" fmla="*/ 2147483646 w 5557"/>
              <a:gd name="T5" fmla="*/ 2147483646 h 198"/>
              <a:gd name="T6" fmla="*/ 2147483646 w 5557"/>
              <a:gd name="T7" fmla="*/ 2147483646 h 198"/>
              <a:gd name="T8" fmla="*/ 2147483646 w 5557"/>
              <a:gd name="T9" fmla="*/ 2147483646 h 198"/>
              <a:gd name="T10" fmla="*/ 2147483646 w 5557"/>
              <a:gd name="T11" fmla="*/ 2147483646 h 198"/>
              <a:gd name="T12" fmla="*/ 2147483646 w 5557"/>
              <a:gd name="T13" fmla="*/ 2147483646 h 198"/>
              <a:gd name="T14" fmla="*/ 2147483646 w 5557"/>
              <a:gd name="T15" fmla="*/ 0 h 198"/>
              <a:gd name="T16" fmla="*/ 2147483646 w 5557"/>
              <a:gd name="T17" fmla="*/ 0 h 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557" h="198">
                <a:moveTo>
                  <a:pt x="5553" y="0"/>
                </a:moveTo>
                <a:lnTo>
                  <a:pt x="5553" y="150"/>
                </a:lnTo>
                <a:cubicBezTo>
                  <a:pt x="5557" y="144"/>
                  <a:pt x="5136" y="181"/>
                  <a:pt x="4585" y="186"/>
                </a:cubicBezTo>
                <a:cubicBezTo>
                  <a:pt x="4034" y="191"/>
                  <a:pt x="2849" y="170"/>
                  <a:pt x="2246" y="180"/>
                </a:cubicBezTo>
                <a:cubicBezTo>
                  <a:pt x="1643" y="190"/>
                  <a:pt x="1319" y="178"/>
                  <a:pt x="960" y="180"/>
                </a:cubicBezTo>
                <a:cubicBezTo>
                  <a:pt x="601" y="182"/>
                  <a:pt x="238" y="198"/>
                  <a:pt x="76" y="198"/>
                </a:cubicBezTo>
                <a:cubicBezTo>
                  <a:pt x="28" y="198"/>
                  <a:pt x="1" y="153"/>
                  <a:pt x="1" y="153"/>
                </a:cubicBezTo>
                <a:cubicBezTo>
                  <a:pt x="1" y="153"/>
                  <a:pt x="0" y="83"/>
                  <a:pt x="1" y="0"/>
                </a:cubicBezTo>
                <a:lnTo>
                  <a:pt x="5553" y="0"/>
                </a:lnTo>
                <a:close/>
              </a:path>
            </a:pathLst>
          </a:custGeom>
          <a:solidFill>
            <a:schemeClr val="hlink">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388" name="Freeform 9"/>
          <p:cNvSpPr>
            <a:spLocks/>
          </p:cNvSpPr>
          <p:nvPr/>
        </p:nvSpPr>
        <p:spPr bwMode="gray">
          <a:xfrm>
            <a:off x="-1588" y="393700"/>
            <a:ext cx="323851" cy="6469063"/>
          </a:xfrm>
          <a:custGeom>
            <a:avLst/>
            <a:gdLst>
              <a:gd name="T0" fmla="*/ 0 w 153"/>
              <a:gd name="T1" fmla="*/ 2147483646 h 4067"/>
              <a:gd name="T2" fmla="*/ 2147483646 w 153"/>
              <a:gd name="T3" fmla="*/ 2147483646 h 4067"/>
              <a:gd name="T4" fmla="*/ 2147483646 w 153"/>
              <a:gd name="T5" fmla="*/ 2147483646 h 4067"/>
              <a:gd name="T6" fmla="*/ 2147483646 w 153"/>
              <a:gd name="T7" fmla="*/ 2147483646 h 4067"/>
              <a:gd name="T8" fmla="*/ 2147483646 w 153"/>
              <a:gd name="T9" fmla="*/ 2147483646 h 4067"/>
              <a:gd name="T10" fmla="*/ 2147483646 w 153"/>
              <a:gd name="T11" fmla="*/ 2147483646 h 4067"/>
              <a:gd name="T12" fmla="*/ 2147483646 w 153"/>
              <a:gd name="T13" fmla="*/ 2147483646 h 4067"/>
              <a:gd name="T14" fmla="*/ 2147483646 w 153"/>
              <a:gd name="T15" fmla="*/ 2147483646 h 4067"/>
              <a:gd name="T16" fmla="*/ 0 w 153"/>
              <a:gd name="T17" fmla="*/ 2147483646 h 40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3" h="4067">
                <a:moveTo>
                  <a:pt x="0" y="4061"/>
                </a:moveTo>
                <a:lnTo>
                  <a:pt x="145" y="4064"/>
                </a:lnTo>
                <a:cubicBezTo>
                  <a:pt x="141" y="4067"/>
                  <a:pt x="145" y="3766"/>
                  <a:pt x="149" y="3364"/>
                </a:cubicBezTo>
                <a:cubicBezTo>
                  <a:pt x="153" y="2962"/>
                  <a:pt x="143" y="2090"/>
                  <a:pt x="137" y="1651"/>
                </a:cubicBezTo>
                <a:cubicBezTo>
                  <a:pt x="131" y="1212"/>
                  <a:pt x="138" y="971"/>
                  <a:pt x="139" y="710"/>
                </a:cubicBezTo>
                <a:cubicBezTo>
                  <a:pt x="141" y="448"/>
                  <a:pt x="136" y="184"/>
                  <a:pt x="136" y="65"/>
                </a:cubicBezTo>
                <a:cubicBezTo>
                  <a:pt x="136" y="30"/>
                  <a:pt x="102" y="18"/>
                  <a:pt x="102" y="18"/>
                </a:cubicBezTo>
                <a:cubicBezTo>
                  <a:pt x="41" y="0"/>
                  <a:pt x="1" y="7"/>
                  <a:pt x="1" y="7"/>
                </a:cubicBezTo>
                <a:lnTo>
                  <a:pt x="0" y="4061"/>
                </a:lnTo>
                <a:close/>
              </a:path>
            </a:pathLst>
          </a:custGeom>
          <a:solidFill>
            <a:schemeClr val="folHlink">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389" name="Freeform 10"/>
          <p:cNvSpPr>
            <a:spLocks/>
          </p:cNvSpPr>
          <p:nvPr/>
        </p:nvSpPr>
        <p:spPr bwMode="gray">
          <a:xfrm>
            <a:off x="-4763" y="0"/>
            <a:ext cx="330201" cy="327025"/>
          </a:xfrm>
          <a:custGeom>
            <a:avLst/>
            <a:gdLst>
              <a:gd name="T0" fmla="*/ 2147483646 w 156"/>
              <a:gd name="T1" fmla="*/ 0 h 206"/>
              <a:gd name="T2" fmla="*/ 2147483646 w 156"/>
              <a:gd name="T3" fmla="*/ 0 h 206"/>
              <a:gd name="T4" fmla="*/ 2147483646 w 156"/>
              <a:gd name="T5" fmla="*/ 2147483646 h 206"/>
              <a:gd name="T6" fmla="*/ 2147483646 w 156"/>
              <a:gd name="T7" fmla="*/ 2147483646 h 206"/>
              <a:gd name="T8" fmla="*/ 0 w 156"/>
              <a:gd name="T9" fmla="*/ 2147483646 h 206"/>
              <a:gd name="T10" fmla="*/ 2147483646 w 156"/>
              <a:gd name="T11" fmla="*/ 0 h 2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6" h="206">
                <a:moveTo>
                  <a:pt x="2" y="0"/>
                </a:moveTo>
                <a:lnTo>
                  <a:pt x="150" y="0"/>
                </a:lnTo>
                <a:cubicBezTo>
                  <a:pt x="156" y="71"/>
                  <a:pt x="144" y="149"/>
                  <a:pt x="144" y="149"/>
                </a:cubicBezTo>
                <a:cubicBezTo>
                  <a:pt x="133" y="181"/>
                  <a:pt x="111" y="189"/>
                  <a:pt x="87" y="197"/>
                </a:cubicBezTo>
                <a:cubicBezTo>
                  <a:pt x="44" y="206"/>
                  <a:pt x="0" y="197"/>
                  <a:pt x="0" y="197"/>
                </a:cubicBezTo>
                <a:lnTo>
                  <a:pt x="2" y="0"/>
                </a:lnTo>
                <a:close/>
              </a:path>
            </a:pathLst>
          </a:custGeom>
          <a:solidFill>
            <a:schemeClr val="accent2">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nvGrpSpPr>
          <p:cNvPr id="16390" name="Group 11"/>
          <p:cNvGrpSpPr>
            <a:grpSpLocks/>
          </p:cNvGrpSpPr>
          <p:nvPr/>
        </p:nvGrpSpPr>
        <p:grpSpPr bwMode="auto">
          <a:xfrm>
            <a:off x="9791700" y="133350"/>
            <a:ext cx="2255838" cy="1160463"/>
            <a:chOff x="4688" y="182"/>
            <a:chExt cx="956" cy="656"/>
          </a:xfrm>
        </p:grpSpPr>
        <p:sp>
          <p:nvSpPr>
            <p:cNvPr id="16398" name="Freeform 12" descr="1"/>
            <p:cNvSpPr>
              <a:spLocks/>
            </p:cNvSpPr>
            <p:nvPr/>
          </p:nvSpPr>
          <p:spPr bwMode="gray">
            <a:xfrm>
              <a:off x="4688" y="182"/>
              <a:ext cx="462" cy="305"/>
            </a:xfrm>
            <a:custGeom>
              <a:avLst/>
              <a:gdLst>
                <a:gd name="T0" fmla="*/ 0 w 1718"/>
                <a:gd name="T1" fmla="*/ 0 h 1134"/>
                <a:gd name="T2" fmla="*/ 0 w 1718"/>
                <a:gd name="T3" fmla="*/ 0 h 1134"/>
                <a:gd name="T4" fmla="*/ 0 w 1718"/>
                <a:gd name="T5" fmla="*/ 0 h 1134"/>
                <a:gd name="T6" fmla="*/ 0 w 1718"/>
                <a:gd name="T7" fmla="*/ 0 h 1134"/>
                <a:gd name="T8" fmla="*/ 0 w 1718"/>
                <a:gd name="T9" fmla="*/ 0 h 1134"/>
                <a:gd name="T10" fmla="*/ 1 w 1718"/>
                <a:gd name="T11" fmla="*/ 0 h 1134"/>
                <a:gd name="T12" fmla="*/ 1 w 1718"/>
                <a:gd name="T13" fmla="*/ 0 h 1134"/>
                <a:gd name="T14" fmla="*/ 1 w 1718"/>
                <a:gd name="T15" fmla="*/ 0 h 1134"/>
                <a:gd name="T16" fmla="*/ 1 w 1718"/>
                <a:gd name="T17" fmla="*/ 0 h 1134"/>
                <a:gd name="T18" fmla="*/ 1 w 1718"/>
                <a:gd name="T19" fmla="*/ 0 h 1134"/>
                <a:gd name="T20" fmla="*/ 1 w 1718"/>
                <a:gd name="T21" fmla="*/ 0 h 1134"/>
                <a:gd name="T22" fmla="*/ 1 w 1718"/>
                <a:gd name="T23" fmla="*/ 0 h 1134"/>
                <a:gd name="T24" fmla="*/ 1 w 1718"/>
                <a:gd name="T25" fmla="*/ 0 h 1134"/>
                <a:gd name="T26" fmla="*/ 1 w 1718"/>
                <a:gd name="T27" fmla="*/ 1 h 1134"/>
                <a:gd name="T28" fmla="*/ 1 w 1718"/>
                <a:gd name="T29" fmla="*/ 1 h 1134"/>
                <a:gd name="T30" fmla="*/ 1 w 1718"/>
                <a:gd name="T31" fmla="*/ 1 h 1134"/>
                <a:gd name="T32" fmla="*/ 0 w 1718"/>
                <a:gd name="T33" fmla="*/ 1 h 1134"/>
                <a:gd name="T34" fmla="*/ 0 w 1718"/>
                <a:gd name="T35" fmla="*/ 1 h 1134"/>
                <a:gd name="T36" fmla="*/ 0 w 1718"/>
                <a:gd name="T37" fmla="*/ 1 h 1134"/>
                <a:gd name="T38" fmla="*/ 0 w 1718"/>
                <a:gd name="T39" fmla="*/ 1 h 1134"/>
                <a:gd name="T40" fmla="*/ 0 w 1718"/>
                <a:gd name="T41" fmla="*/ 0 h 1134"/>
                <a:gd name="T42" fmla="*/ 0 w 1718"/>
                <a:gd name="T43" fmla="*/ 0 h 1134"/>
                <a:gd name="T44" fmla="*/ 0 w 1718"/>
                <a:gd name="T45" fmla="*/ 0 h 1134"/>
                <a:gd name="T46" fmla="*/ 0 w 1718"/>
                <a:gd name="T47" fmla="*/ 0 h 1134"/>
                <a:gd name="T48" fmla="*/ 0 w 1718"/>
                <a:gd name="T49" fmla="*/ 0 h 1134"/>
                <a:gd name="T50" fmla="*/ 0 w 1718"/>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399" name="Freeform 13"/>
            <p:cNvSpPr>
              <a:spLocks/>
            </p:cNvSpPr>
            <p:nvPr/>
          </p:nvSpPr>
          <p:spPr bwMode="gray">
            <a:xfrm>
              <a:off x="5182" y="182"/>
              <a:ext cx="462" cy="306"/>
            </a:xfrm>
            <a:custGeom>
              <a:avLst/>
              <a:gdLst>
                <a:gd name="T0" fmla="*/ 0 w 1712"/>
                <a:gd name="T1" fmla="*/ 0 h 1134"/>
                <a:gd name="T2" fmla="*/ 0 w 1712"/>
                <a:gd name="T3" fmla="*/ 0 h 1134"/>
                <a:gd name="T4" fmla="*/ 0 w 1712"/>
                <a:gd name="T5" fmla="*/ 0 h 1134"/>
                <a:gd name="T6" fmla="*/ 0 w 1712"/>
                <a:gd name="T7" fmla="*/ 0 h 1134"/>
                <a:gd name="T8" fmla="*/ 1 w 1712"/>
                <a:gd name="T9" fmla="*/ 0 h 1134"/>
                <a:gd name="T10" fmla="*/ 1 w 1712"/>
                <a:gd name="T11" fmla="*/ 0 h 1134"/>
                <a:gd name="T12" fmla="*/ 1 w 1712"/>
                <a:gd name="T13" fmla="*/ 0 h 1134"/>
                <a:gd name="T14" fmla="*/ 1 w 1712"/>
                <a:gd name="T15" fmla="*/ 0 h 1134"/>
                <a:gd name="T16" fmla="*/ 1 w 1712"/>
                <a:gd name="T17" fmla="*/ 0 h 1134"/>
                <a:gd name="T18" fmla="*/ 1 w 1712"/>
                <a:gd name="T19" fmla="*/ 0 h 1134"/>
                <a:gd name="T20" fmla="*/ 1 w 1712"/>
                <a:gd name="T21" fmla="*/ 0 h 1134"/>
                <a:gd name="T22" fmla="*/ 1 w 1712"/>
                <a:gd name="T23" fmla="*/ 0 h 1134"/>
                <a:gd name="T24" fmla="*/ 1 w 1712"/>
                <a:gd name="T25" fmla="*/ 1 h 1134"/>
                <a:gd name="T26" fmla="*/ 1 w 1712"/>
                <a:gd name="T27" fmla="*/ 1 h 1134"/>
                <a:gd name="T28" fmla="*/ 1 w 1712"/>
                <a:gd name="T29" fmla="*/ 1 h 1134"/>
                <a:gd name="T30" fmla="*/ 1 w 1712"/>
                <a:gd name="T31" fmla="*/ 1 h 1134"/>
                <a:gd name="T32" fmla="*/ 0 w 1712"/>
                <a:gd name="T33" fmla="*/ 1 h 1134"/>
                <a:gd name="T34" fmla="*/ 0 w 1712"/>
                <a:gd name="T35" fmla="*/ 1 h 1134"/>
                <a:gd name="T36" fmla="*/ 0 w 1712"/>
                <a:gd name="T37" fmla="*/ 1 h 1134"/>
                <a:gd name="T38" fmla="*/ 0 w 1712"/>
                <a:gd name="T39" fmla="*/ 1 h 1134"/>
                <a:gd name="T40" fmla="*/ 0 w 1712"/>
                <a:gd name="T41" fmla="*/ 0 h 1134"/>
                <a:gd name="T42" fmla="*/ 0 w 1712"/>
                <a:gd name="T43" fmla="*/ 0 h 1134"/>
                <a:gd name="T44" fmla="*/ 0 w 1712"/>
                <a:gd name="T45" fmla="*/ 0 h 1134"/>
                <a:gd name="T46" fmla="*/ 0 w 1712"/>
                <a:gd name="T47" fmla="*/ 0 h 1134"/>
                <a:gd name="T48" fmla="*/ 0 w 1712"/>
                <a:gd name="T49" fmla="*/ 0 h 1134"/>
                <a:gd name="T50" fmla="*/ 0 w 1712"/>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400" name="Freeform 14"/>
            <p:cNvSpPr>
              <a:spLocks/>
            </p:cNvSpPr>
            <p:nvPr/>
          </p:nvSpPr>
          <p:spPr bwMode="gray">
            <a:xfrm>
              <a:off x="4688" y="532"/>
              <a:ext cx="462" cy="305"/>
            </a:xfrm>
            <a:custGeom>
              <a:avLst/>
              <a:gdLst>
                <a:gd name="T0" fmla="*/ 0 w 1718"/>
                <a:gd name="T1" fmla="*/ 0 h 1134"/>
                <a:gd name="T2" fmla="*/ 0 w 1718"/>
                <a:gd name="T3" fmla="*/ 0 h 1134"/>
                <a:gd name="T4" fmla="*/ 0 w 1718"/>
                <a:gd name="T5" fmla="*/ 0 h 1134"/>
                <a:gd name="T6" fmla="*/ 0 w 1718"/>
                <a:gd name="T7" fmla="*/ 0 h 1134"/>
                <a:gd name="T8" fmla="*/ 0 w 1718"/>
                <a:gd name="T9" fmla="*/ 0 h 1134"/>
                <a:gd name="T10" fmla="*/ 1 w 1718"/>
                <a:gd name="T11" fmla="*/ 0 h 1134"/>
                <a:gd name="T12" fmla="*/ 1 w 1718"/>
                <a:gd name="T13" fmla="*/ 0 h 1134"/>
                <a:gd name="T14" fmla="*/ 1 w 1718"/>
                <a:gd name="T15" fmla="*/ 0 h 1134"/>
                <a:gd name="T16" fmla="*/ 1 w 1718"/>
                <a:gd name="T17" fmla="*/ 0 h 1134"/>
                <a:gd name="T18" fmla="*/ 1 w 1718"/>
                <a:gd name="T19" fmla="*/ 0 h 1134"/>
                <a:gd name="T20" fmla="*/ 1 w 1718"/>
                <a:gd name="T21" fmla="*/ 0 h 1134"/>
                <a:gd name="T22" fmla="*/ 1 w 1718"/>
                <a:gd name="T23" fmla="*/ 0 h 1134"/>
                <a:gd name="T24" fmla="*/ 1 w 1718"/>
                <a:gd name="T25" fmla="*/ 0 h 1134"/>
                <a:gd name="T26" fmla="*/ 1 w 1718"/>
                <a:gd name="T27" fmla="*/ 1 h 1134"/>
                <a:gd name="T28" fmla="*/ 1 w 1718"/>
                <a:gd name="T29" fmla="*/ 1 h 1134"/>
                <a:gd name="T30" fmla="*/ 1 w 1718"/>
                <a:gd name="T31" fmla="*/ 1 h 1134"/>
                <a:gd name="T32" fmla="*/ 0 w 1718"/>
                <a:gd name="T33" fmla="*/ 1 h 1134"/>
                <a:gd name="T34" fmla="*/ 0 w 1718"/>
                <a:gd name="T35" fmla="*/ 1 h 1134"/>
                <a:gd name="T36" fmla="*/ 0 w 1718"/>
                <a:gd name="T37" fmla="*/ 1 h 1134"/>
                <a:gd name="T38" fmla="*/ 0 w 1718"/>
                <a:gd name="T39" fmla="*/ 1 h 1134"/>
                <a:gd name="T40" fmla="*/ 0 w 1718"/>
                <a:gd name="T41" fmla="*/ 0 h 1134"/>
                <a:gd name="T42" fmla="*/ 0 w 1718"/>
                <a:gd name="T43" fmla="*/ 0 h 1134"/>
                <a:gd name="T44" fmla="*/ 0 w 1718"/>
                <a:gd name="T45" fmla="*/ 0 h 1134"/>
                <a:gd name="T46" fmla="*/ 0 w 1718"/>
                <a:gd name="T47" fmla="*/ 0 h 1134"/>
                <a:gd name="T48" fmla="*/ 0 w 1718"/>
                <a:gd name="T49" fmla="*/ 0 h 1134"/>
                <a:gd name="T50" fmla="*/ 0 w 1718"/>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401" name="Freeform 15"/>
            <p:cNvSpPr>
              <a:spLocks/>
            </p:cNvSpPr>
            <p:nvPr/>
          </p:nvSpPr>
          <p:spPr bwMode="gray">
            <a:xfrm>
              <a:off x="5182" y="532"/>
              <a:ext cx="462" cy="306"/>
            </a:xfrm>
            <a:custGeom>
              <a:avLst/>
              <a:gdLst>
                <a:gd name="T0" fmla="*/ 0 w 1712"/>
                <a:gd name="T1" fmla="*/ 0 h 1134"/>
                <a:gd name="T2" fmla="*/ 0 w 1712"/>
                <a:gd name="T3" fmla="*/ 0 h 1134"/>
                <a:gd name="T4" fmla="*/ 0 w 1712"/>
                <a:gd name="T5" fmla="*/ 0 h 1134"/>
                <a:gd name="T6" fmla="*/ 0 w 1712"/>
                <a:gd name="T7" fmla="*/ 0 h 1134"/>
                <a:gd name="T8" fmla="*/ 1 w 1712"/>
                <a:gd name="T9" fmla="*/ 0 h 1134"/>
                <a:gd name="T10" fmla="*/ 1 w 1712"/>
                <a:gd name="T11" fmla="*/ 0 h 1134"/>
                <a:gd name="T12" fmla="*/ 1 w 1712"/>
                <a:gd name="T13" fmla="*/ 0 h 1134"/>
                <a:gd name="T14" fmla="*/ 1 w 1712"/>
                <a:gd name="T15" fmla="*/ 0 h 1134"/>
                <a:gd name="T16" fmla="*/ 1 w 1712"/>
                <a:gd name="T17" fmla="*/ 0 h 1134"/>
                <a:gd name="T18" fmla="*/ 1 w 1712"/>
                <a:gd name="T19" fmla="*/ 0 h 1134"/>
                <a:gd name="T20" fmla="*/ 1 w 1712"/>
                <a:gd name="T21" fmla="*/ 0 h 1134"/>
                <a:gd name="T22" fmla="*/ 1 w 1712"/>
                <a:gd name="T23" fmla="*/ 0 h 1134"/>
                <a:gd name="T24" fmla="*/ 1 w 1712"/>
                <a:gd name="T25" fmla="*/ 1 h 1134"/>
                <a:gd name="T26" fmla="*/ 1 w 1712"/>
                <a:gd name="T27" fmla="*/ 1 h 1134"/>
                <a:gd name="T28" fmla="*/ 1 w 1712"/>
                <a:gd name="T29" fmla="*/ 1 h 1134"/>
                <a:gd name="T30" fmla="*/ 1 w 1712"/>
                <a:gd name="T31" fmla="*/ 1 h 1134"/>
                <a:gd name="T32" fmla="*/ 0 w 1712"/>
                <a:gd name="T33" fmla="*/ 1 h 1134"/>
                <a:gd name="T34" fmla="*/ 0 w 1712"/>
                <a:gd name="T35" fmla="*/ 1 h 1134"/>
                <a:gd name="T36" fmla="*/ 0 w 1712"/>
                <a:gd name="T37" fmla="*/ 1 h 1134"/>
                <a:gd name="T38" fmla="*/ 0 w 1712"/>
                <a:gd name="T39" fmla="*/ 1 h 1134"/>
                <a:gd name="T40" fmla="*/ 0 w 1712"/>
                <a:gd name="T41" fmla="*/ 0 h 1134"/>
                <a:gd name="T42" fmla="*/ 0 w 1712"/>
                <a:gd name="T43" fmla="*/ 0 h 1134"/>
                <a:gd name="T44" fmla="*/ 0 w 1712"/>
                <a:gd name="T45" fmla="*/ 0 h 1134"/>
                <a:gd name="T46" fmla="*/ 0 w 1712"/>
                <a:gd name="T47" fmla="*/ 0 h 1134"/>
                <a:gd name="T48" fmla="*/ 0 w 1712"/>
                <a:gd name="T49" fmla="*/ 0 h 1134"/>
                <a:gd name="T50" fmla="*/ 0 w 1712"/>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blipFill dpi="0" rotWithShape="1">
              <a:blip r:embed="rId17"/>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pic>
        <p:nvPicPr>
          <p:cNvPr id="16391" name="Picture 16" descr="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rot="-596429">
            <a:off x="11672888" y="36513"/>
            <a:ext cx="244475"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92" name="Rectangle 2"/>
          <p:cNvSpPr>
            <a:spLocks noGrp="1" noChangeArrowheads="1"/>
          </p:cNvSpPr>
          <p:nvPr>
            <p:ph type="title"/>
          </p:nvPr>
        </p:nvSpPr>
        <p:spPr bwMode="gray">
          <a:xfrm>
            <a:off x="571500" y="284163"/>
            <a:ext cx="8978900" cy="944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6393"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fontAlgn="base">
              <a:spcBef>
                <a:spcPct val="0"/>
              </a:spcBef>
              <a:spcAft>
                <a:spcPct val="0"/>
              </a:spcAft>
            </a:pPr>
            <a:fld id="{E511A13B-D102-417A-8E6B-FDD72955AC41}" type="slidenum">
              <a:rPr lang="en-US" altLang="en-US" smtClean="0"/>
              <a:pPr fontAlgn="base">
                <a:spcBef>
                  <a:spcPct val="0"/>
                </a:spcBef>
                <a:spcAft>
                  <a:spcPct val="0"/>
                </a:spcAft>
              </a:pPr>
              <a:t>‹#›</a:t>
            </a:fld>
            <a:endParaRPr lang="en-US" altLang="en-US"/>
          </a:p>
        </p:txBody>
      </p:sp>
      <p:sp>
        <p:nvSpPr>
          <p:cNvPr id="21517" name="TextBox 16"/>
          <p:cNvSpPr txBox="1">
            <a:spLocks noChangeArrowheads="1"/>
          </p:cNvSpPr>
          <p:nvPr/>
        </p:nvSpPr>
        <p:spPr bwMode="auto">
          <a:xfrm rot="16200000">
            <a:off x="-692150" y="5938838"/>
            <a:ext cx="1690687"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990148472"/>
      </p:ext>
    </p:extLst>
  </p:cSld>
  <p:clrMap bg1="lt1" tx1="dk1" bg2="lt2" tx2="dk2" accent1="accent1" accent2="accent2" accent3="accent3" accent4="accent4" accent5="accent5" accent6="accent6" hlink="hlink" folHlink="folHlink"/>
  <p:sldLayoutIdLst>
    <p:sldLayoutId id="2147485767" r:id="rId1"/>
    <p:sldLayoutId id="2147485768" r:id="rId2"/>
    <p:sldLayoutId id="2147485769" r:id="rId3"/>
    <p:sldLayoutId id="2147485770" r:id="rId4"/>
    <p:sldLayoutId id="2147485771" r:id="rId5"/>
    <p:sldLayoutId id="2147485772" r:id="rId6"/>
    <p:sldLayoutId id="2147485773" r:id="rId7"/>
    <p:sldLayoutId id="2147485774" r:id="rId8"/>
    <p:sldLayoutId id="2147485775" r:id="rId9"/>
    <p:sldLayoutId id="2147485776" r:id="rId10"/>
    <p:sldLayoutId id="2147485777" r:id="rId11"/>
    <p:sldLayoutId id="2147485778" r:id="rId12"/>
    <p:sldLayoutId id="2147485779" r:id="rId13"/>
    <p:sldLayoutId id="2147485780" r:id="rId14"/>
  </p:sldLayoutIdLst>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2770" name="Freeform 126"/>
          <p:cNvSpPr>
            <a:spLocks/>
          </p:cNvSpPr>
          <p:nvPr/>
        </p:nvSpPr>
        <p:spPr bwMode="gray">
          <a:xfrm>
            <a:off x="-17463" y="342900"/>
            <a:ext cx="8043863" cy="679450"/>
          </a:xfrm>
          <a:custGeom>
            <a:avLst/>
            <a:gdLst>
              <a:gd name="T0" fmla="*/ 0 w 3800"/>
              <a:gd name="T1" fmla="*/ 0 h 428"/>
              <a:gd name="T2" fmla="*/ 2147483646 w 3800"/>
              <a:gd name="T3" fmla="*/ 0 h 428"/>
              <a:gd name="T4" fmla="*/ 2147483646 w 3800"/>
              <a:gd name="T5" fmla="*/ 2147483646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029" name="Rectangle 5"/>
          <p:cNvSpPr>
            <a:spLocks noGrp="1" noChangeArrowheads="1"/>
          </p:cNvSpPr>
          <p:nvPr>
            <p:ph type="ftr" sz="quarter" idx="3"/>
          </p:nvPr>
        </p:nvSpPr>
        <p:spPr bwMode="gray">
          <a:xfrm>
            <a:off x="7620000" y="6483350"/>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a:solidFill>
                  <a:srgbClr val="000000"/>
                </a:solidFill>
                <a:latin typeface="Arial" panose="020B0604020202020204" pitchFamily="34" charset="0"/>
              </a:defRPr>
            </a:lvl1pPr>
          </a:lstStyle>
          <a:p>
            <a:pPr fontAlgn="base">
              <a:spcBef>
                <a:spcPct val="0"/>
              </a:spcBef>
              <a:spcAft>
                <a:spcPct val="0"/>
              </a:spcAft>
            </a:pPr>
            <a:fld id="{7B5BAA47-F5C3-479C-8C15-FB5870B3BCC1}" type="slidenum">
              <a:rPr lang="en-US" altLang="en-US" smtClean="0"/>
              <a:pPr fontAlgn="base">
                <a:spcBef>
                  <a:spcPct val="0"/>
                </a:spcBef>
                <a:spcAft>
                  <a:spcPct val="0"/>
                </a:spcAft>
              </a:pPr>
              <a:t>‹#›</a:t>
            </a:fld>
            <a:endParaRPr lang="en-US" altLang="en-US"/>
          </a:p>
        </p:txBody>
      </p:sp>
      <p:sp>
        <p:nvSpPr>
          <p:cNvPr id="1028" name="Rectangle 4"/>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fontAlgn="base">
              <a:spcBef>
                <a:spcPct val="0"/>
              </a:spcBef>
              <a:spcAft>
                <a:spcPct val="0"/>
              </a:spcAft>
              <a:defRPr/>
            </a:pPr>
            <a:endParaRPr lang="en-US"/>
          </a:p>
        </p:txBody>
      </p:sp>
      <p:sp>
        <p:nvSpPr>
          <p:cNvPr id="32774" name="Rectangle 3"/>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32775" name="Group 191"/>
          <p:cNvGrpSpPr>
            <a:grpSpLocks/>
          </p:cNvGrpSpPr>
          <p:nvPr/>
        </p:nvGrpSpPr>
        <p:grpSpPr bwMode="auto">
          <a:xfrm>
            <a:off x="406400" y="800100"/>
            <a:ext cx="11169650" cy="131763"/>
            <a:chOff x="192" y="498"/>
            <a:chExt cx="5376" cy="78"/>
          </a:xfrm>
        </p:grpSpPr>
        <p:grpSp>
          <p:nvGrpSpPr>
            <p:cNvPr id="32784" name="Group 192"/>
            <p:cNvGrpSpPr>
              <a:grpSpLocks/>
            </p:cNvGrpSpPr>
            <p:nvPr userDrawn="1"/>
          </p:nvGrpSpPr>
          <p:grpSpPr bwMode="auto">
            <a:xfrm>
              <a:off x="192" y="498"/>
              <a:ext cx="5376" cy="78"/>
              <a:chOff x="192" y="498"/>
              <a:chExt cx="5376" cy="78"/>
            </a:xfrm>
          </p:grpSpPr>
          <p:sp>
            <p:nvSpPr>
              <p:cNvPr id="37906" name="Rectangle 193"/>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2787" name="Line 194"/>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pic>
          <p:nvPicPr>
            <p:cNvPr id="32785" name="Picture 195" descr="Untitled-4 copy"/>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p:cNvSpPr>
            <a:spLocks noChangeArrowheads="1"/>
          </p:cNvSpPr>
          <p:nvPr/>
        </p:nvSpPr>
        <p:spPr bwMode="gray">
          <a:xfrm>
            <a:off x="10350500" y="463550"/>
            <a:ext cx="601663" cy="444500"/>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7897" name="Rectangle 224"/>
          <p:cNvSpPr>
            <a:spLocks noChangeArrowheads="1"/>
          </p:cNvSpPr>
          <p:nvPr/>
        </p:nvSpPr>
        <p:spPr bwMode="gray">
          <a:xfrm>
            <a:off x="10972800" y="0"/>
            <a:ext cx="601663" cy="444500"/>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7898" name="Rectangle 225" descr="01"/>
          <p:cNvSpPr>
            <a:spLocks noChangeArrowheads="1"/>
          </p:cNvSpPr>
          <p:nvPr/>
        </p:nvSpPr>
        <p:spPr bwMode="gray">
          <a:xfrm>
            <a:off x="10350500" y="0"/>
            <a:ext cx="601663" cy="444500"/>
          </a:xfrm>
          <a:prstGeom prst="rect">
            <a:avLst/>
          </a:prstGeom>
          <a:blipFill dpi="0" rotWithShape="1">
            <a:blip r:embed="rId1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7899" name="Rectangle 226" descr="02"/>
          <p:cNvSpPr>
            <a:spLocks noChangeArrowheads="1"/>
          </p:cNvSpPr>
          <p:nvPr/>
        </p:nvSpPr>
        <p:spPr bwMode="gray">
          <a:xfrm>
            <a:off x="9107488" y="463550"/>
            <a:ext cx="601662" cy="444500"/>
          </a:xfrm>
          <a:prstGeom prst="rect">
            <a:avLst/>
          </a:prstGeom>
          <a:blipFill dpi="0" rotWithShape="1">
            <a:blip r:embed="rId1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7900" name="Rectangle 227" descr="03"/>
          <p:cNvSpPr>
            <a:spLocks noChangeArrowheads="1"/>
          </p:cNvSpPr>
          <p:nvPr/>
        </p:nvSpPr>
        <p:spPr bwMode="gray">
          <a:xfrm>
            <a:off x="9729788" y="463550"/>
            <a:ext cx="601662" cy="444500"/>
          </a:xfrm>
          <a:prstGeom prst="rect">
            <a:avLst/>
          </a:prstGeom>
          <a:blipFill dpi="0" rotWithShape="1">
            <a:blip r:embed="rId16"/>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7901" name="Rectangle 228" descr="04"/>
          <p:cNvSpPr>
            <a:spLocks noChangeArrowheads="1"/>
          </p:cNvSpPr>
          <p:nvPr/>
        </p:nvSpPr>
        <p:spPr bwMode="gray">
          <a:xfrm>
            <a:off x="10972800" y="463550"/>
            <a:ext cx="601663" cy="444500"/>
          </a:xfrm>
          <a:prstGeom prst="rect">
            <a:avLst/>
          </a:prstGeom>
          <a:blipFill dpi="0" rotWithShape="1">
            <a:blip r:embed="rId17"/>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2782" name="Rectangle 2"/>
          <p:cNvSpPr>
            <a:spLocks noGrp="1" noChangeArrowheads="1"/>
          </p:cNvSpPr>
          <p:nvPr>
            <p:ph type="title"/>
          </p:nvPr>
        </p:nvSpPr>
        <p:spPr bwMode="black">
          <a:xfrm>
            <a:off x="406400" y="152400"/>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7903" name="TextBox 18"/>
          <p:cNvSpPr txBox="1">
            <a:spLocks noChangeArrowheads="1"/>
          </p:cNvSpPr>
          <p:nvPr userDrawn="1"/>
        </p:nvSpPr>
        <p:spPr bwMode="auto">
          <a:xfrm>
            <a:off x="10499725"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842881975"/>
      </p:ext>
    </p:extLst>
  </p:cSld>
  <p:clrMap bg1="lt1" tx1="dk1" bg2="lt2" tx2="dk2" accent1="accent1" accent2="accent2" accent3="accent3" accent4="accent4" accent5="accent5" accent6="accent6" hlink="hlink" folHlink="folHlink"/>
  <p:sldLayoutIdLst>
    <p:sldLayoutId id="2147485782" r:id="rId1"/>
    <p:sldLayoutId id="2147485783" r:id="rId2"/>
    <p:sldLayoutId id="2147485784" r:id="rId3"/>
    <p:sldLayoutId id="2147485785" r:id="rId4"/>
    <p:sldLayoutId id="2147485786" r:id="rId5"/>
    <p:sldLayoutId id="2147485787" r:id="rId6"/>
    <p:sldLayoutId id="2147485788" r:id="rId7"/>
    <p:sldLayoutId id="2147485789" r:id="rId8"/>
    <p:sldLayoutId id="2147485790" r:id="rId9"/>
    <p:sldLayoutId id="2147485791" r:id="rId10"/>
    <p:sldLayoutId id="2147485792" r:id="rId11"/>
  </p:sldLayoutIdLst>
  <p:txStyles>
    <p:titleStyle>
      <a:lvl1pPr algn="l" rtl="0" eaLnBrk="0" fontAlgn="base" hangingPunct="0">
        <a:spcBef>
          <a:spcPct val="0"/>
        </a:spcBef>
        <a:spcAft>
          <a:spcPct val="0"/>
        </a:spcAft>
        <a:defRPr sz="3200">
          <a:solidFill>
            <a:schemeClr val="tx2"/>
          </a:solidFill>
          <a:latin typeface="+mj-lt"/>
          <a:ea typeface="+mj-ea"/>
          <a:cs typeface="+mj-cs"/>
        </a:defRPr>
      </a:lvl1pPr>
      <a:lvl2pPr algn="l" rtl="0" eaLnBrk="0" fontAlgn="base" hangingPunct="0">
        <a:spcBef>
          <a:spcPct val="0"/>
        </a:spcBef>
        <a:spcAft>
          <a:spcPct val="0"/>
        </a:spcAft>
        <a:defRPr sz="3200">
          <a:solidFill>
            <a:schemeClr val="tx2"/>
          </a:solidFill>
          <a:latin typeface="Arial" charset="0"/>
        </a:defRPr>
      </a:lvl2pPr>
      <a:lvl3pPr algn="l" rtl="0" eaLnBrk="0" fontAlgn="base" hangingPunct="0">
        <a:spcBef>
          <a:spcPct val="0"/>
        </a:spcBef>
        <a:spcAft>
          <a:spcPct val="0"/>
        </a:spcAft>
        <a:defRPr sz="3200">
          <a:solidFill>
            <a:schemeClr val="tx2"/>
          </a:solidFill>
          <a:latin typeface="Arial" charset="0"/>
        </a:defRPr>
      </a:lvl3pPr>
      <a:lvl4pPr algn="l" rtl="0" eaLnBrk="0" fontAlgn="base" hangingPunct="0">
        <a:spcBef>
          <a:spcPct val="0"/>
        </a:spcBef>
        <a:spcAft>
          <a:spcPct val="0"/>
        </a:spcAft>
        <a:defRPr sz="3200">
          <a:solidFill>
            <a:schemeClr val="tx2"/>
          </a:solidFill>
          <a:latin typeface="Arial" charset="0"/>
        </a:defRPr>
      </a:lvl4pPr>
      <a:lvl5pPr algn="l" rtl="0" eaLnBrk="0" fontAlgn="base" hangingPunct="0">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bwMode="gray">
      <p:bgPr>
        <a:gradFill rotWithShape="0">
          <a:gsLst>
            <a:gs pos="0">
              <a:srgbClr val="FFFFFF"/>
            </a:gs>
            <a:gs pos="100000">
              <a:schemeClr val="bg1"/>
            </a:gs>
          </a:gsLst>
          <a:lin ang="5400000" scaled="1"/>
        </a:gradFill>
        <a:effectLst/>
      </p:bgPr>
    </p:bg>
    <p:spTree>
      <p:nvGrpSpPr>
        <p:cNvPr id="1" name=""/>
        <p:cNvGrpSpPr/>
        <p:nvPr/>
      </p:nvGrpSpPr>
      <p:grpSpPr>
        <a:xfrm>
          <a:off x="0" y="0"/>
          <a:ext cx="0" cy="0"/>
          <a:chOff x="0" y="0"/>
          <a:chExt cx="0" cy="0"/>
        </a:xfrm>
      </p:grpSpPr>
      <p:sp>
        <p:nvSpPr>
          <p:cNvPr id="48130" name="AutoShape 185"/>
          <p:cNvSpPr>
            <a:spLocks noChangeArrowheads="1"/>
          </p:cNvSpPr>
          <p:nvPr/>
        </p:nvSpPr>
        <p:spPr bwMode="gray">
          <a:xfrm>
            <a:off x="203200" y="152400"/>
            <a:ext cx="11785600" cy="914400"/>
          </a:xfrm>
          <a:prstGeom prst="roundRect">
            <a:avLst>
              <a:gd name="adj" fmla="val 23611"/>
            </a:avLst>
          </a:prstGeom>
          <a:blipFill dpi="0" rotWithShape="1">
            <a:blip r:embed="rId13"/>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i="1">
              <a:solidFill>
                <a:srgbClr val="000000"/>
              </a:solidFill>
              <a:latin typeface="Arial" panose="020B0604020202020204" pitchFamily="34" charset="0"/>
            </a:endParaRPr>
          </a:p>
        </p:txBody>
      </p:sp>
      <p:sp>
        <p:nvSpPr>
          <p:cNvPr id="33795" name="Rectangle 3"/>
          <p:cNvSpPr>
            <a:spLocks noGrp="1" noChangeArrowheads="1"/>
          </p:cNvSpPr>
          <p:nvPr>
            <p:ph type="body" idx="1"/>
          </p:nvPr>
        </p:nvSpPr>
        <p:spPr bwMode="gray">
          <a:xfrm>
            <a:off x="609600" y="1295400"/>
            <a:ext cx="11176000" cy="510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33796" name="Line 135"/>
          <p:cNvSpPr>
            <a:spLocks noChangeShapeType="1"/>
          </p:cNvSpPr>
          <p:nvPr/>
        </p:nvSpPr>
        <p:spPr bwMode="white">
          <a:xfrm>
            <a:off x="12700" y="5967413"/>
            <a:ext cx="855663" cy="0"/>
          </a:xfrm>
          <a:prstGeom prst="line">
            <a:avLst/>
          </a:prstGeom>
          <a:noFill/>
          <a:ln w="12700">
            <a:solidFill>
              <a:srgbClr val="FFFFFF"/>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pic>
        <p:nvPicPr>
          <p:cNvPr id="33797" name="Picture 175" descr="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557963" y="0"/>
            <a:ext cx="5735637" cy="90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798" name="Rectangle 2"/>
          <p:cNvSpPr>
            <a:spLocks noGrp="1" noChangeArrowheads="1"/>
          </p:cNvSpPr>
          <p:nvPr>
            <p:ph type="title"/>
          </p:nvPr>
        </p:nvSpPr>
        <p:spPr bwMode="gray">
          <a:xfrm>
            <a:off x="1219200" y="304800"/>
            <a:ext cx="9652000" cy="563563"/>
          </a:xfrm>
          <a:prstGeom prst="rect">
            <a:avLst/>
          </a:prstGeom>
          <a:noFill/>
          <a:ln>
            <a:noFill/>
          </a:ln>
          <a:effectLst>
            <a:outerShdw dist="28398" dir="1593903"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210" name="Rectangle 186"/>
          <p:cNvSpPr>
            <a:spLocks noGrp="1" noChangeArrowheads="1"/>
          </p:cNvSpPr>
          <p:nvPr>
            <p:ph type="dt" sz="half" idx="2"/>
          </p:nvPr>
        </p:nvSpPr>
        <p:spPr bwMode="auto">
          <a:xfrm>
            <a:off x="609600" y="6477000"/>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000" i="0">
                <a:solidFill>
                  <a:srgbClr val="000000"/>
                </a:solidFill>
                <a:latin typeface="Arial" charset="0"/>
              </a:defRPr>
            </a:lvl1pPr>
          </a:lstStyle>
          <a:p>
            <a:pPr fontAlgn="base">
              <a:spcBef>
                <a:spcPct val="0"/>
              </a:spcBef>
              <a:spcAft>
                <a:spcPct val="0"/>
              </a:spcAft>
              <a:defRPr/>
            </a:pPr>
            <a:endParaRPr lang="en-US"/>
          </a:p>
        </p:txBody>
      </p:sp>
      <p:sp>
        <p:nvSpPr>
          <p:cNvPr id="1211" name="Rectangle 187"/>
          <p:cNvSpPr>
            <a:spLocks noGrp="1" noChangeArrowheads="1"/>
          </p:cNvSpPr>
          <p:nvPr>
            <p:ph type="ftr" sz="quarter" idx="3"/>
          </p:nvPr>
        </p:nvSpPr>
        <p:spPr bwMode="auto">
          <a:xfrm>
            <a:off x="4165600" y="6477000"/>
            <a:ext cx="3860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i="0">
                <a:solidFill>
                  <a:srgbClr val="000000"/>
                </a:solidFill>
                <a:latin typeface="Arial" charset="0"/>
              </a:defRPr>
            </a:lvl1pPr>
          </a:lstStyle>
          <a:p>
            <a:pPr fontAlgn="base">
              <a:spcBef>
                <a:spcPct val="0"/>
              </a:spcBef>
              <a:spcAft>
                <a:spcPct val="0"/>
              </a:spcAft>
              <a:defRPr/>
            </a:pPr>
            <a:endParaRPr lang="en-US"/>
          </a:p>
        </p:txBody>
      </p:sp>
      <p:sp>
        <p:nvSpPr>
          <p:cNvPr id="1212" name="Rectangle 188"/>
          <p:cNvSpPr>
            <a:spLocks noGrp="1" noChangeArrowheads="1"/>
          </p:cNvSpPr>
          <p:nvPr>
            <p:ph type="sldNum" sz="quarter" idx="4"/>
          </p:nvPr>
        </p:nvSpPr>
        <p:spPr bwMode="auto">
          <a:xfrm>
            <a:off x="8737600" y="6477000"/>
            <a:ext cx="2336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a:solidFill>
                  <a:srgbClr val="000000"/>
                </a:solidFill>
                <a:latin typeface="Arial" panose="020B0604020202020204" pitchFamily="34" charset="0"/>
              </a:defRPr>
            </a:lvl1pPr>
          </a:lstStyle>
          <a:p>
            <a:pPr fontAlgn="base">
              <a:spcBef>
                <a:spcPct val="0"/>
              </a:spcBef>
              <a:spcAft>
                <a:spcPct val="0"/>
              </a:spcAft>
            </a:pPr>
            <a:fld id="{EDCA12B7-1680-414B-9763-B97023EF8B2D}" type="slidenum">
              <a:rPr lang="en-US" altLang="en-US" smtClean="0"/>
              <a:pPr fontAlgn="base">
                <a:spcBef>
                  <a:spcPct val="0"/>
                </a:spcBef>
                <a:spcAft>
                  <a:spcPct val="0"/>
                </a:spcAft>
              </a:pPr>
              <a:t>‹#›</a:t>
            </a:fld>
            <a:endParaRPr lang="en-US" altLang="en-US"/>
          </a:p>
        </p:txBody>
      </p:sp>
      <p:pic>
        <p:nvPicPr>
          <p:cNvPr id="33802" name="Picture 190" descr="0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0200" y="209550"/>
            <a:ext cx="9525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3" name="Picture 191" descr="04"/>
          <p:cNvPicPr>
            <a:picLocks noChangeAspect="1" noChangeArrowheads="1"/>
          </p:cNvPicPr>
          <p:nvPr/>
        </p:nvPicPr>
        <p:blipFill>
          <a:blip r:embed="rId16">
            <a:extLst>
              <a:ext uri="{28A0092B-C50C-407E-A947-70E740481C1C}">
                <a14:useLocalDpi xmlns:a14="http://schemas.microsoft.com/office/drawing/2010/main" val="0"/>
              </a:ext>
            </a:extLst>
          </a:blip>
          <a:srcRect b="2400"/>
          <a:stretch>
            <a:fillRect/>
          </a:stretch>
        </p:blipFill>
        <p:spPr bwMode="auto">
          <a:xfrm>
            <a:off x="11169650" y="5562600"/>
            <a:ext cx="1022350"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40" name="TextBox 11"/>
          <p:cNvSpPr txBox="1">
            <a:spLocks noChangeArrowheads="1"/>
          </p:cNvSpPr>
          <p:nvPr userDrawn="1"/>
        </p:nvSpPr>
        <p:spPr bwMode="auto">
          <a:xfrm>
            <a:off x="674688" y="6605588"/>
            <a:ext cx="1960562"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i="1">
                <a:solidFill>
                  <a:srgbClr val="000000"/>
                </a:solidFill>
                <a:latin typeface="Verdana" panose="020B0604030504040204" pitchFamily="34" charset="0"/>
              </a:rPr>
              <a:t>http://dichvudanhvanban.com</a:t>
            </a:r>
          </a:p>
        </p:txBody>
      </p:sp>
    </p:spTree>
    <p:extLst>
      <p:ext uri="{BB962C8B-B14F-4D97-AF65-F5344CB8AC3E}">
        <p14:creationId xmlns:p14="http://schemas.microsoft.com/office/powerpoint/2010/main" val="2128832724"/>
      </p:ext>
    </p:extLst>
  </p:cSld>
  <p:clrMap bg1="lt1" tx1="dk1" bg2="lt2" tx2="dk2" accent1="accent1" accent2="accent2" accent3="accent3" accent4="accent4" accent5="accent5" accent6="accent6" hlink="hlink" folHlink="folHlink"/>
  <p:sldLayoutIdLst>
    <p:sldLayoutId id="2147485794" r:id="rId1"/>
    <p:sldLayoutId id="2147485795" r:id="rId2"/>
    <p:sldLayoutId id="2147485796" r:id="rId3"/>
    <p:sldLayoutId id="2147485797" r:id="rId4"/>
    <p:sldLayoutId id="2147485798" r:id="rId5"/>
    <p:sldLayoutId id="2147485799" r:id="rId6"/>
    <p:sldLayoutId id="2147485800" r:id="rId7"/>
    <p:sldLayoutId id="2147485801" r:id="rId8"/>
    <p:sldLayoutId id="2147485802" r:id="rId9"/>
    <p:sldLayoutId id="2147485803" r:id="rId10"/>
    <p:sldLayoutId id="2147485804" r:id="rId11"/>
  </p:sldLayoutIdLst>
  <p:transition/>
  <p:txStyles>
    <p:titleStyle>
      <a:lvl1pPr algn="l" rtl="0" eaLnBrk="0" fontAlgn="base" hangingPunct="0">
        <a:spcBef>
          <a:spcPct val="0"/>
        </a:spcBef>
        <a:spcAft>
          <a:spcPct val="0"/>
        </a:spcAft>
        <a:defRPr sz="3200" b="1">
          <a:solidFill>
            <a:schemeClr val="bg2"/>
          </a:solidFill>
          <a:latin typeface="+mj-lt"/>
          <a:ea typeface="+mj-ea"/>
          <a:cs typeface="+mj-cs"/>
        </a:defRPr>
      </a:lvl1pPr>
      <a:lvl2pPr algn="l" rtl="0" eaLnBrk="0" fontAlgn="base" hangingPunct="0">
        <a:spcBef>
          <a:spcPct val="0"/>
        </a:spcBef>
        <a:spcAft>
          <a:spcPct val="0"/>
        </a:spcAft>
        <a:defRPr sz="3200" b="1">
          <a:solidFill>
            <a:schemeClr val="bg2"/>
          </a:solidFill>
          <a:latin typeface="Verdana" pitchFamily="34" charset="0"/>
        </a:defRPr>
      </a:lvl2pPr>
      <a:lvl3pPr algn="l" rtl="0" eaLnBrk="0" fontAlgn="base" hangingPunct="0">
        <a:spcBef>
          <a:spcPct val="0"/>
        </a:spcBef>
        <a:spcAft>
          <a:spcPct val="0"/>
        </a:spcAft>
        <a:defRPr sz="3200" b="1">
          <a:solidFill>
            <a:schemeClr val="bg2"/>
          </a:solidFill>
          <a:latin typeface="Verdana" pitchFamily="34" charset="0"/>
        </a:defRPr>
      </a:lvl3pPr>
      <a:lvl4pPr algn="l" rtl="0" eaLnBrk="0" fontAlgn="base" hangingPunct="0">
        <a:spcBef>
          <a:spcPct val="0"/>
        </a:spcBef>
        <a:spcAft>
          <a:spcPct val="0"/>
        </a:spcAft>
        <a:defRPr sz="3200" b="1">
          <a:solidFill>
            <a:schemeClr val="bg2"/>
          </a:solidFill>
          <a:latin typeface="Verdana" pitchFamily="34" charset="0"/>
        </a:defRPr>
      </a:lvl4pPr>
      <a:lvl5pPr algn="l" rtl="0" eaLnBrk="0" fontAlgn="base" hangingPunct="0">
        <a:spcBef>
          <a:spcPct val="0"/>
        </a:spcBef>
        <a:spcAft>
          <a:spcPct val="0"/>
        </a:spcAft>
        <a:defRPr sz="3200" b="1">
          <a:solidFill>
            <a:schemeClr val="bg2"/>
          </a:solidFill>
          <a:latin typeface="Verdana" pitchFamily="34" charset="0"/>
        </a:defRPr>
      </a:lvl5pPr>
      <a:lvl6pPr marL="457200" algn="l" rtl="0" eaLnBrk="1" fontAlgn="base" hangingPunct="1">
        <a:spcBef>
          <a:spcPct val="0"/>
        </a:spcBef>
        <a:spcAft>
          <a:spcPct val="0"/>
        </a:spcAft>
        <a:defRPr sz="3200" b="1">
          <a:solidFill>
            <a:schemeClr val="bg2"/>
          </a:solidFill>
          <a:latin typeface="Verdana" pitchFamily="34" charset="0"/>
        </a:defRPr>
      </a:lvl6pPr>
      <a:lvl7pPr marL="914400" algn="l" rtl="0" eaLnBrk="1" fontAlgn="base" hangingPunct="1">
        <a:spcBef>
          <a:spcPct val="0"/>
        </a:spcBef>
        <a:spcAft>
          <a:spcPct val="0"/>
        </a:spcAft>
        <a:defRPr sz="3200" b="1">
          <a:solidFill>
            <a:schemeClr val="bg2"/>
          </a:solidFill>
          <a:latin typeface="Verdana" pitchFamily="34" charset="0"/>
        </a:defRPr>
      </a:lvl7pPr>
      <a:lvl8pPr marL="1371600" algn="l" rtl="0" eaLnBrk="1" fontAlgn="base" hangingPunct="1">
        <a:spcBef>
          <a:spcPct val="0"/>
        </a:spcBef>
        <a:spcAft>
          <a:spcPct val="0"/>
        </a:spcAft>
        <a:defRPr sz="3200" b="1">
          <a:solidFill>
            <a:schemeClr val="bg2"/>
          </a:solidFill>
          <a:latin typeface="Verdana" pitchFamily="34" charset="0"/>
        </a:defRPr>
      </a:lvl8pPr>
      <a:lvl9pPr marL="1828800" algn="l" rtl="0" eaLnBrk="1" fontAlgn="base" hangingPunct="1">
        <a:spcBef>
          <a:spcPct val="0"/>
        </a:spcBef>
        <a:spcAft>
          <a:spcPct val="0"/>
        </a:spcAft>
        <a:defRPr sz="3200" b="1">
          <a:solidFill>
            <a:schemeClr val="bg2"/>
          </a:solidFill>
          <a:latin typeface="Verdana" pitchFamily="34" charset="0"/>
        </a:defRPr>
      </a:lvl9pPr>
    </p:titleStyle>
    <p:body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Font typeface="Wingdings" panose="05000000000000000000" pitchFamily="2" charset="2"/>
        <a:buChar char="§"/>
        <a:defRPr sz="2800">
          <a:solidFill>
            <a:srgbClr val="000000"/>
          </a:solidFill>
          <a:latin typeface="Arial" charset="0"/>
        </a:defRPr>
      </a:lvl2pPr>
      <a:lvl3pPr marL="1143000" indent="-228600" algn="l" rtl="0" eaLnBrk="0" fontAlgn="base" hangingPunct="0">
        <a:spcBef>
          <a:spcPct val="20000"/>
        </a:spcBef>
        <a:spcAft>
          <a:spcPct val="0"/>
        </a:spcAft>
        <a:buClr>
          <a:schemeClr val="hlink"/>
        </a:buClr>
        <a:buChar char="•"/>
        <a:defRPr sz="2400">
          <a:solidFill>
            <a:srgbClr val="000000"/>
          </a:solidFill>
          <a:latin typeface="Arial" charset="0"/>
        </a:defRPr>
      </a:lvl3pPr>
      <a:lvl4pPr marL="1600200" indent="-228600" algn="l" rtl="0" eaLnBrk="0" fontAlgn="base" hangingPunct="0">
        <a:spcBef>
          <a:spcPct val="20000"/>
        </a:spcBef>
        <a:spcAft>
          <a:spcPct val="0"/>
        </a:spcAft>
        <a:buChar char="–"/>
        <a:defRPr sz="2000">
          <a:solidFill>
            <a:srgbClr val="000000"/>
          </a:solidFill>
          <a:latin typeface="Arial" charset="0"/>
        </a:defRPr>
      </a:lvl4pPr>
      <a:lvl5pPr marL="2057400" indent="-228600" algn="l" rtl="0" eaLnBrk="0" fontAlgn="base" hangingPunct="0">
        <a:spcBef>
          <a:spcPct val="20000"/>
        </a:spcBef>
        <a:spcAft>
          <a:spcPct val="0"/>
        </a:spcAft>
        <a:buChar char="»"/>
        <a:defRPr sz="2000">
          <a:solidFill>
            <a:srgbClr val="000000"/>
          </a:solidFill>
          <a:latin typeface="Arial" charset="0"/>
        </a:defRPr>
      </a:lvl5pPr>
      <a:lvl6pPr marL="2514600" indent="-228600" algn="l" rtl="0" eaLnBrk="1" fontAlgn="base" hangingPunct="1">
        <a:spcBef>
          <a:spcPct val="20000"/>
        </a:spcBef>
        <a:spcAft>
          <a:spcPct val="0"/>
        </a:spcAft>
        <a:buChar char="»"/>
        <a:defRPr sz="2000">
          <a:solidFill>
            <a:srgbClr val="000000"/>
          </a:solidFill>
          <a:latin typeface="Arial" charset="0"/>
        </a:defRPr>
      </a:lvl6pPr>
      <a:lvl7pPr marL="2971800" indent="-228600" algn="l" rtl="0" eaLnBrk="1" fontAlgn="base" hangingPunct="1">
        <a:spcBef>
          <a:spcPct val="20000"/>
        </a:spcBef>
        <a:spcAft>
          <a:spcPct val="0"/>
        </a:spcAft>
        <a:buChar char="»"/>
        <a:defRPr sz="2000">
          <a:solidFill>
            <a:srgbClr val="000000"/>
          </a:solidFill>
          <a:latin typeface="Arial" charset="0"/>
        </a:defRPr>
      </a:lvl7pPr>
      <a:lvl8pPr marL="3429000" indent="-228600" algn="l" rtl="0" eaLnBrk="1" fontAlgn="base" hangingPunct="1">
        <a:spcBef>
          <a:spcPct val="20000"/>
        </a:spcBef>
        <a:spcAft>
          <a:spcPct val="0"/>
        </a:spcAft>
        <a:buChar char="»"/>
        <a:defRPr sz="2000">
          <a:solidFill>
            <a:srgbClr val="000000"/>
          </a:solidFill>
          <a:latin typeface="Arial" charset="0"/>
        </a:defRPr>
      </a:lvl8pPr>
      <a:lvl9pPr marL="3886200" indent="-228600" algn="l" rtl="0" eaLnBrk="1" fontAlgn="base" hangingPunct="1">
        <a:spcBef>
          <a:spcPct val="20000"/>
        </a:spcBef>
        <a:spcAft>
          <a:spcPct val="0"/>
        </a:spcAft>
        <a:buChar char="»"/>
        <a:defRPr sz="2000">
          <a:solidFill>
            <a:srgbClr val="000000"/>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39938" name="Group 7"/>
          <p:cNvGrpSpPr>
            <a:grpSpLocks/>
          </p:cNvGrpSpPr>
          <p:nvPr/>
        </p:nvGrpSpPr>
        <p:grpSpPr bwMode="auto">
          <a:xfrm>
            <a:off x="3048000" y="0"/>
            <a:ext cx="3049588" cy="6858000"/>
            <a:chOff x="1440" y="0"/>
            <a:chExt cx="1441" cy="3125"/>
          </a:xfrm>
        </p:grpSpPr>
        <p:sp>
          <p:nvSpPr>
            <p:cNvPr id="1032" name="Rectangle 8"/>
            <p:cNvSpPr>
              <a:spLocks noChangeArrowheads="1"/>
            </p:cNvSpPr>
            <p:nvPr userDrawn="1"/>
          </p:nvSpPr>
          <p:spPr bwMode="ltGray">
            <a:xfrm>
              <a:off x="1440" y="0"/>
              <a:ext cx="1441" cy="3125"/>
            </a:xfrm>
            <a:prstGeom prst="rect">
              <a:avLst/>
            </a:prstGeom>
            <a:gradFill rotWithShape="1">
              <a:gsLst>
                <a:gs pos="0">
                  <a:schemeClr val="accent2">
                    <a:alpha val="20000"/>
                  </a:schemeClr>
                </a:gs>
                <a:gs pos="100000">
                  <a:schemeClr val="accent2">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33" name="Rectangle 9"/>
            <p:cNvSpPr>
              <a:spLocks noChangeArrowheads="1"/>
            </p:cNvSpPr>
            <p:nvPr userDrawn="1"/>
          </p:nvSpPr>
          <p:spPr bwMode="ltGray">
            <a:xfrm>
              <a:off x="1681" y="0"/>
              <a:ext cx="1053" cy="3125"/>
            </a:xfrm>
            <a:prstGeom prst="rect">
              <a:avLst/>
            </a:prstGeom>
            <a:gradFill rotWithShape="1">
              <a:gsLst>
                <a:gs pos="0">
                  <a:schemeClr val="accent2">
                    <a:gamma/>
                    <a:tint val="0"/>
                    <a:invGamma/>
                    <a:alpha val="0"/>
                  </a:schemeClr>
                </a:gs>
                <a:gs pos="50000">
                  <a:schemeClr val="accent2">
                    <a:alpha val="20000"/>
                  </a:schemeClr>
                </a:gs>
                <a:gs pos="100000">
                  <a:schemeClr val="accent2">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34" name="Rectangle 10"/>
            <p:cNvSpPr>
              <a:spLocks noChangeArrowheads="1"/>
            </p:cNvSpPr>
            <p:nvPr userDrawn="1"/>
          </p:nvSpPr>
          <p:spPr bwMode="ltGray">
            <a:xfrm>
              <a:off x="1440" y="0"/>
              <a:ext cx="1441" cy="3125"/>
            </a:xfrm>
            <a:prstGeom prst="rect">
              <a:avLst/>
            </a:prstGeom>
            <a:gradFill rotWithShape="1">
              <a:gsLst>
                <a:gs pos="0">
                  <a:schemeClr val="accent2">
                    <a:alpha val="20000"/>
                  </a:schemeClr>
                </a:gs>
                <a:gs pos="100000">
                  <a:schemeClr val="accent2">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nvGrpSpPr>
          <p:cNvPr id="39939" name="Group 11"/>
          <p:cNvGrpSpPr>
            <a:grpSpLocks/>
          </p:cNvGrpSpPr>
          <p:nvPr/>
        </p:nvGrpSpPr>
        <p:grpSpPr bwMode="auto">
          <a:xfrm>
            <a:off x="6100763" y="0"/>
            <a:ext cx="3048000" cy="5137150"/>
            <a:chOff x="2882" y="0"/>
            <a:chExt cx="1440" cy="2341"/>
          </a:xfrm>
        </p:grpSpPr>
        <p:sp>
          <p:nvSpPr>
            <p:cNvPr id="1036" name="Rectangle 12"/>
            <p:cNvSpPr>
              <a:spLocks noChangeArrowheads="1"/>
            </p:cNvSpPr>
            <p:nvPr userDrawn="1"/>
          </p:nvSpPr>
          <p:spPr bwMode="ltGray">
            <a:xfrm>
              <a:off x="2882" y="0"/>
              <a:ext cx="1440" cy="2341"/>
            </a:xfrm>
            <a:prstGeom prst="rect">
              <a:avLst/>
            </a:prstGeom>
            <a:gradFill rotWithShape="1">
              <a:gsLst>
                <a:gs pos="0">
                  <a:schemeClr val="hlink">
                    <a:alpha val="20000"/>
                  </a:schemeClr>
                </a:gs>
                <a:gs pos="100000">
                  <a:schemeClr va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37" name="Rectangle 13"/>
            <p:cNvSpPr>
              <a:spLocks noChangeArrowheads="1"/>
            </p:cNvSpPr>
            <p:nvPr userDrawn="1"/>
          </p:nvSpPr>
          <p:spPr bwMode="ltGray">
            <a:xfrm>
              <a:off x="2882" y="0"/>
              <a:ext cx="810" cy="2341"/>
            </a:xfrm>
            <a:prstGeom prst="rect">
              <a:avLst/>
            </a:prstGeom>
            <a:gradFill rotWithShape="1">
              <a:gsLst>
                <a:gs pos="0">
                  <a:schemeClr val="hlink">
                    <a:gamma/>
                    <a:tint val="0"/>
                    <a:invGamma/>
                    <a:alpha val="0"/>
                  </a:schemeClr>
                </a:gs>
                <a:gs pos="50000">
                  <a:schemeClr val="hlink">
                    <a:alpha val="20000"/>
                  </a:schemeClr>
                </a:gs>
                <a:gs pos="100000">
                  <a:schemeClr va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38" name="Rectangle 14"/>
            <p:cNvSpPr>
              <a:spLocks noChangeArrowheads="1"/>
            </p:cNvSpPr>
            <p:nvPr userDrawn="1"/>
          </p:nvSpPr>
          <p:spPr bwMode="ltGray">
            <a:xfrm>
              <a:off x="2882" y="0"/>
              <a:ext cx="1440" cy="2341"/>
            </a:xfrm>
            <a:prstGeom prst="rect">
              <a:avLst/>
            </a:prstGeom>
            <a:gradFill rotWithShape="1">
              <a:gsLst>
                <a:gs pos="0">
                  <a:schemeClr val="hlink">
                    <a:alpha val="20000"/>
                  </a:schemeClr>
                </a:gs>
                <a:gs pos="100000">
                  <a:schemeClr va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nvGrpSpPr>
          <p:cNvPr id="39940" name="Group 15"/>
          <p:cNvGrpSpPr>
            <a:grpSpLocks/>
          </p:cNvGrpSpPr>
          <p:nvPr/>
        </p:nvGrpSpPr>
        <p:grpSpPr bwMode="auto">
          <a:xfrm>
            <a:off x="9144000" y="0"/>
            <a:ext cx="3048000" cy="6831013"/>
            <a:chOff x="4320" y="0"/>
            <a:chExt cx="1440" cy="3113"/>
          </a:xfrm>
        </p:grpSpPr>
        <p:sp>
          <p:nvSpPr>
            <p:cNvPr id="1040" name="Rectangle 16"/>
            <p:cNvSpPr>
              <a:spLocks noChangeArrowheads="1"/>
            </p:cNvSpPr>
            <p:nvPr userDrawn="1"/>
          </p:nvSpPr>
          <p:spPr bwMode="ltGray">
            <a:xfrm>
              <a:off x="4320" y="0"/>
              <a:ext cx="112" cy="2655"/>
            </a:xfrm>
            <a:prstGeom prst="rect">
              <a:avLst/>
            </a:prstGeom>
            <a:gradFill rotWithShape="1">
              <a:gsLst>
                <a:gs pos="0">
                  <a:schemeClr val="folHlink">
                    <a:gamma/>
                    <a:tint val="0"/>
                    <a:invGamma/>
                    <a:alpha val="0"/>
                  </a:schemeClr>
                </a:gs>
                <a:gs pos="50000">
                  <a:schemeClr val="folHlink">
                    <a:alpha val="2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nvGrpSpPr>
            <p:cNvPr id="39963" name="Group 17"/>
            <p:cNvGrpSpPr>
              <a:grpSpLocks/>
            </p:cNvGrpSpPr>
            <p:nvPr userDrawn="1"/>
          </p:nvGrpSpPr>
          <p:grpSpPr bwMode="auto">
            <a:xfrm>
              <a:off x="4320" y="0"/>
              <a:ext cx="1440" cy="3113"/>
              <a:chOff x="4320" y="0"/>
              <a:chExt cx="1440" cy="3113"/>
            </a:xfrm>
          </p:grpSpPr>
          <p:sp>
            <p:nvSpPr>
              <p:cNvPr id="1042" name="Rectangle 18"/>
              <p:cNvSpPr>
                <a:spLocks noChangeArrowheads="1"/>
              </p:cNvSpPr>
              <p:nvPr userDrawn="1"/>
            </p:nvSpPr>
            <p:spPr bwMode="ltGray">
              <a:xfrm>
                <a:off x="4320" y="0"/>
                <a:ext cx="1440" cy="3113"/>
              </a:xfrm>
              <a:prstGeom prst="rect">
                <a:avLst/>
              </a:prstGeom>
              <a:gradFill rotWithShape="1">
                <a:gsLst>
                  <a:gs pos="0">
                    <a:schemeClr val="folHlink">
                      <a:alpha val="2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43" name="Rectangle 19"/>
              <p:cNvSpPr>
                <a:spLocks noChangeArrowheads="1"/>
              </p:cNvSpPr>
              <p:nvPr userDrawn="1"/>
            </p:nvSpPr>
            <p:spPr bwMode="ltGray">
              <a:xfrm>
                <a:off x="5420" y="0"/>
                <a:ext cx="340" cy="2655"/>
              </a:xfrm>
              <a:prstGeom prst="rect">
                <a:avLst/>
              </a:prstGeom>
              <a:gradFill rotWithShape="1">
                <a:gsLst>
                  <a:gs pos="0">
                    <a:schemeClr val="folHlink">
                      <a:gamma/>
                      <a:tint val="0"/>
                      <a:invGamma/>
                      <a:alpha val="0"/>
                    </a:schemeClr>
                  </a:gs>
                  <a:gs pos="50000">
                    <a:schemeClr val="folHlink">
                      <a:alpha val="2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44" name="Rectangle 20"/>
              <p:cNvSpPr>
                <a:spLocks noChangeArrowheads="1"/>
              </p:cNvSpPr>
              <p:nvPr userDrawn="1"/>
            </p:nvSpPr>
            <p:spPr bwMode="ltGray">
              <a:xfrm>
                <a:off x="4320" y="0"/>
                <a:ext cx="1440" cy="3113"/>
              </a:xfrm>
              <a:prstGeom prst="rect">
                <a:avLst/>
              </a:prstGeom>
              <a:gradFill rotWithShape="1">
                <a:gsLst>
                  <a:gs pos="0">
                    <a:schemeClr val="folHlink">
                      <a:alpha val="20000"/>
                    </a:schemeClr>
                  </a:gs>
                  <a:gs pos="100000">
                    <a:schemeClr val="folHlink">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grpSp>
        <p:nvGrpSpPr>
          <p:cNvPr id="39941" name="Group 21"/>
          <p:cNvGrpSpPr>
            <a:grpSpLocks/>
          </p:cNvGrpSpPr>
          <p:nvPr/>
        </p:nvGrpSpPr>
        <p:grpSpPr bwMode="auto">
          <a:xfrm>
            <a:off x="0" y="0"/>
            <a:ext cx="3048000" cy="5135563"/>
            <a:chOff x="0" y="0"/>
            <a:chExt cx="1440" cy="2340"/>
          </a:xfrm>
        </p:grpSpPr>
        <p:sp>
          <p:nvSpPr>
            <p:cNvPr id="1046" name="Rectangle 22"/>
            <p:cNvSpPr>
              <a:spLocks noChangeArrowheads="1"/>
            </p:cNvSpPr>
            <p:nvPr userDrawn="1"/>
          </p:nvSpPr>
          <p:spPr bwMode="ltGray">
            <a:xfrm>
              <a:off x="0" y="0"/>
              <a:ext cx="1440" cy="2340"/>
            </a:xfrm>
            <a:prstGeom prst="rect">
              <a:avLst/>
            </a:prstGeom>
            <a:gradFill rotWithShape="1">
              <a:gsLst>
                <a:gs pos="0">
                  <a:schemeClr val="accent1">
                    <a:alpha val="20000"/>
                  </a:schemeClr>
                </a:gs>
                <a:gs pos="100000">
                  <a:schemeClr val="accent1">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47" name="Rectangle 23"/>
            <p:cNvSpPr>
              <a:spLocks noChangeArrowheads="1"/>
            </p:cNvSpPr>
            <p:nvPr userDrawn="1"/>
          </p:nvSpPr>
          <p:spPr bwMode="ltGray">
            <a:xfrm>
              <a:off x="1338" y="0"/>
              <a:ext cx="102" cy="2340"/>
            </a:xfrm>
            <a:prstGeom prst="rect">
              <a:avLst/>
            </a:prstGeom>
            <a:gradFill rotWithShape="1">
              <a:gsLst>
                <a:gs pos="0">
                  <a:schemeClr val="accent1">
                    <a:gamma/>
                    <a:tint val="0"/>
                    <a:invGamma/>
                    <a:alpha val="0"/>
                  </a:schemeClr>
                </a:gs>
                <a:gs pos="50000">
                  <a:schemeClr val="accent1">
                    <a:alpha val="20000"/>
                  </a:schemeClr>
                </a:gs>
                <a:gs pos="100000">
                  <a:schemeClr val="accent1">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48" name="Rectangle 24"/>
            <p:cNvSpPr>
              <a:spLocks noChangeArrowheads="1"/>
            </p:cNvSpPr>
            <p:nvPr userDrawn="1"/>
          </p:nvSpPr>
          <p:spPr bwMode="ltGray">
            <a:xfrm>
              <a:off x="0" y="0"/>
              <a:ext cx="486" cy="2340"/>
            </a:xfrm>
            <a:prstGeom prst="rect">
              <a:avLst/>
            </a:prstGeom>
            <a:gradFill rotWithShape="1">
              <a:gsLst>
                <a:gs pos="0">
                  <a:schemeClr val="accent1">
                    <a:gamma/>
                    <a:tint val="0"/>
                    <a:invGamma/>
                    <a:alpha val="0"/>
                  </a:schemeClr>
                </a:gs>
                <a:gs pos="50000">
                  <a:schemeClr val="accent1">
                    <a:alpha val="20000"/>
                  </a:schemeClr>
                </a:gs>
                <a:gs pos="100000">
                  <a:schemeClr val="accent1">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sp>
          <p:nvSpPr>
            <p:cNvPr id="1049" name="Rectangle 25"/>
            <p:cNvSpPr>
              <a:spLocks noChangeArrowheads="1"/>
            </p:cNvSpPr>
            <p:nvPr userDrawn="1"/>
          </p:nvSpPr>
          <p:spPr bwMode="ltGray">
            <a:xfrm>
              <a:off x="0" y="0"/>
              <a:ext cx="1440" cy="2340"/>
            </a:xfrm>
            <a:prstGeom prst="rect">
              <a:avLst/>
            </a:prstGeom>
            <a:gradFill rotWithShape="1">
              <a:gsLst>
                <a:gs pos="0">
                  <a:schemeClr val="accent1">
                    <a:alpha val="20000"/>
                  </a:schemeClr>
                </a:gs>
                <a:gs pos="100000">
                  <a:schemeClr val="accent1">
                    <a:gamma/>
                    <a:tint val="0"/>
                    <a:invGamma/>
                    <a:alpha val="0"/>
                  </a:schemeClr>
                </a:gs>
              </a:gsLst>
              <a:lin ang="5400000" scaled="1"/>
            </a:gradFill>
            <a:ln w="9525">
              <a:noFill/>
              <a:miter lim="800000"/>
              <a:headEnd/>
              <a:tailEnd/>
            </a:ln>
            <a:effectLst/>
          </p:spPr>
          <p:txBody>
            <a:bodyPr wrap="none" anchor="ctr"/>
            <a:lstStyle/>
            <a:p>
              <a:pPr fontAlgn="base">
                <a:spcBef>
                  <a:spcPct val="0"/>
                </a:spcBef>
                <a:spcAft>
                  <a:spcPct val="0"/>
                </a:spcAft>
                <a:defRPr/>
              </a:pPr>
              <a:endParaRPr lang="en-US">
                <a:solidFill>
                  <a:srgbClr val="000000"/>
                </a:solidFill>
              </a:endParaRPr>
            </a:p>
          </p:txBody>
        </p:sp>
      </p:grpSp>
      <p:grpSp>
        <p:nvGrpSpPr>
          <p:cNvPr id="39942" name="Group 45"/>
          <p:cNvGrpSpPr>
            <a:grpSpLocks/>
          </p:cNvGrpSpPr>
          <p:nvPr/>
        </p:nvGrpSpPr>
        <p:grpSpPr bwMode="auto">
          <a:xfrm>
            <a:off x="0" y="0"/>
            <a:ext cx="12192000" cy="171450"/>
            <a:chOff x="0" y="0"/>
            <a:chExt cx="5760" cy="108"/>
          </a:xfrm>
        </p:grpSpPr>
        <p:sp>
          <p:nvSpPr>
            <p:cNvPr id="46104" name="Rectangle 26"/>
            <p:cNvSpPr>
              <a:spLocks noChangeArrowheads="1"/>
            </p:cNvSpPr>
            <p:nvPr userDrawn="1"/>
          </p:nvSpPr>
          <p:spPr bwMode="gray">
            <a:xfrm>
              <a:off x="0" y="0"/>
              <a:ext cx="1440" cy="108"/>
            </a:xfrm>
            <a:prstGeom prst="rect">
              <a:avLst/>
            </a:prstGeom>
            <a:solidFill>
              <a:schemeClr val="accent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46105" name="Rectangle 27"/>
            <p:cNvSpPr>
              <a:spLocks noChangeArrowheads="1"/>
            </p:cNvSpPr>
            <p:nvPr userDrawn="1"/>
          </p:nvSpPr>
          <p:spPr bwMode="gray">
            <a:xfrm>
              <a:off x="1440" y="0"/>
              <a:ext cx="1441" cy="108"/>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46106" name="Rectangle 28"/>
            <p:cNvSpPr>
              <a:spLocks noChangeArrowheads="1"/>
            </p:cNvSpPr>
            <p:nvPr userDrawn="1"/>
          </p:nvSpPr>
          <p:spPr bwMode="gray">
            <a:xfrm>
              <a:off x="2882" y="0"/>
              <a:ext cx="1440" cy="108"/>
            </a:xfrm>
            <a:prstGeom prst="rect">
              <a:avLst/>
            </a:prstGeom>
            <a:solidFill>
              <a:schemeClr va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46107" name="Rectangle 29"/>
            <p:cNvSpPr>
              <a:spLocks noChangeArrowheads="1"/>
            </p:cNvSpPr>
            <p:nvPr userDrawn="1"/>
          </p:nvSpPr>
          <p:spPr bwMode="gray">
            <a:xfrm>
              <a:off x="4320" y="0"/>
              <a:ext cx="1440" cy="108"/>
            </a:xfrm>
            <a:prstGeom prst="rect">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grpSp>
      <p:sp>
        <p:nvSpPr>
          <p:cNvPr id="39943" name="Rectangle 3"/>
          <p:cNvSpPr>
            <a:spLocks noGrp="1" noChangeArrowheads="1"/>
          </p:cNvSpPr>
          <p:nvPr>
            <p:ph type="body" idx="1"/>
          </p:nvPr>
        </p:nvSpPr>
        <p:spPr bwMode="gray">
          <a:xfrm>
            <a:off x="609600" y="1524000"/>
            <a:ext cx="10972800" cy="4652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fontAlgn="base">
              <a:spcBef>
                <a:spcPct val="0"/>
              </a:spcBef>
              <a:spcAft>
                <a:spcPct val="0"/>
              </a:spcAft>
            </a:pPr>
            <a:fld id="{6A637746-6615-4EC3-BD21-244EBF347F63}" type="slidenum">
              <a:rPr lang="en-US" altLang="en-US" smtClean="0"/>
              <a:pPr fontAlgn="base">
                <a:spcBef>
                  <a:spcPct val="0"/>
                </a:spcBef>
                <a:spcAft>
                  <a:spcPct val="0"/>
                </a:spcAft>
              </a:pPr>
              <a:t>‹#›</a:t>
            </a:fld>
            <a:endParaRPr lang="en-US" altLang="en-US"/>
          </a:p>
        </p:txBody>
      </p:sp>
      <p:grpSp>
        <p:nvGrpSpPr>
          <p:cNvPr id="39947" name="Group 46"/>
          <p:cNvGrpSpPr>
            <a:grpSpLocks/>
          </p:cNvGrpSpPr>
          <p:nvPr/>
        </p:nvGrpSpPr>
        <p:grpSpPr bwMode="auto">
          <a:xfrm>
            <a:off x="0" y="176213"/>
            <a:ext cx="10261600" cy="1117600"/>
            <a:chOff x="0" y="111"/>
            <a:chExt cx="4848" cy="768"/>
          </a:xfrm>
        </p:grpSpPr>
        <p:grpSp>
          <p:nvGrpSpPr>
            <p:cNvPr id="39951" name="Group 44"/>
            <p:cNvGrpSpPr>
              <a:grpSpLocks/>
            </p:cNvGrpSpPr>
            <p:nvPr userDrawn="1"/>
          </p:nvGrpSpPr>
          <p:grpSpPr bwMode="auto">
            <a:xfrm>
              <a:off x="0" y="111"/>
              <a:ext cx="4327" cy="768"/>
              <a:chOff x="0" y="111"/>
              <a:chExt cx="4327" cy="768"/>
            </a:xfrm>
          </p:grpSpPr>
          <p:sp>
            <p:nvSpPr>
              <p:cNvPr id="46099" name="Rectangle 41"/>
              <p:cNvSpPr>
                <a:spLocks noChangeArrowheads="1"/>
              </p:cNvSpPr>
              <p:nvPr userDrawn="1"/>
            </p:nvSpPr>
            <p:spPr bwMode="hidden">
              <a:xfrm rot="-5400000">
                <a:off x="1779" y="-1664"/>
                <a:ext cx="768" cy="4327"/>
              </a:xfrm>
              <a:prstGeom prst="rect">
                <a:avLst/>
              </a:prstGeom>
              <a:gradFill rotWithShape="1">
                <a:gsLst>
                  <a:gs pos="0">
                    <a:srgbClr val="FFFFFF">
                      <a:alpha val="35001"/>
                    </a:srgbClr>
                  </a:gs>
                  <a:gs pos="100000">
                    <a:srgbClr val="FFFFFF">
                      <a:alpha val="0"/>
                    </a:srgbClr>
                  </a:gs>
                </a:gsLst>
                <a:lin ang="5400000" scaled="1"/>
              </a:gra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46103" name="Rectangle 43"/>
              <p:cNvSpPr>
                <a:spLocks noChangeArrowheads="1"/>
              </p:cNvSpPr>
              <p:nvPr userDrawn="1"/>
            </p:nvSpPr>
            <p:spPr bwMode="hidden">
              <a:xfrm rot="-5400000">
                <a:off x="1779" y="-1664"/>
                <a:ext cx="768" cy="4327"/>
              </a:xfrm>
              <a:prstGeom prst="rect">
                <a:avLst/>
              </a:prstGeom>
              <a:gradFill rotWithShape="1">
                <a:gsLst>
                  <a:gs pos="0">
                    <a:srgbClr val="FFFFFF">
                      <a:alpha val="35001"/>
                    </a:srgbClr>
                  </a:gs>
                  <a:gs pos="100000">
                    <a:srgbClr val="FFFFFF">
                      <a:alpha val="0"/>
                    </a:srgbClr>
                  </a:gs>
                </a:gsLst>
                <a:lin ang="5400000" scaled="1"/>
              </a:gra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grpSp>
      </p:grpSp>
      <p:sp>
        <p:nvSpPr>
          <p:cNvPr id="39948" name="Rectangle 2"/>
          <p:cNvSpPr>
            <a:spLocks noGrp="1" noChangeArrowheads="1"/>
          </p:cNvSpPr>
          <p:nvPr>
            <p:ph type="title"/>
          </p:nvPr>
        </p:nvSpPr>
        <p:spPr bwMode="gray">
          <a:xfrm>
            <a:off x="609600" y="258763"/>
            <a:ext cx="9753600" cy="944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46093" name="Rectangle 47"/>
          <p:cNvSpPr>
            <a:spLocks noChangeArrowheads="1"/>
          </p:cNvSpPr>
          <p:nvPr/>
        </p:nvSpPr>
        <p:spPr bwMode="gray">
          <a:xfrm>
            <a:off x="0" y="6751638"/>
            <a:ext cx="12192000" cy="106362"/>
          </a:xfrm>
          <a:prstGeom prst="rect">
            <a:avLst/>
          </a:prstGeom>
          <a:solidFill>
            <a:srgbClr val="C0C0C0"/>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46094" name="TextBox 37"/>
          <p:cNvSpPr txBox="1">
            <a:spLocks noChangeArrowheads="1"/>
          </p:cNvSpPr>
          <p:nvPr/>
        </p:nvSpPr>
        <p:spPr bwMode="auto">
          <a:xfrm>
            <a:off x="10548938" y="6562725"/>
            <a:ext cx="1692275"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7F7F7F"/>
                </a:solidFill>
                <a:latin typeface="Arial" panose="020B0604020202020204" pitchFamily="34" charset="0"/>
              </a:rPr>
              <a:t>http://dichvudanhvanban.com</a:t>
            </a:r>
          </a:p>
        </p:txBody>
      </p:sp>
    </p:spTree>
    <p:extLst>
      <p:ext uri="{BB962C8B-B14F-4D97-AF65-F5344CB8AC3E}">
        <p14:creationId xmlns:p14="http://schemas.microsoft.com/office/powerpoint/2010/main" val="2247320083"/>
      </p:ext>
    </p:extLst>
  </p:cSld>
  <p:clrMap bg1="lt1" tx1="dk1" bg2="lt2" tx2="dk2" accent1="accent1" accent2="accent2" accent3="accent3" accent4="accent4" accent5="accent5" accent6="accent6" hlink="hlink" folHlink="folHlink"/>
  <p:sldLayoutIdLst>
    <p:sldLayoutId id="2147485806" r:id="rId1"/>
    <p:sldLayoutId id="2147485807" r:id="rId2"/>
    <p:sldLayoutId id="2147485808" r:id="rId3"/>
    <p:sldLayoutId id="2147485809" r:id="rId4"/>
    <p:sldLayoutId id="2147485810" r:id="rId5"/>
    <p:sldLayoutId id="2147485811" r:id="rId6"/>
    <p:sldLayoutId id="2147485812" r:id="rId7"/>
    <p:sldLayoutId id="2147485813" r:id="rId8"/>
    <p:sldLayoutId id="2147485814" r:id="rId9"/>
    <p:sldLayoutId id="2147485815" r:id="rId10"/>
    <p:sldLayoutId id="2147485816" r:id="rId11"/>
    <p:sldLayoutId id="2147485817" r:id="rId12"/>
    <p:sldLayoutId id="2147485818" r:id="rId13"/>
    <p:sldLayoutId id="2147485819" r:id="rId14"/>
  </p:sldLayoutIdLst>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defRPr>
      </a:lvl2pPr>
      <a:lvl3pPr algn="l" rtl="0" eaLnBrk="0" fontAlgn="base" hangingPunct="0">
        <a:spcBef>
          <a:spcPct val="0"/>
        </a:spcBef>
        <a:spcAft>
          <a:spcPct val="0"/>
        </a:spcAft>
        <a:defRPr sz="4400" b="1">
          <a:solidFill>
            <a:schemeClr val="tx2"/>
          </a:solidFill>
          <a:latin typeface="Arial" charset="0"/>
        </a:defRPr>
      </a:lvl3pPr>
      <a:lvl4pPr algn="l" rtl="0" eaLnBrk="0" fontAlgn="base" hangingPunct="0">
        <a:spcBef>
          <a:spcPct val="0"/>
        </a:spcBef>
        <a:spcAft>
          <a:spcPct val="0"/>
        </a:spcAft>
        <a:defRPr sz="4400" b="1">
          <a:solidFill>
            <a:schemeClr val="tx2"/>
          </a:solidFill>
          <a:latin typeface="Arial" charset="0"/>
        </a:defRPr>
      </a:lvl4pPr>
      <a:lvl5pPr algn="l" rtl="0" eaLnBrk="0" fontAlgn="base" hangingPunct="0">
        <a:spcBef>
          <a:spcPct val="0"/>
        </a:spcBef>
        <a:spcAft>
          <a:spcPct val="0"/>
        </a:spcAft>
        <a:defRPr sz="4400" b="1">
          <a:solidFill>
            <a:schemeClr val="tx2"/>
          </a:solidFill>
          <a:latin typeface="Arial" charset="0"/>
        </a:defRPr>
      </a:lvl5pPr>
      <a:lvl6pPr marL="457200" algn="l" rtl="0" eaLnBrk="1" fontAlgn="base" hangingPunct="1">
        <a:spcBef>
          <a:spcPct val="0"/>
        </a:spcBef>
        <a:spcAft>
          <a:spcPct val="0"/>
        </a:spcAft>
        <a:defRPr sz="4400" b="1">
          <a:solidFill>
            <a:schemeClr val="tx2"/>
          </a:solidFill>
          <a:latin typeface="Arial" charset="0"/>
        </a:defRPr>
      </a:lvl6pPr>
      <a:lvl7pPr marL="914400" algn="l" rtl="0" eaLnBrk="1" fontAlgn="base" hangingPunct="1">
        <a:spcBef>
          <a:spcPct val="0"/>
        </a:spcBef>
        <a:spcAft>
          <a:spcPct val="0"/>
        </a:spcAft>
        <a:defRPr sz="4400" b="1">
          <a:solidFill>
            <a:schemeClr val="tx2"/>
          </a:solidFill>
          <a:latin typeface="Arial" charset="0"/>
        </a:defRPr>
      </a:lvl7pPr>
      <a:lvl8pPr marL="1371600" algn="l" rtl="0" eaLnBrk="1" fontAlgn="base" hangingPunct="1">
        <a:spcBef>
          <a:spcPct val="0"/>
        </a:spcBef>
        <a:spcAft>
          <a:spcPct val="0"/>
        </a:spcAft>
        <a:defRPr sz="4400" b="1">
          <a:solidFill>
            <a:schemeClr val="tx2"/>
          </a:solidFill>
          <a:latin typeface="Arial" charset="0"/>
        </a:defRPr>
      </a:lvl8pPr>
      <a:lvl9pPr marL="1828800" algn="l" rtl="0" eaLnBrk="1" fontAlgn="base" hangingPunct="1">
        <a:spcBef>
          <a:spcPct val="0"/>
        </a:spcBef>
        <a:spcAft>
          <a:spcPct val="0"/>
        </a:spcAft>
        <a:defRPr sz="44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47959246"/>
      </p:ext>
    </p:extLst>
  </p:cSld>
  <p:clrMap bg1="lt1" tx1="dk1" bg2="dk2" tx2="lt2" accent1="accent1" accent2="accent2" accent3="accent3" accent4="accent4" accent5="accent5" accent6="accent6" hlink="hlink" folHlink="folHlink"/>
  <p:sldLayoutIdLst>
    <p:sldLayoutId id="2147485821" r:id="rId1"/>
    <p:sldLayoutId id="2147485822" r:id="rId2"/>
    <p:sldLayoutId id="2147485823" r:id="rId3"/>
    <p:sldLayoutId id="2147485824" r:id="rId4"/>
    <p:sldLayoutId id="2147485825" r:id="rId5"/>
    <p:sldLayoutId id="2147485826" r:id="rId6"/>
    <p:sldLayoutId id="2147485827" r:id="rId7"/>
    <p:sldLayoutId id="2147485828" r:id="rId8"/>
    <p:sldLayoutId id="2147485829" r:id="rId9"/>
    <p:sldLayoutId id="2147485830" r:id="rId10"/>
    <p:sldLayoutId id="214748583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32BB99F-14E1-40BD-BBC7-441EC28CBA91}"/>
              </a:ext>
            </a:extLst>
          </p:cNvPr>
          <p:cNvSpPr/>
          <p:nvPr/>
        </p:nvSpPr>
        <p:spPr>
          <a:xfrm>
            <a:off x="0" y="6400800"/>
            <a:ext cx="12192000"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a:extLst>
              <a:ext uri="{FF2B5EF4-FFF2-40B4-BE49-F238E27FC236}">
                <a16:creationId xmlns:a16="http://schemas.microsoft.com/office/drawing/2014/main" id="{F8939E94-CF2D-4207-AC78-46DCCA4A773A}"/>
              </a:ext>
            </a:extLst>
          </p:cNvPr>
          <p:cNvSpPr/>
          <p:nvPr/>
        </p:nvSpPr>
        <p:spPr>
          <a:xfrm>
            <a:off x="0" y="6334126"/>
            <a:ext cx="12192000" cy="666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Placeholder 1">
            <a:extLst>
              <a:ext uri="{FF2B5EF4-FFF2-40B4-BE49-F238E27FC236}">
                <a16:creationId xmlns:a16="http://schemas.microsoft.com/office/drawing/2014/main" id="{521ABC47-4DDF-4E63-8700-9E877C0744B0}"/>
              </a:ext>
            </a:extLst>
          </p:cNvPr>
          <p:cNvSpPr>
            <a:spLocks noGrp="1"/>
          </p:cNvSpPr>
          <p:nvPr>
            <p:ph type="title"/>
          </p:nvPr>
        </p:nvSpPr>
        <p:spPr>
          <a:xfrm>
            <a:off x="1096433" y="287339"/>
            <a:ext cx="10058400" cy="1449387"/>
          </a:xfrm>
          <a:prstGeom prst="rect">
            <a:avLst/>
          </a:prstGeom>
        </p:spPr>
        <p:txBody>
          <a:bodyPr vert="horz" lIns="91440" tIns="45720" rIns="91440" bIns="45720" rtlCol="0" anchor="b">
            <a:normAutofit/>
          </a:bodyPr>
          <a:lstStyle/>
          <a:p>
            <a:r>
              <a:rPr lang="en-US"/>
              <a:t>Click to edit Master title style</a:t>
            </a:r>
            <a:endParaRPr lang="en-US" dirty="0"/>
          </a:p>
        </p:txBody>
      </p:sp>
      <p:sp>
        <p:nvSpPr>
          <p:cNvPr id="10245" name="Text Placeholder 2">
            <a:extLst>
              <a:ext uri="{FF2B5EF4-FFF2-40B4-BE49-F238E27FC236}">
                <a16:creationId xmlns:a16="http://schemas.microsoft.com/office/drawing/2014/main" id="{9624FF29-1702-4D4F-80EC-33DEB131F6FE}"/>
              </a:ext>
            </a:extLst>
          </p:cNvPr>
          <p:cNvSpPr>
            <a:spLocks noGrp="1"/>
          </p:cNvSpPr>
          <p:nvPr>
            <p:ph type="body" idx="1"/>
          </p:nvPr>
        </p:nvSpPr>
        <p:spPr bwMode="auto">
          <a:xfrm>
            <a:off x="1096433" y="1846264"/>
            <a:ext cx="10058400" cy="402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7EB0DE56-C036-404E-9446-FFC7B64B2F00}"/>
              </a:ext>
            </a:extLst>
          </p:cNvPr>
          <p:cNvSpPr>
            <a:spLocks noGrp="1"/>
          </p:cNvSpPr>
          <p:nvPr>
            <p:ph type="dt" sz="half" idx="2"/>
          </p:nvPr>
        </p:nvSpPr>
        <p:spPr>
          <a:xfrm>
            <a:off x="1096433" y="6459539"/>
            <a:ext cx="2472267" cy="365125"/>
          </a:xfrm>
          <a:prstGeom prst="rect">
            <a:avLst/>
          </a:prstGeom>
        </p:spPr>
        <p:txBody>
          <a:bodyPr vert="horz" lIns="91440" tIns="45720" rIns="91440" bIns="45720" rtlCol="0" anchor="ctr"/>
          <a:lstStyle>
            <a:lvl1pPr algn="l" eaLnBrk="1" fontAlgn="auto" hangingPunct="1">
              <a:spcBef>
                <a:spcPts val="0"/>
              </a:spcBef>
              <a:spcAft>
                <a:spcPts val="0"/>
              </a:spcAft>
              <a:defRPr sz="675">
                <a:solidFill>
                  <a:srgbClr val="FFFFFF"/>
                </a:solidFill>
                <a:latin typeface="Calibri" panose="020F0502020204030204"/>
              </a:defRPr>
            </a:lvl1pPr>
          </a:lstStyle>
          <a:p>
            <a:pPr defTabSz="914286">
              <a:defRPr/>
            </a:pPr>
            <a:fld id="{E0E7D338-797D-4E77-B359-729138FE52F3}" type="datetime1">
              <a:rPr lang="en-US"/>
              <a:pPr defTabSz="914286">
                <a:defRPr/>
              </a:pPr>
              <a:t>12/08/2023</a:t>
            </a:fld>
            <a:endParaRPr lang="en-US"/>
          </a:p>
        </p:txBody>
      </p:sp>
      <p:sp>
        <p:nvSpPr>
          <p:cNvPr id="5" name="Footer Placeholder 4">
            <a:extLst>
              <a:ext uri="{FF2B5EF4-FFF2-40B4-BE49-F238E27FC236}">
                <a16:creationId xmlns:a16="http://schemas.microsoft.com/office/drawing/2014/main" id="{FB74D99C-14F2-46C3-9F26-B27B531F860D}"/>
              </a:ext>
            </a:extLst>
          </p:cNvPr>
          <p:cNvSpPr>
            <a:spLocks noGrp="1"/>
          </p:cNvSpPr>
          <p:nvPr>
            <p:ph type="ftr" sz="quarter" idx="3"/>
          </p:nvPr>
        </p:nvSpPr>
        <p:spPr>
          <a:xfrm>
            <a:off x="3687234" y="6459539"/>
            <a:ext cx="4821767" cy="365125"/>
          </a:xfrm>
          <a:prstGeom prst="rect">
            <a:avLst/>
          </a:prstGeom>
        </p:spPr>
        <p:txBody>
          <a:bodyPr vert="horz" lIns="91440" tIns="45720" rIns="91440" bIns="45720" rtlCol="0" anchor="ctr"/>
          <a:lstStyle>
            <a:lvl1pPr algn="ctr" eaLnBrk="1" fontAlgn="auto" hangingPunct="1">
              <a:spcBef>
                <a:spcPts val="0"/>
              </a:spcBef>
              <a:spcAft>
                <a:spcPts val="0"/>
              </a:spcAft>
              <a:defRPr sz="675" cap="all" baseline="0">
                <a:solidFill>
                  <a:srgbClr val="FFFFFF"/>
                </a:solidFill>
                <a:latin typeface="Calibri" panose="020F0502020204030204"/>
              </a:defRPr>
            </a:lvl1pPr>
          </a:lstStyle>
          <a:p>
            <a:pPr defTabSz="914286">
              <a:defRPr/>
            </a:pPr>
            <a:endParaRPr lang="en-US"/>
          </a:p>
        </p:txBody>
      </p:sp>
      <p:sp>
        <p:nvSpPr>
          <p:cNvPr id="6" name="Slide Number Placeholder 5">
            <a:extLst>
              <a:ext uri="{FF2B5EF4-FFF2-40B4-BE49-F238E27FC236}">
                <a16:creationId xmlns:a16="http://schemas.microsoft.com/office/drawing/2014/main" id="{36160B32-1F0B-49FF-B54F-E82A4316BE07}"/>
              </a:ext>
            </a:extLst>
          </p:cNvPr>
          <p:cNvSpPr>
            <a:spLocks noGrp="1"/>
          </p:cNvSpPr>
          <p:nvPr>
            <p:ph type="sldNum" sz="quarter" idx="4"/>
          </p:nvPr>
        </p:nvSpPr>
        <p:spPr>
          <a:xfrm>
            <a:off x="9899651" y="6459539"/>
            <a:ext cx="1312333"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700">
                <a:solidFill>
                  <a:srgbClr val="FFFFFF"/>
                </a:solidFill>
                <a:latin typeface="Calibri" panose="020F0502020204030204" pitchFamily="34" charset="0"/>
              </a:defRPr>
            </a:lvl1pPr>
          </a:lstStyle>
          <a:p>
            <a:pPr defTabSz="914286">
              <a:defRPr/>
            </a:pPr>
            <a:fld id="{AB634F6C-E8F8-4037-BD2C-D23CF71AD950}" type="slidenum">
              <a:rPr lang="en-US" altLang="en-US"/>
              <a:pPr defTabSz="914286">
                <a:defRPr/>
              </a:pPr>
              <a:t>‹#›</a:t>
            </a:fld>
            <a:endParaRPr lang="en-US" altLang="en-US"/>
          </a:p>
        </p:txBody>
      </p:sp>
      <p:cxnSp>
        <p:nvCxnSpPr>
          <p:cNvPr id="10" name="Straight Connector 9">
            <a:extLst>
              <a:ext uri="{FF2B5EF4-FFF2-40B4-BE49-F238E27FC236}">
                <a16:creationId xmlns:a16="http://schemas.microsoft.com/office/drawing/2014/main" id="{CD7F4CE2-221D-4A30-9897-3455185B37A8}"/>
              </a:ext>
            </a:extLst>
          </p:cNvPr>
          <p:cNvCxnSpPr/>
          <p:nvPr/>
        </p:nvCxnSpPr>
        <p:spPr>
          <a:xfrm>
            <a:off x="1193800" y="1738313"/>
            <a:ext cx="9967384" cy="0"/>
          </a:xfrm>
          <a:prstGeom prst="line">
            <a:avLst/>
          </a:prstGeom>
          <a:ln w="63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8997730"/>
      </p:ext>
    </p:extLst>
  </p:cSld>
  <p:clrMap bg1="lt1" tx1="dk1" bg2="lt2" tx2="dk2" accent1="accent1" accent2="accent2" accent3="accent3" accent4="accent4" accent5="accent5" accent6="accent6" hlink="hlink" folHlink="folHlink"/>
  <p:sldLayoutIdLst>
    <p:sldLayoutId id="2147485833" r:id="rId1"/>
    <p:sldLayoutId id="2147485834" r:id="rId2"/>
    <p:sldLayoutId id="2147485835" r:id="rId3"/>
    <p:sldLayoutId id="2147485836" r:id="rId4"/>
    <p:sldLayoutId id="2147485837" r:id="rId5"/>
    <p:sldLayoutId id="2147485838" r:id="rId6"/>
    <p:sldLayoutId id="2147485839" r:id="rId7"/>
    <p:sldLayoutId id="2147485840" r:id="rId8"/>
    <p:sldLayoutId id="2147485841" r:id="rId9"/>
    <p:sldLayoutId id="2147485842" r:id="rId10"/>
    <p:sldLayoutId id="2147485843" r:id="rId11"/>
  </p:sldLayoutIdLst>
  <p:hf hdr="0" ftr="0" dt="0"/>
  <p:txStyles>
    <p:titleStyle>
      <a:lvl1pPr algn="l" defTabSz="685800" rtl="0" eaLnBrk="0" fontAlgn="base" hangingPunct="0">
        <a:lnSpc>
          <a:spcPct val="85000"/>
        </a:lnSpc>
        <a:spcBef>
          <a:spcPct val="0"/>
        </a:spcBef>
        <a:spcAft>
          <a:spcPct val="0"/>
        </a:spcAft>
        <a:defRPr sz="3600" kern="1200" spc="-38">
          <a:solidFill>
            <a:srgbClr val="404040"/>
          </a:solidFill>
          <a:latin typeface="+mj-lt"/>
          <a:ea typeface="+mj-ea"/>
          <a:cs typeface="+mj-cs"/>
        </a:defRPr>
      </a:lvl1pPr>
      <a:lvl2pPr algn="l" defTabSz="685800" rtl="0" eaLnBrk="0" fontAlgn="base" hangingPunct="0">
        <a:lnSpc>
          <a:spcPct val="85000"/>
        </a:lnSpc>
        <a:spcBef>
          <a:spcPct val="0"/>
        </a:spcBef>
        <a:spcAft>
          <a:spcPct val="0"/>
        </a:spcAft>
        <a:defRPr sz="3600">
          <a:solidFill>
            <a:srgbClr val="404040"/>
          </a:solidFill>
          <a:latin typeface="Times New Roman" panose="02020603050405020304" pitchFamily="18" charset="0"/>
        </a:defRPr>
      </a:lvl2pPr>
      <a:lvl3pPr algn="l" defTabSz="685800" rtl="0" eaLnBrk="0" fontAlgn="base" hangingPunct="0">
        <a:lnSpc>
          <a:spcPct val="85000"/>
        </a:lnSpc>
        <a:spcBef>
          <a:spcPct val="0"/>
        </a:spcBef>
        <a:spcAft>
          <a:spcPct val="0"/>
        </a:spcAft>
        <a:defRPr sz="3600">
          <a:solidFill>
            <a:srgbClr val="404040"/>
          </a:solidFill>
          <a:latin typeface="Times New Roman" panose="02020603050405020304" pitchFamily="18" charset="0"/>
        </a:defRPr>
      </a:lvl3pPr>
      <a:lvl4pPr algn="l" defTabSz="685800" rtl="0" eaLnBrk="0" fontAlgn="base" hangingPunct="0">
        <a:lnSpc>
          <a:spcPct val="85000"/>
        </a:lnSpc>
        <a:spcBef>
          <a:spcPct val="0"/>
        </a:spcBef>
        <a:spcAft>
          <a:spcPct val="0"/>
        </a:spcAft>
        <a:defRPr sz="3600">
          <a:solidFill>
            <a:srgbClr val="404040"/>
          </a:solidFill>
          <a:latin typeface="Times New Roman" panose="02020603050405020304" pitchFamily="18" charset="0"/>
        </a:defRPr>
      </a:lvl4pPr>
      <a:lvl5pPr algn="l" defTabSz="685800" rtl="0" eaLnBrk="0" fontAlgn="base" hangingPunct="0">
        <a:lnSpc>
          <a:spcPct val="85000"/>
        </a:lnSpc>
        <a:spcBef>
          <a:spcPct val="0"/>
        </a:spcBef>
        <a:spcAft>
          <a:spcPct val="0"/>
        </a:spcAft>
        <a:defRPr sz="3600">
          <a:solidFill>
            <a:srgbClr val="404040"/>
          </a:solidFill>
          <a:latin typeface="Times New Roman" panose="02020603050405020304" pitchFamily="18" charset="0"/>
        </a:defRPr>
      </a:lvl5pPr>
      <a:lvl6pPr marL="457200" algn="l" defTabSz="685800" rtl="0" fontAlgn="base">
        <a:lnSpc>
          <a:spcPct val="85000"/>
        </a:lnSpc>
        <a:spcBef>
          <a:spcPct val="0"/>
        </a:spcBef>
        <a:spcAft>
          <a:spcPct val="0"/>
        </a:spcAft>
        <a:defRPr sz="3600">
          <a:solidFill>
            <a:srgbClr val="404040"/>
          </a:solidFill>
          <a:latin typeface="Times New Roman" panose="02020603050405020304" pitchFamily="18" charset="0"/>
        </a:defRPr>
      </a:lvl6pPr>
      <a:lvl7pPr marL="914400" algn="l" defTabSz="685800" rtl="0" fontAlgn="base">
        <a:lnSpc>
          <a:spcPct val="85000"/>
        </a:lnSpc>
        <a:spcBef>
          <a:spcPct val="0"/>
        </a:spcBef>
        <a:spcAft>
          <a:spcPct val="0"/>
        </a:spcAft>
        <a:defRPr sz="3600">
          <a:solidFill>
            <a:srgbClr val="404040"/>
          </a:solidFill>
          <a:latin typeface="Times New Roman" panose="02020603050405020304" pitchFamily="18" charset="0"/>
        </a:defRPr>
      </a:lvl7pPr>
      <a:lvl8pPr marL="1371600" algn="l" defTabSz="685800" rtl="0" fontAlgn="base">
        <a:lnSpc>
          <a:spcPct val="85000"/>
        </a:lnSpc>
        <a:spcBef>
          <a:spcPct val="0"/>
        </a:spcBef>
        <a:spcAft>
          <a:spcPct val="0"/>
        </a:spcAft>
        <a:defRPr sz="3600">
          <a:solidFill>
            <a:srgbClr val="404040"/>
          </a:solidFill>
          <a:latin typeface="Times New Roman" panose="02020603050405020304" pitchFamily="18" charset="0"/>
        </a:defRPr>
      </a:lvl8pPr>
      <a:lvl9pPr marL="1828800" algn="l" defTabSz="685800" rtl="0" fontAlgn="base">
        <a:lnSpc>
          <a:spcPct val="85000"/>
        </a:lnSpc>
        <a:spcBef>
          <a:spcPct val="0"/>
        </a:spcBef>
        <a:spcAft>
          <a:spcPct val="0"/>
        </a:spcAft>
        <a:defRPr sz="3600">
          <a:solidFill>
            <a:srgbClr val="404040"/>
          </a:solidFill>
          <a:latin typeface="Times New Roman" panose="02020603050405020304" pitchFamily="18" charset="0"/>
        </a:defRPr>
      </a:lvl9pPr>
    </p:titleStyle>
    <p:bodyStyle>
      <a:lvl1pPr marL="68263" indent="-68263" algn="l" defTabSz="685800" rtl="0" eaLnBrk="0" fontAlgn="base" hangingPunct="0">
        <a:lnSpc>
          <a:spcPct val="90000"/>
        </a:lnSpc>
        <a:spcBef>
          <a:spcPts val="900"/>
        </a:spcBef>
        <a:spcAft>
          <a:spcPts val="150"/>
        </a:spcAft>
        <a:buClr>
          <a:schemeClr val="accent1"/>
        </a:buClr>
        <a:buSzPct val="100000"/>
        <a:buFont typeface="Calibri" panose="020F0502020204030204" pitchFamily="34" charset="0"/>
        <a:buChar char=" "/>
        <a:defRPr sz="1500" kern="1200">
          <a:solidFill>
            <a:srgbClr val="404040"/>
          </a:solidFill>
          <a:latin typeface="+mn-lt"/>
          <a:ea typeface="+mn-ea"/>
          <a:cs typeface="+mn-cs"/>
        </a:defRPr>
      </a:lvl1pPr>
      <a:lvl2pPr marL="287338" indent="-136525" algn="l" defTabSz="685800" rtl="0" eaLnBrk="0" fontAlgn="base" hangingPunct="0">
        <a:lnSpc>
          <a:spcPct val="90000"/>
        </a:lnSpc>
        <a:spcBef>
          <a:spcPts val="150"/>
        </a:spcBef>
        <a:spcAft>
          <a:spcPts val="300"/>
        </a:spcAft>
        <a:buClr>
          <a:schemeClr val="accent1"/>
        </a:buClr>
        <a:buFont typeface="Calibri" panose="020F0502020204030204" pitchFamily="34" charset="0"/>
        <a:buChar char="◦"/>
        <a:defRPr sz="1300" kern="1200">
          <a:solidFill>
            <a:srgbClr val="404040"/>
          </a:solidFill>
          <a:latin typeface="+mn-lt"/>
          <a:ea typeface="+mn-ea"/>
          <a:cs typeface="+mn-cs"/>
        </a:defRPr>
      </a:lvl2pPr>
      <a:lvl3pPr marL="423863" indent="-136525" algn="l" defTabSz="685800" rtl="0" eaLnBrk="0" fontAlgn="base" hangingPunct="0">
        <a:lnSpc>
          <a:spcPct val="90000"/>
        </a:lnSpc>
        <a:spcBef>
          <a:spcPts val="150"/>
        </a:spcBef>
        <a:spcAft>
          <a:spcPts val="300"/>
        </a:spcAft>
        <a:buClr>
          <a:schemeClr val="accent1"/>
        </a:buClr>
        <a:buFont typeface="Calibri" panose="020F0502020204030204" pitchFamily="34" charset="0"/>
        <a:buChar char="◦"/>
        <a:defRPr sz="1000" kern="1200">
          <a:solidFill>
            <a:srgbClr val="404040"/>
          </a:solidFill>
          <a:latin typeface="+mn-lt"/>
          <a:ea typeface="+mn-ea"/>
          <a:cs typeface="+mn-cs"/>
        </a:defRPr>
      </a:lvl3pPr>
      <a:lvl4pPr marL="561975" indent="-136525" algn="l" defTabSz="685800" rtl="0" eaLnBrk="0" fontAlgn="base" hangingPunct="0">
        <a:lnSpc>
          <a:spcPct val="90000"/>
        </a:lnSpc>
        <a:spcBef>
          <a:spcPts val="150"/>
        </a:spcBef>
        <a:spcAft>
          <a:spcPts val="300"/>
        </a:spcAft>
        <a:buClr>
          <a:schemeClr val="accent1"/>
        </a:buClr>
        <a:buFont typeface="Calibri" panose="020F0502020204030204" pitchFamily="34" charset="0"/>
        <a:buChar char="◦"/>
        <a:defRPr sz="1000" kern="1200">
          <a:solidFill>
            <a:srgbClr val="404040"/>
          </a:solidFill>
          <a:latin typeface="+mn-lt"/>
          <a:ea typeface="+mn-ea"/>
          <a:cs typeface="+mn-cs"/>
        </a:defRPr>
      </a:lvl4pPr>
      <a:lvl5pPr marL="698500" indent="-136525" algn="l" defTabSz="685800" rtl="0" eaLnBrk="0" fontAlgn="base" hangingPunct="0">
        <a:lnSpc>
          <a:spcPct val="90000"/>
        </a:lnSpc>
        <a:spcBef>
          <a:spcPts val="150"/>
        </a:spcBef>
        <a:spcAft>
          <a:spcPts val="300"/>
        </a:spcAft>
        <a:buClr>
          <a:schemeClr val="accent1"/>
        </a:buClr>
        <a:buFont typeface="Calibri" panose="020F0502020204030204" pitchFamily="34" charset="0"/>
        <a:buChar char="◦"/>
        <a:defRPr sz="1000" kern="1200">
          <a:solidFill>
            <a:srgbClr val="404040"/>
          </a:solidFill>
          <a:latin typeface="+mn-lt"/>
          <a:ea typeface="+mn-ea"/>
          <a:cs typeface="+mn-cs"/>
        </a:defRPr>
      </a:lvl5pPr>
      <a:lvl6pPr marL="825000" indent="-171450" algn="l" defTabSz="685800" rtl="0" eaLnBrk="1" latinLnBrk="0" hangingPunct="1">
        <a:lnSpc>
          <a:spcPct val="90000"/>
        </a:lnSpc>
        <a:spcBef>
          <a:spcPts val="150"/>
        </a:spcBef>
        <a:spcAft>
          <a:spcPts val="300"/>
        </a:spcAft>
        <a:buClr>
          <a:schemeClr val="accent1"/>
        </a:buClr>
        <a:buFont typeface="Calibri" pitchFamily="34" charset="0"/>
        <a:buChar char="◦"/>
        <a:defRPr sz="1050" kern="1200">
          <a:solidFill>
            <a:schemeClr val="tx1">
              <a:lumMod val="75000"/>
              <a:lumOff val="25000"/>
            </a:schemeClr>
          </a:solidFill>
          <a:latin typeface="+mn-lt"/>
          <a:ea typeface="+mn-ea"/>
          <a:cs typeface="+mn-cs"/>
        </a:defRPr>
      </a:lvl6pPr>
      <a:lvl7pPr marL="975000" indent="-171450" algn="l" defTabSz="685800" rtl="0" eaLnBrk="1" latinLnBrk="0" hangingPunct="1">
        <a:lnSpc>
          <a:spcPct val="90000"/>
        </a:lnSpc>
        <a:spcBef>
          <a:spcPts val="150"/>
        </a:spcBef>
        <a:spcAft>
          <a:spcPts val="300"/>
        </a:spcAft>
        <a:buClr>
          <a:schemeClr val="accent1"/>
        </a:buClr>
        <a:buFont typeface="Calibri" pitchFamily="34" charset="0"/>
        <a:buChar char="◦"/>
        <a:defRPr sz="1050" kern="1200">
          <a:solidFill>
            <a:schemeClr val="tx1">
              <a:lumMod val="75000"/>
              <a:lumOff val="25000"/>
            </a:schemeClr>
          </a:solidFill>
          <a:latin typeface="+mn-lt"/>
          <a:ea typeface="+mn-ea"/>
          <a:cs typeface="+mn-cs"/>
        </a:defRPr>
      </a:lvl7pPr>
      <a:lvl8pPr marL="1125000" indent="-171450" algn="l" defTabSz="685800" rtl="0" eaLnBrk="1" latinLnBrk="0" hangingPunct="1">
        <a:lnSpc>
          <a:spcPct val="90000"/>
        </a:lnSpc>
        <a:spcBef>
          <a:spcPts val="150"/>
        </a:spcBef>
        <a:spcAft>
          <a:spcPts val="300"/>
        </a:spcAft>
        <a:buClr>
          <a:schemeClr val="accent1"/>
        </a:buClr>
        <a:buFont typeface="Calibri" pitchFamily="34" charset="0"/>
        <a:buChar char="◦"/>
        <a:defRPr sz="1050" kern="1200">
          <a:solidFill>
            <a:schemeClr val="tx1">
              <a:lumMod val="75000"/>
              <a:lumOff val="25000"/>
            </a:schemeClr>
          </a:solidFill>
          <a:latin typeface="+mn-lt"/>
          <a:ea typeface="+mn-ea"/>
          <a:cs typeface="+mn-cs"/>
        </a:defRPr>
      </a:lvl8pPr>
      <a:lvl9pPr marL="1275000" indent="-171450" algn="l" defTabSz="685800" rtl="0" eaLnBrk="1" latinLnBrk="0" hangingPunct="1">
        <a:lnSpc>
          <a:spcPct val="90000"/>
        </a:lnSpc>
        <a:spcBef>
          <a:spcPts val="150"/>
        </a:spcBef>
        <a:spcAft>
          <a:spcPts val="300"/>
        </a:spcAft>
        <a:buClr>
          <a:schemeClr val="accent1"/>
        </a:buClr>
        <a:buFont typeface="Calibri" pitchFamily="34" charset="0"/>
        <a:buChar char="◦"/>
        <a:defRPr sz="1050" kern="1200">
          <a:solidFill>
            <a:schemeClr val="tx1">
              <a:lumMod val="75000"/>
              <a:lumOff val="25000"/>
            </a:schemeClr>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63" name="Rectangle 39"/>
          <p:cNvSpPr>
            <a:spLocks noChangeArrowheads="1"/>
          </p:cNvSpPr>
          <p:nvPr/>
        </p:nvSpPr>
        <p:spPr bwMode="gray">
          <a:xfrm>
            <a:off x="1" y="1447800"/>
            <a:ext cx="1488017" cy="5410200"/>
          </a:xfrm>
          <a:prstGeom prst="rect">
            <a:avLst/>
          </a:prstGeom>
          <a:solidFill>
            <a:schemeClr val="accent1"/>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080" name="Rectangle 56"/>
          <p:cNvSpPr>
            <a:spLocks noChangeArrowheads="1"/>
          </p:cNvSpPr>
          <p:nvPr/>
        </p:nvSpPr>
        <p:spPr bwMode="gray">
          <a:xfrm>
            <a:off x="1" y="0"/>
            <a:ext cx="1488017" cy="260350"/>
          </a:xfrm>
          <a:prstGeom prst="rect">
            <a:avLst/>
          </a:prstGeom>
          <a:solidFill>
            <a:schemeClr val="tx2"/>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028" name="Rectangle 4"/>
          <p:cNvSpPr>
            <a:spLocks noGrp="1" noChangeArrowheads="1"/>
          </p:cNvSpPr>
          <p:nvPr>
            <p:ph type="dt" sz="half" idx="2"/>
          </p:nvPr>
        </p:nvSpPr>
        <p:spPr bwMode="gray">
          <a:xfrm>
            <a:off x="17272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defTabSz="914286" fontAlgn="base">
              <a:spcBef>
                <a:spcPct val="0"/>
              </a:spcBef>
              <a:spcAft>
                <a:spcPct val="0"/>
              </a:spcAft>
            </a:pPr>
            <a:endParaRPr lang="en-US">
              <a:solidFill>
                <a:srgbClr val="000000"/>
              </a:solidFill>
            </a:endParaRPr>
          </a:p>
        </p:txBody>
      </p:sp>
      <p:sp>
        <p:nvSpPr>
          <p:cNvPr id="1029" name="Rectangle 5"/>
          <p:cNvSpPr>
            <a:spLocks noGrp="1" noChangeArrowheads="1"/>
          </p:cNvSpPr>
          <p:nvPr>
            <p:ph type="ftr" sz="quarter" idx="3"/>
          </p:nvPr>
        </p:nvSpPr>
        <p:spPr bwMode="gray">
          <a:xfrm>
            <a:off x="4718051"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defTabSz="914286" fontAlgn="base">
              <a:spcBef>
                <a:spcPct val="0"/>
              </a:spcBef>
              <a:spcAft>
                <a:spcPct val="0"/>
              </a:spcAft>
            </a:pPr>
            <a:endParaRPr lang="en-US">
              <a:solidFill>
                <a:srgbClr val="000000"/>
              </a:solidFill>
            </a:endParaRPr>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defTabSz="914286" fontAlgn="base">
              <a:spcBef>
                <a:spcPct val="0"/>
              </a:spcBef>
              <a:spcAft>
                <a:spcPct val="0"/>
              </a:spcAft>
            </a:pPr>
            <a:fld id="{5A01F9A8-5497-4EEE-92DB-385659556841}" type="slidenum">
              <a:rPr lang="en-US">
                <a:solidFill>
                  <a:srgbClr val="000000"/>
                </a:solidFill>
              </a:rPr>
              <a:pPr defTabSz="914286" fontAlgn="base">
                <a:spcBef>
                  <a:spcPct val="0"/>
                </a:spcBef>
                <a:spcAft>
                  <a:spcPct val="0"/>
                </a:spcAft>
              </a:pPr>
              <a:t>‹#›</a:t>
            </a:fld>
            <a:endParaRPr lang="en-US">
              <a:solidFill>
                <a:srgbClr val="000000"/>
              </a:solidFill>
            </a:endParaRPr>
          </a:p>
        </p:txBody>
      </p:sp>
      <p:sp>
        <p:nvSpPr>
          <p:cNvPr id="1027" name="Rectangle 3"/>
          <p:cNvSpPr>
            <a:spLocks noGrp="1" noChangeArrowheads="1"/>
          </p:cNvSpPr>
          <p:nvPr>
            <p:ph type="body" idx="1"/>
          </p:nvPr>
        </p:nvSpPr>
        <p:spPr bwMode="gray">
          <a:xfrm>
            <a:off x="1701800" y="1600201"/>
            <a:ext cx="9880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95" name="Group 71"/>
          <p:cNvGrpSpPr>
            <a:grpSpLocks/>
          </p:cNvGrpSpPr>
          <p:nvPr/>
        </p:nvGrpSpPr>
        <p:grpSpPr bwMode="auto">
          <a:xfrm rot="37800000">
            <a:off x="469635" y="1206766"/>
            <a:ext cx="550863" cy="1490133"/>
            <a:chOff x="1060" y="0"/>
            <a:chExt cx="394" cy="4320"/>
          </a:xfrm>
        </p:grpSpPr>
        <p:sp>
          <p:nvSpPr>
            <p:cNvPr id="1096" name="Rectangle 72"/>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097" name="Rectangle 73"/>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sp>
        <p:nvSpPr>
          <p:cNvPr id="1098" name="Rectangle 74"/>
          <p:cNvSpPr>
            <a:spLocks noChangeArrowheads="1"/>
          </p:cNvSpPr>
          <p:nvPr/>
        </p:nvSpPr>
        <p:spPr bwMode="gray">
          <a:xfrm rot="-5400000">
            <a:off x="5254890" y="-3680090"/>
            <a:ext cx="261938" cy="7622117"/>
          </a:xfrm>
          <a:prstGeom prst="rect">
            <a:avLst/>
          </a:prstGeom>
          <a:solidFill>
            <a:schemeClr val="tx2">
              <a:alpha val="7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nvGrpSpPr>
          <p:cNvPr id="1104" name="Group 80"/>
          <p:cNvGrpSpPr>
            <a:grpSpLocks/>
          </p:cNvGrpSpPr>
          <p:nvPr/>
        </p:nvGrpSpPr>
        <p:grpSpPr bwMode="auto">
          <a:xfrm>
            <a:off x="203200" y="1447800"/>
            <a:ext cx="609600" cy="5410200"/>
            <a:chOff x="768" y="1700"/>
            <a:chExt cx="405" cy="2620"/>
          </a:xfrm>
        </p:grpSpPr>
        <p:sp>
          <p:nvSpPr>
            <p:cNvPr id="1105" name="Rectangle 81"/>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06" name="Rectangle 82"/>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sp>
        <p:nvSpPr>
          <p:cNvPr id="1084" name="Rectangle 60"/>
          <p:cNvSpPr>
            <a:spLocks noChangeArrowheads="1"/>
          </p:cNvSpPr>
          <p:nvPr/>
        </p:nvSpPr>
        <p:spPr bwMode="gray">
          <a:xfrm>
            <a:off x="1574800" y="333376"/>
            <a:ext cx="10617200" cy="1038225"/>
          </a:xfrm>
          <a:prstGeom prst="rect">
            <a:avLst/>
          </a:prstGeom>
          <a:gradFill rotWithShape="1">
            <a:gsLst>
              <a:gs pos="0">
                <a:srgbClr val="C0C0C0">
                  <a:alpha val="50000"/>
                </a:srgbClr>
              </a:gs>
              <a:gs pos="100000">
                <a:srgbClr val="C0C0C0">
                  <a:gamma/>
                  <a:tint val="41176"/>
                  <a:invGamma/>
                </a:srgbClr>
              </a:gs>
            </a:gsLst>
            <a:lin ang="0" scaled="1"/>
          </a:gra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085" name="Rectangle 61"/>
          <p:cNvSpPr>
            <a:spLocks noChangeArrowheads="1"/>
          </p:cNvSpPr>
          <p:nvPr/>
        </p:nvSpPr>
        <p:spPr bwMode="gray">
          <a:xfrm>
            <a:off x="1" y="333376"/>
            <a:ext cx="1479551" cy="1038225"/>
          </a:xfrm>
          <a:prstGeom prst="rect">
            <a:avLst/>
          </a:prstGeom>
          <a:blipFill dpi="0" rotWithShape="1">
            <a:blip r:embed="rId15"/>
            <a:srcRect/>
            <a:stretch>
              <a:fillRect/>
            </a:stretch>
          </a:blip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nvGrpSpPr>
          <p:cNvPr id="1107" name="Group 83"/>
          <p:cNvGrpSpPr>
            <a:grpSpLocks/>
          </p:cNvGrpSpPr>
          <p:nvPr/>
        </p:nvGrpSpPr>
        <p:grpSpPr bwMode="auto">
          <a:xfrm rot="27000000">
            <a:off x="469635" y="2654566"/>
            <a:ext cx="550863" cy="1490133"/>
            <a:chOff x="1060" y="0"/>
            <a:chExt cx="394" cy="4320"/>
          </a:xfrm>
        </p:grpSpPr>
        <p:sp>
          <p:nvSpPr>
            <p:cNvPr id="1108" name="Rectangle 84"/>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09" name="Rectangle 85"/>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sp>
        <p:nvSpPr>
          <p:cNvPr id="1099" name="Rectangle 75"/>
          <p:cNvSpPr>
            <a:spLocks noChangeArrowheads="1"/>
          </p:cNvSpPr>
          <p:nvPr/>
        </p:nvSpPr>
        <p:spPr bwMode="gray">
          <a:xfrm>
            <a:off x="9285818" y="6350"/>
            <a:ext cx="2906183" cy="254000"/>
          </a:xfrm>
          <a:prstGeom prst="rect">
            <a:avLst/>
          </a:prstGeom>
          <a:solidFill>
            <a:schemeClr val="accent2">
              <a:alpha val="7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nvGrpSpPr>
          <p:cNvPr id="1113" name="Group 89"/>
          <p:cNvGrpSpPr>
            <a:grpSpLocks/>
          </p:cNvGrpSpPr>
          <p:nvPr/>
        </p:nvGrpSpPr>
        <p:grpSpPr bwMode="auto">
          <a:xfrm>
            <a:off x="2540000" y="0"/>
            <a:ext cx="857251" cy="285750"/>
            <a:chOff x="768" y="1700"/>
            <a:chExt cx="405" cy="2620"/>
          </a:xfrm>
        </p:grpSpPr>
        <p:sp>
          <p:nvSpPr>
            <p:cNvPr id="1114" name="Rectangle 90"/>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15" name="Rectangle 91"/>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1116" name="Group 92"/>
          <p:cNvGrpSpPr>
            <a:grpSpLocks/>
          </p:cNvGrpSpPr>
          <p:nvPr/>
        </p:nvGrpSpPr>
        <p:grpSpPr bwMode="auto">
          <a:xfrm>
            <a:off x="5080000" y="0"/>
            <a:ext cx="857251" cy="285750"/>
            <a:chOff x="768" y="1700"/>
            <a:chExt cx="405" cy="2620"/>
          </a:xfrm>
        </p:grpSpPr>
        <p:sp>
          <p:nvSpPr>
            <p:cNvPr id="1117" name="Rectangle 93"/>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18" name="Rectangle 94"/>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1119" name="Group 95"/>
          <p:cNvGrpSpPr>
            <a:grpSpLocks/>
          </p:cNvGrpSpPr>
          <p:nvPr/>
        </p:nvGrpSpPr>
        <p:grpSpPr bwMode="auto">
          <a:xfrm>
            <a:off x="7721600" y="0"/>
            <a:ext cx="857251" cy="285750"/>
            <a:chOff x="768" y="1700"/>
            <a:chExt cx="405" cy="2620"/>
          </a:xfrm>
        </p:grpSpPr>
        <p:sp>
          <p:nvSpPr>
            <p:cNvPr id="1120" name="Rectangle 96"/>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21" name="Rectangle 97"/>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1122" name="Group 98"/>
          <p:cNvGrpSpPr>
            <a:grpSpLocks/>
          </p:cNvGrpSpPr>
          <p:nvPr/>
        </p:nvGrpSpPr>
        <p:grpSpPr bwMode="auto">
          <a:xfrm>
            <a:off x="10363200" y="0"/>
            <a:ext cx="857251" cy="304800"/>
            <a:chOff x="768" y="1700"/>
            <a:chExt cx="405" cy="2620"/>
          </a:xfrm>
        </p:grpSpPr>
        <p:sp>
          <p:nvSpPr>
            <p:cNvPr id="1123" name="Rectangle 99"/>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24" name="Rectangle 100"/>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pic>
        <p:nvPicPr>
          <p:cNvPr id="1086" name="Picture 62" descr="2"/>
          <p:cNvPicPr>
            <a:picLocks noChangeAspect="1" noChangeArrowheads="1"/>
          </p:cNvPicPr>
          <p:nvPr/>
        </p:nvPicPr>
        <p:blipFill>
          <a:blip r:embed="rId16" cstate="print"/>
          <a:srcRect b="592"/>
          <a:stretch>
            <a:fillRect/>
          </a:stretch>
        </p:blipFill>
        <p:spPr bwMode="gray">
          <a:xfrm>
            <a:off x="9814984" y="55563"/>
            <a:ext cx="2235200" cy="1643062"/>
          </a:xfrm>
          <a:prstGeom prst="rect">
            <a:avLst/>
          </a:prstGeom>
          <a:noFill/>
        </p:spPr>
      </p:pic>
      <p:sp>
        <p:nvSpPr>
          <p:cNvPr id="1026" name="Rectangle 2"/>
          <p:cNvSpPr>
            <a:spLocks noGrp="1" noChangeArrowheads="1"/>
          </p:cNvSpPr>
          <p:nvPr>
            <p:ph type="title"/>
          </p:nvPr>
        </p:nvSpPr>
        <p:spPr bwMode="gray">
          <a:xfrm>
            <a:off x="1701800" y="457200"/>
            <a:ext cx="8661400" cy="762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grpSp>
        <p:nvGrpSpPr>
          <p:cNvPr id="1125" name="Group 101"/>
          <p:cNvGrpSpPr>
            <a:grpSpLocks/>
          </p:cNvGrpSpPr>
          <p:nvPr/>
        </p:nvGrpSpPr>
        <p:grpSpPr bwMode="auto">
          <a:xfrm>
            <a:off x="203200" y="0"/>
            <a:ext cx="609600" cy="261938"/>
            <a:chOff x="768" y="1700"/>
            <a:chExt cx="405" cy="2620"/>
          </a:xfrm>
        </p:grpSpPr>
        <p:sp>
          <p:nvSpPr>
            <p:cNvPr id="1126" name="Rectangle 102"/>
            <p:cNvSpPr>
              <a:spLocks noChangeArrowheads="1"/>
            </p:cNvSpPr>
            <p:nvPr userDrawn="1"/>
          </p:nvSpPr>
          <p:spPr bwMode="gray">
            <a:xfrm>
              <a:off x="768" y="1700"/>
              <a:ext cx="95" cy="2620"/>
            </a:xfrm>
            <a:prstGeom prst="rect">
              <a:avLst/>
            </a:prstGeom>
            <a:solidFill>
              <a:schemeClr val="tx2">
                <a:alpha val="5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27" name="Rectangle 103"/>
            <p:cNvSpPr>
              <a:spLocks noChangeArrowheads="1"/>
            </p:cNvSpPr>
            <p:nvPr userDrawn="1"/>
          </p:nvSpPr>
          <p:spPr bwMode="gray">
            <a:xfrm>
              <a:off x="912" y="1700"/>
              <a:ext cx="261" cy="2620"/>
            </a:xfrm>
            <a:prstGeom prst="rect">
              <a:avLst/>
            </a:prstGeom>
            <a:solidFill>
              <a:schemeClr val="tx2">
                <a:alpha val="50000"/>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1128" name="Group 104"/>
          <p:cNvGrpSpPr>
            <a:grpSpLocks/>
          </p:cNvGrpSpPr>
          <p:nvPr/>
        </p:nvGrpSpPr>
        <p:grpSpPr bwMode="auto">
          <a:xfrm rot="37800000">
            <a:off x="469636" y="4145228"/>
            <a:ext cx="550862" cy="1490133"/>
            <a:chOff x="1060" y="0"/>
            <a:chExt cx="394" cy="4320"/>
          </a:xfrm>
        </p:grpSpPr>
        <p:sp>
          <p:nvSpPr>
            <p:cNvPr id="1129" name="Rectangle 105"/>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30" name="Rectangle 106"/>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grpSp>
        <p:nvGrpSpPr>
          <p:cNvPr id="1131" name="Group 107"/>
          <p:cNvGrpSpPr>
            <a:grpSpLocks/>
          </p:cNvGrpSpPr>
          <p:nvPr/>
        </p:nvGrpSpPr>
        <p:grpSpPr bwMode="auto">
          <a:xfrm rot="27000000">
            <a:off x="469636" y="5593028"/>
            <a:ext cx="550862" cy="1490133"/>
            <a:chOff x="1060" y="0"/>
            <a:chExt cx="394" cy="4320"/>
          </a:xfrm>
        </p:grpSpPr>
        <p:sp>
          <p:nvSpPr>
            <p:cNvPr id="1132" name="Rectangle 108"/>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sp>
          <p:nvSpPr>
            <p:cNvPr id="1133" name="Rectangle 109"/>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defTabSz="914286" fontAlgn="base">
                <a:spcBef>
                  <a:spcPct val="0"/>
                </a:spcBef>
                <a:spcAft>
                  <a:spcPct val="0"/>
                </a:spcAft>
              </a:pPr>
              <a:endParaRPr lang="en-US">
                <a:solidFill>
                  <a:srgbClr val="000000"/>
                </a:solidFill>
              </a:endParaRPr>
            </a:p>
          </p:txBody>
        </p:sp>
      </p:grpSp>
      <p:sp>
        <p:nvSpPr>
          <p:cNvPr id="44" name="TextBox 43"/>
          <p:cNvSpPr txBox="1"/>
          <p:nvPr/>
        </p:nvSpPr>
        <p:spPr>
          <a:xfrm>
            <a:off x="1" y="6627168"/>
            <a:ext cx="1691489" cy="230832"/>
          </a:xfrm>
          <a:prstGeom prst="rect">
            <a:avLst/>
          </a:prstGeom>
          <a:noFill/>
        </p:spPr>
        <p:txBody>
          <a:bodyPr wrap="none" rtlCol="0">
            <a:spAutoFit/>
          </a:bodyPr>
          <a:lstStyle/>
          <a:p>
            <a:pPr defTabSz="914286" fontAlgn="base">
              <a:spcBef>
                <a:spcPct val="0"/>
              </a:spcBef>
              <a:spcAft>
                <a:spcPct val="0"/>
              </a:spcAft>
            </a:pPr>
            <a:r>
              <a:rPr lang="en-US" sz="900">
                <a:solidFill>
                  <a:srgbClr val="000000"/>
                </a:solidFill>
              </a:rPr>
              <a:t>http://dichvudanhvanban.com</a:t>
            </a:r>
          </a:p>
        </p:txBody>
      </p:sp>
    </p:spTree>
    <p:extLst>
      <p:ext uri="{BB962C8B-B14F-4D97-AF65-F5344CB8AC3E}">
        <p14:creationId xmlns:p14="http://schemas.microsoft.com/office/powerpoint/2010/main" val="2402554956"/>
      </p:ext>
    </p:extLst>
  </p:cSld>
  <p:clrMap bg1="lt1" tx1="dk1" bg2="lt2" tx2="dk2" accent1="accent1" accent2="accent2" accent3="accent3" accent4="accent4" accent5="accent5" accent6="accent6" hlink="hlink" folHlink="folHlink"/>
  <p:sldLayoutIdLst>
    <p:sldLayoutId id="2147485845" r:id="rId1"/>
    <p:sldLayoutId id="2147485846" r:id="rId2"/>
    <p:sldLayoutId id="2147485847" r:id="rId3"/>
    <p:sldLayoutId id="2147485848" r:id="rId4"/>
    <p:sldLayoutId id="2147485849" r:id="rId5"/>
    <p:sldLayoutId id="2147485850" r:id="rId6"/>
    <p:sldLayoutId id="2147485851" r:id="rId7"/>
    <p:sldLayoutId id="2147485852" r:id="rId8"/>
    <p:sldLayoutId id="2147485853" r:id="rId9"/>
    <p:sldLayoutId id="2147485854" r:id="rId10"/>
    <p:sldLayoutId id="2147485855" r:id="rId11"/>
    <p:sldLayoutId id="2147485856" r:id="rId12"/>
    <p:sldLayoutId id="2147485857" r:id="rId13"/>
  </p:sldLayoutIdLst>
  <p:txStyles>
    <p:titleStyle>
      <a:lvl1pPr algn="l" rtl="0" eaLnBrk="1" fontAlgn="base" hangingPunct="1">
        <a:spcBef>
          <a:spcPct val="0"/>
        </a:spcBef>
        <a:spcAft>
          <a:spcPct val="0"/>
        </a:spcAft>
        <a:defRPr sz="4000" b="1">
          <a:solidFill>
            <a:srgbClr val="000000"/>
          </a:solidFill>
          <a:latin typeface="+mj-lt"/>
          <a:ea typeface="+mj-ea"/>
          <a:cs typeface="+mj-cs"/>
        </a:defRPr>
      </a:lvl1pPr>
      <a:lvl2pPr algn="l" rtl="0" eaLnBrk="1" fontAlgn="base" hangingPunct="1">
        <a:spcBef>
          <a:spcPct val="0"/>
        </a:spcBef>
        <a:spcAft>
          <a:spcPct val="0"/>
        </a:spcAft>
        <a:defRPr sz="4000" b="1">
          <a:solidFill>
            <a:srgbClr val="000000"/>
          </a:solidFill>
          <a:latin typeface="Arial" charset="0"/>
        </a:defRPr>
      </a:lvl2pPr>
      <a:lvl3pPr algn="l" rtl="0" eaLnBrk="1" fontAlgn="base" hangingPunct="1">
        <a:spcBef>
          <a:spcPct val="0"/>
        </a:spcBef>
        <a:spcAft>
          <a:spcPct val="0"/>
        </a:spcAft>
        <a:defRPr sz="4000" b="1">
          <a:solidFill>
            <a:srgbClr val="000000"/>
          </a:solidFill>
          <a:latin typeface="Arial" charset="0"/>
        </a:defRPr>
      </a:lvl3pPr>
      <a:lvl4pPr algn="l" rtl="0" eaLnBrk="1" fontAlgn="base" hangingPunct="1">
        <a:spcBef>
          <a:spcPct val="0"/>
        </a:spcBef>
        <a:spcAft>
          <a:spcPct val="0"/>
        </a:spcAft>
        <a:defRPr sz="4000" b="1">
          <a:solidFill>
            <a:srgbClr val="000000"/>
          </a:solidFill>
          <a:latin typeface="Arial" charset="0"/>
        </a:defRPr>
      </a:lvl4pPr>
      <a:lvl5pPr algn="l" rtl="0" eaLnBrk="1" fontAlgn="base" hangingPunct="1">
        <a:spcBef>
          <a:spcPct val="0"/>
        </a:spcBef>
        <a:spcAft>
          <a:spcPct val="0"/>
        </a:spcAft>
        <a:defRPr sz="4000" b="1">
          <a:solidFill>
            <a:srgbClr val="000000"/>
          </a:solidFill>
          <a:latin typeface="Arial" charset="0"/>
        </a:defRPr>
      </a:lvl5pPr>
      <a:lvl6pPr marL="457200" algn="l" rtl="0" eaLnBrk="1" fontAlgn="base" hangingPunct="1">
        <a:spcBef>
          <a:spcPct val="0"/>
        </a:spcBef>
        <a:spcAft>
          <a:spcPct val="0"/>
        </a:spcAft>
        <a:defRPr sz="4000" b="1">
          <a:solidFill>
            <a:srgbClr val="000000"/>
          </a:solidFill>
          <a:latin typeface="Arial" charset="0"/>
        </a:defRPr>
      </a:lvl6pPr>
      <a:lvl7pPr marL="914400" algn="l" rtl="0" eaLnBrk="1" fontAlgn="base" hangingPunct="1">
        <a:spcBef>
          <a:spcPct val="0"/>
        </a:spcBef>
        <a:spcAft>
          <a:spcPct val="0"/>
        </a:spcAft>
        <a:defRPr sz="4000" b="1">
          <a:solidFill>
            <a:srgbClr val="000000"/>
          </a:solidFill>
          <a:latin typeface="Arial" charset="0"/>
        </a:defRPr>
      </a:lvl7pPr>
      <a:lvl8pPr marL="1371600" algn="l" rtl="0" eaLnBrk="1" fontAlgn="base" hangingPunct="1">
        <a:spcBef>
          <a:spcPct val="0"/>
        </a:spcBef>
        <a:spcAft>
          <a:spcPct val="0"/>
        </a:spcAft>
        <a:defRPr sz="4000" b="1">
          <a:solidFill>
            <a:srgbClr val="000000"/>
          </a:solidFill>
          <a:latin typeface="Arial" charset="0"/>
        </a:defRPr>
      </a:lvl8pPr>
      <a:lvl9pPr marL="1828800" algn="l" rtl="0" eaLnBrk="1" fontAlgn="base" hangingPunct="1">
        <a:spcBef>
          <a:spcPct val="0"/>
        </a:spcBef>
        <a:spcAft>
          <a:spcPct val="0"/>
        </a:spcAft>
        <a:defRPr sz="4000" b="1">
          <a:solidFill>
            <a:srgbClr val="000000"/>
          </a:solidFill>
          <a:latin typeface="Arial" charset="0"/>
        </a:defRPr>
      </a:lvl9pPr>
    </p:titleStyle>
    <p:bodyStyle>
      <a:lvl1pPr marL="342900" indent="-342900" algn="l" rtl="0" eaLnBrk="1" fontAlgn="base" hangingPunct="1">
        <a:spcBef>
          <a:spcPct val="20000"/>
        </a:spcBef>
        <a:spcAft>
          <a:spcPct val="0"/>
        </a:spcAft>
        <a:buChar char="•"/>
        <a:defRPr sz="3200">
          <a:solidFill>
            <a:schemeClr val="tx1"/>
          </a:solidFill>
          <a:latin typeface="+mn-lt"/>
          <a:ea typeface="+mn-ea"/>
          <a:cs typeface="+mn-cs"/>
        </a:defRPr>
      </a:lvl1pPr>
      <a:lvl2pPr marL="742950" indent="-285750" algn="l" rtl="0" eaLnBrk="1" fontAlgn="base" hangingPunct="1">
        <a:spcBef>
          <a:spcPct val="20000"/>
        </a:spcBef>
        <a:spcAft>
          <a:spcPct val="0"/>
        </a:spcAft>
        <a:buChar char="–"/>
        <a:defRPr sz="2800">
          <a:solidFill>
            <a:schemeClr val="tx1"/>
          </a:solidFill>
          <a:latin typeface="+mn-lt"/>
        </a:defRPr>
      </a:lvl2pPr>
      <a:lvl3pPr marL="1143000" indent="-228600" algn="l" rtl="0" eaLnBrk="1" fontAlgn="base" hangingPunct="1">
        <a:spcBef>
          <a:spcPct val="20000"/>
        </a:spcBef>
        <a:spcAft>
          <a:spcPct val="0"/>
        </a:spcAft>
        <a:buChar char="•"/>
        <a:defRPr sz="2400">
          <a:solidFill>
            <a:schemeClr val="tx1"/>
          </a:solidFill>
          <a:latin typeface="+mn-lt"/>
        </a:defRPr>
      </a:lvl3pPr>
      <a:lvl4pPr marL="1600200" indent="-228600" algn="l" rtl="0" eaLnBrk="1" fontAlgn="base" hangingPunct="1">
        <a:spcBef>
          <a:spcPct val="20000"/>
        </a:spcBef>
        <a:spcAft>
          <a:spcPct val="0"/>
        </a:spcAft>
        <a:buChar char="–"/>
        <a:defRPr sz="2000">
          <a:solidFill>
            <a:schemeClr val="tx1"/>
          </a:solidFill>
          <a:latin typeface="+mn-lt"/>
        </a:defRPr>
      </a:lvl4pPr>
      <a:lvl5pPr marL="2057400" indent="-228600" algn="l" rtl="0" eaLnBrk="1" fontAlgn="base" hangingPunct="1">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51019" name="Line 491"/>
          <p:cNvSpPr>
            <a:spLocks noChangeShapeType="1"/>
          </p:cNvSpPr>
          <p:nvPr/>
        </p:nvSpPr>
        <p:spPr bwMode="auto">
          <a:xfrm>
            <a:off x="1468967" y="1000125"/>
            <a:ext cx="10445751" cy="0"/>
          </a:xfrm>
          <a:prstGeom prst="line">
            <a:avLst/>
          </a:prstGeom>
          <a:noFill/>
          <a:ln w="12700">
            <a:solidFill>
              <a:schemeClr val="hlink"/>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2" name="Rectangle 474"/>
          <p:cNvSpPr>
            <a:spLocks noChangeArrowheads="1"/>
          </p:cNvSpPr>
          <p:nvPr/>
        </p:nvSpPr>
        <p:spPr bwMode="gray">
          <a:xfrm>
            <a:off x="359834" y="0"/>
            <a:ext cx="378884" cy="6889750"/>
          </a:xfrm>
          <a:prstGeom prst="rect">
            <a:avLst/>
          </a:prstGeom>
          <a:solidFill>
            <a:schemeClr val="accent2">
              <a:alpha val="8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3" name="Rectangle 475"/>
          <p:cNvSpPr>
            <a:spLocks noChangeArrowheads="1"/>
          </p:cNvSpPr>
          <p:nvPr/>
        </p:nvSpPr>
        <p:spPr bwMode="gray">
          <a:xfrm>
            <a:off x="-16934" y="0"/>
            <a:ext cx="440267" cy="6858000"/>
          </a:xfrm>
          <a:prstGeom prst="rect">
            <a:avLst/>
          </a:prstGeom>
          <a:gradFill rotWithShape="1">
            <a:gsLst>
              <a:gs pos="0">
                <a:schemeClr val="accent2">
                  <a:gamma/>
                  <a:shade val="28627"/>
                  <a:invGamma/>
                </a:schemeClr>
              </a:gs>
              <a:gs pos="100000">
                <a:schemeClr val="accent2"/>
              </a:gs>
            </a:gsLst>
            <a:lin ang="18900000" scaled="1"/>
          </a:gra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5" name="Rectangle 477"/>
          <p:cNvSpPr>
            <a:spLocks noChangeArrowheads="1"/>
          </p:cNvSpPr>
          <p:nvPr/>
        </p:nvSpPr>
        <p:spPr bwMode="gray">
          <a:xfrm>
            <a:off x="999067" y="-14288"/>
            <a:ext cx="95251" cy="6872288"/>
          </a:xfrm>
          <a:prstGeom prst="rect">
            <a:avLst/>
          </a:prstGeom>
          <a:solidFill>
            <a:schemeClr val="accent2">
              <a:alpha val="2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7" name="Rectangle 479"/>
          <p:cNvSpPr>
            <a:spLocks noChangeArrowheads="1"/>
          </p:cNvSpPr>
          <p:nvPr/>
        </p:nvSpPr>
        <p:spPr bwMode="gray">
          <a:xfrm>
            <a:off x="677334" y="0"/>
            <a:ext cx="224367" cy="6865938"/>
          </a:xfrm>
          <a:prstGeom prst="rect">
            <a:avLst/>
          </a:prstGeom>
          <a:solidFill>
            <a:schemeClr val="accent2">
              <a:alpha val="53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9" name="Rectangle 481"/>
          <p:cNvSpPr>
            <a:spLocks noChangeArrowheads="1"/>
          </p:cNvSpPr>
          <p:nvPr/>
        </p:nvSpPr>
        <p:spPr bwMode="gray">
          <a:xfrm>
            <a:off x="882651" y="0"/>
            <a:ext cx="152400" cy="6872288"/>
          </a:xfrm>
          <a:prstGeom prst="rect">
            <a:avLst/>
          </a:prstGeom>
          <a:solidFill>
            <a:schemeClr val="accent2">
              <a:alpha val="37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0988" name="Rectangle 460"/>
          <p:cNvSpPr>
            <a:spLocks noGrp="1" noChangeArrowheads="1"/>
          </p:cNvSpPr>
          <p:nvPr>
            <p:ph type="title"/>
          </p:nvPr>
        </p:nvSpPr>
        <p:spPr bwMode="auto">
          <a:xfrm>
            <a:off x="1407585" y="65089"/>
            <a:ext cx="10610849" cy="1011237"/>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0989" name="Rectangle 461"/>
          <p:cNvSpPr>
            <a:spLocks noGrp="1" noChangeArrowheads="1"/>
          </p:cNvSpPr>
          <p:nvPr>
            <p:ph type="body" idx="1"/>
          </p:nvPr>
        </p:nvSpPr>
        <p:spPr bwMode="auto">
          <a:xfrm>
            <a:off x="1373717" y="1163639"/>
            <a:ext cx="10615083" cy="5360987"/>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0990" name="Rectangle 462"/>
          <p:cNvSpPr>
            <a:spLocks noGrp="1" noChangeArrowheads="1"/>
          </p:cNvSpPr>
          <p:nvPr>
            <p:ph type="dt" sz="half" idx="2"/>
          </p:nvPr>
        </p:nvSpPr>
        <p:spPr bwMode="auto">
          <a:xfrm>
            <a:off x="1437217" y="6616700"/>
            <a:ext cx="2844800" cy="2413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200" b="0"/>
            </a:lvl1pPr>
          </a:lstStyle>
          <a:p>
            <a:pPr defTabSz="914286" fontAlgn="base">
              <a:spcBef>
                <a:spcPct val="0"/>
              </a:spcBef>
              <a:spcAft>
                <a:spcPct val="0"/>
              </a:spcAft>
            </a:pPr>
            <a:endParaRPr lang="en-US">
              <a:solidFill>
                <a:srgbClr val="30311D"/>
              </a:solidFill>
            </a:endParaRPr>
          </a:p>
        </p:txBody>
      </p:sp>
      <p:sp>
        <p:nvSpPr>
          <p:cNvPr id="150991" name="Rectangle 463"/>
          <p:cNvSpPr>
            <a:spLocks noGrp="1" noChangeArrowheads="1"/>
          </p:cNvSpPr>
          <p:nvPr>
            <p:ph type="ftr" sz="quarter" idx="3"/>
          </p:nvPr>
        </p:nvSpPr>
        <p:spPr bwMode="auto">
          <a:xfrm>
            <a:off x="7785100" y="6616700"/>
            <a:ext cx="3860800" cy="2413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b="0"/>
            </a:lvl1pPr>
          </a:lstStyle>
          <a:p>
            <a:pPr algn="ctr" defTabSz="914286" fontAlgn="base">
              <a:spcBef>
                <a:spcPct val="0"/>
              </a:spcBef>
              <a:spcAft>
                <a:spcPct val="0"/>
              </a:spcAft>
            </a:pPr>
            <a:endParaRPr lang="en-US">
              <a:solidFill>
                <a:srgbClr val="30311D"/>
              </a:solidFill>
            </a:endParaRPr>
          </a:p>
        </p:txBody>
      </p:sp>
      <p:sp>
        <p:nvSpPr>
          <p:cNvPr id="150992" name="Rectangle 464"/>
          <p:cNvSpPr>
            <a:spLocks noGrp="1" noChangeArrowheads="1"/>
          </p:cNvSpPr>
          <p:nvPr>
            <p:ph type="sldNum" sz="quarter" idx="4"/>
          </p:nvPr>
        </p:nvSpPr>
        <p:spPr bwMode="auto">
          <a:xfrm>
            <a:off x="5583767" y="6616700"/>
            <a:ext cx="882651" cy="2413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b="0"/>
            </a:lvl1pPr>
          </a:lstStyle>
          <a:p>
            <a:pPr defTabSz="914286" fontAlgn="base">
              <a:spcBef>
                <a:spcPct val="0"/>
              </a:spcBef>
              <a:spcAft>
                <a:spcPct val="0"/>
              </a:spcAft>
            </a:pPr>
            <a:fld id="{769BE45F-A8ED-49AD-B231-17366DC7D005}" type="slidenum">
              <a:rPr lang="en-US">
                <a:solidFill>
                  <a:srgbClr val="30311D"/>
                </a:solidFill>
              </a:rPr>
              <a:pPr defTabSz="914286" fontAlgn="base">
                <a:spcBef>
                  <a:spcPct val="0"/>
                </a:spcBef>
                <a:spcAft>
                  <a:spcPct val="0"/>
                </a:spcAft>
              </a:pPr>
              <a:t>‹#›</a:t>
            </a:fld>
            <a:endParaRPr lang="en-US">
              <a:solidFill>
                <a:srgbClr val="30311D"/>
              </a:solidFill>
            </a:endParaRPr>
          </a:p>
        </p:txBody>
      </p:sp>
      <p:sp>
        <p:nvSpPr>
          <p:cNvPr id="151036" name="Oval 508"/>
          <p:cNvSpPr>
            <a:spLocks noChangeArrowheads="1"/>
          </p:cNvSpPr>
          <p:nvPr/>
        </p:nvSpPr>
        <p:spPr bwMode="gray">
          <a:xfrm>
            <a:off x="584201" y="1892301"/>
            <a:ext cx="825500" cy="614363"/>
          </a:xfrm>
          <a:prstGeom prst="ellipse">
            <a:avLst/>
          </a:prstGeom>
          <a:blipFill dpi="0" rotWithShape="1">
            <a:blip r:embed="rId14" cstate="print"/>
            <a:srcRect/>
            <a:stretch>
              <a:fillRect/>
            </a:stretch>
          </a:blipFill>
          <a:ln w="28575" algn="ctr">
            <a:solidFill>
              <a:srgbClr val="F8F8F8">
                <a:alpha val="70000"/>
              </a:srgbClr>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39" name="Oval 511"/>
          <p:cNvSpPr>
            <a:spLocks noChangeArrowheads="1"/>
          </p:cNvSpPr>
          <p:nvPr/>
        </p:nvSpPr>
        <p:spPr bwMode="gray">
          <a:xfrm>
            <a:off x="590551" y="315913"/>
            <a:ext cx="804333" cy="596900"/>
          </a:xfrm>
          <a:prstGeom prst="ellipse">
            <a:avLst/>
          </a:prstGeom>
          <a:blipFill dpi="0" rotWithShape="1">
            <a:blip r:embed="rId15" cstate="print"/>
            <a:srcRect/>
            <a:stretch>
              <a:fillRect/>
            </a:stretch>
          </a:blipFill>
          <a:ln w="57150" algn="ctr">
            <a:solidFill>
              <a:srgbClr val="F8F8F8">
                <a:alpha val="70000"/>
              </a:srgbClr>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43" name="Oval 515"/>
          <p:cNvSpPr>
            <a:spLocks noChangeArrowheads="1"/>
          </p:cNvSpPr>
          <p:nvPr/>
        </p:nvSpPr>
        <p:spPr bwMode="gray">
          <a:xfrm>
            <a:off x="573618" y="1128714"/>
            <a:ext cx="804333" cy="593725"/>
          </a:xfrm>
          <a:prstGeom prst="ellipse">
            <a:avLst/>
          </a:prstGeom>
          <a:blipFill dpi="0" rotWithShape="1">
            <a:blip r:embed="rId16" cstate="print"/>
            <a:srcRect/>
            <a:stretch>
              <a:fillRect/>
            </a:stretch>
          </a:blipFill>
          <a:ln w="38100" algn="ctr">
            <a:solidFill>
              <a:srgbClr val="F8F8F8">
                <a:alpha val="70000"/>
              </a:srgbClr>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6" name="TextBox 15"/>
          <p:cNvSpPr txBox="1"/>
          <p:nvPr userDrawn="1"/>
        </p:nvSpPr>
        <p:spPr>
          <a:xfrm>
            <a:off x="159018" y="6627168"/>
            <a:ext cx="1826141" cy="230832"/>
          </a:xfrm>
          <a:prstGeom prst="rect">
            <a:avLst/>
          </a:prstGeom>
          <a:noFill/>
        </p:spPr>
        <p:txBody>
          <a:bodyPr wrap="none" rtlCol="0">
            <a:spAutoFit/>
          </a:bodyPr>
          <a:lstStyle/>
          <a:p>
            <a:pPr algn="ctr" defTabSz="914286" fontAlgn="base">
              <a:spcBef>
                <a:spcPct val="0"/>
              </a:spcBef>
              <a:spcAft>
                <a:spcPct val="0"/>
              </a:spcAft>
            </a:pPr>
            <a:r>
              <a:rPr lang="en-US" sz="900" b="1">
                <a:solidFill>
                  <a:srgbClr val="30311D"/>
                </a:solidFill>
              </a:rPr>
              <a:t>http://dichvudanhvanban.com</a:t>
            </a:r>
          </a:p>
        </p:txBody>
      </p:sp>
    </p:spTree>
    <p:extLst>
      <p:ext uri="{BB962C8B-B14F-4D97-AF65-F5344CB8AC3E}">
        <p14:creationId xmlns:p14="http://schemas.microsoft.com/office/powerpoint/2010/main" val="4147644388"/>
      </p:ext>
    </p:extLst>
  </p:cSld>
  <p:clrMap bg1="lt1" tx1="dk1" bg2="lt2" tx2="dk2" accent1="accent1" accent2="accent2" accent3="accent3" accent4="accent4" accent5="accent5" accent6="accent6" hlink="hlink" folHlink="folHlink"/>
  <p:sldLayoutIdLst>
    <p:sldLayoutId id="2147485859" r:id="rId1"/>
    <p:sldLayoutId id="2147485860" r:id="rId2"/>
    <p:sldLayoutId id="2147485861" r:id="rId3"/>
    <p:sldLayoutId id="2147485862" r:id="rId4"/>
    <p:sldLayoutId id="2147485863" r:id="rId5"/>
    <p:sldLayoutId id="2147485864" r:id="rId6"/>
    <p:sldLayoutId id="2147485865" r:id="rId7"/>
    <p:sldLayoutId id="2147485866" r:id="rId8"/>
    <p:sldLayoutId id="2147485867" r:id="rId9"/>
    <p:sldLayoutId id="2147485868" r:id="rId10"/>
    <p:sldLayoutId id="2147485869" r:id="rId11"/>
    <p:sldLayoutId id="2147485870"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0"/>
                                  </p:stCondLst>
                                  <p:childTnLst>
                                    <p:set>
                                      <p:cBhvr>
                                        <p:cTn id="6" dur="1" fill="hold">
                                          <p:stCondLst>
                                            <p:cond delay="0"/>
                                          </p:stCondLst>
                                        </p:cTn>
                                        <p:tgtEl>
                                          <p:spTgt spid="150988"/>
                                        </p:tgtEl>
                                        <p:attrNameLst>
                                          <p:attrName>style.visibility</p:attrName>
                                        </p:attrNameLst>
                                      </p:cBhvr>
                                      <p:to>
                                        <p:strVal val="visible"/>
                                      </p:to>
                                    </p:set>
                                    <p:animEffect transition="in" filter="barn(inVertical)">
                                      <p:cBhvr>
                                        <p:cTn id="7" dur="1000"/>
                                        <p:tgtEl>
                                          <p:spTgt spid="150988"/>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151003"/>
                                        </p:tgtEl>
                                        <p:attrNameLst>
                                          <p:attrName>style.visibility</p:attrName>
                                        </p:attrNameLst>
                                      </p:cBhvr>
                                      <p:to>
                                        <p:strVal val="visible"/>
                                      </p:to>
                                    </p:set>
                                    <p:animEffect transition="in" filter="wipe(up)">
                                      <p:cBhvr>
                                        <p:cTn id="10" dur="500"/>
                                        <p:tgtEl>
                                          <p:spTgt spid="151003"/>
                                        </p:tgtEl>
                                      </p:cBhvr>
                                    </p:animEffect>
                                  </p:childTnLst>
                                </p:cTn>
                              </p:par>
                              <p:par>
                                <p:cTn id="11" presetID="22" presetClass="entr" presetSubtype="1" fill="hold" grpId="0" nodeType="withEffect">
                                  <p:stCondLst>
                                    <p:cond delay="200"/>
                                  </p:stCondLst>
                                  <p:childTnLst>
                                    <p:set>
                                      <p:cBhvr>
                                        <p:cTn id="12" dur="1" fill="hold">
                                          <p:stCondLst>
                                            <p:cond delay="0"/>
                                          </p:stCondLst>
                                        </p:cTn>
                                        <p:tgtEl>
                                          <p:spTgt spid="151002"/>
                                        </p:tgtEl>
                                        <p:attrNameLst>
                                          <p:attrName>style.visibility</p:attrName>
                                        </p:attrNameLst>
                                      </p:cBhvr>
                                      <p:to>
                                        <p:strVal val="visible"/>
                                      </p:to>
                                    </p:set>
                                    <p:animEffect transition="in" filter="wipe(up)">
                                      <p:cBhvr>
                                        <p:cTn id="13" dur="500"/>
                                        <p:tgtEl>
                                          <p:spTgt spid="151002"/>
                                        </p:tgtEl>
                                      </p:cBhvr>
                                    </p:animEffect>
                                  </p:childTnLst>
                                </p:cTn>
                              </p:par>
                              <p:par>
                                <p:cTn id="14" presetID="22" presetClass="entr" presetSubtype="1" fill="hold" grpId="0" nodeType="withEffect">
                                  <p:stCondLst>
                                    <p:cond delay="800"/>
                                  </p:stCondLst>
                                  <p:childTnLst>
                                    <p:set>
                                      <p:cBhvr>
                                        <p:cTn id="15" dur="1" fill="hold">
                                          <p:stCondLst>
                                            <p:cond delay="0"/>
                                          </p:stCondLst>
                                        </p:cTn>
                                        <p:tgtEl>
                                          <p:spTgt spid="151007"/>
                                        </p:tgtEl>
                                        <p:attrNameLst>
                                          <p:attrName>style.visibility</p:attrName>
                                        </p:attrNameLst>
                                      </p:cBhvr>
                                      <p:to>
                                        <p:strVal val="visible"/>
                                      </p:to>
                                    </p:set>
                                    <p:animEffect transition="in" filter="wipe(up)">
                                      <p:cBhvr>
                                        <p:cTn id="16" dur="500"/>
                                        <p:tgtEl>
                                          <p:spTgt spid="151007"/>
                                        </p:tgtEl>
                                      </p:cBhvr>
                                    </p:animEffect>
                                  </p:childTnLst>
                                </p:cTn>
                              </p:par>
                              <p:par>
                                <p:cTn id="17" presetID="47" presetClass="entr" presetSubtype="0" fill="hold" grpId="0" nodeType="withEffect">
                                  <p:stCondLst>
                                    <p:cond delay="1500"/>
                                  </p:stCondLst>
                                  <p:childTnLst>
                                    <p:set>
                                      <p:cBhvr>
                                        <p:cTn id="18" dur="1" fill="hold">
                                          <p:stCondLst>
                                            <p:cond delay="0"/>
                                          </p:stCondLst>
                                        </p:cTn>
                                        <p:tgtEl>
                                          <p:spTgt spid="151009"/>
                                        </p:tgtEl>
                                        <p:attrNameLst>
                                          <p:attrName>style.visibility</p:attrName>
                                        </p:attrNameLst>
                                      </p:cBhvr>
                                      <p:to>
                                        <p:strVal val="visible"/>
                                      </p:to>
                                    </p:set>
                                    <p:animEffect transition="in" filter="fade">
                                      <p:cBhvr>
                                        <p:cTn id="19" dur="500"/>
                                        <p:tgtEl>
                                          <p:spTgt spid="151009"/>
                                        </p:tgtEl>
                                      </p:cBhvr>
                                    </p:animEffect>
                                    <p:anim calcmode="lin" valueType="num">
                                      <p:cBhvr>
                                        <p:cTn id="20" dur="500" fill="hold"/>
                                        <p:tgtEl>
                                          <p:spTgt spid="151009"/>
                                        </p:tgtEl>
                                        <p:attrNameLst>
                                          <p:attrName>ppt_x</p:attrName>
                                        </p:attrNameLst>
                                      </p:cBhvr>
                                      <p:tavLst>
                                        <p:tav tm="0">
                                          <p:val>
                                            <p:strVal val="#ppt_x"/>
                                          </p:val>
                                        </p:tav>
                                        <p:tav tm="100000">
                                          <p:val>
                                            <p:strVal val="#ppt_x"/>
                                          </p:val>
                                        </p:tav>
                                      </p:tavLst>
                                    </p:anim>
                                    <p:anim calcmode="lin" valueType="num">
                                      <p:cBhvr>
                                        <p:cTn id="21" dur="500" fill="hold"/>
                                        <p:tgtEl>
                                          <p:spTgt spid="151009"/>
                                        </p:tgtEl>
                                        <p:attrNameLst>
                                          <p:attrName>ppt_y</p:attrName>
                                        </p:attrNameLst>
                                      </p:cBhvr>
                                      <p:tavLst>
                                        <p:tav tm="0">
                                          <p:val>
                                            <p:strVal val="#ppt_y-.1"/>
                                          </p:val>
                                        </p:tav>
                                        <p:tav tm="100000">
                                          <p:val>
                                            <p:strVal val="#ppt_y"/>
                                          </p:val>
                                        </p:tav>
                                      </p:tavLst>
                                    </p:anim>
                                  </p:childTnLst>
                                </p:cTn>
                              </p:par>
                              <p:par>
                                <p:cTn id="22" presetID="47" presetClass="entr" presetSubtype="0" fill="hold" grpId="0" nodeType="withEffect">
                                  <p:stCondLst>
                                    <p:cond delay="2300"/>
                                  </p:stCondLst>
                                  <p:childTnLst>
                                    <p:set>
                                      <p:cBhvr>
                                        <p:cTn id="23" dur="1" fill="hold">
                                          <p:stCondLst>
                                            <p:cond delay="0"/>
                                          </p:stCondLst>
                                        </p:cTn>
                                        <p:tgtEl>
                                          <p:spTgt spid="151005"/>
                                        </p:tgtEl>
                                        <p:attrNameLst>
                                          <p:attrName>style.visibility</p:attrName>
                                        </p:attrNameLst>
                                      </p:cBhvr>
                                      <p:to>
                                        <p:strVal val="visible"/>
                                      </p:to>
                                    </p:set>
                                    <p:animEffect transition="in" filter="fade">
                                      <p:cBhvr>
                                        <p:cTn id="24" dur="500"/>
                                        <p:tgtEl>
                                          <p:spTgt spid="151005"/>
                                        </p:tgtEl>
                                      </p:cBhvr>
                                    </p:animEffect>
                                    <p:anim calcmode="lin" valueType="num">
                                      <p:cBhvr>
                                        <p:cTn id="25" dur="500" fill="hold"/>
                                        <p:tgtEl>
                                          <p:spTgt spid="151005"/>
                                        </p:tgtEl>
                                        <p:attrNameLst>
                                          <p:attrName>ppt_x</p:attrName>
                                        </p:attrNameLst>
                                      </p:cBhvr>
                                      <p:tavLst>
                                        <p:tav tm="0">
                                          <p:val>
                                            <p:strVal val="#ppt_x"/>
                                          </p:val>
                                        </p:tav>
                                        <p:tav tm="100000">
                                          <p:val>
                                            <p:strVal val="#ppt_x"/>
                                          </p:val>
                                        </p:tav>
                                      </p:tavLst>
                                    </p:anim>
                                    <p:anim calcmode="lin" valueType="num">
                                      <p:cBhvr>
                                        <p:cTn id="26" dur="500" fill="hold"/>
                                        <p:tgtEl>
                                          <p:spTgt spid="151005"/>
                                        </p:tgtEl>
                                        <p:attrNameLst>
                                          <p:attrName>ppt_y</p:attrName>
                                        </p:attrNameLst>
                                      </p:cBhvr>
                                      <p:tavLst>
                                        <p:tav tm="0">
                                          <p:val>
                                            <p:strVal val="#ppt_y-.1"/>
                                          </p:val>
                                        </p:tav>
                                        <p:tav tm="100000">
                                          <p:val>
                                            <p:strVal val="#ppt_y"/>
                                          </p:val>
                                        </p:tav>
                                      </p:tavLst>
                                    </p:anim>
                                  </p:childTnLst>
                                </p:cTn>
                              </p:par>
                            </p:childTnLst>
                          </p:cTn>
                        </p:par>
                        <p:par>
                          <p:cTn id="27" fill="hold">
                            <p:stCondLst>
                              <p:cond delay="2800"/>
                            </p:stCondLst>
                            <p:childTnLst>
                              <p:par>
                                <p:cTn id="28" presetID="6" presetClass="emph" presetSubtype="0" fill="hold" grpId="1" nodeType="afterEffect">
                                  <p:stCondLst>
                                    <p:cond delay="0"/>
                                  </p:stCondLst>
                                  <p:childTnLst>
                                    <p:animScale>
                                      <p:cBhvr>
                                        <p:cTn id="29" dur="500" fill="hold"/>
                                        <p:tgtEl>
                                          <p:spTgt spid="151003"/>
                                        </p:tgtEl>
                                      </p:cBhvr>
                                      <p:by x="150000" y="150000"/>
                                    </p:animScale>
                                  </p:childTnLst>
                                </p:cTn>
                              </p:par>
                              <p:par>
                                <p:cTn id="30" presetID="6" presetClass="emph" presetSubtype="0" fill="hold" grpId="1" nodeType="withEffect">
                                  <p:stCondLst>
                                    <p:cond delay="400"/>
                                  </p:stCondLst>
                                  <p:childTnLst>
                                    <p:animScale>
                                      <p:cBhvr>
                                        <p:cTn id="31" dur="500" fill="hold"/>
                                        <p:tgtEl>
                                          <p:spTgt spid="151007"/>
                                        </p:tgtEl>
                                      </p:cBhvr>
                                      <p:by x="150000" y="150000"/>
                                    </p:animScale>
                                  </p:childTnLst>
                                </p:cTn>
                              </p:par>
                              <p:par>
                                <p:cTn id="32" presetID="6" presetClass="emph" presetSubtype="0" fill="hold" grpId="1" nodeType="withEffect">
                                  <p:stCondLst>
                                    <p:cond delay="1100"/>
                                  </p:stCondLst>
                                  <p:childTnLst>
                                    <p:animScale>
                                      <p:cBhvr>
                                        <p:cTn id="33" dur="500" fill="hold"/>
                                        <p:tgtEl>
                                          <p:spTgt spid="151009"/>
                                        </p:tgtEl>
                                      </p:cBhvr>
                                      <p:by x="150000" y="150000"/>
                                    </p:animScale>
                                  </p:childTnLst>
                                </p:cTn>
                              </p:par>
                              <p:par>
                                <p:cTn id="34" presetID="6" presetClass="emph" presetSubtype="0" fill="hold" grpId="1" nodeType="withEffect">
                                  <p:stCondLst>
                                    <p:cond delay="1700"/>
                                  </p:stCondLst>
                                  <p:childTnLst>
                                    <p:animScale>
                                      <p:cBhvr>
                                        <p:cTn id="35" dur="500" fill="hold"/>
                                        <p:tgtEl>
                                          <p:spTgt spid="151005"/>
                                        </p:tgtEl>
                                      </p:cBhvr>
                                      <p:by x="150000" y="150000"/>
                                    </p:animScale>
                                  </p:childTnLst>
                                </p:cTn>
                              </p:par>
                            </p:childTnLst>
                          </p:cTn>
                        </p:par>
                        <p:par>
                          <p:cTn id="36" fill="hold">
                            <p:stCondLst>
                              <p:cond delay="5000"/>
                            </p:stCondLst>
                            <p:childTnLst>
                              <p:par>
                                <p:cTn id="37" presetID="6" presetClass="emph" presetSubtype="0" fill="hold" grpId="1" nodeType="afterEffect">
                                  <p:stCondLst>
                                    <p:cond delay="0"/>
                                  </p:stCondLst>
                                  <p:childTnLst>
                                    <p:animScale>
                                      <p:cBhvr>
                                        <p:cTn id="38" dur="500" fill="hold"/>
                                        <p:tgtEl>
                                          <p:spTgt spid="151002"/>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1002" grpId="0" animBg="1"/>
      <p:bldP spid="151002" grpId="1" animBg="1"/>
      <p:bldP spid="151003" grpId="0" animBg="1"/>
      <p:bldP spid="151003" grpId="1" animBg="1"/>
      <p:bldP spid="151005" grpId="0" animBg="1"/>
      <p:bldP spid="151005" grpId="1" animBg="1"/>
      <p:bldP spid="151007" grpId="0" animBg="1"/>
      <p:bldP spid="151007" grpId="1" animBg="1"/>
      <p:bldP spid="151009" grpId="0" animBg="1"/>
      <p:bldP spid="151009" grpId="1" animBg="1"/>
      <p:bldP spid="150988" grpId="0"/>
    </p:bldLst>
  </p:timing>
  <p:txStyles>
    <p:titleStyle>
      <a:lvl1pPr algn="l" rtl="0" eaLnBrk="1" fontAlgn="base" hangingPunct="1">
        <a:spcBef>
          <a:spcPct val="0"/>
        </a:spcBef>
        <a:spcAft>
          <a:spcPct val="0"/>
        </a:spcAft>
        <a:defRPr sz="4000" b="1">
          <a:solidFill>
            <a:schemeClr val="tx2"/>
          </a:solidFill>
          <a:latin typeface="+mj-lt"/>
          <a:ea typeface="+mj-ea"/>
          <a:cs typeface="+mj-cs"/>
        </a:defRPr>
      </a:lvl1pPr>
      <a:lvl2pPr algn="l" rtl="0" eaLnBrk="1" fontAlgn="base" hangingPunct="1">
        <a:spcBef>
          <a:spcPct val="0"/>
        </a:spcBef>
        <a:spcAft>
          <a:spcPct val="0"/>
        </a:spcAft>
        <a:defRPr sz="4000" b="1">
          <a:solidFill>
            <a:schemeClr val="tx2"/>
          </a:solidFill>
          <a:latin typeface="Arial" charset="0"/>
        </a:defRPr>
      </a:lvl2pPr>
      <a:lvl3pPr algn="l" rtl="0" eaLnBrk="1" fontAlgn="base" hangingPunct="1">
        <a:spcBef>
          <a:spcPct val="0"/>
        </a:spcBef>
        <a:spcAft>
          <a:spcPct val="0"/>
        </a:spcAft>
        <a:defRPr sz="4000" b="1">
          <a:solidFill>
            <a:schemeClr val="tx2"/>
          </a:solidFill>
          <a:latin typeface="Arial" charset="0"/>
        </a:defRPr>
      </a:lvl3pPr>
      <a:lvl4pPr algn="l" rtl="0" eaLnBrk="1" fontAlgn="base" hangingPunct="1">
        <a:spcBef>
          <a:spcPct val="0"/>
        </a:spcBef>
        <a:spcAft>
          <a:spcPct val="0"/>
        </a:spcAft>
        <a:defRPr sz="4000" b="1">
          <a:solidFill>
            <a:schemeClr val="tx2"/>
          </a:solidFill>
          <a:latin typeface="Arial" charset="0"/>
        </a:defRPr>
      </a:lvl4pPr>
      <a:lvl5pPr algn="l" rtl="0" eaLnBrk="1" fontAlgn="base" hangingPunct="1">
        <a:spcBef>
          <a:spcPct val="0"/>
        </a:spcBef>
        <a:spcAft>
          <a:spcPct val="0"/>
        </a:spcAft>
        <a:defRPr sz="4000" b="1">
          <a:solidFill>
            <a:schemeClr val="tx2"/>
          </a:solidFill>
          <a:latin typeface="Arial" charset="0"/>
        </a:defRPr>
      </a:lvl5pPr>
      <a:lvl6pPr marL="457200" algn="l" rtl="0" eaLnBrk="1" fontAlgn="base" hangingPunct="1">
        <a:spcBef>
          <a:spcPct val="0"/>
        </a:spcBef>
        <a:spcAft>
          <a:spcPct val="0"/>
        </a:spcAft>
        <a:defRPr sz="4000" b="1">
          <a:solidFill>
            <a:schemeClr val="tx2"/>
          </a:solidFill>
          <a:latin typeface="Arial" charset="0"/>
        </a:defRPr>
      </a:lvl6pPr>
      <a:lvl7pPr marL="914400" algn="l" rtl="0" eaLnBrk="1" fontAlgn="base" hangingPunct="1">
        <a:spcBef>
          <a:spcPct val="0"/>
        </a:spcBef>
        <a:spcAft>
          <a:spcPct val="0"/>
        </a:spcAft>
        <a:defRPr sz="4000" b="1">
          <a:solidFill>
            <a:schemeClr val="tx2"/>
          </a:solidFill>
          <a:latin typeface="Arial" charset="0"/>
        </a:defRPr>
      </a:lvl7pPr>
      <a:lvl8pPr marL="1371600" algn="l" rtl="0" eaLnBrk="1" fontAlgn="base" hangingPunct="1">
        <a:spcBef>
          <a:spcPct val="0"/>
        </a:spcBef>
        <a:spcAft>
          <a:spcPct val="0"/>
        </a:spcAft>
        <a:defRPr sz="4000" b="1">
          <a:solidFill>
            <a:schemeClr val="tx2"/>
          </a:solidFill>
          <a:latin typeface="Arial" charset="0"/>
        </a:defRPr>
      </a:lvl8pPr>
      <a:lvl9pPr marL="1828800" algn="l" rtl="0" eaLnBrk="1" fontAlgn="base" hangingPunct="1">
        <a:spcBef>
          <a:spcPct val="0"/>
        </a:spcBef>
        <a:spcAft>
          <a:spcPct val="0"/>
        </a:spcAft>
        <a:defRPr sz="4000" b="1">
          <a:solidFill>
            <a:schemeClr val="tx2"/>
          </a:solidFill>
          <a:latin typeface="Arial" charset="0"/>
        </a:defRPr>
      </a:lvl9pPr>
    </p:titleStyle>
    <p:bodyStyle>
      <a:lvl1pPr marL="342900" indent="-342900" algn="l" rtl="0" eaLnBrk="1" fontAlgn="base" hangingPunct="1">
        <a:spcBef>
          <a:spcPct val="20000"/>
        </a:spcBef>
        <a:spcAft>
          <a:spcPct val="0"/>
        </a:spcAft>
        <a:buSzPct val="85000"/>
        <a:buFont typeface="Wingdings" pitchFamily="2" charset="2"/>
        <a:buChar char="£"/>
        <a:defRPr sz="3200" b="1">
          <a:solidFill>
            <a:schemeClr val="accent1"/>
          </a:solidFill>
          <a:latin typeface="+mn-lt"/>
          <a:ea typeface="+mn-ea"/>
          <a:cs typeface="+mn-cs"/>
        </a:defRPr>
      </a:lvl1pPr>
      <a:lvl2pPr marL="742950" indent="-285750" algn="l" rtl="0" eaLnBrk="1" fontAlgn="base" hangingPunct="1">
        <a:spcBef>
          <a:spcPct val="20000"/>
        </a:spcBef>
        <a:spcAft>
          <a:spcPct val="0"/>
        </a:spcAft>
        <a:buClr>
          <a:schemeClr val="hlink"/>
        </a:buClr>
        <a:buSzPct val="105000"/>
        <a:buChar char="•"/>
        <a:defRPr sz="2800">
          <a:solidFill>
            <a:schemeClr val="tx2"/>
          </a:solidFill>
          <a:latin typeface="+mn-lt"/>
        </a:defRPr>
      </a:lvl2pPr>
      <a:lvl3pPr marL="1143000" indent="-228600" algn="l" rtl="0" eaLnBrk="1" fontAlgn="base" hangingPunct="1">
        <a:spcBef>
          <a:spcPct val="20000"/>
        </a:spcBef>
        <a:spcAft>
          <a:spcPct val="0"/>
        </a:spcAft>
        <a:buClr>
          <a:schemeClr val="folHlink"/>
        </a:buClr>
        <a:buChar char="•"/>
        <a:defRPr sz="2400">
          <a:solidFill>
            <a:schemeClr val="tx2"/>
          </a:solidFill>
          <a:latin typeface="+mn-lt"/>
        </a:defRPr>
      </a:lvl3pPr>
      <a:lvl4pPr marL="1600200" indent="-228600" algn="l" rtl="0" eaLnBrk="1" fontAlgn="base" hangingPunct="1">
        <a:spcBef>
          <a:spcPct val="20000"/>
        </a:spcBef>
        <a:spcAft>
          <a:spcPct val="0"/>
        </a:spcAft>
        <a:buClr>
          <a:schemeClr val="tx2"/>
        </a:buClr>
        <a:buSzPct val="85000"/>
        <a:buChar char="•"/>
        <a:defRPr sz="2000">
          <a:solidFill>
            <a:schemeClr val="tx2"/>
          </a:solidFill>
          <a:latin typeface="+mn-lt"/>
        </a:defRPr>
      </a:lvl4pPr>
      <a:lvl5pPr marL="2057400" indent="-228600" algn="l" rtl="0" eaLnBrk="1" fontAlgn="base" hangingPunct="1">
        <a:spcBef>
          <a:spcPct val="20000"/>
        </a:spcBef>
        <a:spcAft>
          <a:spcPct val="0"/>
        </a:spcAft>
        <a:buClr>
          <a:schemeClr val="accent1"/>
        </a:buClr>
        <a:buSzPct val="85000"/>
        <a:buChar char="•"/>
        <a:defRPr sz="2000">
          <a:solidFill>
            <a:schemeClr val="tx2"/>
          </a:solidFill>
          <a:latin typeface="+mn-lt"/>
        </a:defRPr>
      </a:lvl5pPr>
      <a:lvl6pPr marL="2514600" indent="-228600" algn="l" rtl="0" eaLnBrk="1" fontAlgn="base" hangingPunct="1">
        <a:spcBef>
          <a:spcPct val="20000"/>
        </a:spcBef>
        <a:spcAft>
          <a:spcPct val="0"/>
        </a:spcAft>
        <a:buClr>
          <a:schemeClr val="accent1"/>
        </a:buClr>
        <a:buSzPct val="85000"/>
        <a:buChar char="•"/>
        <a:defRPr sz="2000">
          <a:solidFill>
            <a:schemeClr val="tx2"/>
          </a:solidFill>
          <a:latin typeface="+mn-lt"/>
        </a:defRPr>
      </a:lvl6pPr>
      <a:lvl7pPr marL="2971800" indent="-228600" algn="l" rtl="0" eaLnBrk="1" fontAlgn="base" hangingPunct="1">
        <a:spcBef>
          <a:spcPct val="20000"/>
        </a:spcBef>
        <a:spcAft>
          <a:spcPct val="0"/>
        </a:spcAft>
        <a:buClr>
          <a:schemeClr val="accent1"/>
        </a:buClr>
        <a:buSzPct val="85000"/>
        <a:buChar char="•"/>
        <a:defRPr sz="2000">
          <a:solidFill>
            <a:schemeClr val="tx2"/>
          </a:solidFill>
          <a:latin typeface="+mn-lt"/>
        </a:defRPr>
      </a:lvl7pPr>
      <a:lvl8pPr marL="3429000" indent="-228600" algn="l" rtl="0" eaLnBrk="1" fontAlgn="base" hangingPunct="1">
        <a:spcBef>
          <a:spcPct val="20000"/>
        </a:spcBef>
        <a:spcAft>
          <a:spcPct val="0"/>
        </a:spcAft>
        <a:buClr>
          <a:schemeClr val="accent1"/>
        </a:buClr>
        <a:buSzPct val="85000"/>
        <a:buChar char="•"/>
        <a:defRPr sz="2000">
          <a:solidFill>
            <a:schemeClr val="tx2"/>
          </a:solidFill>
          <a:latin typeface="+mn-lt"/>
        </a:defRPr>
      </a:lvl8pPr>
      <a:lvl9pPr marL="3886200" indent="-228600" algn="l" rtl="0" eaLnBrk="1" fontAlgn="base" hangingPunct="1">
        <a:spcBef>
          <a:spcPct val="20000"/>
        </a:spcBef>
        <a:spcAft>
          <a:spcPct val="0"/>
        </a:spcAft>
        <a:buClr>
          <a:schemeClr val="accent1"/>
        </a:buClr>
        <a:buSzPct val="85000"/>
        <a:buChar char="•"/>
        <a:defRPr sz="2000">
          <a:solidFill>
            <a:schemeClr val="tx2"/>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09600" y="751067"/>
            <a:ext cx="7068400" cy="97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1pPr>
            <a:lvl2pPr lvl="1">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2pPr>
            <a:lvl3pPr lvl="2">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3pPr>
            <a:lvl4pPr lvl="3">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4pPr>
            <a:lvl5pPr lvl="4">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5pPr>
            <a:lvl6pPr lvl="5">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6pPr>
            <a:lvl7pPr lvl="6">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7pPr>
            <a:lvl8pPr lvl="7">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8pPr>
            <a:lvl9pPr lvl="8">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9pPr>
          </a:lstStyle>
          <a:p>
            <a:endParaRPr/>
          </a:p>
        </p:txBody>
      </p:sp>
      <p:sp>
        <p:nvSpPr>
          <p:cNvPr id="7" name="Google Shape;7;p1"/>
          <p:cNvSpPr txBox="1">
            <a:spLocks noGrp="1"/>
          </p:cNvSpPr>
          <p:nvPr>
            <p:ph type="body" idx="1"/>
          </p:nvPr>
        </p:nvSpPr>
        <p:spPr>
          <a:xfrm>
            <a:off x="609600" y="1875925"/>
            <a:ext cx="7068400" cy="4215200"/>
          </a:xfrm>
          <a:prstGeom prst="rect">
            <a:avLst/>
          </a:prstGeom>
          <a:noFill/>
          <a:ln>
            <a:noFill/>
          </a:ln>
        </p:spPr>
        <p:txBody>
          <a:bodyPr spcFirstLastPara="1" wrap="square" lIns="91425" tIns="91425" rIns="91425" bIns="91425" anchor="t" anchorCtr="0">
            <a:noAutofit/>
          </a:bodyPr>
          <a:lstStyle>
            <a:lvl1pPr marL="457200" lvl="0" indent="-342900">
              <a:spcBef>
                <a:spcPts val="60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1pPr>
            <a:lvl2pPr marL="914400" lvl="1"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2pPr>
            <a:lvl3pPr marL="1371600" lvl="2"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3pPr>
            <a:lvl4pPr marL="1828800" lvl="3"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4pPr>
            <a:lvl5pPr marL="2286000" lvl="4"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5pPr>
            <a:lvl6pPr marL="2743200" lvl="5"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6pPr>
            <a:lvl7pPr marL="3200400" lvl="6"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7pPr>
            <a:lvl8pPr marL="3657600" lvl="7"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8pPr>
            <a:lvl9pPr marL="4114800" lvl="8"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7475045" y="6333135"/>
            <a:ext cx="731600" cy="524800"/>
          </a:xfrm>
          <a:prstGeom prst="rect">
            <a:avLst/>
          </a:prstGeom>
          <a:noFill/>
          <a:ln>
            <a:noFill/>
          </a:ln>
        </p:spPr>
        <p:txBody>
          <a:bodyPr spcFirstLastPara="1" wrap="square" lIns="91425" tIns="91425" rIns="91425" bIns="91425" anchor="ctr" anchorCtr="0">
            <a:noAutofit/>
          </a:bodyPr>
          <a:lstStyle>
            <a:lvl1pPr lvl="0" algn="r">
              <a:buNone/>
              <a:defRPr sz="1600">
                <a:solidFill>
                  <a:srgbClr val="33CCFF"/>
                </a:solidFill>
                <a:latin typeface="Pontano Sans"/>
                <a:ea typeface="Pontano Sans"/>
                <a:cs typeface="Pontano Sans"/>
                <a:sym typeface="Pontano Sans"/>
              </a:defRPr>
            </a:lvl1pPr>
            <a:lvl2pPr lvl="1" algn="r">
              <a:buNone/>
              <a:defRPr sz="1600">
                <a:solidFill>
                  <a:srgbClr val="33CCFF"/>
                </a:solidFill>
                <a:latin typeface="Pontano Sans"/>
                <a:ea typeface="Pontano Sans"/>
                <a:cs typeface="Pontano Sans"/>
                <a:sym typeface="Pontano Sans"/>
              </a:defRPr>
            </a:lvl2pPr>
            <a:lvl3pPr lvl="2" algn="r">
              <a:buNone/>
              <a:defRPr sz="1600">
                <a:solidFill>
                  <a:srgbClr val="33CCFF"/>
                </a:solidFill>
                <a:latin typeface="Pontano Sans"/>
                <a:ea typeface="Pontano Sans"/>
                <a:cs typeface="Pontano Sans"/>
                <a:sym typeface="Pontano Sans"/>
              </a:defRPr>
            </a:lvl3pPr>
            <a:lvl4pPr lvl="3" algn="r">
              <a:buNone/>
              <a:defRPr sz="1600">
                <a:solidFill>
                  <a:srgbClr val="33CCFF"/>
                </a:solidFill>
                <a:latin typeface="Pontano Sans"/>
                <a:ea typeface="Pontano Sans"/>
                <a:cs typeface="Pontano Sans"/>
                <a:sym typeface="Pontano Sans"/>
              </a:defRPr>
            </a:lvl4pPr>
            <a:lvl5pPr lvl="4" algn="r">
              <a:buNone/>
              <a:defRPr sz="1600">
                <a:solidFill>
                  <a:srgbClr val="33CCFF"/>
                </a:solidFill>
                <a:latin typeface="Pontano Sans"/>
                <a:ea typeface="Pontano Sans"/>
                <a:cs typeface="Pontano Sans"/>
                <a:sym typeface="Pontano Sans"/>
              </a:defRPr>
            </a:lvl5pPr>
            <a:lvl6pPr lvl="5" algn="r">
              <a:buNone/>
              <a:defRPr sz="1600">
                <a:solidFill>
                  <a:srgbClr val="33CCFF"/>
                </a:solidFill>
                <a:latin typeface="Pontano Sans"/>
                <a:ea typeface="Pontano Sans"/>
                <a:cs typeface="Pontano Sans"/>
                <a:sym typeface="Pontano Sans"/>
              </a:defRPr>
            </a:lvl6pPr>
            <a:lvl7pPr lvl="6" algn="r">
              <a:buNone/>
              <a:defRPr sz="1600">
                <a:solidFill>
                  <a:srgbClr val="33CCFF"/>
                </a:solidFill>
                <a:latin typeface="Pontano Sans"/>
                <a:ea typeface="Pontano Sans"/>
                <a:cs typeface="Pontano Sans"/>
                <a:sym typeface="Pontano Sans"/>
              </a:defRPr>
            </a:lvl7pPr>
            <a:lvl8pPr lvl="7" algn="r">
              <a:buNone/>
              <a:defRPr sz="1600">
                <a:solidFill>
                  <a:srgbClr val="33CCFF"/>
                </a:solidFill>
                <a:latin typeface="Pontano Sans"/>
                <a:ea typeface="Pontano Sans"/>
                <a:cs typeface="Pontano Sans"/>
                <a:sym typeface="Pontano Sans"/>
              </a:defRPr>
            </a:lvl8pPr>
            <a:lvl9pPr lvl="8" algn="r">
              <a:buNone/>
              <a:defRPr sz="1600">
                <a:solidFill>
                  <a:srgbClr val="33CCFF"/>
                </a:solidFill>
                <a:latin typeface="Pontano Sans"/>
                <a:ea typeface="Pontano Sans"/>
                <a:cs typeface="Pontano Sans"/>
                <a:sym typeface="Pontano Sans"/>
              </a:defRPr>
            </a:lvl9pPr>
          </a:lstStyle>
          <a:p>
            <a:pPr defTabSz="914286">
              <a:buClr>
                <a:srgbClr val="000000"/>
              </a:buClr>
              <a:buFont typeface="Arial"/>
              <a:buNone/>
            </a:pPr>
            <a:fld id="{00000000-1234-1234-1234-123412341234}" type="slidenum">
              <a:rPr lang="en" kern="0"/>
              <a:pPr defTabSz="914286">
                <a:buClr>
                  <a:srgbClr val="000000"/>
                </a:buClr>
                <a:buFont typeface="Arial"/>
                <a:buNone/>
              </a:pPr>
              <a:t>‹#›</a:t>
            </a:fld>
            <a:endParaRPr kern="0"/>
          </a:p>
        </p:txBody>
      </p:sp>
    </p:spTree>
    <p:extLst>
      <p:ext uri="{BB962C8B-B14F-4D97-AF65-F5344CB8AC3E}">
        <p14:creationId xmlns:p14="http://schemas.microsoft.com/office/powerpoint/2010/main" val="2170337269"/>
      </p:ext>
    </p:extLst>
  </p:cSld>
  <p:clrMap bg1="lt1" tx1="dk1" bg2="dk2" tx2="lt2" accent1="accent1" accent2="accent2" accent3="accent3" accent4="accent4" accent5="accent5" accent6="accent6" hlink="hlink" folHlink="folHlink"/>
  <p:sldLayoutIdLst>
    <p:sldLayoutId id="2147485872" r:id="rId1"/>
    <p:sldLayoutId id="2147485873" r:id="rId2"/>
    <p:sldLayoutId id="2147485874" r:id="rId3"/>
    <p:sldLayoutId id="2147485875" r:id="rId4"/>
    <p:sldLayoutId id="2147485876" r:id="rId5"/>
    <p:sldLayoutId id="2147485877" r:id="rId6"/>
    <p:sldLayoutId id="2147485878" r:id="rId7"/>
    <p:sldLayoutId id="2147485879" r:id="rId8"/>
    <p:sldLayoutId id="2147485880" r:id="rId9"/>
    <p:sldLayoutId id="2147485881" r:id="rId10"/>
    <p:sldLayoutId id="2147485882"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27080052"/>
      </p:ext>
    </p:extLst>
  </p:cSld>
  <p:clrMap bg1="lt1" tx1="dk1" bg2="lt2" tx2="dk2" accent1="accent1" accent2="accent2" accent3="accent3" accent4="accent4" accent5="accent5" accent6="accent6" hlink="hlink" folHlink="folHlink"/>
  <p:sldLayoutIdLst>
    <p:sldLayoutId id="2147485909" r:id="rId1"/>
    <p:sldLayoutId id="2147485910" r:id="rId2"/>
    <p:sldLayoutId id="2147485911" r:id="rId3"/>
    <p:sldLayoutId id="2147485912" r:id="rId4"/>
    <p:sldLayoutId id="2147485913" r:id="rId5"/>
    <p:sldLayoutId id="2147485914" r:id="rId6"/>
    <p:sldLayoutId id="2147485915" r:id="rId7"/>
    <p:sldLayoutId id="2147485916" r:id="rId8"/>
    <p:sldLayoutId id="2147485917" r:id="rId9"/>
    <p:sldLayoutId id="2147485918" r:id="rId10"/>
    <p:sldLayoutId id="2147485919" r:id="rId11"/>
    <p:sldLayoutId id="2147485920" r:id="rId12"/>
    <p:sldLayoutId id="2147485921" r:id="rId13"/>
    <p:sldLayoutId id="2147485922" r:id="rId14"/>
    <p:sldLayoutId id="2147485923" r:id="rId15"/>
    <p:sldLayoutId id="2147485924" r:id="rId16"/>
    <p:sldLayoutId id="2147485925" r:id="rId17"/>
    <p:sldLayoutId id="2147485926" r:id="rId18"/>
    <p:sldLayoutId id="2147485927" r:id="rId19"/>
    <p:sldLayoutId id="2147485928" r:id="rId20"/>
    <p:sldLayoutId id="2147485929" r:id="rId21"/>
    <p:sldLayoutId id="2147485930" r:id="rId22"/>
    <p:sldLayoutId id="2147485931" r:id="rId23"/>
    <p:sldLayoutId id="2147485932" r:id="rId24"/>
    <p:sldLayoutId id="2147485933"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a:defRPr/>
            </a:pPr>
            <a:fld id="{C8881298-F795-49BF-8A62-C48C19F27930}" type="datetimeFigureOut">
              <a:rPr lang="en-ID">
                <a:solidFill>
                  <a:srgbClr val="000000">
                    <a:tint val="75000"/>
                  </a:srgbClr>
                </a:solidFill>
              </a:rPr>
              <a:pPr>
                <a:defRPr/>
              </a:pPr>
              <a:t>08/12/2023</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a:defRPr/>
            </a:pPr>
            <a:fld id="{7AF62D5D-0D62-4114-A6DA-D003AE25FA29}" type="slidenum">
              <a:rPr lang="en-ID">
                <a:solidFill>
                  <a:srgbClr val="000000">
                    <a:tint val="75000"/>
                  </a:srgbClr>
                </a:solidFill>
              </a:rPr>
              <a:pPr>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833320548"/>
      </p:ext>
    </p:extLst>
  </p:cSld>
  <p:clrMap bg1="lt1" tx1="dk1" bg2="lt2" tx2="dk2" accent1="accent1" accent2="accent2" accent3="accent3" accent4="accent4" accent5="accent5" accent6="accent6" hlink="hlink" folHlink="folHlink"/>
  <p:sldLayoutIdLst>
    <p:sldLayoutId id="2147485945" r:id="rId1"/>
    <p:sldLayoutId id="2147485946" r:id="rId2"/>
    <p:sldLayoutId id="2147485947" r:id="rId3"/>
    <p:sldLayoutId id="2147485948" r:id="rId4"/>
    <p:sldLayoutId id="2147485949" r:id="rId5"/>
    <p:sldLayoutId id="2147485950" r:id="rId6"/>
    <p:sldLayoutId id="2147485951" r:id="rId7"/>
    <p:sldLayoutId id="2147485952" r:id="rId8"/>
    <p:sldLayoutId id="2147485953" r:id="rId9"/>
    <p:sldLayoutId id="2147485954" r:id="rId10"/>
    <p:sldLayoutId id="2147485955" r:id="rId11"/>
    <p:sldLayoutId id="2147485956" r:id="rId12"/>
    <p:sldLayoutId id="2147485957" r:id="rId13"/>
    <p:sldLayoutId id="2147485958" r:id="rId14"/>
    <p:sldLayoutId id="2147485959" r:id="rId15"/>
    <p:sldLayoutId id="2147485960" r:id="rId16"/>
    <p:sldLayoutId id="2147485961" r:id="rId17"/>
    <p:sldLayoutId id="2147485962" r:id="rId18"/>
    <p:sldLayoutId id="2147485963" r:id="rId19"/>
    <p:sldLayoutId id="2147485964" r:id="rId20"/>
    <p:sldLayoutId id="2147485965" r:id="rId21"/>
    <p:sldLayoutId id="2147485966" r:id="rId22"/>
    <p:sldLayoutId id="2147485967" r:id="rId23"/>
    <p:sldLayoutId id="2147485968" r:id="rId24"/>
    <p:sldLayoutId id="2147485969"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2287920287"/>
      </p:ext>
    </p:extLst>
  </p:cSld>
  <p:clrMap bg1="lt1" tx1="dk1" bg2="dk2" tx2="lt2" accent1="accent1" accent2="accent2" accent3="accent3" accent4="accent4" accent5="accent5" accent6="accent6" hlink="hlink" folHlink="folHlink"/>
  <p:sldLayoutIdLst>
    <p:sldLayoutId id="2147485983" r:id="rId1"/>
    <p:sldLayoutId id="2147485984" r:id="rId2"/>
    <p:sldLayoutId id="2147485985" r:id="rId3"/>
    <p:sldLayoutId id="2147485986" r:id="rId4"/>
    <p:sldLayoutId id="2147485987" r:id="rId5"/>
    <p:sldLayoutId id="2147485988" r:id="rId6"/>
    <p:sldLayoutId id="2147485989" r:id="rId7"/>
    <p:sldLayoutId id="2147485990" r:id="rId8"/>
    <p:sldLayoutId id="2147485991" r:id="rId9"/>
    <p:sldLayoutId id="2147485992" r:id="rId10"/>
    <p:sldLayoutId id="2147485993" r:id="rId11"/>
    <p:sldLayoutId id="2147485994" r:id="rId12"/>
    <p:sldLayoutId id="2147485995" r:id="rId13"/>
    <p:sldLayoutId id="2147485996" r:id="rId14"/>
    <p:sldLayoutId id="2147485997" r:id="rId15"/>
    <p:sldLayoutId id="2147485998" r:id="rId16"/>
    <p:sldLayoutId id="2147485999"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Title Placeholder 1">
            <a:extLst>
              <a:ext uri="{FF2B5EF4-FFF2-40B4-BE49-F238E27FC236}">
                <a16:creationId xmlns:a16="http://schemas.microsoft.com/office/drawing/2014/main" id="{F49F949E-7203-4622-B217-8629721C6714}"/>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051" name="Text Placeholder 2">
            <a:extLst>
              <a:ext uri="{FF2B5EF4-FFF2-40B4-BE49-F238E27FC236}">
                <a16:creationId xmlns:a16="http://schemas.microsoft.com/office/drawing/2014/main" id="{21E4D9AD-B453-438B-BC43-B357BFB5CA91}"/>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CA4505B5-6A62-4272-9282-E1C097E9A1FC}"/>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0" hangingPunct="0">
              <a:defRPr sz="1200">
                <a:solidFill>
                  <a:prstClr val="black">
                    <a:tint val="75000"/>
                  </a:prstClr>
                </a:solidFill>
                <a:latin typeface="Verdana" pitchFamily="34" charset="0"/>
                <a:cs typeface="+mn-cs"/>
              </a:defRPr>
            </a:lvl1pPr>
          </a:lstStyle>
          <a:p>
            <a:pPr defTabSz="914286">
              <a:defRPr/>
            </a:pPr>
            <a:endParaRPr lang="en-US" altLang="en-US"/>
          </a:p>
        </p:txBody>
      </p:sp>
      <p:sp>
        <p:nvSpPr>
          <p:cNvPr id="5" name="Footer Placeholder 4">
            <a:extLst>
              <a:ext uri="{FF2B5EF4-FFF2-40B4-BE49-F238E27FC236}">
                <a16:creationId xmlns:a16="http://schemas.microsoft.com/office/drawing/2014/main" id="{4453A77D-2EE5-499B-81A6-B7833315E0B1}"/>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0" hangingPunct="0">
              <a:defRPr sz="1200">
                <a:solidFill>
                  <a:prstClr val="black">
                    <a:tint val="75000"/>
                  </a:prstClr>
                </a:solidFill>
                <a:latin typeface="Verdana" pitchFamily="34" charset="0"/>
                <a:cs typeface="+mn-cs"/>
              </a:defRPr>
            </a:lvl1pPr>
          </a:lstStyle>
          <a:p>
            <a:pPr defTabSz="914286">
              <a:defRPr/>
            </a:pPr>
            <a:endParaRPr lang="en-US" altLang="en-US"/>
          </a:p>
        </p:txBody>
      </p:sp>
      <p:sp>
        <p:nvSpPr>
          <p:cNvPr id="6" name="Slide Number Placeholder 5">
            <a:extLst>
              <a:ext uri="{FF2B5EF4-FFF2-40B4-BE49-F238E27FC236}">
                <a16:creationId xmlns:a16="http://schemas.microsoft.com/office/drawing/2014/main" id="{5D2C654A-41A7-4F85-B521-CC4A2613B1BF}"/>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latin typeface="Verdana" panose="020B0604030504040204" pitchFamily="34" charset="0"/>
              </a:defRPr>
            </a:lvl1pPr>
          </a:lstStyle>
          <a:p>
            <a:pPr defTabSz="914286"/>
            <a:fld id="{89522A7B-DC2F-4E9D-81E9-DBDC2CC987B6}" type="slidenum">
              <a:rPr lang="en-US" altLang="en-US"/>
              <a:pPr defTabSz="914286"/>
              <a:t>‹#›</a:t>
            </a:fld>
            <a:endParaRPr lang="en-US" altLang="en-US"/>
          </a:p>
        </p:txBody>
      </p:sp>
    </p:spTree>
    <p:extLst>
      <p:ext uri="{BB962C8B-B14F-4D97-AF65-F5344CB8AC3E}">
        <p14:creationId xmlns:p14="http://schemas.microsoft.com/office/powerpoint/2010/main" val="3562773533"/>
      </p:ext>
    </p:extLst>
  </p:cSld>
  <p:clrMap bg1="lt1" tx1="dk1" bg2="lt2" tx2="dk2" accent1="accent1" accent2="accent2" accent3="accent3" accent4="accent4" accent5="accent5" accent6="accent6" hlink="hlink" folHlink="folHlink"/>
  <p:sldLayoutIdLst>
    <p:sldLayoutId id="2147486001" r:id="rId1"/>
    <p:sldLayoutId id="2147486002" r:id="rId2"/>
    <p:sldLayoutId id="2147486003" r:id="rId3"/>
    <p:sldLayoutId id="2147486004" r:id="rId4"/>
    <p:sldLayoutId id="2147486005" r:id="rId5"/>
    <p:sldLayoutId id="2147486006" r:id="rId6"/>
    <p:sldLayoutId id="2147486007" r:id="rId7"/>
    <p:sldLayoutId id="2147486008" r:id="rId8"/>
    <p:sldLayoutId id="2147486009" r:id="rId9"/>
    <p:sldLayoutId id="2147486010" r:id="rId10"/>
    <p:sldLayoutId id="2147486011" r:id="rId11"/>
    <p:sldLayoutId id="2147486012" r:id="rId12"/>
    <p:sldLayoutId id="2147486013" r:id="rId13"/>
    <p:sldLayoutId id="2147486014" r:id="rId14"/>
    <p:sldLayoutId id="2147486015" r:id="rId15"/>
    <p:sldLayoutId id="2147486016" r:id="rId16"/>
    <p:sldLayoutId id="2147486017" r:id="rId17"/>
    <p:sldLayoutId id="2147486018" r:id="rId18"/>
    <p:sldLayoutId id="2147486019" r:id="rId19"/>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itchFamily="18" charset="0"/>
        </a:defRPr>
      </a:lvl2pPr>
      <a:lvl3pPr algn="ctr" rtl="0" eaLnBrk="0" fontAlgn="base" hangingPunct="0">
        <a:spcBef>
          <a:spcPct val="0"/>
        </a:spcBef>
        <a:spcAft>
          <a:spcPct val="0"/>
        </a:spcAft>
        <a:defRPr sz="4400">
          <a:solidFill>
            <a:schemeClr val="tx1"/>
          </a:solidFill>
          <a:latin typeface="Times New Roman" pitchFamily="18" charset="0"/>
        </a:defRPr>
      </a:lvl3pPr>
      <a:lvl4pPr algn="ctr" rtl="0" eaLnBrk="0" fontAlgn="base" hangingPunct="0">
        <a:spcBef>
          <a:spcPct val="0"/>
        </a:spcBef>
        <a:spcAft>
          <a:spcPct val="0"/>
        </a:spcAft>
        <a:defRPr sz="4400">
          <a:solidFill>
            <a:schemeClr val="tx1"/>
          </a:solidFill>
          <a:latin typeface="Times New Roman" pitchFamily="18" charset="0"/>
        </a:defRPr>
      </a:lvl4pPr>
      <a:lvl5pPr algn="ctr" rtl="0" eaLnBrk="0" fontAlgn="base" hangingPunct="0">
        <a:spcBef>
          <a:spcPct val="0"/>
        </a:spcBef>
        <a:spcAft>
          <a:spcPct val="0"/>
        </a:spcAft>
        <a:defRPr sz="4400">
          <a:solidFill>
            <a:schemeClr val="tx1"/>
          </a:solidFill>
          <a:latin typeface="Times New Roman" pitchFamily="18"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89819450"/>
      </p:ext>
    </p:extLst>
  </p:cSld>
  <p:clrMap bg1="lt1" tx1="dk1" bg2="lt2" tx2="dk2" accent1="accent1" accent2="accent2" accent3="accent3" accent4="accent4" accent5="accent5" accent6="accent6" hlink="hlink" folHlink="folHlink"/>
  <p:sldLayoutIdLst>
    <p:sldLayoutId id="2147486021" r:id="rId1"/>
    <p:sldLayoutId id="2147486022" r:id="rId2"/>
    <p:sldLayoutId id="2147486023" r:id="rId3"/>
    <p:sldLayoutId id="2147486024" r:id="rId4"/>
    <p:sldLayoutId id="2147486025" r:id="rId5"/>
    <p:sldLayoutId id="2147486026" r:id="rId6"/>
    <p:sldLayoutId id="2147486027" r:id="rId7"/>
    <p:sldLayoutId id="2147486028" r:id="rId8"/>
    <p:sldLayoutId id="2147486029" r:id="rId9"/>
    <p:sldLayoutId id="2147486030" r:id="rId10"/>
    <p:sldLayoutId id="2147486031" r:id="rId11"/>
    <p:sldLayoutId id="2147486032" r:id="rId12"/>
    <p:sldLayoutId id="2147486033" r:id="rId13"/>
    <p:sldLayoutId id="2147486034" r:id="rId14"/>
    <p:sldLayoutId id="2147486035" r:id="rId15"/>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smtClean="0"/>
              <a:t>Click to edit Master title style</a:t>
            </a:r>
          </a:p>
        </p:txBody>
      </p:sp>
      <p:sp>
        <p:nvSpPr>
          <p:cNvPr id="1027" name="Text Placeholder 2"/>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cs typeface="+mn-cs"/>
              </a:defRPr>
            </a:lvl1pPr>
          </a:lstStyle>
          <a:p>
            <a:pPr>
              <a:defRPr/>
            </a:pPr>
            <a:fld id="{3F111267-3AD1-4CA8-B8B1-0941A4D56EA9}"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cs typeface="+mn-cs"/>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pPr fontAlgn="base">
              <a:spcBef>
                <a:spcPct val="0"/>
              </a:spcBef>
              <a:spcAft>
                <a:spcPct val="0"/>
              </a:spcAft>
              <a:defRPr/>
            </a:pPr>
            <a:fld id="{DD65FEE4-5E1B-4179-937A-D0169E185A46}"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3136191834"/>
      </p:ext>
    </p:extLst>
  </p:cSld>
  <p:clrMap bg1="lt1" tx1="dk1" bg2="lt2" tx2="dk2" accent1="accent1" accent2="accent2" accent3="accent3" accent4="accent4" accent5="accent5" accent6="accent6" hlink="hlink" folHlink="folHlink"/>
  <p:sldLayoutIdLst>
    <p:sldLayoutId id="2147486047" r:id="rId1"/>
    <p:sldLayoutId id="2147486048" r:id="rId2"/>
    <p:sldLayoutId id="2147486049" r:id="rId3"/>
    <p:sldLayoutId id="2147486050" r:id="rId4"/>
    <p:sldLayoutId id="2147486051" r:id="rId5"/>
    <p:sldLayoutId id="2147486052" r:id="rId6"/>
    <p:sldLayoutId id="2147486053" r:id="rId7"/>
    <p:sldLayoutId id="2147486054" r:id="rId8"/>
    <p:sldLayoutId id="2147486055" r:id="rId9"/>
    <p:sldLayoutId id="2147486056" r:id="rId10"/>
    <p:sldLayoutId id="2147486057"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smtClean="0"/>
              <a:t>Click to edit Master title style</a:t>
            </a:r>
          </a:p>
        </p:txBody>
      </p:sp>
      <p:sp>
        <p:nvSpPr>
          <p:cNvPr id="1027" name="Text Placeholder 2"/>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cs typeface="+mn-cs"/>
              </a:defRPr>
            </a:lvl1pPr>
          </a:lstStyle>
          <a:p>
            <a:pPr>
              <a:defRPr/>
            </a:pPr>
            <a:fld id="{3F111267-3AD1-4CA8-B8B1-0941A4D56EA9}" type="datetimeFigureOut">
              <a:rPr lang="en-US" smtClean="0">
                <a:solidFill>
                  <a:prstClr val="black">
                    <a:tint val="75000"/>
                  </a:prstClr>
                </a:solidFill>
              </a:rPr>
              <a:pPr>
                <a:defRPr/>
              </a:pPr>
              <a:t>12/08/2023</a:t>
            </a:fld>
            <a:endParaRPr lang="en-US">
              <a:solidFill>
                <a:prstClr val="black">
                  <a:tint val="75000"/>
                </a:prstClr>
              </a:solidFill>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cs typeface="+mn-cs"/>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pPr fontAlgn="base">
              <a:spcBef>
                <a:spcPct val="0"/>
              </a:spcBef>
              <a:spcAft>
                <a:spcPct val="0"/>
              </a:spcAft>
              <a:defRPr/>
            </a:pPr>
            <a:fld id="{DD65FEE4-5E1B-4179-937A-D0169E185A46}" type="slidenum">
              <a:rPr lang="en-US" altLang="en-US" smtClean="0">
                <a:cs typeface="Arial" panose="020B0604020202020204" pitchFamily="34" charset="0"/>
              </a:rPr>
              <a:pPr fontAlgn="base">
                <a:spcBef>
                  <a:spcPct val="0"/>
                </a:spcBef>
                <a:spcAft>
                  <a:spcPct val="0"/>
                </a:spcAft>
                <a:defRPr/>
              </a:pPr>
              <a:t>‹#›</a:t>
            </a:fld>
            <a:endParaRPr lang="en-US" altLang="en-US">
              <a:cs typeface="Arial" panose="020B0604020202020204" pitchFamily="34" charset="0"/>
            </a:endParaRPr>
          </a:p>
        </p:txBody>
      </p:sp>
    </p:spTree>
    <p:extLst>
      <p:ext uri="{BB962C8B-B14F-4D97-AF65-F5344CB8AC3E}">
        <p14:creationId xmlns:p14="http://schemas.microsoft.com/office/powerpoint/2010/main" val="753202613"/>
      </p:ext>
    </p:extLst>
  </p:cSld>
  <p:clrMap bg1="lt1" tx1="dk1" bg2="lt2" tx2="dk2" accent1="accent1" accent2="accent2" accent3="accent3" accent4="accent4" accent5="accent5" accent6="accent6" hlink="hlink" folHlink="folHlink"/>
  <p:sldLayoutIdLst>
    <p:sldLayoutId id="2147486059" r:id="rId1"/>
    <p:sldLayoutId id="2147486060" r:id="rId2"/>
    <p:sldLayoutId id="2147486061" r:id="rId3"/>
    <p:sldLayoutId id="2147486062" r:id="rId4"/>
    <p:sldLayoutId id="2147486063" r:id="rId5"/>
    <p:sldLayoutId id="2147486064" r:id="rId6"/>
    <p:sldLayoutId id="2147486065" r:id="rId7"/>
    <p:sldLayoutId id="2147486066" r:id="rId8"/>
    <p:sldLayoutId id="2147486067" r:id="rId9"/>
    <p:sldLayoutId id="2147486068" r:id="rId10"/>
    <p:sldLayoutId id="2147486069"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01.jpeg"/><Relationship Id="rId1" Type="http://schemas.openxmlformats.org/officeDocument/2006/relationships/slideLayout" Target="../slideLayouts/slideLayout23.xml"/></Relationships>
</file>

<file path=ppt/slides/_rels/slide2.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102.png"/><Relationship Id="rId1" Type="http://schemas.openxmlformats.org/officeDocument/2006/relationships/slideLayout" Target="../slideLayouts/slideLayout54.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4.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77.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5.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image" Target="../media/image103.png"/><Relationship Id="rId1" Type="http://schemas.openxmlformats.org/officeDocument/2006/relationships/slideLayout" Target="../slideLayouts/slideLayout77.xml"/></Relationships>
</file>

<file path=ppt/slides/_rels/slide6.xml.rels><?xml version="1.0" encoding="UTF-8" standalone="yes"?>
<Relationships xmlns="http://schemas.openxmlformats.org/package/2006/relationships"><Relationship Id="rId2" Type="http://schemas.openxmlformats.org/officeDocument/2006/relationships/image" Target="../media/image105.jpeg"/><Relationship Id="rId1" Type="http://schemas.openxmlformats.org/officeDocument/2006/relationships/slideLayout" Target="../slideLayouts/slideLayout77.xml"/></Relationships>
</file>

<file path=ppt/slides/_rels/slide7.xml.rels><?xml version="1.0" encoding="UTF-8" standalone="yes"?>
<Relationships xmlns="http://schemas.openxmlformats.org/package/2006/relationships"><Relationship Id="rId3" Type="http://schemas.openxmlformats.org/officeDocument/2006/relationships/image" Target="../media/image106.jpeg"/><Relationship Id="rId2" Type="http://schemas.openxmlformats.org/officeDocument/2006/relationships/notesSlide" Target="../notesSlides/notesSlide1.xml"/><Relationship Id="rId1" Type="http://schemas.openxmlformats.org/officeDocument/2006/relationships/slideLayout" Target="../slideLayouts/slideLayout100.xml"/></Relationships>
</file>

<file path=ppt/slides/_rels/slide8.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image" Target="../media/image107.jpeg"/><Relationship Id="rId1" Type="http://schemas.openxmlformats.org/officeDocument/2006/relationships/slideLayout" Target="../slideLayouts/slideLayout19.xml"/><Relationship Id="rId5" Type="http://schemas.openxmlformats.org/officeDocument/2006/relationships/image" Target="../media/image110.gif"/><Relationship Id="rId4" Type="http://schemas.openxmlformats.org/officeDocument/2006/relationships/image" Target="../media/image109.jpeg"/></Relationships>
</file>

<file path=ppt/slides/_rels/slide9.xml.rels><?xml version="1.0" encoding="UTF-8" standalone="yes"?>
<Relationships xmlns="http://schemas.openxmlformats.org/package/2006/relationships"><Relationship Id="rId3" Type="http://schemas.openxmlformats.org/officeDocument/2006/relationships/hyperlink" Target="http://www.livius.org/a/1/greeks/democritus.jpg" TargetMode="External"/><Relationship Id="rId2" Type="http://schemas.openxmlformats.org/officeDocument/2006/relationships/image" Target="../media/image111.png"/><Relationship Id="rId1" Type="http://schemas.openxmlformats.org/officeDocument/2006/relationships/slideLayout" Target="../slideLayouts/slideLayout77.xml"/><Relationship Id="rId6" Type="http://schemas.openxmlformats.org/officeDocument/2006/relationships/image" Target="../media/image114.gif"/><Relationship Id="rId5" Type="http://schemas.openxmlformats.org/officeDocument/2006/relationships/image" Target="../media/image113.jpeg"/><Relationship Id="rId4" Type="http://schemas.openxmlformats.org/officeDocument/2006/relationships/image" Target="../media/image112.jpe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11.xml.rels><?xml version="1.0" encoding="UTF-8" standalone="yes"?>
<Relationships xmlns="http://schemas.openxmlformats.org/package/2006/relationships"><Relationship Id="rId3" Type="http://schemas.openxmlformats.org/officeDocument/2006/relationships/image" Target="../media/image114.gif"/><Relationship Id="rId7" Type="http://schemas.openxmlformats.org/officeDocument/2006/relationships/image" Target="../media/image119.jpeg"/><Relationship Id="rId2" Type="http://schemas.openxmlformats.org/officeDocument/2006/relationships/image" Target="../media/image115.jpeg"/><Relationship Id="rId1" Type="http://schemas.openxmlformats.org/officeDocument/2006/relationships/slideLayout" Target="../slideLayouts/slideLayout77.xml"/><Relationship Id="rId6" Type="http://schemas.openxmlformats.org/officeDocument/2006/relationships/image" Target="../media/image118.jpeg"/><Relationship Id="rId5" Type="http://schemas.openxmlformats.org/officeDocument/2006/relationships/image" Target="../media/image117.jpeg"/><Relationship Id="rId4" Type="http://schemas.openxmlformats.org/officeDocument/2006/relationships/image" Target="../media/image116.wmf"/></Relationships>
</file>

<file path=ppt/slides/_rels/slide12.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image" Target="../media/image120.png"/><Relationship Id="rId1" Type="http://schemas.openxmlformats.org/officeDocument/2006/relationships/slideLayout" Target="../slideLayouts/slideLayout77.xml"/></Relationships>
</file>

<file path=ppt/slides/_rels/slide13.xml.rels><?xml version="1.0" encoding="UTF-8" standalone="yes"?>
<Relationships xmlns="http://schemas.openxmlformats.org/package/2006/relationships"><Relationship Id="rId2" Type="http://schemas.openxmlformats.org/officeDocument/2006/relationships/image" Target="../media/image122.png"/><Relationship Id="rId1" Type="http://schemas.openxmlformats.org/officeDocument/2006/relationships/slideLayout" Target="../slideLayouts/slideLayout77.xml"/></Relationships>
</file>

<file path=ppt/slides/_rels/slide14.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image" Target="../media/image123.png"/><Relationship Id="rId1" Type="http://schemas.openxmlformats.org/officeDocument/2006/relationships/slideLayout" Target="../slideLayouts/slideLayout77.xml"/></Relationships>
</file>

<file path=ppt/slides/_rels/slide15.xml.rels><?xml version="1.0" encoding="UTF-8" standalone="yes"?>
<Relationships xmlns="http://schemas.openxmlformats.org/package/2006/relationships"><Relationship Id="rId8" Type="http://schemas.openxmlformats.org/officeDocument/2006/relationships/image" Target="../media/image131.jpeg"/><Relationship Id="rId3" Type="http://schemas.openxmlformats.org/officeDocument/2006/relationships/image" Target="../media/image126.png"/><Relationship Id="rId7" Type="http://schemas.openxmlformats.org/officeDocument/2006/relationships/image" Target="../media/image130.jpeg"/><Relationship Id="rId12" Type="http://schemas.openxmlformats.org/officeDocument/2006/relationships/image" Target="../media/image135.png"/><Relationship Id="rId2" Type="http://schemas.openxmlformats.org/officeDocument/2006/relationships/image" Target="../media/image125.jpg"/><Relationship Id="rId1" Type="http://schemas.openxmlformats.org/officeDocument/2006/relationships/slideLayout" Target="../slideLayouts/slideLayout77.xml"/><Relationship Id="rId6" Type="http://schemas.openxmlformats.org/officeDocument/2006/relationships/image" Target="../media/image129.jpeg"/><Relationship Id="rId11" Type="http://schemas.openxmlformats.org/officeDocument/2006/relationships/image" Target="../media/image134.jpeg"/><Relationship Id="rId5" Type="http://schemas.openxmlformats.org/officeDocument/2006/relationships/image" Target="../media/image128.png"/><Relationship Id="rId10" Type="http://schemas.openxmlformats.org/officeDocument/2006/relationships/image" Target="../media/image133.jpeg"/><Relationship Id="rId4" Type="http://schemas.openxmlformats.org/officeDocument/2006/relationships/image" Target="../media/image127.jpeg"/><Relationship Id="rId9" Type="http://schemas.openxmlformats.org/officeDocument/2006/relationships/image" Target="../media/image132.png"/></Relationships>
</file>

<file path=ppt/slides/_rels/slide16.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77.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17.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image" Target="../media/image139.png"/><Relationship Id="rId1" Type="http://schemas.openxmlformats.org/officeDocument/2006/relationships/slideLayout" Target="../slideLayouts/slideLayout7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20.xml.rels><?xml version="1.0" encoding="UTF-8" standalone="yes"?>
<Relationships xmlns="http://schemas.openxmlformats.org/package/2006/relationships"><Relationship Id="rId8" Type="http://schemas.openxmlformats.org/officeDocument/2006/relationships/diagramQuickStyle" Target="../diagrams/quickStyle4.xml"/><Relationship Id="rId3" Type="http://schemas.openxmlformats.org/officeDocument/2006/relationships/image" Target="../media/image142.jpeg"/><Relationship Id="rId7" Type="http://schemas.openxmlformats.org/officeDocument/2006/relationships/diagramLayout" Target="../diagrams/layout4.xml"/><Relationship Id="rId2" Type="http://schemas.openxmlformats.org/officeDocument/2006/relationships/image" Target="../media/image141.png"/><Relationship Id="rId1" Type="http://schemas.openxmlformats.org/officeDocument/2006/relationships/slideLayout" Target="../slideLayouts/slideLayout77.xml"/><Relationship Id="rId6" Type="http://schemas.openxmlformats.org/officeDocument/2006/relationships/diagramData" Target="../diagrams/data4.xml"/><Relationship Id="rId5" Type="http://schemas.openxmlformats.org/officeDocument/2006/relationships/image" Target="../media/image144.gif"/><Relationship Id="rId10" Type="http://schemas.microsoft.com/office/2007/relationships/diagramDrawing" Target="../diagrams/drawing4.xml"/><Relationship Id="rId4" Type="http://schemas.openxmlformats.org/officeDocument/2006/relationships/image" Target="../media/image143.gif"/><Relationship Id="rId9" Type="http://schemas.openxmlformats.org/officeDocument/2006/relationships/diagramColors" Target="../diagrams/colors4.xml"/></Relationships>
</file>

<file path=ppt/slides/_rels/slide21.xml.rels><?xml version="1.0" encoding="UTF-8" standalone="yes"?>
<Relationships xmlns="http://schemas.openxmlformats.org/package/2006/relationships"><Relationship Id="rId3" Type="http://schemas.openxmlformats.org/officeDocument/2006/relationships/image" Target="../media/image146.jpeg"/><Relationship Id="rId2" Type="http://schemas.openxmlformats.org/officeDocument/2006/relationships/image" Target="../media/image145.png"/><Relationship Id="rId1" Type="http://schemas.openxmlformats.org/officeDocument/2006/relationships/slideLayout" Target="../slideLayouts/slideLayout77.xml"/><Relationship Id="rId4" Type="http://schemas.openxmlformats.org/officeDocument/2006/relationships/image" Target="../media/image147.gif"/></Relationships>
</file>

<file path=ppt/slides/_rels/slide22.xml.rels><?xml version="1.0" encoding="UTF-8" standalone="yes"?>
<Relationships xmlns="http://schemas.openxmlformats.org/package/2006/relationships"><Relationship Id="rId3" Type="http://schemas.openxmlformats.org/officeDocument/2006/relationships/image" Target="../media/image148.gif"/><Relationship Id="rId2" Type="http://schemas.openxmlformats.org/officeDocument/2006/relationships/image" Target="../media/image142.jpeg"/><Relationship Id="rId1" Type="http://schemas.openxmlformats.org/officeDocument/2006/relationships/slideLayout" Target="../slideLayouts/slideLayout77.xml"/><Relationship Id="rId6" Type="http://schemas.openxmlformats.org/officeDocument/2006/relationships/image" Target="../media/image143.gif"/><Relationship Id="rId5" Type="http://schemas.openxmlformats.org/officeDocument/2006/relationships/image" Target="../media/image149.gif"/><Relationship Id="rId4" Type="http://schemas.openxmlformats.org/officeDocument/2006/relationships/image" Target="../media/image144.gif"/></Relationships>
</file>

<file path=ppt/slides/_rels/slide23.xml.rels><?xml version="1.0" encoding="UTF-8" standalone="yes"?>
<Relationships xmlns="http://schemas.openxmlformats.org/package/2006/relationships"><Relationship Id="rId3" Type="http://schemas.openxmlformats.org/officeDocument/2006/relationships/image" Target="../media/image150.jpeg"/><Relationship Id="rId7" Type="http://schemas.openxmlformats.org/officeDocument/2006/relationships/image" Target="../media/image154.png"/><Relationship Id="rId2" Type="http://schemas.openxmlformats.org/officeDocument/2006/relationships/notesSlide" Target="../notesSlides/notesSlide3.xml"/><Relationship Id="rId1" Type="http://schemas.openxmlformats.org/officeDocument/2006/relationships/slideLayout" Target="../slideLayouts/slideLayout78.xml"/><Relationship Id="rId6" Type="http://schemas.openxmlformats.org/officeDocument/2006/relationships/image" Target="../media/image153.jpeg"/><Relationship Id="rId5" Type="http://schemas.openxmlformats.org/officeDocument/2006/relationships/image" Target="../media/image152.gif"/><Relationship Id="rId4" Type="http://schemas.openxmlformats.org/officeDocument/2006/relationships/image" Target="../media/image151.gif"/></Relationships>
</file>

<file path=ppt/slides/_rels/slide24.xml.rels><?xml version="1.0" encoding="UTF-8" standalone="yes"?>
<Relationships xmlns="http://schemas.openxmlformats.org/package/2006/relationships"><Relationship Id="rId2" Type="http://schemas.openxmlformats.org/officeDocument/2006/relationships/image" Target="../media/image155.png"/><Relationship Id="rId1" Type="http://schemas.openxmlformats.org/officeDocument/2006/relationships/slideLayout" Target="../slideLayouts/slideLayout77.xml"/></Relationships>
</file>

<file path=ppt/slides/_rels/slide25.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image" Target="../media/image156.jpeg"/><Relationship Id="rId1" Type="http://schemas.openxmlformats.org/officeDocument/2006/relationships/slideLayout" Target="../slideLayouts/slideLayout77.xml"/></Relationships>
</file>

<file path=ppt/slides/_rels/slide26.xml.rels><?xml version="1.0" encoding="UTF-8" standalone="yes"?>
<Relationships xmlns="http://schemas.openxmlformats.org/package/2006/relationships"><Relationship Id="rId3" Type="http://schemas.openxmlformats.org/officeDocument/2006/relationships/image" Target="../media/image159.jpeg"/><Relationship Id="rId2" Type="http://schemas.openxmlformats.org/officeDocument/2006/relationships/image" Target="../media/image158.jpeg"/><Relationship Id="rId1" Type="http://schemas.openxmlformats.org/officeDocument/2006/relationships/slideLayout" Target="../slideLayouts/slideLayout77.xml"/><Relationship Id="rId5" Type="http://schemas.openxmlformats.org/officeDocument/2006/relationships/image" Target="../media/image161.jpeg"/><Relationship Id="rId4" Type="http://schemas.openxmlformats.org/officeDocument/2006/relationships/image" Target="../media/image160.png"/></Relationships>
</file>

<file path=ppt/slides/_rels/slide27.xml.rels><?xml version="1.0" encoding="UTF-8" standalone="yes"?>
<Relationships xmlns="http://schemas.openxmlformats.org/package/2006/relationships"><Relationship Id="rId8" Type="http://schemas.openxmlformats.org/officeDocument/2006/relationships/image" Target="../media/image166.gif"/><Relationship Id="rId3" Type="http://schemas.openxmlformats.org/officeDocument/2006/relationships/image" Target="../media/image162.gif"/><Relationship Id="rId7" Type="http://schemas.openxmlformats.org/officeDocument/2006/relationships/image" Target="../media/image165.gif"/><Relationship Id="rId2" Type="http://schemas.openxmlformats.org/officeDocument/2006/relationships/image" Target="../media/image147.gif"/><Relationship Id="rId1" Type="http://schemas.openxmlformats.org/officeDocument/2006/relationships/slideLayout" Target="../slideLayouts/slideLayout77.xml"/><Relationship Id="rId6" Type="http://schemas.openxmlformats.org/officeDocument/2006/relationships/image" Target="../media/image164.gif"/><Relationship Id="rId5" Type="http://schemas.openxmlformats.org/officeDocument/2006/relationships/image" Target="../media/image163.gif"/><Relationship Id="rId4" Type="http://schemas.openxmlformats.org/officeDocument/2006/relationships/image" Target="../media/image148.gif"/></Relationships>
</file>

<file path=ppt/slides/_rels/slide28.xml.rels><?xml version="1.0" encoding="UTF-8" standalone="yes"?>
<Relationships xmlns="http://schemas.openxmlformats.org/package/2006/relationships"><Relationship Id="rId8" Type="http://schemas.openxmlformats.org/officeDocument/2006/relationships/image" Target="../media/image168.png"/><Relationship Id="rId3" Type="http://schemas.openxmlformats.org/officeDocument/2006/relationships/diagramLayout" Target="../diagrams/layout5.xml"/><Relationship Id="rId7" Type="http://schemas.openxmlformats.org/officeDocument/2006/relationships/image" Target="../media/image167.png"/><Relationship Id="rId2" Type="http://schemas.openxmlformats.org/officeDocument/2006/relationships/diagramData" Target="../diagrams/data5.xml"/><Relationship Id="rId1" Type="http://schemas.openxmlformats.org/officeDocument/2006/relationships/slideLayout" Target="../slideLayouts/slideLayout77.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29.xml.rels><?xml version="1.0" encoding="UTF-8" standalone="yes"?>
<Relationships xmlns="http://schemas.openxmlformats.org/package/2006/relationships"><Relationship Id="rId3" Type="http://schemas.openxmlformats.org/officeDocument/2006/relationships/image" Target="../media/image147.gif"/><Relationship Id="rId2" Type="http://schemas.openxmlformats.org/officeDocument/2006/relationships/image" Target="../media/image146.jpeg"/><Relationship Id="rId1" Type="http://schemas.openxmlformats.org/officeDocument/2006/relationships/slideLayout" Target="../slideLayouts/slideLayout77.xml"/><Relationship Id="rId5" Type="http://schemas.openxmlformats.org/officeDocument/2006/relationships/image" Target="../media/image145.png"/><Relationship Id="rId4" Type="http://schemas.openxmlformats.org/officeDocument/2006/relationships/image" Target="../media/image169.gif"/></Relationships>
</file>

<file path=ppt/slides/_rels/slide30.xml.rels><?xml version="1.0" encoding="UTF-8" standalone="yes"?>
<Relationships xmlns="http://schemas.openxmlformats.org/package/2006/relationships"><Relationship Id="rId3" Type="http://schemas.openxmlformats.org/officeDocument/2006/relationships/image" Target="../media/image146.jpeg"/><Relationship Id="rId2" Type="http://schemas.openxmlformats.org/officeDocument/2006/relationships/image" Target="../media/image139.png"/><Relationship Id="rId1" Type="http://schemas.openxmlformats.org/officeDocument/2006/relationships/slideLayout" Target="../slideLayouts/slideLayout5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32.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54.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33.xml.rels><?xml version="1.0" encoding="UTF-8" standalone="yes"?>
<Relationships xmlns="http://schemas.openxmlformats.org/package/2006/relationships"><Relationship Id="rId2" Type="http://schemas.openxmlformats.org/officeDocument/2006/relationships/image" Target="../media/image170.png"/><Relationship Id="rId1" Type="http://schemas.openxmlformats.org/officeDocument/2006/relationships/slideLayout" Target="../slideLayouts/slideLayout5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35.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54.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36.xml.rels><?xml version="1.0" encoding="UTF-8" standalone="yes"?>
<Relationships xmlns="http://schemas.openxmlformats.org/package/2006/relationships"><Relationship Id="rId2" Type="http://schemas.openxmlformats.org/officeDocument/2006/relationships/image" Target="../media/image171.png"/><Relationship Id="rId1" Type="http://schemas.openxmlformats.org/officeDocument/2006/relationships/slideLayout" Target="../slideLayouts/slideLayout54.xml"/></Relationships>
</file>

<file path=ppt/slides/_rels/slide37.xml.rels><?xml version="1.0" encoding="UTF-8" standalone="yes"?>
<Relationships xmlns="http://schemas.openxmlformats.org/package/2006/relationships"><Relationship Id="rId3" Type="http://schemas.openxmlformats.org/officeDocument/2006/relationships/image" Target="../media/image173.png"/><Relationship Id="rId2" Type="http://schemas.openxmlformats.org/officeDocument/2006/relationships/image" Target="../media/image172.png"/><Relationship Id="rId1" Type="http://schemas.openxmlformats.org/officeDocument/2006/relationships/slideLayout" Target="../slideLayouts/slideLayout77.xml"/><Relationship Id="rId4" Type="http://schemas.openxmlformats.org/officeDocument/2006/relationships/image" Target="../media/image174.png"/></Relationships>
</file>

<file path=ppt/slides/_rels/slide38.xml.rels><?xml version="1.0" encoding="UTF-8" standalone="yes"?>
<Relationships xmlns="http://schemas.openxmlformats.org/package/2006/relationships"><Relationship Id="rId2" Type="http://schemas.openxmlformats.org/officeDocument/2006/relationships/image" Target="../media/image175.png"/><Relationship Id="rId1" Type="http://schemas.openxmlformats.org/officeDocument/2006/relationships/slideLayout" Target="../slideLayouts/slideLayout77.xml"/></Relationships>
</file>

<file path=ppt/slides/_rels/slide39.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image" Target="../media/image176.png"/><Relationship Id="rId1" Type="http://schemas.openxmlformats.org/officeDocument/2006/relationships/slideLayout" Target="../slideLayouts/slideLayout54.xml"/><Relationship Id="rId4" Type="http://schemas.openxmlformats.org/officeDocument/2006/relationships/image" Target="../media/image178.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42.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77.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43.xml.rels><?xml version="1.0" encoding="UTF-8" standalone="yes"?>
<Relationships xmlns="http://schemas.openxmlformats.org/package/2006/relationships"><Relationship Id="rId3" Type="http://schemas.openxmlformats.org/officeDocument/2006/relationships/diagramLayout" Target="../diagrams/layout9.xml"/><Relationship Id="rId2" Type="http://schemas.openxmlformats.org/officeDocument/2006/relationships/diagramData" Target="../diagrams/data9.xml"/><Relationship Id="rId1" Type="http://schemas.openxmlformats.org/officeDocument/2006/relationships/slideLayout" Target="../slideLayouts/slideLayout77.xml"/><Relationship Id="rId6" Type="http://schemas.microsoft.com/office/2007/relationships/diagramDrawing" Target="../diagrams/drawing9.xml"/><Relationship Id="rId5" Type="http://schemas.openxmlformats.org/officeDocument/2006/relationships/diagramColors" Target="../diagrams/colors9.xml"/><Relationship Id="rId4" Type="http://schemas.openxmlformats.org/officeDocument/2006/relationships/diagramQuickStyle" Target="../diagrams/quickStyle9.xml"/></Relationships>
</file>

<file path=ppt/slides/_rels/slide44.xml.rels><?xml version="1.0" encoding="UTF-8" standalone="yes"?>
<Relationships xmlns="http://schemas.openxmlformats.org/package/2006/relationships"><Relationship Id="rId2" Type="http://schemas.openxmlformats.org/officeDocument/2006/relationships/image" Target="../media/image179.jp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46.xml.rels><?xml version="1.0" encoding="UTF-8" standalone="yes"?>
<Relationships xmlns="http://schemas.openxmlformats.org/package/2006/relationships"><Relationship Id="rId2" Type="http://schemas.openxmlformats.org/officeDocument/2006/relationships/image" Target="../media/image180.jpeg"/><Relationship Id="rId1" Type="http://schemas.openxmlformats.org/officeDocument/2006/relationships/slideLayout" Target="../slideLayouts/slideLayout80.xml"/></Relationships>
</file>

<file path=ppt/slides/_rels/slide47.xml.rels><?xml version="1.0" encoding="UTF-8" standalone="yes"?>
<Relationships xmlns="http://schemas.openxmlformats.org/package/2006/relationships"><Relationship Id="rId3" Type="http://schemas.openxmlformats.org/officeDocument/2006/relationships/image" Target="../media/image182.jpeg"/><Relationship Id="rId2" Type="http://schemas.openxmlformats.org/officeDocument/2006/relationships/image" Target="../media/image181.png"/><Relationship Id="rId1" Type="http://schemas.openxmlformats.org/officeDocument/2006/relationships/slideLayout" Target="../slideLayouts/slideLayout80.xml"/></Relationships>
</file>

<file path=ppt/slides/_rels/slide48.xml.rels><?xml version="1.0" encoding="UTF-8" standalone="yes"?>
<Relationships xmlns="http://schemas.openxmlformats.org/package/2006/relationships"><Relationship Id="rId3" Type="http://schemas.openxmlformats.org/officeDocument/2006/relationships/image" Target="../media/image184.jpeg"/><Relationship Id="rId2" Type="http://schemas.openxmlformats.org/officeDocument/2006/relationships/image" Target="../media/image183.jpeg"/><Relationship Id="rId1" Type="http://schemas.openxmlformats.org/officeDocument/2006/relationships/slideLayout" Target="../slideLayouts/slideLayout80.xml"/></Relationships>
</file>

<file path=ppt/slides/_rels/slide49.xml.rels><?xml version="1.0" encoding="UTF-8" standalone="yes"?>
<Relationships xmlns="http://schemas.openxmlformats.org/package/2006/relationships"><Relationship Id="rId2" Type="http://schemas.openxmlformats.org/officeDocument/2006/relationships/image" Target="../media/image185.jpeg"/><Relationship Id="rId1" Type="http://schemas.openxmlformats.org/officeDocument/2006/relationships/slideLayout" Target="../slideLayouts/slideLayout80.xml"/></Relationships>
</file>

<file path=ppt/slides/_rels/slide50.xml.rels><?xml version="1.0" encoding="UTF-8" standalone="yes"?>
<Relationships xmlns="http://schemas.openxmlformats.org/package/2006/relationships"><Relationship Id="rId3" Type="http://schemas.openxmlformats.org/officeDocument/2006/relationships/image" Target="../media/image187.png"/><Relationship Id="rId7" Type="http://schemas.openxmlformats.org/officeDocument/2006/relationships/image" Target="../media/image191.jpeg"/><Relationship Id="rId2" Type="http://schemas.openxmlformats.org/officeDocument/2006/relationships/image" Target="../media/image186.jpeg"/><Relationship Id="rId1" Type="http://schemas.openxmlformats.org/officeDocument/2006/relationships/slideLayout" Target="../slideLayouts/slideLayout54.xml"/><Relationship Id="rId6" Type="http://schemas.openxmlformats.org/officeDocument/2006/relationships/image" Target="../media/image190.jpeg"/><Relationship Id="rId5" Type="http://schemas.openxmlformats.org/officeDocument/2006/relationships/image" Target="../media/image189.jpeg"/><Relationship Id="rId4" Type="http://schemas.openxmlformats.org/officeDocument/2006/relationships/image" Target="../media/image188.jpeg"/></Relationships>
</file>

<file path=ppt/slides/_rels/slide51.xml.rels><?xml version="1.0" encoding="UTF-8" standalone="yes"?>
<Relationships xmlns="http://schemas.openxmlformats.org/package/2006/relationships"><Relationship Id="rId3" Type="http://schemas.openxmlformats.org/officeDocument/2006/relationships/image" Target="../media/image193.jpeg"/><Relationship Id="rId2" Type="http://schemas.openxmlformats.org/officeDocument/2006/relationships/image" Target="../media/image192.jpeg"/><Relationship Id="rId1" Type="http://schemas.openxmlformats.org/officeDocument/2006/relationships/slideLayout" Target="../slideLayouts/slideLayout54.xml"/></Relationships>
</file>

<file path=ppt/slides/_rels/slide52.xml.rels><?xml version="1.0" encoding="UTF-8" standalone="yes"?>
<Relationships xmlns="http://schemas.openxmlformats.org/package/2006/relationships"><Relationship Id="rId3" Type="http://schemas.openxmlformats.org/officeDocument/2006/relationships/image" Target="../media/image195.jpeg"/><Relationship Id="rId2" Type="http://schemas.openxmlformats.org/officeDocument/2006/relationships/image" Target="../media/image194.jpeg"/><Relationship Id="rId1" Type="http://schemas.openxmlformats.org/officeDocument/2006/relationships/slideLayout" Target="../slideLayouts/slideLayout54.xml"/><Relationship Id="rId4" Type="http://schemas.openxmlformats.org/officeDocument/2006/relationships/image" Target="../media/image196.jpeg"/></Relationships>
</file>

<file path=ppt/slides/_rels/slide53.xml.rels><?xml version="1.0" encoding="UTF-8" standalone="yes"?>
<Relationships xmlns="http://schemas.openxmlformats.org/package/2006/relationships"><Relationship Id="rId3" Type="http://schemas.openxmlformats.org/officeDocument/2006/relationships/image" Target="../media/image198.jpeg"/><Relationship Id="rId2" Type="http://schemas.openxmlformats.org/officeDocument/2006/relationships/image" Target="../media/image197.jpeg"/><Relationship Id="rId1" Type="http://schemas.openxmlformats.org/officeDocument/2006/relationships/slideLayout" Target="../slideLayouts/slideLayout54.xml"/></Relationships>
</file>

<file path=ppt/slides/_rels/slide54.xml.rels><?xml version="1.0" encoding="UTF-8" standalone="yes"?>
<Relationships xmlns="http://schemas.openxmlformats.org/package/2006/relationships"><Relationship Id="rId3" Type="http://schemas.openxmlformats.org/officeDocument/2006/relationships/image" Target="../media/image199.jpeg"/><Relationship Id="rId2" Type="http://schemas.openxmlformats.org/officeDocument/2006/relationships/notesSlide" Target="../notesSlides/notesSlide4.xml"/><Relationship Id="rId1" Type="http://schemas.openxmlformats.org/officeDocument/2006/relationships/slideLayout" Target="../slideLayouts/slideLayout80.xml"/><Relationship Id="rId4" Type="http://schemas.openxmlformats.org/officeDocument/2006/relationships/image" Target="../media/image200.jpe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56.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image" Target="../media/image201.png"/><Relationship Id="rId1" Type="http://schemas.openxmlformats.org/officeDocument/2006/relationships/slideLayout" Target="../slideLayouts/slideLayout72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26.xml"/></Relationships>
</file>

<file path=ppt/slides/_rels/slide58.xml.rels><?xml version="1.0" encoding="UTF-8" standalone="yes"?>
<Relationships xmlns="http://schemas.openxmlformats.org/package/2006/relationships"><Relationship Id="rId2" Type="http://schemas.openxmlformats.org/officeDocument/2006/relationships/image" Target="../media/image203.png"/><Relationship Id="rId1" Type="http://schemas.openxmlformats.org/officeDocument/2006/relationships/slideLayout" Target="../slideLayouts/slideLayout737.xml"/></Relationships>
</file>

<file path=ppt/slides/_rels/slide59.xml.rels><?xml version="1.0" encoding="UTF-8" standalone="yes"?>
<Relationships xmlns="http://schemas.openxmlformats.org/package/2006/relationships"><Relationship Id="rId8" Type="http://schemas.openxmlformats.org/officeDocument/2006/relationships/diagramLayout" Target="../diagrams/layout11.xml"/><Relationship Id="rId13" Type="http://schemas.openxmlformats.org/officeDocument/2006/relationships/diagramLayout" Target="../diagrams/layout12.xml"/><Relationship Id="rId3" Type="http://schemas.openxmlformats.org/officeDocument/2006/relationships/diagramLayout" Target="../diagrams/layout10.xml"/><Relationship Id="rId7" Type="http://schemas.openxmlformats.org/officeDocument/2006/relationships/diagramData" Target="../diagrams/data11.xml"/><Relationship Id="rId12" Type="http://schemas.openxmlformats.org/officeDocument/2006/relationships/diagramData" Target="../diagrams/data12.xml"/><Relationship Id="rId2" Type="http://schemas.openxmlformats.org/officeDocument/2006/relationships/diagramData" Target="../diagrams/data10.xml"/><Relationship Id="rId16" Type="http://schemas.microsoft.com/office/2007/relationships/diagramDrawing" Target="../diagrams/drawing12.xml"/><Relationship Id="rId1" Type="http://schemas.openxmlformats.org/officeDocument/2006/relationships/slideLayout" Target="../slideLayouts/slideLayout80.xml"/><Relationship Id="rId6" Type="http://schemas.microsoft.com/office/2007/relationships/diagramDrawing" Target="../diagrams/drawing10.xml"/><Relationship Id="rId11" Type="http://schemas.microsoft.com/office/2007/relationships/diagramDrawing" Target="../diagrams/drawing11.xml"/><Relationship Id="rId5" Type="http://schemas.openxmlformats.org/officeDocument/2006/relationships/diagramColors" Target="../diagrams/colors10.xml"/><Relationship Id="rId15" Type="http://schemas.openxmlformats.org/officeDocument/2006/relationships/diagramColors" Target="../diagrams/colors12.xml"/><Relationship Id="rId10" Type="http://schemas.openxmlformats.org/officeDocument/2006/relationships/diagramColors" Target="../diagrams/colors11.xml"/><Relationship Id="rId4" Type="http://schemas.openxmlformats.org/officeDocument/2006/relationships/diagramQuickStyle" Target="../diagrams/quickStyle10.xml"/><Relationship Id="rId9" Type="http://schemas.openxmlformats.org/officeDocument/2006/relationships/diagramQuickStyle" Target="../diagrams/quickStyle11.xml"/><Relationship Id="rId14" Type="http://schemas.openxmlformats.org/officeDocument/2006/relationships/diagramQuickStyle" Target="../diagrams/quickStyle12.xml"/></Relationships>
</file>

<file path=ppt/slides/_rels/slide60.xml.rels><?xml version="1.0" encoding="UTF-8" standalone="yes"?>
<Relationships xmlns="http://schemas.openxmlformats.org/package/2006/relationships"><Relationship Id="rId8" Type="http://schemas.openxmlformats.org/officeDocument/2006/relationships/diagramLayout" Target="../diagrams/layout14.xml"/><Relationship Id="rId13" Type="http://schemas.openxmlformats.org/officeDocument/2006/relationships/diagramLayout" Target="../diagrams/layout15.xml"/><Relationship Id="rId3" Type="http://schemas.openxmlformats.org/officeDocument/2006/relationships/diagramLayout" Target="../diagrams/layout13.xml"/><Relationship Id="rId7" Type="http://schemas.openxmlformats.org/officeDocument/2006/relationships/diagramData" Target="../diagrams/data14.xml"/><Relationship Id="rId12" Type="http://schemas.openxmlformats.org/officeDocument/2006/relationships/diagramData" Target="../diagrams/data15.xml"/><Relationship Id="rId2" Type="http://schemas.openxmlformats.org/officeDocument/2006/relationships/diagramData" Target="../diagrams/data13.xml"/><Relationship Id="rId16" Type="http://schemas.microsoft.com/office/2007/relationships/diagramDrawing" Target="../diagrams/drawing15.xml"/><Relationship Id="rId1" Type="http://schemas.openxmlformats.org/officeDocument/2006/relationships/slideLayout" Target="../slideLayouts/slideLayout80.xml"/><Relationship Id="rId6" Type="http://schemas.microsoft.com/office/2007/relationships/diagramDrawing" Target="../diagrams/drawing13.xml"/><Relationship Id="rId11" Type="http://schemas.microsoft.com/office/2007/relationships/diagramDrawing" Target="../diagrams/drawing14.xml"/><Relationship Id="rId5" Type="http://schemas.openxmlformats.org/officeDocument/2006/relationships/diagramColors" Target="../diagrams/colors13.xml"/><Relationship Id="rId15" Type="http://schemas.openxmlformats.org/officeDocument/2006/relationships/diagramColors" Target="../diagrams/colors15.xml"/><Relationship Id="rId10" Type="http://schemas.openxmlformats.org/officeDocument/2006/relationships/diagramColors" Target="../diagrams/colors14.xml"/><Relationship Id="rId4" Type="http://schemas.openxmlformats.org/officeDocument/2006/relationships/diagramQuickStyle" Target="../diagrams/quickStyle13.xml"/><Relationship Id="rId9" Type="http://schemas.openxmlformats.org/officeDocument/2006/relationships/diagramQuickStyle" Target="../diagrams/quickStyle14.xml"/><Relationship Id="rId14" Type="http://schemas.openxmlformats.org/officeDocument/2006/relationships/diagramQuickStyle" Target="../diagrams/quickStyle15.xml"/></Relationships>
</file>

<file path=ppt/slides/_rels/slide61.xml.rels><?xml version="1.0" encoding="UTF-8" standalone="yes"?>
<Relationships xmlns="http://schemas.openxmlformats.org/package/2006/relationships"><Relationship Id="rId8" Type="http://schemas.openxmlformats.org/officeDocument/2006/relationships/image" Target="../media/image206.png"/><Relationship Id="rId3" Type="http://schemas.microsoft.com/office/2007/relationships/media" Target="../media/media1.mp4"/><Relationship Id="rId7" Type="http://schemas.openxmlformats.org/officeDocument/2006/relationships/image" Target="../media/image205.png"/><Relationship Id="rId2" Type="http://schemas.openxmlformats.org/officeDocument/2006/relationships/video" Target="file:///D:\LTT\LTT\ly%20tu%20trong\17-18\2015-2016\vc-yt\nhan%20thuc.mp4.mp4" TargetMode="External"/><Relationship Id="rId1" Type="http://schemas.microsoft.com/office/2007/relationships/media" Target="file:///D:\LTT\LTT\ly%20tu%20trong\17-18\2015-2016\vc-yt\nhan%20thuc.mp4.mp4" TargetMode="External"/><Relationship Id="rId6" Type="http://schemas.openxmlformats.org/officeDocument/2006/relationships/image" Target="../media/image204.jpg"/><Relationship Id="rId5" Type="http://schemas.openxmlformats.org/officeDocument/2006/relationships/slideLayout" Target="../slideLayouts/slideLayout80.xml"/><Relationship Id="rId4" Type="http://schemas.openxmlformats.org/officeDocument/2006/relationships/video" Target="../media/media1.mp4"/></Relationships>
</file>

<file path=ppt/slides/_rels/slide62.xml.rels><?xml version="1.0" encoding="UTF-8" standalone="yes"?>
<Relationships xmlns="http://schemas.openxmlformats.org/package/2006/relationships"><Relationship Id="rId2" Type="http://schemas.openxmlformats.org/officeDocument/2006/relationships/image" Target="../media/image207.png"/><Relationship Id="rId1" Type="http://schemas.openxmlformats.org/officeDocument/2006/relationships/slideLayout" Target="../slideLayouts/slideLayout7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64.xml.rels><?xml version="1.0" encoding="UTF-8" standalone="yes"?>
<Relationships xmlns="http://schemas.openxmlformats.org/package/2006/relationships"><Relationship Id="rId2" Type="http://schemas.openxmlformats.org/officeDocument/2006/relationships/image" Target="../media/image208.jpeg"/><Relationship Id="rId1" Type="http://schemas.openxmlformats.org/officeDocument/2006/relationships/slideLayout" Target="../slideLayouts/slideLayout100.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66.xml.rels><?xml version="1.0" encoding="UTF-8" standalone="yes"?>
<Relationships xmlns="http://schemas.openxmlformats.org/package/2006/relationships"><Relationship Id="rId3" Type="http://schemas.openxmlformats.org/officeDocument/2006/relationships/image" Target="../media/image210.jpeg"/><Relationship Id="rId2" Type="http://schemas.openxmlformats.org/officeDocument/2006/relationships/image" Target="../media/image209.png"/><Relationship Id="rId1" Type="http://schemas.openxmlformats.org/officeDocument/2006/relationships/slideLayout" Target="../slideLayouts/slideLayout77.xml"/></Relationships>
</file>

<file path=ppt/slides/_rels/slide67.xml.rels><?xml version="1.0" encoding="UTF-8" standalone="yes"?>
<Relationships xmlns="http://schemas.openxmlformats.org/package/2006/relationships"><Relationship Id="rId3" Type="http://schemas.openxmlformats.org/officeDocument/2006/relationships/image" Target="../media/image212.jpeg"/><Relationship Id="rId2" Type="http://schemas.openxmlformats.org/officeDocument/2006/relationships/image" Target="../media/image211.png"/><Relationship Id="rId1" Type="http://schemas.openxmlformats.org/officeDocument/2006/relationships/slideLayout" Target="../slideLayouts/slideLayout97.xml"/></Relationships>
</file>

<file path=ppt/slides/_rels/slide68.xml.rels><?xml version="1.0" encoding="UTF-8" standalone="yes"?>
<Relationships xmlns="http://schemas.openxmlformats.org/package/2006/relationships"><Relationship Id="rId2" Type="http://schemas.openxmlformats.org/officeDocument/2006/relationships/image" Target="../media/image213.png"/><Relationship Id="rId1" Type="http://schemas.openxmlformats.org/officeDocument/2006/relationships/slideLayout" Target="../slideLayouts/slideLayout97.xml"/></Relationships>
</file>

<file path=ppt/slides/_rels/slide69.xml.rels><?xml version="1.0" encoding="UTF-8" standalone="yes"?>
<Relationships xmlns="http://schemas.openxmlformats.org/package/2006/relationships"><Relationship Id="rId2" Type="http://schemas.openxmlformats.org/officeDocument/2006/relationships/image" Target="../media/image214.png"/><Relationship Id="rId1" Type="http://schemas.openxmlformats.org/officeDocument/2006/relationships/slideLayout" Target="../slideLayouts/slideLayout97.xml"/></Relationships>
</file>

<file path=ppt/slides/_rels/slide70.xml.rels><?xml version="1.0" encoding="UTF-8" standalone="yes"?>
<Relationships xmlns="http://schemas.openxmlformats.org/package/2006/relationships"><Relationship Id="rId3" Type="http://schemas.openxmlformats.org/officeDocument/2006/relationships/diagramData" Target="../diagrams/data16.xml"/><Relationship Id="rId7" Type="http://schemas.microsoft.com/office/2007/relationships/diagramDrawing" Target="../diagrams/drawing16.xml"/><Relationship Id="rId2" Type="http://schemas.openxmlformats.org/officeDocument/2006/relationships/image" Target="../media/image215.png"/><Relationship Id="rId1" Type="http://schemas.openxmlformats.org/officeDocument/2006/relationships/slideLayout" Target="../slideLayouts/slideLayout97.xml"/><Relationship Id="rId6" Type="http://schemas.openxmlformats.org/officeDocument/2006/relationships/diagramColors" Target="../diagrams/colors16.xml"/><Relationship Id="rId5" Type="http://schemas.openxmlformats.org/officeDocument/2006/relationships/diagramQuickStyle" Target="../diagrams/quickStyle16.xml"/><Relationship Id="rId4" Type="http://schemas.openxmlformats.org/officeDocument/2006/relationships/diagramLayout" Target="../diagrams/layout16.xml"/></Relationships>
</file>

<file path=ppt/slides/_rels/slide71.xml.rels><?xml version="1.0" encoding="UTF-8" standalone="yes"?>
<Relationships xmlns="http://schemas.openxmlformats.org/package/2006/relationships"><Relationship Id="rId3" Type="http://schemas.openxmlformats.org/officeDocument/2006/relationships/image" Target="../media/image217.jpeg"/><Relationship Id="rId2" Type="http://schemas.openxmlformats.org/officeDocument/2006/relationships/image" Target="../media/image216.png"/><Relationship Id="rId1" Type="http://schemas.openxmlformats.org/officeDocument/2006/relationships/slideLayout" Target="../slideLayouts/slideLayout9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97.xml"/></Relationships>
</file>

<file path=ppt/slides/_rels/slide73.xml.rels><?xml version="1.0" encoding="UTF-8" standalone="yes"?>
<Relationships xmlns="http://schemas.openxmlformats.org/package/2006/relationships"><Relationship Id="rId3" Type="http://schemas.openxmlformats.org/officeDocument/2006/relationships/diagramData" Target="../diagrams/data17.xml"/><Relationship Id="rId7" Type="http://schemas.microsoft.com/office/2007/relationships/diagramDrawing" Target="../diagrams/drawing17.xml"/><Relationship Id="rId2" Type="http://schemas.openxmlformats.org/officeDocument/2006/relationships/image" Target="../media/image218.jpg"/><Relationship Id="rId1" Type="http://schemas.openxmlformats.org/officeDocument/2006/relationships/slideLayout" Target="../slideLayouts/slideLayout97.xml"/><Relationship Id="rId6" Type="http://schemas.openxmlformats.org/officeDocument/2006/relationships/diagramColors" Target="../diagrams/colors17.xml"/><Relationship Id="rId5" Type="http://schemas.openxmlformats.org/officeDocument/2006/relationships/diagramQuickStyle" Target="../diagrams/quickStyle17.xml"/><Relationship Id="rId4" Type="http://schemas.openxmlformats.org/officeDocument/2006/relationships/diagramLayout" Target="../diagrams/layout17.xml"/></Relationships>
</file>

<file path=ppt/slides/_rels/slide74.xml.rels><?xml version="1.0" encoding="UTF-8" standalone="yes"?>
<Relationships xmlns="http://schemas.openxmlformats.org/package/2006/relationships"><Relationship Id="rId2" Type="http://schemas.openxmlformats.org/officeDocument/2006/relationships/image" Target="../media/image219.png"/><Relationship Id="rId1" Type="http://schemas.openxmlformats.org/officeDocument/2006/relationships/slideLayout" Target="../slideLayouts/slideLayout97.xml"/></Relationships>
</file>

<file path=ppt/slides/_rels/slide75.xml.rels><?xml version="1.0" encoding="UTF-8" standalone="yes"?>
<Relationships xmlns="http://schemas.openxmlformats.org/package/2006/relationships"><Relationship Id="rId3" Type="http://schemas.openxmlformats.org/officeDocument/2006/relationships/image" Target="../media/image221.png"/><Relationship Id="rId2" Type="http://schemas.openxmlformats.org/officeDocument/2006/relationships/image" Target="../media/image220.jpg"/><Relationship Id="rId1" Type="http://schemas.openxmlformats.org/officeDocument/2006/relationships/slideLayout" Target="../slideLayouts/slideLayout97.xml"/><Relationship Id="rId4" Type="http://schemas.openxmlformats.org/officeDocument/2006/relationships/image" Target="../media/image222.png"/></Relationships>
</file>

<file path=ppt/slides/_rels/slide76.xml.rels><?xml version="1.0" encoding="UTF-8" standalone="yes"?>
<Relationships xmlns="http://schemas.openxmlformats.org/package/2006/relationships"><Relationship Id="rId2" Type="http://schemas.openxmlformats.org/officeDocument/2006/relationships/image" Target="../media/image223.png"/><Relationship Id="rId1" Type="http://schemas.openxmlformats.org/officeDocument/2006/relationships/slideLayout" Target="../slideLayouts/slideLayout97.xml"/></Relationships>
</file>

<file path=ppt/slides/_rels/slide77.xml.rels><?xml version="1.0" encoding="UTF-8" standalone="yes"?>
<Relationships xmlns="http://schemas.openxmlformats.org/package/2006/relationships"><Relationship Id="rId8" Type="http://schemas.openxmlformats.org/officeDocument/2006/relationships/diagramLayout" Target="../diagrams/layout19.xml"/><Relationship Id="rId3" Type="http://schemas.openxmlformats.org/officeDocument/2006/relationships/diagramLayout" Target="../diagrams/layout18.xml"/><Relationship Id="rId7" Type="http://schemas.openxmlformats.org/officeDocument/2006/relationships/diagramData" Target="../diagrams/data19.xml"/><Relationship Id="rId2" Type="http://schemas.openxmlformats.org/officeDocument/2006/relationships/diagramData" Target="../diagrams/data18.xml"/><Relationship Id="rId1" Type="http://schemas.openxmlformats.org/officeDocument/2006/relationships/slideLayout" Target="../slideLayouts/slideLayout98.xml"/><Relationship Id="rId6" Type="http://schemas.microsoft.com/office/2007/relationships/diagramDrawing" Target="../diagrams/drawing18.xml"/><Relationship Id="rId11" Type="http://schemas.microsoft.com/office/2007/relationships/diagramDrawing" Target="../diagrams/drawing19.xml"/><Relationship Id="rId5" Type="http://schemas.openxmlformats.org/officeDocument/2006/relationships/diagramColors" Target="../diagrams/colors18.xml"/><Relationship Id="rId10" Type="http://schemas.openxmlformats.org/officeDocument/2006/relationships/diagramColors" Target="../diagrams/colors19.xml"/><Relationship Id="rId4" Type="http://schemas.openxmlformats.org/officeDocument/2006/relationships/diagramQuickStyle" Target="../diagrams/quickStyle18.xml"/><Relationship Id="rId9" Type="http://schemas.openxmlformats.org/officeDocument/2006/relationships/diagramQuickStyle" Target="../diagrams/quickStyle19.xml"/></Relationships>
</file>

<file path=ppt/slides/_rels/slide78.xml.rels><?xml version="1.0" encoding="UTF-8" standalone="yes"?>
<Relationships xmlns="http://schemas.openxmlformats.org/package/2006/relationships"><Relationship Id="rId3" Type="http://schemas.openxmlformats.org/officeDocument/2006/relationships/image" Target="../media/image225.png"/><Relationship Id="rId2" Type="http://schemas.openxmlformats.org/officeDocument/2006/relationships/image" Target="../media/image224.jpeg"/><Relationship Id="rId1" Type="http://schemas.openxmlformats.org/officeDocument/2006/relationships/slideLayout" Target="../slideLayouts/slideLayout110.xml"/><Relationship Id="rId4" Type="http://schemas.openxmlformats.org/officeDocument/2006/relationships/image" Target="../media/image226.png"/></Relationships>
</file>

<file path=ppt/slides/_rels/slide79.xml.rels><?xml version="1.0" encoding="UTF-8" standalone="yes"?>
<Relationships xmlns="http://schemas.openxmlformats.org/package/2006/relationships"><Relationship Id="rId3" Type="http://schemas.openxmlformats.org/officeDocument/2006/relationships/image" Target="../media/image228.png"/><Relationship Id="rId2" Type="http://schemas.openxmlformats.org/officeDocument/2006/relationships/image" Target="../media/image227.png"/><Relationship Id="rId1" Type="http://schemas.openxmlformats.org/officeDocument/2006/relationships/slideLayout" Target="../slideLayouts/slideLayout121.xml"/></Relationships>
</file>

<file path=ppt/slides/_rels/slide80.xml.rels><?xml version="1.0" encoding="UTF-8" standalone="yes"?>
<Relationships xmlns="http://schemas.openxmlformats.org/package/2006/relationships"><Relationship Id="rId3" Type="http://schemas.openxmlformats.org/officeDocument/2006/relationships/image" Target="../media/image230.jpeg"/><Relationship Id="rId2" Type="http://schemas.openxmlformats.org/officeDocument/2006/relationships/image" Target="../media/image229.jpeg"/><Relationship Id="rId1" Type="http://schemas.openxmlformats.org/officeDocument/2006/relationships/slideLayout" Target="../slideLayouts/slideLayout132.xml"/><Relationship Id="rId5" Type="http://schemas.openxmlformats.org/officeDocument/2006/relationships/image" Target="../media/image232.jpeg"/><Relationship Id="rId4" Type="http://schemas.openxmlformats.org/officeDocument/2006/relationships/image" Target="../media/image231.jpeg"/></Relationships>
</file>

<file path=ppt/slides/_rels/slide81.xml.rels><?xml version="1.0" encoding="UTF-8" standalone="yes"?>
<Relationships xmlns="http://schemas.openxmlformats.org/package/2006/relationships"><Relationship Id="rId2" Type="http://schemas.openxmlformats.org/officeDocument/2006/relationships/image" Target="../media/image233.jpeg"/><Relationship Id="rId1" Type="http://schemas.openxmlformats.org/officeDocument/2006/relationships/slideLayout" Target="../slideLayouts/slideLayout143.xml"/></Relationships>
</file>

<file path=ppt/slides/_rels/slide82.xml.rels><?xml version="1.0" encoding="UTF-8" standalone="yes"?>
<Relationships xmlns="http://schemas.openxmlformats.org/package/2006/relationships"><Relationship Id="rId8" Type="http://schemas.openxmlformats.org/officeDocument/2006/relationships/image" Target="../media/image240.png"/><Relationship Id="rId3" Type="http://schemas.openxmlformats.org/officeDocument/2006/relationships/image" Target="../media/image235.png"/><Relationship Id="rId7" Type="http://schemas.openxmlformats.org/officeDocument/2006/relationships/image" Target="../media/image239.png"/><Relationship Id="rId12" Type="http://schemas.openxmlformats.org/officeDocument/2006/relationships/image" Target="../media/image244.png"/><Relationship Id="rId2" Type="http://schemas.openxmlformats.org/officeDocument/2006/relationships/image" Target="../media/image234.png"/><Relationship Id="rId1" Type="http://schemas.openxmlformats.org/officeDocument/2006/relationships/slideLayout" Target="../slideLayouts/slideLayout77.xml"/><Relationship Id="rId6" Type="http://schemas.openxmlformats.org/officeDocument/2006/relationships/image" Target="../media/image238.emf"/><Relationship Id="rId11" Type="http://schemas.openxmlformats.org/officeDocument/2006/relationships/image" Target="../media/image243.png"/><Relationship Id="rId5" Type="http://schemas.openxmlformats.org/officeDocument/2006/relationships/image" Target="../media/image237.png"/><Relationship Id="rId10" Type="http://schemas.openxmlformats.org/officeDocument/2006/relationships/image" Target="../media/image242.png"/><Relationship Id="rId4" Type="http://schemas.openxmlformats.org/officeDocument/2006/relationships/image" Target="../media/image236.png"/><Relationship Id="rId9" Type="http://schemas.openxmlformats.org/officeDocument/2006/relationships/image" Target="../media/image241.png"/></Relationships>
</file>

<file path=ppt/slides/_rels/slide83.xml.rels><?xml version="1.0" encoding="UTF-8" standalone="yes"?>
<Relationships xmlns="http://schemas.openxmlformats.org/package/2006/relationships"><Relationship Id="rId3" Type="http://schemas.openxmlformats.org/officeDocument/2006/relationships/image" Target="../media/image246.png"/><Relationship Id="rId2" Type="http://schemas.openxmlformats.org/officeDocument/2006/relationships/image" Target="../media/image245.jpg"/><Relationship Id="rId1" Type="http://schemas.openxmlformats.org/officeDocument/2006/relationships/slideLayout" Target="../slideLayouts/slideLayout77.xml"/></Relationships>
</file>

<file path=ppt/slides/_rels/slide84.xml.rels><?xml version="1.0" encoding="UTF-8" standalone="yes"?>
<Relationships xmlns="http://schemas.openxmlformats.org/package/2006/relationships"><Relationship Id="rId8" Type="http://schemas.microsoft.com/office/2007/relationships/diagramDrawing" Target="../diagrams/drawing20.xml"/><Relationship Id="rId3" Type="http://schemas.openxmlformats.org/officeDocument/2006/relationships/image" Target="../media/image247.jpg"/><Relationship Id="rId7" Type="http://schemas.openxmlformats.org/officeDocument/2006/relationships/diagramColors" Target="../diagrams/colors20.xml"/><Relationship Id="rId2" Type="http://schemas.openxmlformats.org/officeDocument/2006/relationships/notesSlide" Target="../notesSlides/notesSlide5.xml"/><Relationship Id="rId1" Type="http://schemas.openxmlformats.org/officeDocument/2006/relationships/slideLayout" Target="../slideLayouts/slideLayout77.xml"/><Relationship Id="rId6" Type="http://schemas.openxmlformats.org/officeDocument/2006/relationships/diagramQuickStyle" Target="../diagrams/quickStyle20.xml"/><Relationship Id="rId5" Type="http://schemas.openxmlformats.org/officeDocument/2006/relationships/diagramLayout" Target="../diagrams/layout20.xml"/><Relationship Id="rId4" Type="http://schemas.openxmlformats.org/officeDocument/2006/relationships/diagramData" Target="../diagrams/data20.xml"/></Relationships>
</file>

<file path=ppt/slides/_rels/slide85.xml.rels><?xml version="1.0" encoding="UTF-8" standalone="yes"?>
<Relationships xmlns="http://schemas.openxmlformats.org/package/2006/relationships"><Relationship Id="rId2" Type="http://schemas.openxmlformats.org/officeDocument/2006/relationships/image" Target="../media/image248.png"/><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8" Type="http://schemas.openxmlformats.org/officeDocument/2006/relationships/image" Target="../media/image252.png"/><Relationship Id="rId3" Type="http://schemas.openxmlformats.org/officeDocument/2006/relationships/video" Target="file:///F:\Tai%20lieu%20o%20C\My%20Documents\Tong%20DE%20AN%20PHIM%20ANH%20ML-2006\Nhanh%206-%20Triet%202%20-%20SINH\TU%20LIEU%20DTnhanh%206\N6-N4-PHIM%20ANH\Mo%20dau.mpg" TargetMode="External"/><Relationship Id="rId7" Type="http://schemas.openxmlformats.org/officeDocument/2006/relationships/image" Target="../media/image251.png"/><Relationship Id="rId2" Type="http://schemas.openxmlformats.org/officeDocument/2006/relationships/video" Target="file:///F:\Tai%20lieu%20o%20C\My%20Documents\Tong%20DE%20AN%20PHIM%20ANH%20ML-2006\Nhanh%206-%20Triet%202%20-%20SINH\TU%20LIEU%20DTnhanh%206\N6-N4-PHIM%20ANH\09005.MPG" TargetMode="External"/><Relationship Id="rId1" Type="http://schemas.openxmlformats.org/officeDocument/2006/relationships/video" Target="file:///F:\Tai%20lieu%20o%20C\My%20Documents\Tong%20DE%20AN%20PHIM%20ANH%20ML-2006\Nhanh%206-%20Triet%202%20-%20SINH\TU%20LIEU%20DTnhanh%206\N6-N4-PHIM%20ANH\Nole.MPG" TargetMode="External"/><Relationship Id="rId6" Type="http://schemas.openxmlformats.org/officeDocument/2006/relationships/image" Target="../media/image250.png"/><Relationship Id="rId5" Type="http://schemas.openxmlformats.org/officeDocument/2006/relationships/image" Target="../media/image249.png"/><Relationship Id="rId4" Type="http://schemas.openxmlformats.org/officeDocument/2006/relationships/slideLayout" Target="../slideLayouts/slideLayout173.xml"/><Relationship Id="rId9" Type="http://schemas.openxmlformats.org/officeDocument/2006/relationships/hyperlink" Target="../N6-N4-PHIM/Nole.MPG" TargetMode="External"/></Relationships>
</file>

<file path=ppt/slides/_rels/slide87.xml.rels><?xml version="1.0" encoding="UTF-8" standalone="yes"?>
<Relationships xmlns="http://schemas.openxmlformats.org/package/2006/relationships"><Relationship Id="rId3" Type="http://schemas.openxmlformats.org/officeDocument/2006/relationships/image" Target="../media/image254.png"/><Relationship Id="rId2" Type="http://schemas.openxmlformats.org/officeDocument/2006/relationships/image" Target="../media/image253.png"/><Relationship Id="rId1" Type="http://schemas.openxmlformats.org/officeDocument/2006/relationships/slideLayout" Target="../slideLayouts/slideLayout169.xml"/><Relationship Id="rId6" Type="http://schemas.openxmlformats.org/officeDocument/2006/relationships/image" Target="../media/image256.png"/><Relationship Id="rId5" Type="http://schemas.openxmlformats.org/officeDocument/2006/relationships/image" Target="../media/image255.png"/><Relationship Id="rId4" Type="http://schemas.openxmlformats.org/officeDocument/2006/relationships/image" Target="../media/image238.emf"/></Relationships>
</file>

<file path=ppt/slides/_rels/slide88.xml.rels><?xml version="1.0" encoding="UTF-8" standalone="yes"?>
<Relationships xmlns="http://schemas.openxmlformats.org/package/2006/relationships"><Relationship Id="rId3" Type="http://schemas.openxmlformats.org/officeDocument/2006/relationships/image" Target="../media/image258.png"/><Relationship Id="rId2" Type="http://schemas.openxmlformats.org/officeDocument/2006/relationships/image" Target="../media/image257.png"/><Relationship Id="rId1" Type="http://schemas.openxmlformats.org/officeDocument/2006/relationships/slideLayout" Target="../slideLayouts/slideLayout168.xml"/></Relationships>
</file>

<file path=ppt/slides/_rels/slide89.xml.rels><?xml version="1.0" encoding="UTF-8" standalone="yes"?>
<Relationships xmlns="http://schemas.openxmlformats.org/package/2006/relationships"><Relationship Id="rId2" Type="http://schemas.openxmlformats.org/officeDocument/2006/relationships/image" Target="../media/image259.png"/><Relationship Id="rId1" Type="http://schemas.openxmlformats.org/officeDocument/2006/relationships/slideLayout" Target="../slideLayouts/slideLayout168.xml"/></Relationships>
</file>

<file path=ppt/slides/_rels/slide90.xml.rels><?xml version="1.0" encoding="UTF-8" standalone="yes"?>
<Relationships xmlns="http://schemas.openxmlformats.org/package/2006/relationships"><Relationship Id="rId3" Type="http://schemas.openxmlformats.org/officeDocument/2006/relationships/image" Target="../media/image261.jpeg"/><Relationship Id="rId2" Type="http://schemas.openxmlformats.org/officeDocument/2006/relationships/image" Target="../media/image260.jpeg"/><Relationship Id="rId1" Type="http://schemas.openxmlformats.org/officeDocument/2006/relationships/slideLayout" Target="../slideLayouts/slideLayout54.xml"/></Relationships>
</file>

<file path=ppt/slides/_rels/slide91.xml.rels><?xml version="1.0" encoding="UTF-8" standalone="yes"?>
<Relationships xmlns="http://schemas.openxmlformats.org/package/2006/relationships"><Relationship Id="rId2" Type="http://schemas.openxmlformats.org/officeDocument/2006/relationships/image" Target="../media/image262.jpeg"/><Relationship Id="rId1" Type="http://schemas.openxmlformats.org/officeDocument/2006/relationships/slideLayout" Target="../slideLayouts/slideLayout54.xml"/></Relationships>
</file>

<file path=ppt/slides/_rels/slide92.xml.rels><?xml version="1.0" encoding="UTF-8" standalone="yes"?>
<Relationships xmlns="http://schemas.openxmlformats.org/package/2006/relationships"><Relationship Id="rId3" Type="http://schemas.openxmlformats.org/officeDocument/2006/relationships/image" Target="../media/image264.emf"/><Relationship Id="rId2" Type="http://schemas.openxmlformats.org/officeDocument/2006/relationships/image" Target="../media/image263.jpeg"/><Relationship Id="rId1" Type="http://schemas.openxmlformats.org/officeDocument/2006/relationships/slideLayout" Target="../slideLayouts/slideLayout54.xml"/><Relationship Id="rId5" Type="http://schemas.openxmlformats.org/officeDocument/2006/relationships/image" Target="../media/image266.png"/><Relationship Id="rId4" Type="http://schemas.openxmlformats.org/officeDocument/2006/relationships/image" Target="../media/image265.png"/></Relationships>
</file>

<file path=ppt/slides/_rels/slide93.xml.rels><?xml version="1.0" encoding="UTF-8" standalone="yes"?>
<Relationships xmlns="http://schemas.openxmlformats.org/package/2006/relationships"><Relationship Id="rId2" Type="http://schemas.openxmlformats.org/officeDocument/2006/relationships/image" Target="../media/image267.jpeg"/><Relationship Id="rId1" Type="http://schemas.openxmlformats.org/officeDocument/2006/relationships/slideLayout" Target="../slideLayouts/slideLayout382.xml"/></Relationships>
</file>

<file path=ppt/slides/_rels/slide94.xml.rels><?xml version="1.0" encoding="UTF-8" standalone="yes"?>
<Relationships xmlns="http://schemas.openxmlformats.org/package/2006/relationships"><Relationship Id="rId2" Type="http://schemas.openxmlformats.org/officeDocument/2006/relationships/image" Target="../media/image268.jpeg"/><Relationship Id="rId1" Type="http://schemas.openxmlformats.org/officeDocument/2006/relationships/slideLayout" Target="../slideLayouts/slideLayout382.xml"/></Relationships>
</file>

<file path=ppt/slides/_rels/slide95.xml.rels><?xml version="1.0" encoding="UTF-8" standalone="yes"?>
<Relationships xmlns="http://schemas.openxmlformats.org/package/2006/relationships"><Relationship Id="rId13" Type="http://schemas.microsoft.com/office/2007/relationships/diagramDrawing" Target="../diagrams/drawing22.xml"/><Relationship Id="rId18" Type="http://schemas.microsoft.com/office/2007/relationships/diagramDrawing" Target="../diagrams/drawing23.xml"/><Relationship Id="rId26" Type="http://schemas.openxmlformats.org/officeDocument/2006/relationships/diagramQuickStyle" Target="../diagrams/quickStyle25.xml"/><Relationship Id="rId3" Type="http://schemas.openxmlformats.org/officeDocument/2006/relationships/image" Target="../media/image270.jpeg"/><Relationship Id="rId21" Type="http://schemas.openxmlformats.org/officeDocument/2006/relationships/diagramQuickStyle" Target="../diagrams/quickStyle24.xml"/><Relationship Id="rId7" Type="http://schemas.openxmlformats.org/officeDocument/2006/relationships/diagramColors" Target="../diagrams/colors21.xml"/><Relationship Id="rId12" Type="http://schemas.openxmlformats.org/officeDocument/2006/relationships/diagramColors" Target="../diagrams/colors22.xml"/><Relationship Id="rId17" Type="http://schemas.openxmlformats.org/officeDocument/2006/relationships/diagramColors" Target="../diagrams/colors23.xml"/><Relationship Id="rId25" Type="http://schemas.openxmlformats.org/officeDocument/2006/relationships/diagramLayout" Target="../diagrams/layout25.xml"/><Relationship Id="rId33" Type="http://schemas.microsoft.com/office/2007/relationships/diagramDrawing" Target="../diagrams/drawing26.xml"/><Relationship Id="rId2" Type="http://schemas.openxmlformats.org/officeDocument/2006/relationships/image" Target="../media/image269.jpeg"/><Relationship Id="rId16" Type="http://schemas.openxmlformats.org/officeDocument/2006/relationships/diagramQuickStyle" Target="../diagrams/quickStyle23.xml"/><Relationship Id="rId20" Type="http://schemas.openxmlformats.org/officeDocument/2006/relationships/diagramLayout" Target="../diagrams/layout24.xml"/><Relationship Id="rId29" Type="http://schemas.openxmlformats.org/officeDocument/2006/relationships/diagramData" Target="../diagrams/data26.xml"/><Relationship Id="rId1" Type="http://schemas.openxmlformats.org/officeDocument/2006/relationships/slideLayout" Target="../slideLayouts/slideLayout393.xml"/><Relationship Id="rId6" Type="http://schemas.openxmlformats.org/officeDocument/2006/relationships/diagramQuickStyle" Target="../diagrams/quickStyle21.xml"/><Relationship Id="rId11" Type="http://schemas.openxmlformats.org/officeDocument/2006/relationships/diagramQuickStyle" Target="../diagrams/quickStyle22.xml"/><Relationship Id="rId24" Type="http://schemas.openxmlformats.org/officeDocument/2006/relationships/diagramData" Target="../diagrams/data25.xml"/><Relationship Id="rId32" Type="http://schemas.openxmlformats.org/officeDocument/2006/relationships/diagramColors" Target="../diagrams/colors26.xml"/><Relationship Id="rId5" Type="http://schemas.openxmlformats.org/officeDocument/2006/relationships/diagramLayout" Target="../diagrams/layout21.xml"/><Relationship Id="rId15" Type="http://schemas.openxmlformats.org/officeDocument/2006/relationships/diagramLayout" Target="../diagrams/layout23.xml"/><Relationship Id="rId23" Type="http://schemas.microsoft.com/office/2007/relationships/diagramDrawing" Target="../diagrams/drawing24.xml"/><Relationship Id="rId28" Type="http://schemas.microsoft.com/office/2007/relationships/diagramDrawing" Target="../diagrams/drawing25.xml"/><Relationship Id="rId10" Type="http://schemas.openxmlformats.org/officeDocument/2006/relationships/diagramLayout" Target="../diagrams/layout22.xml"/><Relationship Id="rId19" Type="http://schemas.openxmlformats.org/officeDocument/2006/relationships/diagramData" Target="../diagrams/data24.xml"/><Relationship Id="rId31" Type="http://schemas.openxmlformats.org/officeDocument/2006/relationships/diagramQuickStyle" Target="../diagrams/quickStyle26.xml"/><Relationship Id="rId4" Type="http://schemas.openxmlformats.org/officeDocument/2006/relationships/diagramData" Target="../diagrams/data21.xml"/><Relationship Id="rId9" Type="http://schemas.openxmlformats.org/officeDocument/2006/relationships/diagramData" Target="../diagrams/data22.xml"/><Relationship Id="rId14" Type="http://schemas.openxmlformats.org/officeDocument/2006/relationships/diagramData" Target="../diagrams/data23.xml"/><Relationship Id="rId22" Type="http://schemas.openxmlformats.org/officeDocument/2006/relationships/diagramColors" Target="../diagrams/colors24.xml"/><Relationship Id="rId27" Type="http://schemas.openxmlformats.org/officeDocument/2006/relationships/diagramColors" Target="../diagrams/colors25.xml"/><Relationship Id="rId30" Type="http://schemas.openxmlformats.org/officeDocument/2006/relationships/diagramLayout" Target="../diagrams/layout26.xml"/><Relationship Id="rId8" Type="http://schemas.microsoft.com/office/2007/relationships/diagramDrawing" Target="../diagrams/drawing21.xml"/></Relationships>
</file>

<file path=ppt/slides/_rels/slide96.xml.rels><?xml version="1.0" encoding="UTF-8" standalone="yes"?>
<Relationships xmlns="http://schemas.openxmlformats.org/package/2006/relationships"><Relationship Id="rId3" Type="http://schemas.openxmlformats.org/officeDocument/2006/relationships/diagramData" Target="../diagrams/data27.xml"/><Relationship Id="rId7" Type="http://schemas.microsoft.com/office/2007/relationships/diagramDrawing" Target="../diagrams/drawing27.xml"/><Relationship Id="rId2" Type="http://schemas.openxmlformats.org/officeDocument/2006/relationships/image" Target="../media/image271.jpeg"/><Relationship Id="rId1" Type="http://schemas.openxmlformats.org/officeDocument/2006/relationships/slideLayout" Target="../slideLayouts/slideLayout404.xml"/><Relationship Id="rId6" Type="http://schemas.openxmlformats.org/officeDocument/2006/relationships/diagramColors" Target="../diagrams/colors27.xml"/><Relationship Id="rId5" Type="http://schemas.openxmlformats.org/officeDocument/2006/relationships/diagramQuickStyle" Target="../diagrams/quickStyle27.xml"/><Relationship Id="rId4" Type="http://schemas.openxmlformats.org/officeDocument/2006/relationships/diagramLayout" Target="../diagrams/layout27.xml"/></Relationships>
</file>

<file path=ppt/slides/_rels/slide97.xml.rels><?xml version="1.0" encoding="UTF-8" standalone="yes"?>
<Relationships xmlns="http://schemas.openxmlformats.org/package/2006/relationships"><Relationship Id="rId8" Type="http://schemas.openxmlformats.org/officeDocument/2006/relationships/image" Target="../media/image180.jpeg"/><Relationship Id="rId3" Type="http://schemas.openxmlformats.org/officeDocument/2006/relationships/diagramData" Target="../diagrams/data28.xml"/><Relationship Id="rId7" Type="http://schemas.microsoft.com/office/2007/relationships/diagramDrawing" Target="../diagrams/drawing28.xml"/><Relationship Id="rId12" Type="http://schemas.openxmlformats.org/officeDocument/2006/relationships/image" Target="../media/image276.jpeg"/><Relationship Id="rId2" Type="http://schemas.openxmlformats.org/officeDocument/2006/relationships/image" Target="../media/image272.jpeg"/><Relationship Id="rId1" Type="http://schemas.openxmlformats.org/officeDocument/2006/relationships/slideLayout" Target="../slideLayouts/slideLayout415.xml"/><Relationship Id="rId6" Type="http://schemas.openxmlformats.org/officeDocument/2006/relationships/diagramColors" Target="../diagrams/colors28.xml"/><Relationship Id="rId11" Type="http://schemas.openxmlformats.org/officeDocument/2006/relationships/image" Target="../media/image275.jpeg"/><Relationship Id="rId5" Type="http://schemas.openxmlformats.org/officeDocument/2006/relationships/diagramQuickStyle" Target="../diagrams/quickStyle28.xml"/><Relationship Id="rId10" Type="http://schemas.openxmlformats.org/officeDocument/2006/relationships/image" Target="../media/image274.jpeg"/><Relationship Id="rId4" Type="http://schemas.openxmlformats.org/officeDocument/2006/relationships/diagramLayout" Target="../diagrams/layout28.xml"/><Relationship Id="rId9" Type="http://schemas.openxmlformats.org/officeDocument/2006/relationships/image" Target="../media/image273.jpe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425.xml"/></Relationships>
</file>

<file path=ppt/slides/_rels/slide99.xml.rels><?xml version="1.0" encoding="UTF-8" standalone="yes"?>
<Relationships xmlns="http://schemas.openxmlformats.org/package/2006/relationships"><Relationship Id="rId2" Type="http://schemas.openxmlformats.org/officeDocument/2006/relationships/image" Target="../media/image277.jpeg"/><Relationship Id="rId1" Type="http://schemas.openxmlformats.org/officeDocument/2006/relationships/slideLayout" Target="../slideLayouts/slideLayout463.xml"/></Relationships>
</file>

<file path=ppt/slides/_rels/slide100.xml.rels><?xml version="1.0" encoding="UTF-8" standalone="yes"?>
<Relationships xmlns="http://schemas.openxmlformats.org/package/2006/relationships"><Relationship Id="rId3" Type="http://schemas.openxmlformats.org/officeDocument/2006/relationships/image" Target="../media/image279.jpeg"/><Relationship Id="rId2" Type="http://schemas.openxmlformats.org/officeDocument/2006/relationships/image" Target="../media/image278.jpeg"/><Relationship Id="rId1" Type="http://schemas.openxmlformats.org/officeDocument/2006/relationships/slideLayout" Target="../slideLayouts/slideLayout468.xml"/><Relationship Id="rId4" Type="http://schemas.openxmlformats.org/officeDocument/2006/relationships/image" Target="../media/image280.jpeg"/></Relationships>
</file>

<file path=ppt/slides/_rels/slide101.xml.rels><?xml version="1.0" encoding="UTF-8" standalone="yes"?>
<Relationships xmlns="http://schemas.openxmlformats.org/package/2006/relationships"><Relationship Id="rId3" Type="http://schemas.openxmlformats.org/officeDocument/2006/relationships/image" Target="../media/image282.png"/><Relationship Id="rId2" Type="http://schemas.openxmlformats.org/officeDocument/2006/relationships/image" Target="../media/image281.png"/><Relationship Id="rId1" Type="http://schemas.openxmlformats.org/officeDocument/2006/relationships/slideLayout" Target="../slideLayouts/slideLayout483.xml"/><Relationship Id="rId4" Type="http://schemas.openxmlformats.org/officeDocument/2006/relationships/image" Target="../media/image283.emf"/></Relationships>
</file>

<file path=ppt/slides/_rels/slide102.xml.rels><?xml version="1.0" encoding="UTF-8" standalone="yes"?>
<Relationships xmlns="http://schemas.openxmlformats.org/package/2006/relationships"><Relationship Id="rId2" Type="http://schemas.openxmlformats.org/officeDocument/2006/relationships/image" Target="../media/image284.png"/><Relationship Id="rId1" Type="http://schemas.openxmlformats.org/officeDocument/2006/relationships/slideLayout" Target="../slideLayouts/slideLayout495.xml"/></Relationships>
</file>

<file path=ppt/slides/_rels/slide103.xml.rels><?xml version="1.0" encoding="UTF-8" standalone="yes"?>
<Relationships xmlns="http://schemas.openxmlformats.org/package/2006/relationships"><Relationship Id="rId2" Type="http://schemas.openxmlformats.org/officeDocument/2006/relationships/image" Target="../media/image285.jpeg"/><Relationship Id="rId1" Type="http://schemas.openxmlformats.org/officeDocument/2006/relationships/slideLayout" Target="../slideLayouts/slideLayout506.xml"/></Relationships>
</file>

<file path=ppt/slides/_rels/slide104.xml.rels><?xml version="1.0" encoding="UTF-8" standalone="yes"?>
<Relationships xmlns="http://schemas.openxmlformats.org/package/2006/relationships"><Relationship Id="rId3" Type="http://schemas.openxmlformats.org/officeDocument/2006/relationships/image" Target="../media/image287.jpeg"/><Relationship Id="rId2" Type="http://schemas.openxmlformats.org/officeDocument/2006/relationships/image" Target="../media/image286.jpeg"/><Relationship Id="rId1" Type="http://schemas.openxmlformats.org/officeDocument/2006/relationships/slideLayout" Target="../slideLayouts/slideLayout77.xml"/></Relationships>
</file>

<file path=ppt/slides/_rels/slide105.xml.rels><?xml version="1.0" encoding="UTF-8" standalone="yes"?>
<Relationships xmlns="http://schemas.openxmlformats.org/package/2006/relationships"><Relationship Id="rId3" Type="http://schemas.openxmlformats.org/officeDocument/2006/relationships/image" Target="../media/image289.png"/><Relationship Id="rId2" Type="http://schemas.openxmlformats.org/officeDocument/2006/relationships/image" Target="../media/image288.png"/><Relationship Id="rId1" Type="http://schemas.openxmlformats.org/officeDocument/2006/relationships/slideLayout" Target="../slideLayouts/slideLayout77.xml"/><Relationship Id="rId4" Type="http://schemas.openxmlformats.org/officeDocument/2006/relationships/image" Target="../media/image290.png"/></Relationships>
</file>

<file path=ppt/slides/_rels/slide106.xml.rels><?xml version="1.0" encoding="UTF-8" standalone="yes"?>
<Relationships xmlns="http://schemas.openxmlformats.org/package/2006/relationships"><Relationship Id="rId2" Type="http://schemas.openxmlformats.org/officeDocument/2006/relationships/image" Target="../media/image291.jpeg"/><Relationship Id="rId1" Type="http://schemas.openxmlformats.org/officeDocument/2006/relationships/slideLayout" Target="../slideLayouts/slideLayout81.xml"/></Relationships>
</file>

<file path=ppt/slides/_rels/slide107.xml.rels><?xml version="1.0" encoding="UTF-8" standalone="yes"?>
<Relationships xmlns="http://schemas.openxmlformats.org/package/2006/relationships"><Relationship Id="rId2" Type="http://schemas.openxmlformats.org/officeDocument/2006/relationships/image" Target="../media/image292.png"/><Relationship Id="rId1" Type="http://schemas.openxmlformats.org/officeDocument/2006/relationships/slideLayout" Target="../slideLayouts/slideLayout521.xml"/></Relationships>
</file>

<file path=ppt/slides/_rels/slide108.xml.rels><?xml version="1.0" encoding="UTF-8" standalone="yes"?>
<Relationships xmlns="http://schemas.openxmlformats.org/package/2006/relationships"><Relationship Id="rId3" Type="http://schemas.openxmlformats.org/officeDocument/2006/relationships/image" Target="../media/image294.jpeg"/><Relationship Id="rId2" Type="http://schemas.openxmlformats.org/officeDocument/2006/relationships/image" Target="../media/image293.jpeg"/><Relationship Id="rId1" Type="http://schemas.openxmlformats.org/officeDocument/2006/relationships/slideLayout" Target="../slideLayouts/slideLayout54.xml"/><Relationship Id="rId4" Type="http://schemas.openxmlformats.org/officeDocument/2006/relationships/image" Target="../media/image295.jpe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0.xml.rels><?xml version="1.0" encoding="UTF-8" standalone="yes"?>
<Relationships xmlns="http://schemas.openxmlformats.org/package/2006/relationships"><Relationship Id="rId2" Type="http://schemas.openxmlformats.org/officeDocument/2006/relationships/image" Target="../media/image211.png"/><Relationship Id="rId1" Type="http://schemas.openxmlformats.org/officeDocument/2006/relationships/slideLayout" Target="../slideLayouts/slideLayout77.xml"/></Relationships>
</file>

<file path=ppt/slides/_rels/slide111.xml.rels><?xml version="1.0" encoding="UTF-8" standalone="yes"?>
<Relationships xmlns="http://schemas.openxmlformats.org/package/2006/relationships"><Relationship Id="rId3" Type="http://schemas.openxmlformats.org/officeDocument/2006/relationships/image" Target="../media/image297.jpeg"/><Relationship Id="rId2" Type="http://schemas.openxmlformats.org/officeDocument/2006/relationships/image" Target="../media/image296.jpg"/><Relationship Id="rId1" Type="http://schemas.openxmlformats.org/officeDocument/2006/relationships/slideLayout" Target="../slideLayouts/slideLayout77.xml"/><Relationship Id="rId4" Type="http://schemas.openxmlformats.org/officeDocument/2006/relationships/image" Target="../media/image298.jpeg"/></Relationships>
</file>

<file path=ppt/slides/_rels/slide112.xml.rels><?xml version="1.0" encoding="UTF-8" standalone="yes"?>
<Relationships xmlns="http://schemas.openxmlformats.org/package/2006/relationships"><Relationship Id="rId3" Type="http://schemas.openxmlformats.org/officeDocument/2006/relationships/image" Target="../media/image300.png"/><Relationship Id="rId2" Type="http://schemas.openxmlformats.org/officeDocument/2006/relationships/image" Target="../media/image299.png"/><Relationship Id="rId1" Type="http://schemas.openxmlformats.org/officeDocument/2006/relationships/slideLayout" Target="../slideLayouts/slideLayout54.xml"/></Relationships>
</file>

<file path=ppt/slides/_rels/slide113.xml.rels><?xml version="1.0" encoding="UTF-8" standalone="yes"?>
<Relationships xmlns="http://schemas.openxmlformats.org/package/2006/relationships"><Relationship Id="rId3" Type="http://schemas.openxmlformats.org/officeDocument/2006/relationships/image" Target="../media/image302.png"/><Relationship Id="rId2" Type="http://schemas.openxmlformats.org/officeDocument/2006/relationships/image" Target="../media/image301.png"/><Relationship Id="rId1" Type="http://schemas.openxmlformats.org/officeDocument/2006/relationships/slideLayout" Target="../slideLayouts/slideLayout19.xml"/></Relationships>
</file>

<file path=ppt/slides/_rels/slide114.xml.rels><?xml version="1.0" encoding="UTF-8" standalone="yes"?>
<Relationships xmlns="http://schemas.openxmlformats.org/package/2006/relationships"><Relationship Id="rId3" Type="http://schemas.openxmlformats.org/officeDocument/2006/relationships/image" Target="../media/image301.png"/><Relationship Id="rId2" Type="http://schemas.openxmlformats.org/officeDocument/2006/relationships/image" Target="../media/image303.png"/><Relationship Id="rId1" Type="http://schemas.openxmlformats.org/officeDocument/2006/relationships/slideLayout" Target="../slideLayouts/slideLayout54.xml"/><Relationship Id="rId4" Type="http://schemas.openxmlformats.org/officeDocument/2006/relationships/image" Target="../media/image302.png"/></Relationships>
</file>

<file path=ppt/slides/_rels/slide115.xml.rels><?xml version="1.0" encoding="UTF-8" standalone="yes"?>
<Relationships xmlns="http://schemas.openxmlformats.org/package/2006/relationships"><Relationship Id="rId2" Type="http://schemas.openxmlformats.org/officeDocument/2006/relationships/image" Target="../media/image304.jpeg"/><Relationship Id="rId1" Type="http://schemas.openxmlformats.org/officeDocument/2006/relationships/slideLayout" Target="../slideLayouts/slideLayout54.xml"/></Relationships>
</file>

<file path=ppt/slides/_rels/slide116.xml.rels><?xml version="1.0" encoding="UTF-8" standalone="yes"?>
<Relationships xmlns="http://schemas.openxmlformats.org/package/2006/relationships"><Relationship Id="rId3" Type="http://schemas.openxmlformats.org/officeDocument/2006/relationships/diagramData" Target="../diagrams/data29.xml"/><Relationship Id="rId7" Type="http://schemas.microsoft.com/office/2007/relationships/diagramDrawing" Target="../diagrams/drawing29.xml"/><Relationship Id="rId2" Type="http://schemas.openxmlformats.org/officeDocument/2006/relationships/notesSlide" Target="../notesSlides/notesSlide6.xml"/><Relationship Id="rId1" Type="http://schemas.openxmlformats.org/officeDocument/2006/relationships/slideLayout" Target="../slideLayouts/slideLayout680.xml"/><Relationship Id="rId6" Type="http://schemas.openxmlformats.org/officeDocument/2006/relationships/diagramColors" Target="../diagrams/colors29.xml"/><Relationship Id="rId5" Type="http://schemas.openxmlformats.org/officeDocument/2006/relationships/diagramQuickStyle" Target="../diagrams/quickStyle29.xml"/><Relationship Id="rId4" Type="http://schemas.openxmlformats.org/officeDocument/2006/relationships/diagramLayout" Target="../diagrams/layout29.xml"/></Relationships>
</file>

<file path=ppt/slides/_rels/slide117.xml.rels><?xml version="1.0" encoding="UTF-8" standalone="yes"?>
<Relationships xmlns="http://schemas.openxmlformats.org/package/2006/relationships"><Relationship Id="rId3" Type="http://schemas.openxmlformats.org/officeDocument/2006/relationships/image" Target="../media/image306.jpeg"/><Relationship Id="rId2" Type="http://schemas.openxmlformats.org/officeDocument/2006/relationships/image" Target="../media/image305.jpeg"/><Relationship Id="rId1" Type="http://schemas.openxmlformats.org/officeDocument/2006/relationships/slideLayout" Target="../slideLayouts/slideLayout54.xml"/></Relationships>
</file>

<file path=ppt/slides/_rels/slide118.xml.rels><?xml version="1.0" encoding="UTF-8" standalone="yes"?>
<Relationships xmlns="http://schemas.openxmlformats.org/package/2006/relationships"><Relationship Id="rId2" Type="http://schemas.openxmlformats.org/officeDocument/2006/relationships/image" Target="../media/image307.jpeg"/><Relationship Id="rId1" Type="http://schemas.openxmlformats.org/officeDocument/2006/relationships/slideLayout" Target="../slideLayouts/slideLayout54.xml"/></Relationships>
</file>

<file path=ppt/slides/_rels/slide119.xml.rels><?xml version="1.0" encoding="UTF-8" standalone="yes"?>
<Relationships xmlns="http://schemas.openxmlformats.org/package/2006/relationships"><Relationship Id="rId2" Type="http://schemas.openxmlformats.org/officeDocument/2006/relationships/image" Target="../media/image308.jpg"/><Relationship Id="rId1" Type="http://schemas.openxmlformats.org/officeDocument/2006/relationships/slideLayout" Target="../slideLayouts/slideLayout77.xml"/></Relationships>
</file>

<file path=ppt/slides/_rels/slide120.xml.rels><?xml version="1.0" encoding="UTF-8" standalone="yes"?>
<Relationships xmlns="http://schemas.openxmlformats.org/package/2006/relationships"><Relationship Id="rId8" Type="http://schemas.openxmlformats.org/officeDocument/2006/relationships/diagramLayout" Target="../diagrams/layout31.xml"/><Relationship Id="rId3" Type="http://schemas.openxmlformats.org/officeDocument/2006/relationships/diagramLayout" Target="../diagrams/layout30.xml"/><Relationship Id="rId7" Type="http://schemas.openxmlformats.org/officeDocument/2006/relationships/diagramData" Target="../diagrams/data31.xml"/><Relationship Id="rId2" Type="http://schemas.openxmlformats.org/officeDocument/2006/relationships/diagramData" Target="../diagrams/data30.xml"/><Relationship Id="rId1" Type="http://schemas.openxmlformats.org/officeDocument/2006/relationships/slideLayout" Target="../slideLayouts/slideLayout80.xml"/><Relationship Id="rId6" Type="http://schemas.microsoft.com/office/2007/relationships/diagramDrawing" Target="../diagrams/drawing30.xml"/><Relationship Id="rId11" Type="http://schemas.microsoft.com/office/2007/relationships/diagramDrawing" Target="../diagrams/drawing31.xml"/><Relationship Id="rId5" Type="http://schemas.openxmlformats.org/officeDocument/2006/relationships/diagramColors" Target="../diagrams/colors30.xml"/><Relationship Id="rId10" Type="http://schemas.openxmlformats.org/officeDocument/2006/relationships/diagramColors" Target="../diagrams/colors31.xml"/><Relationship Id="rId4" Type="http://schemas.openxmlformats.org/officeDocument/2006/relationships/diagramQuickStyle" Target="../diagrams/quickStyle30.xml"/><Relationship Id="rId9" Type="http://schemas.openxmlformats.org/officeDocument/2006/relationships/diagramQuickStyle" Target="../diagrams/quickStyle31.xml"/></Relationships>
</file>

<file path=ppt/slides/_rels/slide121.xml.rels><?xml version="1.0" encoding="UTF-8" standalone="yes"?>
<Relationships xmlns="http://schemas.openxmlformats.org/package/2006/relationships"><Relationship Id="rId2" Type="http://schemas.openxmlformats.org/officeDocument/2006/relationships/image" Target="../media/image309.jpeg"/><Relationship Id="rId1" Type="http://schemas.openxmlformats.org/officeDocument/2006/relationships/slideLayout" Target="../slideLayouts/slideLayout54.xml"/></Relationships>
</file>

<file path=ppt/slides/_rels/slide122.xml.rels><?xml version="1.0" encoding="UTF-8" standalone="yes"?>
<Relationships xmlns="http://schemas.openxmlformats.org/package/2006/relationships"><Relationship Id="rId2" Type="http://schemas.openxmlformats.org/officeDocument/2006/relationships/image" Target="../media/image310.jpeg"/><Relationship Id="rId1" Type="http://schemas.openxmlformats.org/officeDocument/2006/relationships/slideLayout" Target="../slideLayouts/slideLayout54.xml"/></Relationships>
</file>

<file path=ppt/slides/_rels/slide123.xml.rels><?xml version="1.0" encoding="UTF-8" standalone="yes"?>
<Relationships xmlns="http://schemas.openxmlformats.org/package/2006/relationships"><Relationship Id="rId3" Type="http://schemas.openxmlformats.org/officeDocument/2006/relationships/image" Target="../media/image311.gif"/><Relationship Id="rId2" Type="http://schemas.openxmlformats.org/officeDocument/2006/relationships/notesSlide" Target="../notesSlides/notesSlide7.xml"/><Relationship Id="rId1" Type="http://schemas.openxmlformats.org/officeDocument/2006/relationships/slideLayout" Target="../slideLayouts/slideLayout692.xml"/><Relationship Id="rId4" Type="http://schemas.openxmlformats.org/officeDocument/2006/relationships/image" Target="../media/image312.gif"/></Relationships>
</file>

<file path=ppt/slides/_rels/slide124.xml.rels><?xml version="1.0" encoding="UTF-8" standalone="yes"?>
<Relationships xmlns="http://schemas.openxmlformats.org/package/2006/relationships"><Relationship Id="rId2" Type="http://schemas.openxmlformats.org/officeDocument/2006/relationships/image" Target="../media/image313.jpg"/><Relationship Id="rId1" Type="http://schemas.openxmlformats.org/officeDocument/2006/relationships/slideLayout" Target="../slideLayouts/slideLayout709.xml"/></Relationships>
</file>

<file path=ppt/slides/_rels/slide125.xml.rels><?xml version="1.0" encoding="UTF-8" standalone="yes"?>
<Relationships xmlns="http://schemas.openxmlformats.org/package/2006/relationships"><Relationship Id="rId2" Type="http://schemas.openxmlformats.org/officeDocument/2006/relationships/image" Target="../media/image314.jpeg"/><Relationship Id="rId1" Type="http://schemas.openxmlformats.org/officeDocument/2006/relationships/slideLayout" Target="../slideLayouts/slideLayout54.xml"/></Relationships>
</file>

<file path=ppt/slides/_rels/slide126.xml.rels><?xml version="1.0" encoding="UTF-8" standalone="yes"?>
<Relationships xmlns="http://schemas.openxmlformats.org/package/2006/relationships"><Relationship Id="rId3" Type="http://schemas.openxmlformats.org/officeDocument/2006/relationships/image" Target="../media/image315.jpeg"/><Relationship Id="rId2" Type="http://schemas.openxmlformats.org/officeDocument/2006/relationships/image" Target="../media/image216.png"/><Relationship Id="rId1" Type="http://schemas.openxmlformats.org/officeDocument/2006/relationships/slideLayout" Target="../slideLayouts/slideLayout77.xml"/><Relationship Id="rId5" Type="http://schemas.openxmlformats.org/officeDocument/2006/relationships/image" Target="../media/image317.jpeg"/><Relationship Id="rId4" Type="http://schemas.openxmlformats.org/officeDocument/2006/relationships/image" Target="../media/image316.jpeg"/></Relationships>
</file>

<file path=ppt/slides/_rels/slide127.xml.rels><?xml version="1.0" encoding="UTF-8" standalone="yes"?>
<Relationships xmlns="http://schemas.openxmlformats.org/package/2006/relationships"><Relationship Id="rId3" Type="http://schemas.openxmlformats.org/officeDocument/2006/relationships/image" Target="../media/image318.jpeg"/><Relationship Id="rId2" Type="http://schemas.openxmlformats.org/officeDocument/2006/relationships/image" Target="../media/image214.png"/><Relationship Id="rId1" Type="http://schemas.openxmlformats.org/officeDocument/2006/relationships/slideLayout" Target="../slideLayouts/slideLayout77.xml"/></Relationships>
</file>

<file path=ppt/slides/_rels/slide128.xml.rels><?xml version="1.0" encoding="UTF-8" standalone="yes"?>
<Relationships xmlns="http://schemas.openxmlformats.org/package/2006/relationships"><Relationship Id="rId3" Type="http://schemas.openxmlformats.org/officeDocument/2006/relationships/image" Target="../media/image320.jpeg"/><Relationship Id="rId2" Type="http://schemas.openxmlformats.org/officeDocument/2006/relationships/image" Target="../media/image319.jpeg"/><Relationship Id="rId1" Type="http://schemas.openxmlformats.org/officeDocument/2006/relationships/slideLayout" Target="../slideLayouts/slideLayout77.xml"/><Relationship Id="rId4" Type="http://schemas.openxmlformats.org/officeDocument/2006/relationships/image" Target="../media/image321.jpeg"/></Relationships>
</file>

<file path=ppt/slides/_rels/slide129.xml.rels><?xml version="1.0" encoding="UTF-8" standalone="yes"?>
<Relationships xmlns="http://schemas.openxmlformats.org/package/2006/relationships"><Relationship Id="rId2" Type="http://schemas.openxmlformats.org/officeDocument/2006/relationships/image" Target="../media/image322.jpeg"/><Relationship Id="rId1" Type="http://schemas.openxmlformats.org/officeDocument/2006/relationships/slideLayout" Target="../slideLayouts/slideLayout77.xml"/></Relationships>
</file>

<file path=ppt/slides/_rels/slide130.xml.rels><?xml version="1.0" encoding="UTF-8" standalone="yes"?>
<Relationships xmlns="http://schemas.openxmlformats.org/package/2006/relationships"><Relationship Id="rId3" Type="http://schemas.openxmlformats.org/officeDocument/2006/relationships/image" Target="../media/image324.jpeg"/><Relationship Id="rId2" Type="http://schemas.openxmlformats.org/officeDocument/2006/relationships/image" Target="../media/image323.jpeg"/><Relationship Id="rId1" Type="http://schemas.openxmlformats.org/officeDocument/2006/relationships/slideLayout" Target="../slideLayouts/slideLayout77.xml"/><Relationship Id="rId4" Type="http://schemas.openxmlformats.org/officeDocument/2006/relationships/image" Target="../media/image325.png"/></Relationships>
</file>

<file path=ppt/slides/_rels/slide131.xml.rels><?xml version="1.0" encoding="UTF-8" standalone="yes"?>
<Relationships xmlns="http://schemas.openxmlformats.org/package/2006/relationships"><Relationship Id="rId3" Type="http://schemas.openxmlformats.org/officeDocument/2006/relationships/image" Target="../media/image327.gif"/><Relationship Id="rId2" Type="http://schemas.openxmlformats.org/officeDocument/2006/relationships/image" Target="../media/image326.png"/><Relationship Id="rId1" Type="http://schemas.openxmlformats.org/officeDocument/2006/relationships/slideLayout" Target="../slideLayouts/slideLayout721.xml"/></Relationships>
</file>

<file path=ppt/slides/_rels/slide132.xml.rels><?xml version="1.0" encoding="UTF-8" standalone="yes"?>
<Relationships xmlns="http://schemas.openxmlformats.org/package/2006/relationships"><Relationship Id="rId3" Type="http://schemas.openxmlformats.org/officeDocument/2006/relationships/image" Target="../media/image328.gif"/><Relationship Id="rId2" Type="http://schemas.openxmlformats.org/officeDocument/2006/relationships/notesSlide" Target="../notesSlides/notesSlide8.xml"/><Relationship Id="rId1" Type="http://schemas.openxmlformats.org/officeDocument/2006/relationships/slideLayout" Target="../slideLayouts/slideLayout622.xml"/></Relationships>
</file>

<file path=ppt/slides/_rels/slide133.xml.rels><?xml version="1.0" encoding="UTF-8" standalone="yes"?>
<Relationships xmlns="http://schemas.openxmlformats.org/package/2006/relationships"><Relationship Id="rId3" Type="http://schemas.openxmlformats.org/officeDocument/2006/relationships/image" Target="../media/image330.jpeg"/><Relationship Id="rId2" Type="http://schemas.openxmlformats.org/officeDocument/2006/relationships/image" Target="../media/image329.jpeg"/><Relationship Id="rId1" Type="http://schemas.openxmlformats.org/officeDocument/2006/relationships/slideLayout" Target="../slideLayouts/slideLayout670.xml"/></Relationships>
</file>

<file path=ppt/slides/_rels/slide134.xml.rels><?xml version="1.0" encoding="UTF-8" standalone="yes"?>
<Relationships xmlns="http://schemas.openxmlformats.org/package/2006/relationships"><Relationship Id="rId2" Type="http://schemas.openxmlformats.org/officeDocument/2006/relationships/image" Target="../media/image331.jpeg"/><Relationship Id="rId1" Type="http://schemas.openxmlformats.org/officeDocument/2006/relationships/slideLayout" Target="../slideLayouts/slideLayout54.xml"/></Relationships>
</file>

<file path=ppt/slides/_rels/slide135.xml.rels><?xml version="1.0" encoding="UTF-8" standalone="yes"?>
<Relationships xmlns="http://schemas.openxmlformats.org/package/2006/relationships"><Relationship Id="rId2" Type="http://schemas.openxmlformats.org/officeDocument/2006/relationships/image" Target="../media/image192.jpeg"/><Relationship Id="rId1" Type="http://schemas.openxmlformats.org/officeDocument/2006/relationships/slideLayout" Target="../slideLayouts/slideLayout23.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7.xml.rels><?xml version="1.0" encoding="UTF-8" standalone="yes"?>
<Relationships xmlns="http://schemas.openxmlformats.org/package/2006/relationships"><Relationship Id="rId2" Type="http://schemas.openxmlformats.org/officeDocument/2006/relationships/image" Target="../media/image332.png"/><Relationship Id="rId1" Type="http://schemas.openxmlformats.org/officeDocument/2006/relationships/slideLayout" Target="../slideLayouts/slideLayout77.xml"/></Relationships>
</file>

<file path=ppt/slides/_rels/slide138.xml.rels><?xml version="1.0" encoding="UTF-8" standalone="yes"?>
<Relationships xmlns="http://schemas.openxmlformats.org/package/2006/relationships"><Relationship Id="rId2" Type="http://schemas.openxmlformats.org/officeDocument/2006/relationships/image" Target="../media/image333.png"/><Relationship Id="rId1" Type="http://schemas.openxmlformats.org/officeDocument/2006/relationships/slideLayout" Target="../slideLayouts/slideLayout7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531.xml"/></Relationships>
</file>

<file path=ppt/slides/_rels/slide140.xml.rels><?xml version="1.0" encoding="UTF-8" standalone="yes"?>
<Relationships xmlns="http://schemas.openxmlformats.org/package/2006/relationships"><Relationship Id="rId3" Type="http://schemas.openxmlformats.org/officeDocument/2006/relationships/diagramLayout" Target="../diagrams/layout32.xml"/><Relationship Id="rId2" Type="http://schemas.openxmlformats.org/officeDocument/2006/relationships/diagramData" Target="../diagrams/data32.xml"/><Relationship Id="rId1" Type="http://schemas.openxmlformats.org/officeDocument/2006/relationships/slideLayout" Target="../slideLayouts/slideLayout589.xml"/><Relationship Id="rId6" Type="http://schemas.microsoft.com/office/2007/relationships/diagramDrawing" Target="../diagrams/drawing32.xml"/><Relationship Id="rId5" Type="http://schemas.openxmlformats.org/officeDocument/2006/relationships/diagramColors" Target="../diagrams/colors32.xml"/><Relationship Id="rId4" Type="http://schemas.openxmlformats.org/officeDocument/2006/relationships/diagramQuickStyle" Target="../diagrams/quickStyle3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602.xml"/></Relationships>
</file>

<file path=ppt/slides/_rels/slide142.xml.rels><?xml version="1.0" encoding="UTF-8" standalone="yes"?>
<Relationships xmlns="http://schemas.openxmlformats.org/package/2006/relationships"><Relationship Id="rId2" Type="http://schemas.openxmlformats.org/officeDocument/2006/relationships/image" Target="../media/image334.png"/><Relationship Id="rId1" Type="http://schemas.openxmlformats.org/officeDocument/2006/relationships/slideLayout" Target="../slideLayouts/slideLayout56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578.xml"/></Relationships>
</file>

<file path=ppt/slides/_rels/slide144.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Layout" Target="../slideLayouts/slideLayout553.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542.xml"/></Relationships>
</file>

<file path=ppt/slides/_rels/slide146.xml.rels><?xml version="1.0" encoding="UTF-8" standalone="yes"?>
<Relationships xmlns="http://schemas.openxmlformats.org/package/2006/relationships"><Relationship Id="rId3" Type="http://schemas.openxmlformats.org/officeDocument/2006/relationships/image" Target="../media/image335.jpeg"/><Relationship Id="rId2" Type="http://schemas.openxmlformats.org/officeDocument/2006/relationships/notesSlide" Target="../notesSlides/notesSlide9.xml"/><Relationship Id="rId1" Type="http://schemas.openxmlformats.org/officeDocument/2006/relationships/slideLayout" Target="../slideLayouts/slideLayout198.xml"/></Relationships>
</file>

<file path=ppt/slides/_rels/slide147.xml.rels><?xml version="1.0" encoding="UTF-8" standalone="yes"?>
<Relationships xmlns="http://schemas.openxmlformats.org/package/2006/relationships"><Relationship Id="rId3" Type="http://schemas.openxmlformats.org/officeDocument/2006/relationships/image" Target="../media/image337.png"/><Relationship Id="rId2" Type="http://schemas.openxmlformats.org/officeDocument/2006/relationships/image" Target="../media/image336.jpeg"/><Relationship Id="rId1" Type="http://schemas.openxmlformats.org/officeDocument/2006/relationships/slideLayout" Target="../slideLayouts/slideLayout209.xml"/></Relationships>
</file>

<file path=ppt/slides/_rels/slide148.xml.rels><?xml version="1.0" encoding="UTF-8" standalone="yes"?>
<Relationships xmlns="http://schemas.openxmlformats.org/package/2006/relationships"><Relationship Id="rId2" Type="http://schemas.openxmlformats.org/officeDocument/2006/relationships/image" Target="../media/image338.png"/><Relationship Id="rId1" Type="http://schemas.openxmlformats.org/officeDocument/2006/relationships/slideLayout" Target="../slideLayouts/slideLayout54.xml"/></Relationships>
</file>

<file path=ppt/slides/_rels/slide149.xml.rels><?xml version="1.0" encoding="UTF-8" standalone="yes"?>
<Relationships xmlns="http://schemas.openxmlformats.org/package/2006/relationships"><Relationship Id="rId2" Type="http://schemas.openxmlformats.org/officeDocument/2006/relationships/image" Target="../media/image339.jpeg"/><Relationship Id="rId1" Type="http://schemas.openxmlformats.org/officeDocument/2006/relationships/slideLayout" Target="../slideLayouts/slideLayout54.xml"/></Relationships>
</file>

<file path=ppt/slides/_rels/slide150.xml.rels><?xml version="1.0" encoding="UTF-8" standalone="yes"?>
<Relationships xmlns="http://schemas.openxmlformats.org/package/2006/relationships"><Relationship Id="rId2" Type="http://schemas.openxmlformats.org/officeDocument/2006/relationships/image" Target="../media/image179.jpg"/><Relationship Id="rId1" Type="http://schemas.openxmlformats.org/officeDocument/2006/relationships/slideLayout" Target="../slideLayouts/slideLayout55.xml"/></Relationships>
</file>

<file path=ppt/slides/_rels/slide151.xml.rels><?xml version="1.0" encoding="UTF-8" standalone="yes"?>
<Relationships xmlns="http://schemas.openxmlformats.org/package/2006/relationships"><Relationship Id="rId2" Type="http://schemas.openxmlformats.org/officeDocument/2006/relationships/image" Target="../media/image340.png"/><Relationship Id="rId1" Type="http://schemas.openxmlformats.org/officeDocument/2006/relationships/slideLayout" Target="../slideLayouts/slideLayout54.xml"/></Relationships>
</file>

<file path=ppt/slides/_rels/slide152.xml.rels><?xml version="1.0" encoding="UTF-8" standalone="yes"?>
<Relationships xmlns="http://schemas.openxmlformats.org/package/2006/relationships"><Relationship Id="rId3" Type="http://schemas.openxmlformats.org/officeDocument/2006/relationships/image" Target="../media/image342.jpeg"/><Relationship Id="rId2" Type="http://schemas.openxmlformats.org/officeDocument/2006/relationships/image" Target="../media/image341.jpeg"/><Relationship Id="rId1" Type="http://schemas.openxmlformats.org/officeDocument/2006/relationships/slideLayout" Target="../slideLayouts/slideLayout58.xml"/><Relationship Id="rId5" Type="http://schemas.openxmlformats.org/officeDocument/2006/relationships/image" Target="../media/image344.jpeg"/><Relationship Id="rId4" Type="http://schemas.openxmlformats.org/officeDocument/2006/relationships/image" Target="../media/image343.jpeg"/></Relationships>
</file>

<file path=ppt/slides/_rels/slide153.xml.rels><?xml version="1.0" encoding="UTF-8" standalone="yes"?>
<Relationships xmlns="http://schemas.openxmlformats.org/package/2006/relationships"><Relationship Id="rId2" Type="http://schemas.openxmlformats.org/officeDocument/2006/relationships/image" Target="../media/image345.png"/><Relationship Id="rId1" Type="http://schemas.openxmlformats.org/officeDocument/2006/relationships/slideLayout" Target="../slideLayouts/slideLayout54.xml"/></Relationships>
</file>

<file path=ppt/slides/_rels/slide154.xml.rels><?xml version="1.0" encoding="UTF-8" standalone="yes"?>
<Relationships xmlns="http://schemas.openxmlformats.org/package/2006/relationships"><Relationship Id="rId2" Type="http://schemas.openxmlformats.org/officeDocument/2006/relationships/image" Target="../media/image346.jpeg"/><Relationship Id="rId1" Type="http://schemas.openxmlformats.org/officeDocument/2006/relationships/slideLayout" Target="../slideLayouts/slideLayout54.xml"/></Relationships>
</file>

<file path=ppt/slides/_rels/slide155.xml.rels><?xml version="1.0" encoding="UTF-8" standalone="yes"?>
<Relationships xmlns="http://schemas.openxmlformats.org/package/2006/relationships"><Relationship Id="rId8" Type="http://schemas.openxmlformats.org/officeDocument/2006/relationships/diagramLayout" Target="../diagrams/layout34.xml"/><Relationship Id="rId3" Type="http://schemas.openxmlformats.org/officeDocument/2006/relationships/diagramLayout" Target="../diagrams/layout33.xml"/><Relationship Id="rId7" Type="http://schemas.openxmlformats.org/officeDocument/2006/relationships/diagramData" Target="../diagrams/data34.xml"/><Relationship Id="rId2" Type="http://schemas.openxmlformats.org/officeDocument/2006/relationships/diagramData" Target="../diagrams/data33.xml"/><Relationship Id="rId1" Type="http://schemas.openxmlformats.org/officeDocument/2006/relationships/slideLayout" Target="../slideLayouts/slideLayout55.xml"/><Relationship Id="rId6" Type="http://schemas.microsoft.com/office/2007/relationships/diagramDrawing" Target="../diagrams/drawing33.xml"/><Relationship Id="rId11" Type="http://schemas.microsoft.com/office/2007/relationships/diagramDrawing" Target="../diagrams/drawing34.xml"/><Relationship Id="rId5" Type="http://schemas.openxmlformats.org/officeDocument/2006/relationships/diagramColors" Target="../diagrams/colors33.xml"/><Relationship Id="rId10" Type="http://schemas.openxmlformats.org/officeDocument/2006/relationships/diagramColors" Target="../diagrams/colors34.xml"/><Relationship Id="rId4" Type="http://schemas.openxmlformats.org/officeDocument/2006/relationships/diagramQuickStyle" Target="../diagrams/quickStyle33.xml"/><Relationship Id="rId9" Type="http://schemas.openxmlformats.org/officeDocument/2006/relationships/diagramQuickStyle" Target="../diagrams/quickStyle34.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157.xml.rels><?xml version="1.0" encoding="UTF-8" standalone="yes"?>
<Relationships xmlns="http://schemas.openxmlformats.org/package/2006/relationships"><Relationship Id="rId3" Type="http://schemas.openxmlformats.org/officeDocument/2006/relationships/image" Target="../media/image347.png"/><Relationship Id="rId2" Type="http://schemas.openxmlformats.org/officeDocument/2006/relationships/image" Target="../media/image305.jpeg"/><Relationship Id="rId1" Type="http://schemas.openxmlformats.org/officeDocument/2006/relationships/slideLayout" Target="../slideLayouts/slideLayout54.xml"/><Relationship Id="rId4" Type="http://schemas.openxmlformats.org/officeDocument/2006/relationships/image" Target="../media/image348.png"/></Relationships>
</file>

<file path=ppt/slides/_rels/slide158.xml.rels><?xml version="1.0" encoding="UTF-8" standalone="yes"?>
<Relationships xmlns="http://schemas.openxmlformats.org/package/2006/relationships"><Relationship Id="rId2" Type="http://schemas.openxmlformats.org/officeDocument/2006/relationships/image" Target="../media/image349.jpeg"/><Relationship Id="rId1" Type="http://schemas.openxmlformats.org/officeDocument/2006/relationships/slideLayout" Target="../slideLayouts/slideLayout54.xml"/></Relationships>
</file>

<file path=ppt/slides/_rels/slide159.xml.rels><?xml version="1.0" encoding="UTF-8" standalone="yes"?>
<Relationships xmlns="http://schemas.openxmlformats.org/package/2006/relationships"><Relationship Id="rId2" Type="http://schemas.openxmlformats.org/officeDocument/2006/relationships/image" Target="../media/image350.png"/><Relationship Id="rId1" Type="http://schemas.openxmlformats.org/officeDocument/2006/relationships/slideLayout" Target="../slideLayouts/slideLayout54.xml"/></Relationships>
</file>

<file path=ppt/slides/_rels/slide160.xml.rels><?xml version="1.0" encoding="UTF-8" standalone="yes"?>
<Relationships xmlns="http://schemas.openxmlformats.org/package/2006/relationships"><Relationship Id="rId8" Type="http://schemas.openxmlformats.org/officeDocument/2006/relationships/diagramLayout" Target="../diagrams/layout36.xml"/><Relationship Id="rId13" Type="http://schemas.openxmlformats.org/officeDocument/2006/relationships/diagramLayout" Target="../diagrams/layout37.xml"/><Relationship Id="rId3" Type="http://schemas.openxmlformats.org/officeDocument/2006/relationships/diagramLayout" Target="../diagrams/layout35.xml"/><Relationship Id="rId7" Type="http://schemas.openxmlformats.org/officeDocument/2006/relationships/diagramData" Target="../diagrams/data36.xml"/><Relationship Id="rId12" Type="http://schemas.openxmlformats.org/officeDocument/2006/relationships/diagramData" Target="../diagrams/data37.xml"/><Relationship Id="rId2" Type="http://schemas.openxmlformats.org/officeDocument/2006/relationships/diagramData" Target="../diagrams/data35.xml"/><Relationship Id="rId16" Type="http://schemas.microsoft.com/office/2007/relationships/diagramDrawing" Target="../diagrams/drawing37.xml"/><Relationship Id="rId1" Type="http://schemas.openxmlformats.org/officeDocument/2006/relationships/slideLayout" Target="../slideLayouts/slideLayout55.xml"/><Relationship Id="rId6" Type="http://schemas.microsoft.com/office/2007/relationships/diagramDrawing" Target="../diagrams/drawing35.xml"/><Relationship Id="rId11" Type="http://schemas.microsoft.com/office/2007/relationships/diagramDrawing" Target="../diagrams/drawing36.xml"/><Relationship Id="rId5" Type="http://schemas.openxmlformats.org/officeDocument/2006/relationships/diagramColors" Target="../diagrams/colors35.xml"/><Relationship Id="rId15" Type="http://schemas.openxmlformats.org/officeDocument/2006/relationships/diagramColors" Target="../diagrams/colors37.xml"/><Relationship Id="rId10" Type="http://schemas.openxmlformats.org/officeDocument/2006/relationships/diagramColors" Target="../diagrams/colors36.xml"/><Relationship Id="rId4" Type="http://schemas.openxmlformats.org/officeDocument/2006/relationships/diagramQuickStyle" Target="../diagrams/quickStyle35.xml"/><Relationship Id="rId9" Type="http://schemas.openxmlformats.org/officeDocument/2006/relationships/diagramQuickStyle" Target="../diagrams/quickStyle36.xml"/><Relationship Id="rId14" Type="http://schemas.openxmlformats.org/officeDocument/2006/relationships/diagramQuickStyle" Target="../diagrams/quickStyle37.xml"/></Relationships>
</file>

<file path=ppt/slides/_rels/slide161.xml.rels><?xml version="1.0" encoding="UTF-8" standalone="yes"?>
<Relationships xmlns="http://schemas.openxmlformats.org/package/2006/relationships"><Relationship Id="rId8" Type="http://schemas.openxmlformats.org/officeDocument/2006/relationships/diagramLayout" Target="../diagrams/layout39.xml"/><Relationship Id="rId13" Type="http://schemas.openxmlformats.org/officeDocument/2006/relationships/diagramLayout" Target="../diagrams/layout40.xml"/><Relationship Id="rId3" Type="http://schemas.openxmlformats.org/officeDocument/2006/relationships/diagramLayout" Target="../diagrams/layout38.xml"/><Relationship Id="rId7" Type="http://schemas.openxmlformats.org/officeDocument/2006/relationships/diagramData" Target="../diagrams/data39.xml"/><Relationship Id="rId12" Type="http://schemas.openxmlformats.org/officeDocument/2006/relationships/diagramData" Target="../diagrams/data40.xml"/><Relationship Id="rId2" Type="http://schemas.openxmlformats.org/officeDocument/2006/relationships/diagramData" Target="../diagrams/data38.xml"/><Relationship Id="rId16" Type="http://schemas.microsoft.com/office/2007/relationships/diagramDrawing" Target="../diagrams/drawing40.xml"/><Relationship Id="rId1" Type="http://schemas.openxmlformats.org/officeDocument/2006/relationships/slideLayout" Target="../slideLayouts/slideLayout55.xml"/><Relationship Id="rId6" Type="http://schemas.microsoft.com/office/2007/relationships/diagramDrawing" Target="../diagrams/drawing38.xml"/><Relationship Id="rId11" Type="http://schemas.microsoft.com/office/2007/relationships/diagramDrawing" Target="../diagrams/drawing39.xml"/><Relationship Id="rId5" Type="http://schemas.openxmlformats.org/officeDocument/2006/relationships/diagramColors" Target="../diagrams/colors38.xml"/><Relationship Id="rId15" Type="http://schemas.openxmlformats.org/officeDocument/2006/relationships/diagramColors" Target="../diagrams/colors40.xml"/><Relationship Id="rId10" Type="http://schemas.openxmlformats.org/officeDocument/2006/relationships/diagramColors" Target="../diagrams/colors39.xml"/><Relationship Id="rId4" Type="http://schemas.openxmlformats.org/officeDocument/2006/relationships/diagramQuickStyle" Target="../diagrams/quickStyle38.xml"/><Relationship Id="rId9" Type="http://schemas.openxmlformats.org/officeDocument/2006/relationships/diagramQuickStyle" Target="../diagrams/quickStyle39.xml"/><Relationship Id="rId14" Type="http://schemas.openxmlformats.org/officeDocument/2006/relationships/diagramQuickStyle" Target="../diagrams/quickStyle40.xml"/></Relationships>
</file>

<file path=ppt/slides/_rels/slide162.xml.rels><?xml version="1.0" encoding="UTF-8" standalone="yes"?>
<Relationships xmlns="http://schemas.openxmlformats.org/package/2006/relationships"><Relationship Id="rId3" Type="http://schemas.openxmlformats.org/officeDocument/2006/relationships/image" Target="../media/image352.png"/><Relationship Id="rId2" Type="http://schemas.openxmlformats.org/officeDocument/2006/relationships/image" Target="../media/image351.png"/><Relationship Id="rId1" Type="http://schemas.openxmlformats.org/officeDocument/2006/relationships/slideLayout" Target="../slideLayouts/slideLayout54.xml"/></Relationships>
</file>

<file path=ppt/slides/_rels/slide163.xml.rels><?xml version="1.0" encoding="UTF-8" standalone="yes"?>
<Relationships xmlns="http://schemas.openxmlformats.org/package/2006/relationships"><Relationship Id="rId2" Type="http://schemas.openxmlformats.org/officeDocument/2006/relationships/image" Target="../media/image353.jpeg"/><Relationship Id="rId1" Type="http://schemas.openxmlformats.org/officeDocument/2006/relationships/slideLayout" Target="../slideLayouts/slideLayout54.xml"/></Relationships>
</file>

<file path=ppt/slides/_rels/slide164.xml.rels><?xml version="1.0" encoding="UTF-8" standalone="yes"?>
<Relationships xmlns="http://schemas.openxmlformats.org/package/2006/relationships"><Relationship Id="rId2" Type="http://schemas.openxmlformats.org/officeDocument/2006/relationships/image" Target="../media/image354.jpg"/><Relationship Id="rId1" Type="http://schemas.openxmlformats.org/officeDocument/2006/relationships/slideLayout" Target="../slideLayouts/slideLayout54.xml"/></Relationships>
</file>

<file path=ppt/slides/_rels/slide165.xml.rels><?xml version="1.0" encoding="UTF-8" standalone="yes"?>
<Relationships xmlns="http://schemas.openxmlformats.org/package/2006/relationships"><Relationship Id="rId3" Type="http://schemas.openxmlformats.org/officeDocument/2006/relationships/image" Target="../media/image356.png"/><Relationship Id="rId2" Type="http://schemas.openxmlformats.org/officeDocument/2006/relationships/image" Target="../media/image355.jpeg"/><Relationship Id="rId1" Type="http://schemas.openxmlformats.org/officeDocument/2006/relationships/slideLayout" Target="../slideLayouts/slideLayout54.xml"/></Relationships>
</file>

<file path=ppt/slides/_rels/slide166.xml.rels><?xml version="1.0" encoding="UTF-8" standalone="yes"?>
<Relationships xmlns="http://schemas.openxmlformats.org/package/2006/relationships"><Relationship Id="rId2" Type="http://schemas.openxmlformats.org/officeDocument/2006/relationships/image" Target="../media/image357.jpeg"/><Relationship Id="rId1" Type="http://schemas.openxmlformats.org/officeDocument/2006/relationships/slideLayout" Target="../slideLayouts/slideLayout54.xml"/></Relationships>
</file>

<file path=ppt/slides/_rels/slide167.xml.rels><?xml version="1.0" encoding="UTF-8" standalone="yes"?>
<Relationships xmlns="http://schemas.openxmlformats.org/package/2006/relationships"><Relationship Id="rId2" Type="http://schemas.openxmlformats.org/officeDocument/2006/relationships/image" Target="../media/image179.jpg"/><Relationship Id="rId1" Type="http://schemas.openxmlformats.org/officeDocument/2006/relationships/slideLayout" Target="../slideLayouts/slideLayout54.xml"/></Relationships>
</file>

<file path=ppt/slides/_rels/slide168.xml.rels><?xml version="1.0" encoding="UTF-8" standalone="yes"?>
<Relationships xmlns="http://schemas.openxmlformats.org/package/2006/relationships"><Relationship Id="rId8" Type="http://schemas.openxmlformats.org/officeDocument/2006/relationships/diagramLayout" Target="../diagrams/layout42.xml"/><Relationship Id="rId3" Type="http://schemas.openxmlformats.org/officeDocument/2006/relationships/diagramLayout" Target="../diagrams/layout41.xml"/><Relationship Id="rId7" Type="http://schemas.openxmlformats.org/officeDocument/2006/relationships/diagramData" Target="../diagrams/data42.xml"/><Relationship Id="rId2" Type="http://schemas.openxmlformats.org/officeDocument/2006/relationships/diagramData" Target="../diagrams/data41.xml"/><Relationship Id="rId1" Type="http://schemas.openxmlformats.org/officeDocument/2006/relationships/slideLayout" Target="../slideLayouts/slideLayout55.xml"/><Relationship Id="rId6" Type="http://schemas.microsoft.com/office/2007/relationships/diagramDrawing" Target="../diagrams/drawing41.xml"/><Relationship Id="rId11" Type="http://schemas.microsoft.com/office/2007/relationships/diagramDrawing" Target="../diagrams/drawing42.xml"/><Relationship Id="rId5" Type="http://schemas.openxmlformats.org/officeDocument/2006/relationships/diagramColors" Target="../diagrams/colors41.xml"/><Relationship Id="rId10" Type="http://schemas.openxmlformats.org/officeDocument/2006/relationships/diagramColors" Target="../diagrams/colors42.xml"/><Relationship Id="rId4" Type="http://schemas.openxmlformats.org/officeDocument/2006/relationships/diagramQuickStyle" Target="../diagrams/quickStyle41.xml"/><Relationship Id="rId9" Type="http://schemas.openxmlformats.org/officeDocument/2006/relationships/diagramQuickStyle" Target="../diagrams/quickStyle42.xml"/></Relationships>
</file>

<file path=ppt/slides/_rels/slide169.xml.rels><?xml version="1.0" encoding="UTF-8" standalone="yes"?>
<Relationships xmlns="http://schemas.openxmlformats.org/package/2006/relationships"><Relationship Id="rId2" Type="http://schemas.openxmlformats.org/officeDocument/2006/relationships/image" Target="../media/image358.jpeg"/><Relationship Id="rId1" Type="http://schemas.openxmlformats.org/officeDocument/2006/relationships/slideLayout" Target="../slideLayouts/slideLayout54.xml"/></Relationships>
</file>

<file path=ppt/slides/_rels/slide170.xml.rels><?xml version="1.0" encoding="UTF-8" standalone="yes"?>
<Relationships xmlns="http://schemas.openxmlformats.org/package/2006/relationships"><Relationship Id="rId2" Type="http://schemas.openxmlformats.org/officeDocument/2006/relationships/image" Target="../media/image359.jpeg"/><Relationship Id="rId1" Type="http://schemas.openxmlformats.org/officeDocument/2006/relationships/slideLayout" Target="../slideLayouts/slideLayout57.xml"/></Relationships>
</file>

<file path=ppt/slides/_rels/slide171.xml.rels><?xml version="1.0" encoding="UTF-8" standalone="yes"?>
<Relationships xmlns="http://schemas.openxmlformats.org/package/2006/relationships"><Relationship Id="rId2" Type="http://schemas.openxmlformats.org/officeDocument/2006/relationships/image" Target="../media/image360.png"/><Relationship Id="rId1" Type="http://schemas.openxmlformats.org/officeDocument/2006/relationships/slideLayout" Target="../slideLayouts/slideLayout57.xml"/></Relationships>
</file>

<file path=ppt/slides/_rels/slide172.xml.rels><?xml version="1.0" encoding="UTF-8" standalone="yes"?>
<Relationships xmlns="http://schemas.openxmlformats.org/package/2006/relationships"><Relationship Id="rId2" Type="http://schemas.openxmlformats.org/officeDocument/2006/relationships/image" Target="../media/image179.jpg"/><Relationship Id="rId1" Type="http://schemas.openxmlformats.org/officeDocument/2006/relationships/slideLayout" Target="../slideLayouts/slideLayout55.xml"/></Relationships>
</file>

<file path=ppt/slides/_rels/slide173.xml.rels><?xml version="1.0" encoding="UTF-8" standalone="yes"?>
<Relationships xmlns="http://schemas.openxmlformats.org/package/2006/relationships"><Relationship Id="rId3" Type="http://schemas.openxmlformats.org/officeDocument/2006/relationships/image" Target="../media/image362.jpeg"/><Relationship Id="rId2" Type="http://schemas.openxmlformats.org/officeDocument/2006/relationships/image" Target="../media/image361.jpeg"/><Relationship Id="rId1" Type="http://schemas.openxmlformats.org/officeDocument/2006/relationships/slideLayout" Target="../slideLayouts/slideLayout58.xml"/><Relationship Id="rId4" Type="http://schemas.openxmlformats.org/officeDocument/2006/relationships/image" Target="../media/image363.jpeg"/></Relationships>
</file>

<file path=ppt/slides/_rels/slide174.xml.rels><?xml version="1.0" encoding="UTF-8" standalone="yes"?>
<Relationships xmlns="http://schemas.openxmlformats.org/package/2006/relationships"><Relationship Id="rId3" Type="http://schemas.openxmlformats.org/officeDocument/2006/relationships/image" Target="../media/image365.gif"/><Relationship Id="rId2" Type="http://schemas.openxmlformats.org/officeDocument/2006/relationships/image" Target="../media/image364.png"/><Relationship Id="rId1" Type="http://schemas.openxmlformats.org/officeDocument/2006/relationships/slideLayout" Target="../slideLayouts/slideLayout77.xml"/></Relationships>
</file>

<file path=ppt/slides/_rels/slide175.xml.rels><?xml version="1.0" encoding="UTF-8" standalone="yes"?>
<Relationships xmlns="http://schemas.openxmlformats.org/package/2006/relationships"><Relationship Id="rId2" Type="http://schemas.openxmlformats.org/officeDocument/2006/relationships/image" Target="../media/image224.jpeg"/><Relationship Id="rId1" Type="http://schemas.openxmlformats.org/officeDocument/2006/relationships/slideLayout" Target="../slideLayouts/slideLayout371.xml"/></Relationships>
</file>

<file path=ppt/slides/_rels/slide176.xml.rels><?xml version="1.0" encoding="UTF-8" standalone="yes"?>
<Relationships xmlns="http://schemas.openxmlformats.org/package/2006/relationships"><Relationship Id="rId2" Type="http://schemas.openxmlformats.org/officeDocument/2006/relationships/image" Target="../media/image366.jpeg"/><Relationship Id="rId1" Type="http://schemas.openxmlformats.org/officeDocument/2006/relationships/slideLayout" Target="../slideLayouts/slideLayout54.xml"/></Relationships>
</file>

<file path=ppt/slides/_rels/slide177.xml.rels><?xml version="1.0" encoding="UTF-8" standalone="yes"?>
<Relationships xmlns="http://schemas.openxmlformats.org/package/2006/relationships"><Relationship Id="rId3" Type="http://schemas.openxmlformats.org/officeDocument/2006/relationships/image" Target="../media/image367.gif"/><Relationship Id="rId2" Type="http://schemas.openxmlformats.org/officeDocument/2006/relationships/slide" Target="slide2.xml"/><Relationship Id="rId1" Type="http://schemas.openxmlformats.org/officeDocument/2006/relationships/slideLayout" Target="../slideLayouts/slideLayout19.xml"/></Relationships>
</file>

<file path=ppt/slides/_rels/slide178.xml.rels><?xml version="1.0" encoding="UTF-8" standalone="yes"?>
<Relationships xmlns="http://schemas.openxmlformats.org/package/2006/relationships"><Relationship Id="rId8" Type="http://schemas.openxmlformats.org/officeDocument/2006/relationships/diagramLayout" Target="../diagrams/layout44.xml"/><Relationship Id="rId3" Type="http://schemas.openxmlformats.org/officeDocument/2006/relationships/diagramLayout" Target="../diagrams/layout43.xml"/><Relationship Id="rId7" Type="http://schemas.openxmlformats.org/officeDocument/2006/relationships/diagramData" Target="../diagrams/data44.xml"/><Relationship Id="rId2" Type="http://schemas.openxmlformats.org/officeDocument/2006/relationships/diagramData" Target="../diagrams/data43.xml"/><Relationship Id="rId1" Type="http://schemas.openxmlformats.org/officeDocument/2006/relationships/slideLayout" Target="../slideLayouts/slideLayout55.xml"/><Relationship Id="rId6" Type="http://schemas.microsoft.com/office/2007/relationships/diagramDrawing" Target="../diagrams/drawing43.xml"/><Relationship Id="rId11" Type="http://schemas.microsoft.com/office/2007/relationships/diagramDrawing" Target="../diagrams/drawing44.xml"/><Relationship Id="rId5" Type="http://schemas.openxmlformats.org/officeDocument/2006/relationships/diagramColors" Target="../diagrams/colors43.xml"/><Relationship Id="rId10" Type="http://schemas.openxmlformats.org/officeDocument/2006/relationships/diagramColors" Target="../diagrams/colors44.xml"/><Relationship Id="rId4" Type="http://schemas.openxmlformats.org/officeDocument/2006/relationships/diagramQuickStyle" Target="../diagrams/quickStyle43.xml"/><Relationship Id="rId9" Type="http://schemas.openxmlformats.org/officeDocument/2006/relationships/diagramQuickStyle" Target="../diagrams/quickStyle44.xml"/></Relationships>
</file>

<file path=ppt/slides/_rels/slide179.xml.rels><?xml version="1.0" encoding="UTF-8" standalone="yes"?>
<Relationships xmlns="http://schemas.openxmlformats.org/package/2006/relationships"><Relationship Id="rId3" Type="http://schemas.openxmlformats.org/officeDocument/2006/relationships/image" Target="../media/image369.jpeg"/><Relationship Id="rId2" Type="http://schemas.openxmlformats.org/officeDocument/2006/relationships/image" Target="../media/image368.jpeg"/><Relationship Id="rId1" Type="http://schemas.openxmlformats.org/officeDocument/2006/relationships/slideLayout" Target="../slideLayouts/slideLayout54.xml"/></Relationships>
</file>

<file path=ppt/slides/_rels/slide180.xml.rels><?xml version="1.0" encoding="UTF-8" standalone="yes"?>
<Relationships xmlns="http://schemas.openxmlformats.org/package/2006/relationships"><Relationship Id="rId2" Type="http://schemas.openxmlformats.org/officeDocument/2006/relationships/image" Target="../media/image370.jpeg"/><Relationship Id="rId1" Type="http://schemas.openxmlformats.org/officeDocument/2006/relationships/slideLayout" Target="../slideLayouts/slideLayout54.xml"/></Relationships>
</file>

<file path=ppt/slides/_rels/slide181.xml.rels><?xml version="1.0" encoding="UTF-8" standalone="yes"?>
<Relationships xmlns="http://schemas.openxmlformats.org/package/2006/relationships"><Relationship Id="rId2" Type="http://schemas.openxmlformats.org/officeDocument/2006/relationships/image" Target="../media/image371.jpeg"/><Relationship Id="rId1" Type="http://schemas.openxmlformats.org/officeDocument/2006/relationships/slideLayout" Target="../slideLayouts/slideLayout54.xml"/></Relationships>
</file>

<file path=ppt/slides/_rels/slide182.xml.rels><?xml version="1.0" encoding="UTF-8" standalone="yes"?>
<Relationships xmlns="http://schemas.openxmlformats.org/package/2006/relationships"><Relationship Id="rId3" Type="http://schemas.openxmlformats.org/officeDocument/2006/relationships/image" Target="../media/image373.png"/><Relationship Id="rId2" Type="http://schemas.openxmlformats.org/officeDocument/2006/relationships/image" Target="../media/image372.jpeg"/><Relationship Id="rId1" Type="http://schemas.openxmlformats.org/officeDocument/2006/relationships/slideLayout" Target="../slideLayouts/slideLayout59.xml"/></Relationships>
</file>

<file path=ppt/slides/_rels/slide183.xml.rels><?xml version="1.0" encoding="UTF-8" standalone="yes"?>
<Relationships xmlns="http://schemas.openxmlformats.org/package/2006/relationships"><Relationship Id="rId3" Type="http://schemas.openxmlformats.org/officeDocument/2006/relationships/image" Target="../media/image373.png"/><Relationship Id="rId2" Type="http://schemas.openxmlformats.org/officeDocument/2006/relationships/image" Target="../media/image374.png"/><Relationship Id="rId1" Type="http://schemas.openxmlformats.org/officeDocument/2006/relationships/slideLayout" Target="../slideLayouts/slideLayout60.xml"/></Relationships>
</file>

<file path=ppt/slides/_rels/slide184.xml.rels><?xml version="1.0" encoding="UTF-8" standalone="yes"?>
<Relationships xmlns="http://schemas.openxmlformats.org/package/2006/relationships"><Relationship Id="rId2" Type="http://schemas.openxmlformats.org/officeDocument/2006/relationships/image" Target="../media/image375.jpg"/><Relationship Id="rId1" Type="http://schemas.openxmlformats.org/officeDocument/2006/relationships/slideLayout" Target="../slideLayouts/slideLayout54.xml"/></Relationships>
</file>

<file path=ppt/slides/_rels/slide185.xml.rels><?xml version="1.0" encoding="UTF-8" standalone="yes"?>
<Relationships xmlns="http://schemas.openxmlformats.org/package/2006/relationships"><Relationship Id="rId2" Type="http://schemas.openxmlformats.org/officeDocument/2006/relationships/image" Target="../media/image376.png"/><Relationship Id="rId1" Type="http://schemas.openxmlformats.org/officeDocument/2006/relationships/slideLayout" Target="../slideLayouts/slideLayout61.xml"/></Relationships>
</file>

<file path=ppt/slides/_rels/slide186.xml.rels><?xml version="1.0" encoding="UTF-8" standalone="yes"?>
<Relationships xmlns="http://schemas.openxmlformats.org/package/2006/relationships"><Relationship Id="rId3" Type="http://schemas.openxmlformats.org/officeDocument/2006/relationships/image" Target="../media/image378.jpeg"/><Relationship Id="rId2" Type="http://schemas.openxmlformats.org/officeDocument/2006/relationships/image" Target="../media/image377.jpeg"/><Relationship Id="rId1" Type="http://schemas.openxmlformats.org/officeDocument/2006/relationships/slideLayout" Target="../slideLayouts/slideLayout54.xml"/><Relationship Id="rId4" Type="http://schemas.openxmlformats.org/officeDocument/2006/relationships/image" Target="../media/image379.png"/></Relationships>
</file>

<file path=ppt/slides/_rels/slide187.xml.rels><?xml version="1.0" encoding="UTF-8" standalone="yes"?>
<Relationships xmlns="http://schemas.openxmlformats.org/package/2006/relationships"><Relationship Id="rId8" Type="http://schemas.openxmlformats.org/officeDocument/2006/relationships/diagramLayout" Target="../diagrams/layout46.xml"/><Relationship Id="rId13" Type="http://schemas.openxmlformats.org/officeDocument/2006/relationships/diagramLayout" Target="../diagrams/layout47.xml"/><Relationship Id="rId3" Type="http://schemas.openxmlformats.org/officeDocument/2006/relationships/diagramLayout" Target="../diagrams/layout45.xml"/><Relationship Id="rId7" Type="http://schemas.openxmlformats.org/officeDocument/2006/relationships/diagramData" Target="../diagrams/data46.xml"/><Relationship Id="rId12" Type="http://schemas.openxmlformats.org/officeDocument/2006/relationships/diagramData" Target="../diagrams/data47.xml"/><Relationship Id="rId2" Type="http://schemas.openxmlformats.org/officeDocument/2006/relationships/diagramData" Target="../diagrams/data45.xml"/><Relationship Id="rId16" Type="http://schemas.microsoft.com/office/2007/relationships/diagramDrawing" Target="../diagrams/drawing47.xml"/><Relationship Id="rId1" Type="http://schemas.openxmlformats.org/officeDocument/2006/relationships/slideLayout" Target="../slideLayouts/slideLayout55.xml"/><Relationship Id="rId6" Type="http://schemas.microsoft.com/office/2007/relationships/diagramDrawing" Target="../diagrams/drawing45.xml"/><Relationship Id="rId11" Type="http://schemas.microsoft.com/office/2007/relationships/diagramDrawing" Target="../diagrams/drawing46.xml"/><Relationship Id="rId5" Type="http://schemas.openxmlformats.org/officeDocument/2006/relationships/diagramColors" Target="../diagrams/colors45.xml"/><Relationship Id="rId15" Type="http://schemas.openxmlformats.org/officeDocument/2006/relationships/diagramColors" Target="../diagrams/colors47.xml"/><Relationship Id="rId10" Type="http://schemas.openxmlformats.org/officeDocument/2006/relationships/diagramColors" Target="../diagrams/colors46.xml"/><Relationship Id="rId4" Type="http://schemas.openxmlformats.org/officeDocument/2006/relationships/diagramQuickStyle" Target="../diagrams/quickStyle45.xml"/><Relationship Id="rId9" Type="http://schemas.openxmlformats.org/officeDocument/2006/relationships/diagramQuickStyle" Target="../diagrams/quickStyle46.xml"/><Relationship Id="rId14" Type="http://schemas.openxmlformats.org/officeDocument/2006/relationships/diagramQuickStyle" Target="../diagrams/quickStyle47.xml"/></Relationships>
</file>

<file path=ppt/slides/_rels/slide188.xml.rels><?xml version="1.0" encoding="UTF-8" standalone="yes"?>
<Relationships xmlns="http://schemas.openxmlformats.org/package/2006/relationships"><Relationship Id="rId8" Type="http://schemas.openxmlformats.org/officeDocument/2006/relationships/diagramLayout" Target="../diagrams/layout49.xml"/><Relationship Id="rId13" Type="http://schemas.openxmlformats.org/officeDocument/2006/relationships/diagramLayout" Target="../diagrams/layout50.xml"/><Relationship Id="rId3" Type="http://schemas.openxmlformats.org/officeDocument/2006/relationships/diagramLayout" Target="../diagrams/layout48.xml"/><Relationship Id="rId7" Type="http://schemas.openxmlformats.org/officeDocument/2006/relationships/diagramData" Target="../diagrams/data49.xml"/><Relationship Id="rId12" Type="http://schemas.openxmlformats.org/officeDocument/2006/relationships/diagramData" Target="../diagrams/data50.xml"/><Relationship Id="rId2" Type="http://schemas.openxmlformats.org/officeDocument/2006/relationships/diagramData" Target="../diagrams/data48.xml"/><Relationship Id="rId16" Type="http://schemas.microsoft.com/office/2007/relationships/diagramDrawing" Target="../diagrams/drawing50.xml"/><Relationship Id="rId1" Type="http://schemas.openxmlformats.org/officeDocument/2006/relationships/slideLayout" Target="../slideLayouts/slideLayout55.xml"/><Relationship Id="rId6" Type="http://schemas.microsoft.com/office/2007/relationships/diagramDrawing" Target="../diagrams/drawing48.xml"/><Relationship Id="rId11" Type="http://schemas.microsoft.com/office/2007/relationships/diagramDrawing" Target="../diagrams/drawing49.xml"/><Relationship Id="rId5" Type="http://schemas.openxmlformats.org/officeDocument/2006/relationships/diagramColors" Target="../diagrams/colors48.xml"/><Relationship Id="rId15" Type="http://schemas.openxmlformats.org/officeDocument/2006/relationships/diagramColors" Target="../diagrams/colors50.xml"/><Relationship Id="rId10" Type="http://schemas.openxmlformats.org/officeDocument/2006/relationships/diagramColors" Target="../diagrams/colors49.xml"/><Relationship Id="rId4" Type="http://schemas.openxmlformats.org/officeDocument/2006/relationships/diagramQuickStyle" Target="../diagrams/quickStyle48.xml"/><Relationship Id="rId9" Type="http://schemas.openxmlformats.org/officeDocument/2006/relationships/diagramQuickStyle" Target="../diagrams/quickStyle49.xml"/><Relationship Id="rId14" Type="http://schemas.openxmlformats.org/officeDocument/2006/relationships/diagramQuickStyle" Target="../diagrams/quickStyle50.xml"/></Relationships>
</file>

<file path=ppt/slides/_rels/slide189.xml.rels><?xml version="1.0" encoding="UTF-8" standalone="yes"?>
<Relationships xmlns="http://schemas.openxmlformats.org/package/2006/relationships"><Relationship Id="rId2" Type="http://schemas.openxmlformats.org/officeDocument/2006/relationships/image" Target="../media/image380.jpeg"/><Relationship Id="rId1" Type="http://schemas.openxmlformats.org/officeDocument/2006/relationships/slideLayout" Target="../slideLayouts/slideLayout348.xml"/></Relationships>
</file>

<file path=ppt/slides/_rels/slide190.xml.rels><?xml version="1.0" encoding="UTF-8" standalone="yes"?>
<Relationships xmlns="http://schemas.openxmlformats.org/package/2006/relationships"><Relationship Id="rId2" Type="http://schemas.openxmlformats.org/officeDocument/2006/relationships/image" Target="../media/image381.png"/><Relationship Id="rId1" Type="http://schemas.openxmlformats.org/officeDocument/2006/relationships/slideLayout" Target="../slideLayouts/slideLayout77.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92.xml.rels><?xml version="1.0" encoding="UTF-8" standalone="yes"?>
<Relationships xmlns="http://schemas.openxmlformats.org/package/2006/relationships"><Relationship Id="rId2" Type="http://schemas.openxmlformats.org/officeDocument/2006/relationships/image" Target="../media/image382.jpeg"/><Relationship Id="rId1" Type="http://schemas.openxmlformats.org/officeDocument/2006/relationships/slideLayout" Target="../slideLayouts/slideLayout54.xml"/></Relationships>
</file>

<file path=ppt/slides/_rels/slide193.xml.rels><?xml version="1.0" encoding="UTF-8" standalone="yes"?>
<Relationships xmlns="http://schemas.openxmlformats.org/package/2006/relationships"><Relationship Id="rId2" Type="http://schemas.openxmlformats.org/officeDocument/2006/relationships/image" Target="../media/image383.png"/><Relationship Id="rId1" Type="http://schemas.openxmlformats.org/officeDocument/2006/relationships/slideLayout" Target="../slideLayouts/slideLayout54.xml"/></Relationships>
</file>

<file path=ppt/slides/_rels/slide194.xml.rels><?xml version="1.0" encoding="UTF-8" standalone="yes"?>
<Relationships xmlns="http://schemas.openxmlformats.org/package/2006/relationships"><Relationship Id="rId2" Type="http://schemas.openxmlformats.org/officeDocument/2006/relationships/image" Target="../media/image249.png"/><Relationship Id="rId1" Type="http://schemas.openxmlformats.org/officeDocument/2006/relationships/slideLayout" Target="../slideLayouts/slideLayout56.xml"/></Relationships>
</file>

<file path=ppt/slides/_rels/slide195.xml.rels><?xml version="1.0" encoding="UTF-8" standalone="yes"?>
<Relationships xmlns="http://schemas.openxmlformats.org/package/2006/relationships"><Relationship Id="rId3" Type="http://schemas.openxmlformats.org/officeDocument/2006/relationships/image" Target="../media/image385.jpg"/><Relationship Id="rId2" Type="http://schemas.openxmlformats.org/officeDocument/2006/relationships/image" Target="../media/image384.jpeg"/><Relationship Id="rId1" Type="http://schemas.openxmlformats.org/officeDocument/2006/relationships/slideLayout" Target="../slideLayouts/slideLayout54.xml"/></Relationships>
</file>

<file path=ppt/slides/_rels/slide196.xml.rels><?xml version="1.0" encoding="UTF-8" standalone="yes"?>
<Relationships xmlns="http://schemas.openxmlformats.org/package/2006/relationships"><Relationship Id="rId2" Type="http://schemas.openxmlformats.org/officeDocument/2006/relationships/image" Target="../media/image386.jpeg"/><Relationship Id="rId1" Type="http://schemas.openxmlformats.org/officeDocument/2006/relationships/slideLayout" Target="../slideLayouts/slideLayout54.xml"/></Relationships>
</file>

<file path=ppt/slides/_rels/slide197.xml.rels><?xml version="1.0" encoding="UTF-8" standalone="yes"?>
<Relationships xmlns="http://schemas.openxmlformats.org/package/2006/relationships"><Relationship Id="rId3" Type="http://schemas.openxmlformats.org/officeDocument/2006/relationships/image" Target="../media/image388.jpeg"/><Relationship Id="rId2" Type="http://schemas.openxmlformats.org/officeDocument/2006/relationships/image" Target="../media/image387.jpeg"/><Relationship Id="rId1" Type="http://schemas.openxmlformats.org/officeDocument/2006/relationships/slideLayout" Target="../slideLayouts/slideLayout359.xml"/><Relationship Id="rId4" Type="http://schemas.openxmlformats.org/officeDocument/2006/relationships/image" Target="../media/image389.png"/></Relationships>
</file>

<file path=ppt/slides/_rels/slide198.xml.rels><?xml version="1.0" encoding="UTF-8" standalone="yes"?>
<Relationships xmlns="http://schemas.openxmlformats.org/package/2006/relationships"><Relationship Id="rId3" Type="http://schemas.openxmlformats.org/officeDocument/2006/relationships/image" Target="../media/image391.jpeg"/><Relationship Id="rId2" Type="http://schemas.openxmlformats.org/officeDocument/2006/relationships/image" Target="../media/image390.jpg"/><Relationship Id="rId1" Type="http://schemas.openxmlformats.org/officeDocument/2006/relationships/slideLayout" Target="../slideLayouts/slideLayout369.xml"/></Relationships>
</file>

<file path=ppt/slides/_rels/slide199.xml.rels><?xml version="1.0" encoding="UTF-8" standalone="yes"?>
<Relationships xmlns="http://schemas.openxmlformats.org/package/2006/relationships"><Relationship Id="rId8" Type="http://schemas.openxmlformats.org/officeDocument/2006/relationships/diagramData" Target="../diagrams/data52.xml"/><Relationship Id="rId3" Type="http://schemas.openxmlformats.org/officeDocument/2006/relationships/diagramData" Target="../diagrams/data51.xml"/><Relationship Id="rId7" Type="http://schemas.microsoft.com/office/2007/relationships/diagramDrawing" Target="../diagrams/drawing51.xml"/><Relationship Id="rId12" Type="http://schemas.microsoft.com/office/2007/relationships/diagramDrawing" Target="../diagrams/drawing52.xml"/><Relationship Id="rId2" Type="http://schemas.openxmlformats.org/officeDocument/2006/relationships/image" Target="../media/image392.png"/><Relationship Id="rId1" Type="http://schemas.openxmlformats.org/officeDocument/2006/relationships/slideLayout" Target="../slideLayouts/slideLayout77.xml"/><Relationship Id="rId6" Type="http://schemas.openxmlformats.org/officeDocument/2006/relationships/diagramColors" Target="../diagrams/colors51.xml"/><Relationship Id="rId11" Type="http://schemas.openxmlformats.org/officeDocument/2006/relationships/diagramColors" Target="../diagrams/colors52.xml"/><Relationship Id="rId5" Type="http://schemas.openxmlformats.org/officeDocument/2006/relationships/diagramQuickStyle" Target="../diagrams/quickStyle51.xml"/><Relationship Id="rId10" Type="http://schemas.openxmlformats.org/officeDocument/2006/relationships/diagramQuickStyle" Target="../diagrams/quickStyle52.xml"/><Relationship Id="rId4" Type="http://schemas.openxmlformats.org/officeDocument/2006/relationships/diagramLayout" Target="../diagrams/layout51.xml"/><Relationship Id="rId9" Type="http://schemas.openxmlformats.org/officeDocument/2006/relationships/diagramLayout" Target="../diagrams/layout52.xml"/></Relationships>
</file>

<file path=ppt/slides/_rels/slide200.xml.rels><?xml version="1.0" encoding="UTF-8" standalone="yes"?>
<Relationships xmlns="http://schemas.openxmlformats.org/package/2006/relationships"><Relationship Id="rId8" Type="http://schemas.openxmlformats.org/officeDocument/2006/relationships/image" Target="../media/image398.png"/><Relationship Id="rId3" Type="http://schemas.openxmlformats.org/officeDocument/2006/relationships/image" Target="../media/image393.jpeg"/><Relationship Id="rId7" Type="http://schemas.openxmlformats.org/officeDocument/2006/relationships/image" Target="../media/image397.png"/><Relationship Id="rId12" Type="http://schemas.openxmlformats.org/officeDocument/2006/relationships/image" Target="../media/image401.jpeg"/><Relationship Id="rId2" Type="http://schemas.openxmlformats.org/officeDocument/2006/relationships/image" Target="../media/image209.png"/><Relationship Id="rId1" Type="http://schemas.openxmlformats.org/officeDocument/2006/relationships/slideLayout" Target="../slideLayouts/slideLayout77.xml"/><Relationship Id="rId6" Type="http://schemas.openxmlformats.org/officeDocument/2006/relationships/image" Target="../media/image396.png"/><Relationship Id="rId11" Type="http://schemas.openxmlformats.org/officeDocument/2006/relationships/image" Target="../media/image400.jpeg"/><Relationship Id="rId5" Type="http://schemas.openxmlformats.org/officeDocument/2006/relationships/image" Target="../media/image395.png"/><Relationship Id="rId10" Type="http://schemas.openxmlformats.org/officeDocument/2006/relationships/image" Target="../media/image158.jpeg"/><Relationship Id="rId4" Type="http://schemas.openxmlformats.org/officeDocument/2006/relationships/image" Target="../media/image394.jpeg"/><Relationship Id="rId9" Type="http://schemas.openxmlformats.org/officeDocument/2006/relationships/image" Target="../media/image399.png"/></Relationships>
</file>

<file path=ppt/slides/_rels/slide201.xml.rels><?xml version="1.0" encoding="UTF-8" standalone="yes"?>
<Relationships xmlns="http://schemas.openxmlformats.org/package/2006/relationships"><Relationship Id="rId2" Type="http://schemas.openxmlformats.org/officeDocument/2006/relationships/image" Target="../media/image402.jpg"/><Relationship Id="rId1" Type="http://schemas.openxmlformats.org/officeDocument/2006/relationships/slideLayout" Target="../slideLayouts/slideLayout77.xml"/></Relationships>
</file>

<file path=ppt/slides/_rels/slide202.xml.rels><?xml version="1.0" encoding="UTF-8" standalone="yes"?>
<Relationships xmlns="http://schemas.openxmlformats.org/package/2006/relationships"><Relationship Id="rId3" Type="http://schemas.openxmlformats.org/officeDocument/2006/relationships/diagramLayout" Target="../diagrams/layout53.xml"/><Relationship Id="rId2" Type="http://schemas.openxmlformats.org/officeDocument/2006/relationships/diagramData" Target="../diagrams/data53.xml"/><Relationship Id="rId1" Type="http://schemas.openxmlformats.org/officeDocument/2006/relationships/slideLayout" Target="../slideLayouts/slideLayout323.xml"/><Relationship Id="rId6" Type="http://schemas.microsoft.com/office/2007/relationships/diagramDrawing" Target="../diagrams/drawing53.xml"/><Relationship Id="rId5" Type="http://schemas.openxmlformats.org/officeDocument/2006/relationships/diagramColors" Target="../diagrams/colors53.xml"/><Relationship Id="rId4" Type="http://schemas.openxmlformats.org/officeDocument/2006/relationships/diagramQuickStyle" Target="../diagrams/quickStyle53.xml"/></Relationships>
</file>

<file path=ppt/slides/_rels/slide203.xml.rels><?xml version="1.0" encoding="UTF-8" standalone="yes"?>
<Relationships xmlns="http://schemas.openxmlformats.org/package/2006/relationships"><Relationship Id="rId2" Type="http://schemas.openxmlformats.org/officeDocument/2006/relationships/image" Target="../media/image403.jpeg"/><Relationship Id="rId1" Type="http://schemas.openxmlformats.org/officeDocument/2006/relationships/slideLayout" Target="../slideLayouts/slideLayout325.xml"/></Relationships>
</file>

<file path=ppt/slides/_rels/slide204.xml.rels><?xml version="1.0" encoding="UTF-8" standalone="yes"?>
<Relationships xmlns="http://schemas.openxmlformats.org/package/2006/relationships"><Relationship Id="rId3" Type="http://schemas.openxmlformats.org/officeDocument/2006/relationships/diagramLayout" Target="../diagrams/layout54.xml"/><Relationship Id="rId2" Type="http://schemas.openxmlformats.org/officeDocument/2006/relationships/diagramData" Target="../diagrams/data54.xml"/><Relationship Id="rId1" Type="http://schemas.openxmlformats.org/officeDocument/2006/relationships/slideLayout" Target="../slideLayouts/slideLayout335.xml"/><Relationship Id="rId6" Type="http://schemas.microsoft.com/office/2007/relationships/diagramDrawing" Target="../diagrams/drawing54.xml"/><Relationship Id="rId5" Type="http://schemas.openxmlformats.org/officeDocument/2006/relationships/diagramColors" Target="../diagrams/colors54.xml"/><Relationship Id="rId4" Type="http://schemas.openxmlformats.org/officeDocument/2006/relationships/diagramQuickStyle" Target="../diagrams/quickStyle54.xml"/></Relationships>
</file>

<file path=ppt/slides/_rels/slide205.xml.rels><?xml version="1.0" encoding="UTF-8" standalone="yes"?>
<Relationships xmlns="http://schemas.openxmlformats.org/package/2006/relationships"><Relationship Id="rId3" Type="http://schemas.openxmlformats.org/officeDocument/2006/relationships/image" Target="../media/image405.jpeg"/><Relationship Id="rId2" Type="http://schemas.openxmlformats.org/officeDocument/2006/relationships/image" Target="../media/image404.png"/><Relationship Id="rId1" Type="http://schemas.openxmlformats.org/officeDocument/2006/relationships/slideLayout" Target="../slideLayouts/slideLayout337.xml"/><Relationship Id="rId6" Type="http://schemas.openxmlformats.org/officeDocument/2006/relationships/image" Target="../media/image408.jpeg"/><Relationship Id="rId5" Type="http://schemas.openxmlformats.org/officeDocument/2006/relationships/image" Target="../media/image407.jpeg"/><Relationship Id="rId4" Type="http://schemas.openxmlformats.org/officeDocument/2006/relationships/image" Target="../media/image406.jpeg"/></Relationships>
</file>

<file path=ppt/slides/_rels/slide206.xml.rels><?xml version="1.0" encoding="UTF-8" standalone="yes"?>
<Relationships xmlns="http://schemas.openxmlformats.org/package/2006/relationships"><Relationship Id="rId3" Type="http://schemas.openxmlformats.org/officeDocument/2006/relationships/image" Target="../media/image409.jpeg"/><Relationship Id="rId7" Type="http://schemas.openxmlformats.org/officeDocument/2006/relationships/image" Target="../media/image413.png"/><Relationship Id="rId2" Type="http://schemas.openxmlformats.org/officeDocument/2006/relationships/slideLayout" Target="../slideLayouts/slideLayout77.xml"/><Relationship Id="rId1" Type="http://schemas.openxmlformats.org/officeDocument/2006/relationships/video" Target="file:///F:\My%20Documents\BGDT%20ML-2005\eLSDCSVN%20(E)\eLSDCSVN\DaiHoiDang_VI.mpg" TargetMode="External"/><Relationship Id="rId6" Type="http://schemas.openxmlformats.org/officeDocument/2006/relationships/image" Target="../media/image412.jpeg"/><Relationship Id="rId5" Type="http://schemas.openxmlformats.org/officeDocument/2006/relationships/image" Target="../media/image411.jpeg"/><Relationship Id="rId4" Type="http://schemas.openxmlformats.org/officeDocument/2006/relationships/image" Target="../media/image410.jpeg"/></Relationships>
</file>

<file path=ppt/slides/_rels/slide207.xml.rels><?xml version="1.0" encoding="UTF-8" standalone="yes"?>
<Relationships xmlns="http://schemas.openxmlformats.org/package/2006/relationships"><Relationship Id="rId3" Type="http://schemas.openxmlformats.org/officeDocument/2006/relationships/image" Target="../media/image415.jpeg"/><Relationship Id="rId7" Type="http://schemas.openxmlformats.org/officeDocument/2006/relationships/image" Target="../media/image419.jpeg"/><Relationship Id="rId2" Type="http://schemas.openxmlformats.org/officeDocument/2006/relationships/image" Target="../media/image414.png"/><Relationship Id="rId1" Type="http://schemas.openxmlformats.org/officeDocument/2006/relationships/slideLayout" Target="../slideLayouts/slideLayout2.xml"/><Relationship Id="rId6" Type="http://schemas.openxmlformats.org/officeDocument/2006/relationships/image" Target="../media/image418.png"/><Relationship Id="rId5" Type="http://schemas.openxmlformats.org/officeDocument/2006/relationships/image" Target="../media/image417.png"/><Relationship Id="rId4" Type="http://schemas.openxmlformats.org/officeDocument/2006/relationships/image" Target="../media/image416.png"/></Relationships>
</file>

<file path=ppt/slides/_rels/slide208.xml.rels><?xml version="1.0" encoding="UTF-8" standalone="yes"?>
<Relationships xmlns="http://schemas.openxmlformats.org/package/2006/relationships"><Relationship Id="rId3" Type="http://schemas.openxmlformats.org/officeDocument/2006/relationships/image" Target="../media/image421.png"/><Relationship Id="rId2" Type="http://schemas.openxmlformats.org/officeDocument/2006/relationships/image" Target="../media/image420.png"/><Relationship Id="rId1" Type="http://schemas.openxmlformats.org/officeDocument/2006/relationships/slideLayout" Target="../slideLayouts/slideLayout77.xml"/><Relationship Id="rId5" Type="http://schemas.openxmlformats.org/officeDocument/2006/relationships/image" Target="../media/image423.png"/><Relationship Id="rId4" Type="http://schemas.openxmlformats.org/officeDocument/2006/relationships/image" Target="../media/image422.png"/></Relationships>
</file>

<file path=ppt/slides/_rels/slide209.xml.rels><?xml version="1.0" encoding="UTF-8" standalone="yes"?>
<Relationships xmlns="http://schemas.openxmlformats.org/package/2006/relationships"><Relationship Id="rId8" Type="http://schemas.openxmlformats.org/officeDocument/2006/relationships/diagramLayout" Target="../diagrams/layout56.xml"/><Relationship Id="rId3" Type="http://schemas.openxmlformats.org/officeDocument/2006/relationships/diagramLayout" Target="../diagrams/layout55.xml"/><Relationship Id="rId7" Type="http://schemas.openxmlformats.org/officeDocument/2006/relationships/diagramData" Target="../diagrams/data56.xml"/><Relationship Id="rId2" Type="http://schemas.openxmlformats.org/officeDocument/2006/relationships/diagramData" Target="../diagrams/data55.xml"/><Relationship Id="rId1" Type="http://schemas.openxmlformats.org/officeDocument/2006/relationships/slideLayout" Target="../slideLayouts/slideLayout301.xml"/><Relationship Id="rId6" Type="http://schemas.microsoft.com/office/2007/relationships/diagramDrawing" Target="../diagrams/drawing55.xml"/><Relationship Id="rId11" Type="http://schemas.microsoft.com/office/2007/relationships/diagramDrawing" Target="../diagrams/drawing56.xml"/><Relationship Id="rId5" Type="http://schemas.openxmlformats.org/officeDocument/2006/relationships/diagramColors" Target="../diagrams/colors55.xml"/><Relationship Id="rId10" Type="http://schemas.openxmlformats.org/officeDocument/2006/relationships/diagramColors" Target="../diagrams/colors56.xml"/><Relationship Id="rId4" Type="http://schemas.openxmlformats.org/officeDocument/2006/relationships/diagramQuickStyle" Target="../diagrams/quickStyle55.xml"/><Relationship Id="rId9" Type="http://schemas.openxmlformats.org/officeDocument/2006/relationships/diagramQuickStyle" Target="../diagrams/quickStyle56.xml"/></Relationships>
</file>

<file path=ppt/slides/_rels/slide210.xml.rels><?xml version="1.0" encoding="UTF-8" standalone="yes"?>
<Relationships xmlns="http://schemas.openxmlformats.org/package/2006/relationships"><Relationship Id="rId3" Type="http://schemas.openxmlformats.org/officeDocument/2006/relationships/image" Target="../media/image425.jpeg"/><Relationship Id="rId2" Type="http://schemas.openxmlformats.org/officeDocument/2006/relationships/image" Target="../media/image424.png"/><Relationship Id="rId1" Type="http://schemas.openxmlformats.org/officeDocument/2006/relationships/slideLayout" Target="../slideLayouts/slideLayout23.xml"/><Relationship Id="rId4" Type="http://schemas.openxmlformats.org/officeDocument/2006/relationships/image" Target="../media/image426.jpg"/></Relationships>
</file>

<file path=ppt/slides/_rels/slide211.xml.rels><?xml version="1.0" encoding="UTF-8" standalone="yes"?>
<Relationships xmlns="http://schemas.openxmlformats.org/package/2006/relationships"><Relationship Id="rId2" Type="http://schemas.openxmlformats.org/officeDocument/2006/relationships/image" Target="../media/image427.png"/><Relationship Id="rId1" Type="http://schemas.openxmlformats.org/officeDocument/2006/relationships/slideLayout" Target="../slideLayouts/slideLayout54.xml"/></Relationships>
</file>

<file path=ppt/slides/_rels/slide212.xml.rels><?xml version="1.0" encoding="UTF-8" standalone="yes"?>
<Relationships xmlns="http://schemas.openxmlformats.org/package/2006/relationships"><Relationship Id="rId8" Type="http://schemas.openxmlformats.org/officeDocument/2006/relationships/diagramLayout" Target="../diagrams/layout58.xml"/><Relationship Id="rId3" Type="http://schemas.openxmlformats.org/officeDocument/2006/relationships/diagramLayout" Target="../diagrams/layout57.xml"/><Relationship Id="rId7" Type="http://schemas.openxmlformats.org/officeDocument/2006/relationships/diagramData" Target="../diagrams/data58.xml"/><Relationship Id="rId2" Type="http://schemas.openxmlformats.org/officeDocument/2006/relationships/diagramData" Target="../diagrams/data57.xml"/><Relationship Id="rId1" Type="http://schemas.openxmlformats.org/officeDocument/2006/relationships/slideLayout" Target="../slideLayouts/slideLayout55.xml"/><Relationship Id="rId6" Type="http://schemas.microsoft.com/office/2007/relationships/diagramDrawing" Target="../diagrams/drawing57.xml"/><Relationship Id="rId11" Type="http://schemas.microsoft.com/office/2007/relationships/diagramDrawing" Target="../diagrams/drawing58.xml"/><Relationship Id="rId5" Type="http://schemas.openxmlformats.org/officeDocument/2006/relationships/diagramColors" Target="../diagrams/colors57.xml"/><Relationship Id="rId10" Type="http://schemas.openxmlformats.org/officeDocument/2006/relationships/diagramColors" Target="../diagrams/colors58.xml"/><Relationship Id="rId4" Type="http://schemas.openxmlformats.org/officeDocument/2006/relationships/diagramQuickStyle" Target="../diagrams/quickStyle57.xml"/><Relationship Id="rId9" Type="http://schemas.openxmlformats.org/officeDocument/2006/relationships/diagramQuickStyle" Target="../diagrams/quickStyle58.xml"/></Relationships>
</file>

<file path=ppt/slides/_rels/slide213.xml.rels><?xml version="1.0" encoding="UTF-8" standalone="yes"?>
<Relationships xmlns="http://schemas.openxmlformats.org/package/2006/relationships"><Relationship Id="rId8" Type="http://schemas.openxmlformats.org/officeDocument/2006/relationships/diagramLayout" Target="../diagrams/layout60.xml"/><Relationship Id="rId3" Type="http://schemas.openxmlformats.org/officeDocument/2006/relationships/diagramLayout" Target="../diagrams/layout59.xml"/><Relationship Id="rId7" Type="http://schemas.openxmlformats.org/officeDocument/2006/relationships/diagramData" Target="../diagrams/data60.xml"/><Relationship Id="rId2" Type="http://schemas.openxmlformats.org/officeDocument/2006/relationships/diagramData" Target="../diagrams/data59.xml"/><Relationship Id="rId1" Type="http://schemas.openxmlformats.org/officeDocument/2006/relationships/slideLayout" Target="../slideLayouts/slideLayout55.xml"/><Relationship Id="rId6" Type="http://schemas.microsoft.com/office/2007/relationships/diagramDrawing" Target="../diagrams/drawing59.xml"/><Relationship Id="rId11" Type="http://schemas.microsoft.com/office/2007/relationships/diagramDrawing" Target="../diagrams/drawing60.xml"/><Relationship Id="rId5" Type="http://schemas.openxmlformats.org/officeDocument/2006/relationships/diagramColors" Target="../diagrams/colors59.xml"/><Relationship Id="rId10" Type="http://schemas.openxmlformats.org/officeDocument/2006/relationships/diagramColors" Target="../diagrams/colors60.xml"/><Relationship Id="rId4" Type="http://schemas.openxmlformats.org/officeDocument/2006/relationships/diagramQuickStyle" Target="../diagrams/quickStyle59.xml"/><Relationship Id="rId9" Type="http://schemas.openxmlformats.org/officeDocument/2006/relationships/diagramQuickStyle" Target="../diagrams/quickStyle60.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64.xml"/></Relationships>
</file>

<file path=ppt/slides/_rels/slide215.xml.rels><?xml version="1.0" encoding="UTF-8" standalone="yes"?>
<Relationships xmlns="http://schemas.openxmlformats.org/package/2006/relationships"><Relationship Id="rId3" Type="http://schemas.openxmlformats.org/officeDocument/2006/relationships/image" Target="../media/image428.png"/><Relationship Id="rId2" Type="http://schemas.openxmlformats.org/officeDocument/2006/relationships/notesSlide" Target="../notesSlides/notesSlide11.xml"/><Relationship Id="rId1" Type="http://schemas.openxmlformats.org/officeDocument/2006/relationships/slideLayout" Target="../slideLayouts/slideLayout258.xml"/><Relationship Id="rId5" Type="http://schemas.openxmlformats.org/officeDocument/2006/relationships/image" Target="../media/image430.png"/><Relationship Id="rId4" Type="http://schemas.openxmlformats.org/officeDocument/2006/relationships/image" Target="../media/image429.png"/></Relationships>
</file>

<file path=ppt/slides/_rels/slide216.xml.rels><?xml version="1.0" encoding="UTF-8" standalone="yes"?>
<Relationships xmlns="http://schemas.openxmlformats.org/package/2006/relationships"><Relationship Id="rId2" Type="http://schemas.openxmlformats.org/officeDocument/2006/relationships/image" Target="../media/image431.jpg"/><Relationship Id="rId1" Type="http://schemas.openxmlformats.org/officeDocument/2006/relationships/slideLayout" Target="../slideLayouts/slideLayout209.xml"/></Relationships>
</file>

<file path=ppt/slides/_rels/slide217.xml.rels><?xml version="1.0" encoding="UTF-8" standalone="yes"?>
<Relationships xmlns="http://schemas.openxmlformats.org/package/2006/relationships"><Relationship Id="rId3" Type="http://schemas.openxmlformats.org/officeDocument/2006/relationships/image" Target="../media/image432.jpg"/><Relationship Id="rId2" Type="http://schemas.openxmlformats.org/officeDocument/2006/relationships/image" Target="../media/image267.jpeg"/><Relationship Id="rId1" Type="http://schemas.openxmlformats.org/officeDocument/2006/relationships/slideLayout" Target="../slideLayouts/slideLayout220.xml"/></Relationships>
</file>

<file path=ppt/slides/_rels/slide218.xml.rels><?xml version="1.0" encoding="UTF-8" standalone="yes"?>
<Relationships xmlns="http://schemas.openxmlformats.org/package/2006/relationships"><Relationship Id="rId8" Type="http://schemas.openxmlformats.org/officeDocument/2006/relationships/diagramLayout" Target="../diagrams/layout62.xml"/><Relationship Id="rId3" Type="http://schemas.openxmlformats.org/officeDocument/2006/relationships/diagramLayout" Target="../diagrams/layout61.xml"/><Relationship Id="rId7" Type="http://schemas.openxmlformats.org/officeDocument/2006/relationships/diagramData" Target="../diagrams/data62.xml"/><Relationship Id="rId2" Type="http://schemas.openxmlformats.org/officeDocument/2006/relationships/diagramData" Target="../diagrams/data61.xml"/><Relationship Id="rId1" Type="http://schemas.openxmlformats.org/officeDocument/2006/relationships/slideLayout" Target="../slideLayouts/slideLayout24.xml"/><Relationship Id="rId6" Type="http://schemas.microsoft.com/office/2007/relationships/diagramDrawing" Target="../diagrams/drawing61.xml"/><Relationship Id="rId11" Type="http://schemas.microsoft.com/office/2007/relationships/diagramDrawing" Target="../diagrams/drawing62.xml"/><Relationship Id="rId5" Type="http://schemas.openxmlformats.org/officeDocument/2006/relationships/diagramColors" Target="../diagrams/colors61.xml"/><Relationship Id="rId10" Type="http://schemas.openxmlformats.org/officeDocument/2006/relationships/diagramColors" Target="../diagrams/colors62.xml"/><Relationship Id="rId4" Type="http://schemas.openxmlformats.org/officeDocument/2006/relationships/diagramQuickStyle" Target="../diagrams/quickStyle61.xml"/><Relationship Id="rId9" Type="http://schemas.openxmlformats.org/officeDocument/2006/relationships/diagramQuickStyle" Target="../diagrams/quickStyle6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30.xml"/></Relationships>
</file>

<file path=ppt/slides/_rels/slide220.xml.rels><?xml version="1.0" encoding="UTF-8" standalone="yes"?>
<Relationships xmlns="http://schemas.openxmlformats.org/package/2006/relationships"><Relationship Id="rId2" Type="http://schemas.openxmlformats.org/officeDocument/2006/relationships/image" Target="../media/image433.jpeg"/><Relationship Id="rId1" Type="http://schemas.openxmlformats.org/officeDocument/2006/relationships/slideLayout" Target="../slideLayouts/slideLayout5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124200" y="1828800"/>
            <a:ext cx="7354332" cy="1569660"/>
          </a:xfrm>
          <a:prstGeom prst="rect">
            <a:avLst/>
          </a:prstGeom>
        </p:spPr>
        <p:txBody>
          <a:bodyPr wrap="square">
            <a:spAutoFit/>
          </a:bodyPr>
          <a:lstStyle/>
          <a:p>
            <a:pPr algn="ctr"/>
            <a:r>
              <a:rPr lang="en-US" altLang="en-US" sz="4800" b="1" dirty="0">
                <a:solidFill>
                  <a:srgbClr val="0000CC"/>
                </a:solidFill>
                <a:cs typeface="Times New Roman" panose="02020603050405020304" pitchFamily="18" charset="0"/>
              </a:rPr>
              <a:t>CHỦ NGHĨA DUY VẬT BIỆN CHỨNG</a:t>
            </a:r>
            <a:endParaRPr lang="en-US" sz="4800" b="1" dirty="0">
              <a:solidFill>
                <a:srgbClr val="0000CC"/>
              </a:solidFill>
            </a:endParaRPr>
          </a:p>
        </p:txBody>
      </p:sp>
      <p:sp>
        <p:nvSpPr>
          <p:cNvPr id="4" name="Rectangle 3"/>
          <p:cNvSpPr/>
          <p:nvPr/>
        </p:nvSpPr>
        <p:spPr>
          <a:xfrm>
            <a:off x="5573457" y="838200"/>
            <a:ext cx="2743200" cy="584775"/>
          </a:xfrm>
          <a:prstGeom prst="rect">
            <a:avLst/>
          </a:prstGeom>
        </p:spPr>
        <p:txBody>
          <a:bodyPr wrap="square">
            <a:spAutoFit/>
          </a:bodyPr>
          <a:lstStyle/>
          <a:p>
            <a:r>
              <a:rPr lang="en-US" sz="3200" b="1" dirty="0">
                <a:solidFill>
                  <a:srgbClr val="FF0000"/>
                </a:solidFill>
                <a:cs typeface="Times New Roman" charset="0"/>
              </a:rPr>
              <a:t>CH</a:t>
            </a:r>
            <a:r>
              <a:rPr lang="vi-VN" sz="3200" b="1" dirty="0">
                <a:solidFill>
                  <a:srgbClr val="FF0000"/>
                </a:solidFill>
                <a:cs typeface="Times New Roman" charset="0"/>
              </a:rPr>
              <a:t>Ư</a:t>
            </a:r>
            <a:r>
              <a:rPr lang="en-US" sz="3200" b="1" dirty="0">
                <a:solidFill>
                  <a:srgbClr val="FF0000"/>
                </a:solidFill>
                <a:cs typeface="Times New Roman" charset="0"/>
              </a:rPr>
              <a:t>ƠNG 2</a:t>
            </a:r>
            <a:endParaRPr lang="en-US" sz="3200" b="1" dirty="0">
              <a:solidFill>
                <a:srgbClr val="FF0000"/>
              </a:solidFill>
            </a:endParaRPr>
          </a:p>
        </p:txBody>
      </p:sp>
      <p:pic>
        <p:nvPicPr>
          <p:cNvPr id="5" name="Picture 2" descr="Image result for chá»§ nghÄ©a mÃ¡c lÃ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3429000" cy="4191000"/>
          </a:xfrm>
          <a:prstGeom prst="rect">
            <a:avLst/>
          </a:prstGeom>
          <a:noFill/>
          <a:extLst>
            <a:ext uri="{909E8E84-426E-40DD-AFC4-6F175D3DCCD1}">
              <a14:hiddenFill xmlns:a14="http://schemas.microsoft.com/office/drawing/2010/main">
                <a:solidFill>
                  <a:srgbClr val="FFFFFF"/>
                </a:solidFill>
              </a14:hiddenFill>
            </a:ext>
          </a:extLst>
        </p:spPr>
      </p:pic>
      <p:sp>
        <p:nvSpPr>
          <p:cNvPr id="2" name="Minus 1"/>
          <p:cNvSpPr/>
          <p:nvPr/>
        </p:nvSpPr>
        <p:spPr>
          <a:xfrm>
            <a:off x="5501533" y="3962400"/>
            <a:ext cx="2952234" cy="11305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6986453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828800"/>
            <a:ext cx="12192000" cy="5029200"/>
          </a:xfrm>
          <a:prstGeom prst="rect">
            <a:avLst/>
          </a:prstGeom>
        </p:spPr>
      </p:pic>
      <p:grpSp>
        <p:nvGrpSpPr>
          <p:cNvPr id="3" name="Group 8"/>
          <p:cNvGrpSpPr>
            <a:grpSpLocks/>
          </p:cNvGrpSpPr>
          <p:nvPr/>
        </p:nvGrpSpPr>
        <p:grpSpPr bwMode="auto">
          <a:xfrm>
            <a:off x="1066800" y="1066800"/>
            <a:ext cx="10515600" cy="3810000"/>
            <a:chOff x="611560" y="1397000"/>
            <a:chExt cx="8064896" cy="4840312"/>
          </a:xfrm>
        </p:grpSpPr>
        <p:graphicFrame>
          <p:nvGraphicFramePr>
            <p:cNvPr id="4" name="Diagram 3"/>
            <p:cNvGraphicFramePr/>
            <p:nvPr>
              <p:extLst>
                <p:ext uri="{D42A27DB-BD31-4B8C-83A1-F6EECF244321}">
                  <p14:modId xmlns:p14="http://schemas.microsoft.com/office/powerpoint/2010/main" val="3888862554"/>
                </p:ext>
              </p:extLst>
            </p:nvPr>
          </p:nvGraphicFramePr>
          <p:xfrm>
            <a:off x="611560" y="1397000"/>
            <a:ext cx="8064896" cy="484031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TextBox 4"/>
            <p:cNvSpPr txBox="1"/>
            <p:nvPr/>
          </p:nvSpPr>
          <p:spPr>
            <a:xfrm>
              <a:off x="675844" y="2067800"/>
              <a:ext cx="936104" cy="584778"/>
            </a:xfrm>
            <a:prstGeom prst="rect">
              <a:avLst/>
            </a:prstGeom>
            <a:noFill/>
          </p:spPr>
          <p:txBody>
            <a:bodyPr>
              <a:spAutoFit/>
            </a:bodyPr>
            <a:lstStyle/>
            <a:p>
              <a:pPr algn="ctr" eaLnBrk="0" fontAlgn="base" hangingPunct="0">
                <a:spcBef>
                  <a:spcPct val="0"/>
                </a:spcBef>
                <a:spcAft>
                  <a:spcPct val="0"/>
                </a:spcAft>
                <a:defRPr/>
              </a:pPr>
              <a:r>
                <a:rPr lang="en-US" sz="3200" b="1" dirty="0">
                  <a:ln w="22225">
                    <a:solidFill>
                      <a:srgbClr val="BAAA12"/>
                    </a:solidFill>
                    <a:prstDash val="solid"/>
                  </a:ln>
                  <a:solidFill>
                    <a:schemeClr val="bg1"/>
                  </a:solidFill>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I.</a:t>
              </a:r>
            </a:p>
          </p:txBody>
        </p:sp>
        <p:sp>
          <p:nvSpPr>
            <p:cNvPr id="6" name="TextBox 5"/>
            <p:cNvSpPr txBox="1"/>
            <p:nvPr/>
          </p:nvSpPr>
          <p:spPr>
            <a:xfrm>
              <a:off x="1179900" y="3394941"/>
              <a:ext cx="864096" cy="584778"/>
            </a:xfrm>
            <a:prstGeom prst="rect">
              <a:avLst/>
            </a:prstGeom>
            <a:noFill/>
          </p:spPr>
          <p:txBody>
            <a:bodyPr>
              <a:spAutoFit/>
            </a:bodyPr>
            <a:lstStyle/>
            <a:p>
              <a:pPr eaLnBrk="0" fontAlgn="base" hangingPunct="0">
                <a:spcBef>
                  <a:spcPct val="0"/>
                </a:spcBef>
                <a:spcAft>
                  <a:spcPct val="0"/>
                </a:spcAft>
                <a:defRPr/>
              </a:pPr>
              <a:r>
                <a:rPr lang="en-US" sz="3200" b="1" dirty="0">
                  <a:ln w="22225">
                    <a:solidFill>
                      <a:srgbClr val="BAAA12"/>
                    </a:solidFill>
                    <a:prstDash val="solid"/>
                  </a:ln>
                  <a:solidFill>
                    <a:schemeClr val="bg1"/>
                  </a:solidFill>
                  <a:latin typeface="Times New Roman" panose="02020603050405020304" pitchFamily="18" charset="0"/>
                  <a:cs typeface="Times New Roman" panose="02020603050405020304" pitchFamily="18" charset="0"/>
                </a:rPr>
                <a:t>II.</a:t>
              </a:r>
            </a:p>
          </p:txBody>
        </p:sp>
        <p:sp>
          <p:nvSpPr>
            <p:cNvPr id="7" name="TextBox 6"/>
            <p:cNvSpPr txBox="1"/>
            <p:nvPr/>
          </p:nvSpPr>
          <p:spPr>
            <a:xfrm>
              <a:off x="827584" y="4942909"/>
              <a:ext cx="936104" cy="584778"/>
            </a:xfrm>
            <a:prstGeom prst="rect">
              <a:avLst/>
            </a:prstGeom>
            <a:noFill/>
          </p:spPr>
          <p:txBody>
            <a:bodyPr>
              <a:spAutoFit/>
            </a:bodyPr>
            <a:lstStyle/>
            <a:p>
              <a:pPr eaLnBrk="0" fontAlgn="base" hangingPunct="0">
                <a:spcBef>
                  <a:spcPct val="0"/>
                </a:spcBef>
                <a:spcAft>
                  <a:spcPct val="0"/>
                </a:spcAft>
                <a:defRPr/>
              </a:pPr>
              <a:r>
                <a:rPr lang="en-US" sz="3200" b="1" dirty="0">
                  <a:ln w="22225">
                    <a:solidFill>
                      <a:srgbClr val="BAAA12"/>
                    </a:solidFill>
                    <a:prstDash val="solid"/>
                  </a:ln>
                  <a:solidFill>
                    <a:srgbClr val="BAAA12">
                      <a:lumMod val="40000"/>
                      <a:lumOff val="60000"/>
                    </a:srgbClr>
                  </a:solidFill>
                  <a:latin typeface="Times New Roman" panose="02020603050405020304" pitchFamily="18" charset="0"/>
                  <a:cs typeface="Times New Roman" panose="02020603050405020304" pitchFamily="18" charset="0"/>
                </a:rPr>
                <a:t>III.</a:t>
              </a:r>
            </a:p>
          </p:txBody>
        </p:sp>
      </p:grpSp>
      <p:sp>
        <p:nvSpPr>
          <p:cNvPr id="8" name="Rectangle 2"/>
          <p:cNvSpPr txBox="1">
            <a:spLocks noChangeArrowheads="1"/>
          </p:cNvSpPr>
          <p:nvPr/>
        </p:nvSpPr>
        <p:spPr bwMode="black">
          <a:xfrm>
            <a:off x="2344392" y="278418"/>
            <a:ext cx="7714008" cy="563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b="1" dirty="0">
                <a:solidFill>
                  <a:srgbClr val="000000"/>
                </a:solidFill>
                <a:latin typeface="+mn-lt"/>
                <a:ea typeface="Tahoma" panose="020B0604030504040204" pitchFamily="34" charset="0"/>
                <a:cs typeface="Times New Roman" panose="02020603050405020304" pitchFamily="18" charset="0"/>
              </a:rPr>
              <a:t>NỘI DUNG CHÍNH CỦA CHƯƠNG II</a:t>
            </a:r>
          </a:p>
        </p:txBody>
      </p:sp>
      <p:sp>
        <p:nvSpPr>
          <p:cNvPr id="9" name="Minus 8"/>
          <p:cNvSpPr/>
          <p:nvPr/>
        </p:nvSpPr>
        <p:spPr>
          <a:xfrm>
            <a:off x="4800600" y="889877"/>
            <a:ext cx="2286000" cy="45719"/>
          </a:xfrm>
          <a:prstGeom prst="mathMinus">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0878903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itle 1"/>
          <p:cNvSpPr txBox="1">
            <a:spLocks noChangeArrowheads="1"/>
          </p:cNvSpPr>
          <p:nvPr/>
        </p:nvSpPr>
        <p:spPr>
          <a:xfrm>
            <a:off x="1524000" y="333694"/>
            <a:ext cx="7222882" cy="755394"/>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altLang="en-US" sz="3200" b="1" kern="0" dirty="0">
                <a:latin typeface="+mn-lt"/>
                <a:cs typeface="Times New Roman" panose="02020603050405020304" pitchFamily="18" charset="0"/>
              </a:rPr>
              <a:t>I. VẬT CHẤT VÀ Ý THỨC</a:t>
            </a:r>
          </a:p>
        </p:txBody>
      </p:sp>
      <p:grpSp>
        <p:nvGrpSpPr>
          <p:cNvPr id="17" name="Group 1"/>
          <p:cNvGrpSpPr>
            <a:grpSpLocks/>
          </p:cNvGrpSpPr>
          <p:nvPr/>
        </p:nvGrpSpPr>
        <p:grpSpPr bwMode="auto">
          <a:xfrm>
            <a:off x="1066801" y="1928936"/>
            <a:ext cx="10439400" cy="1950215"/>
            <a:chOff x="755650" y="2521579"/>
            <a:chExt cx="7777163" cy="1860550"/>
          </a:xfrm>
        </p:grpSpPr>
        <p:sp>
          <p:nvSpPr>
            <p:cNvPr id="18" name="Freeform: Shape 9"/>
            <p:cNvSpPr/>
            <p:nvPr/>
          </p:nvSpPr>
          <p:spPr bwMode="auto">
            <a:xfrm>
              <a:off x="755650" y="2521579"/>
              <a:ext cx="7777163" cy="186055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spcBef>
                  <a:spcPct val="0"/>
                </a:spcBef>
                <a:spcAft>
                  <a:spcPct val="35000"/>
                </a:spcAft>
                <a:defRPr/>
              </a:pPr>
              <a:r>
                <a:rPr lang="en-US" sz="2800" b="1" dirty="0">
                  <a:solidFill>
                    <a:srgbClr val="0000CC"/>
                  </a:solidFill>
                  <a:ea typeface="Tahoma" pitchFamily="34" charset="0"/>
                  <a:cs typeface="Times New Roman" pitchFamily="18" charset="0"/>
                </a:rPr>
                <a:t>1. </a:t>
              </a:r>
              <a:r>
                <a:rPr lang="en-US" sz="2800" b="1" dirty="0" err="1">
                  <a:solidFill>
                    <a:srgbClr val="0000CC"/>
                  </a:solidFill>
                  <a:ea typeface="Tahoma" pitchFamily="34" charset="0"/>
                  <a:cs typeface="Times New Roman" pitchFamily="18" charset="0"/>
                </a:rPr>
                <a:t>Vật</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chất</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và</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các</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phương</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thức</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thức</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tồn</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tại</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của</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vật</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chất</a:t>
              </a:r>
              <a:endParaRPr lang="en-US" sz="2800" b="1" dirty="0">
                <a:solidFill>
                  <a:srgbClr val="0000CC"/>
                </a:solidFill>
              </a:endParaRPr>
            </a:p>
          </p:txBody>
        </p:sp>
        <p:sp>
          <p:nvSpPr>
            <p:cNvPr id="19" name="Straight Connector 18"/>
            <p:cNvSpPr/>
            <p:nvPr/>
          </p:nvSpPr>
          <p:spPr bwMode="auto">
            <a:xfrm>
              <a:off x="1000768" y="358919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20" name="Group 5"/>
          <p:cNvGrpSpPr>
            <a:grpSpLocks/>
          </p:cNvGrpSpPr>
          <p:nvPr/>
        </p:nvGrpSpPr>
        <p:grpSpPr bwMode="auto">
          <a:xfrm>
            <a:off x="1600201" y="3338390"/>
            <a:ext cx="9675322" cy="1657350"/>
            <a:chOff x="-364764" y="3605729"/>
            <a:chExt cx="8756787" cy="1581150"/>
          </a:xfrm>
        </p:grpSpPr>
        <p:sp>
          <p:nvSpPr>
            <p:cNvPr id="21" name="Freeform: Shape 11"/>
            <p:cNvSpPr/>
            <p:nvPr/>
          </p:nvSpPr>
          <p:spPr bwMode="auto">
            <a:xfrm>
              <a:off x="-364764" y="3605729"/>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FF5050"/>
                  </a:solidFill>
                  <a:ea typeface="Tahoma" pitchFamily="34" charset="0"/>
                  <a:cs typeface="Times New Roman" pitchFamily="18" charset="0"/>
                </a:rPr>
                <a:t>2. </a:t>
              </a:r>
              <a:r>
                <a:rPr lang="en-US" sz="2800" b="1" dirty="0" err="1">
                  <a:solidFill>
                    <a:srgbClr val="FF5050"/>
                  </a:solidFill>
                  <a:ea typeface="Tahoma" pitchFamily="34" charset="0"/>
                  <a:cs typeface="Times New Roman" pitchFamily="18" charset="0"/>
                </a:rPr>
                <a:t>Nguồn</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gốc</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bản</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chất</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và</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kết</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cấu</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của</a:t>
              </a:r>
              <a:r>
                <a:rPr lang="en-US" sz="2800" b="1" dirty="0">
                  <a:solidFill>
                    <a:srgbClr val="FF5050"/>
                  </a:solidFill>
                  <a:ea typeface="Tahoma" pitchFamily="34" charset="0"/>
                  <a:cs typeface="Times New Roman" pitchFamily="18" charset="0"/>
                </a:rPr>
                <a:t> ý </a:t>
              </a:r>
              <a:r>
                <a:rPr lang="en-US" sz="2800" b="1" dirty="0" err="1">
                  <a:solidFill>
                    <a:srgbClr val="FF5050"/>
                  </a:solidFill>
                  <a:ea typeface="Tahoma" pitchFamily="34" charset="0"/>
                  <a:cs typeface="Times New Roman" pitchFamily="18" charset="0"/>
                </a:rPr>
                <a:t>thức</a:t>
              </a:r>
              <a:endParaRPr lang="en-US" sz="2800" b="1" dirty="0">
                <a:solidFill>
                  <a:srgbClr val="FF5050"/>
                </a:solidFill>
              </a:endParaRPr>
            </a:p>
          </p:txBody>
        </p:sp>
        <p:sp>
          <p:nvSpPr>
            <p:cNvPr id="22" name="Straight Connector 21"/>
            <p:cNvSpPr/>
            <p:nvPr/>
          </p:nvSpPr>
          <p:spPr bwMode="auto">
            <a:xfrm>
              <a:off x="1000453" y="4508860"/>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23" name="Group 11"/>
          <p:cNvGrpSpPr>
            <a:grpSpLocks/>
          </p:cNvGrpSpPr>
          <p:nvPr/>
        </p:nvGrpSpPr>
        <p:grpSpPr bwMode="auto">
          <a:xfrm>
            <a:off x="2081828" y="4746190"/>
            <a:ext cx="8545633" cy="1657350"/>
            <a:chOff x="889716" y="3179443"/>
            <a:chExt cx="7777163" cy="1581150"/>
          </a:xfrm>
        </p:grpSpPr>
        <p:sp>
          <p:nvSpPr>
            <p:cNvPr id="24" name="Freeform: Shape 11"/>
            <p:cNvSpPr/>
            <p:nvPr/>
          </p:nvSpPr>
          <p:spPr bwMode="auto">
            <a:xfrm>
              <a:off x="889716" y="3179443"/>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006600"/>
                  </a:solidFill>
                  <a:ea typeface="Tahoma" pitchFamily="34" charset="0"/>
                  <a:cs typeface="Times New Roman" pitchFamily="18" charset="0"/>
                </a:rPr>
                <a:t>3. </a:t>
              </a:r>
              <a:r>
                <a:rPr lang="en-US" sz="2800" b="1" dirty="0" err="1">
                  <a:solidFill>
                    <a:srgbClr val="006600"/>
                  </a:solidFill>
                  <a:ea typeface="Tahoma" pitchFamily="34" charset="0"/>
                  <a:cs typeface="Times New Roman" pitchFamily="18" charset="0"/>
                </a:rPr>
                <a:t>Mối</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quan</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hệ</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giữa</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vật</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chất</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và</a:t>
              </a:r>
              <a:r>
                <a:rPr lang="en-US" sz="2800" b="1" dirty="0">
                  <a:solidFill>
                    <a:srgbClr val="006600"/>
                  </a:solidFill>
                  <a:ea typeface="Tahoma" pitchFamily="34" charset="0"/>
                  <a:cs typeface="Times New Roman" pitchFamily="18" charset="0"/>
                </a:rPr>
                <a:t> ý </a:t>
              </a:r>
              <a:r>
                <a:rPr lang="en-US" sz="2800" b="1" dirty="0" err="1">
                  <a:solidFill>
                    <a:srgbClr val="006600"/>
                  </a:solidFill>
                  <a:ea typeface="Tahoma" pitchFamily="34" charset="0"/>
                  <a:cs typeface="Times New Roman" pitchFamily="18" charset="0"/>
                </a:rPr>
                <a:t>thức</a:t>
              </a:r>
              <a:endParaRPr lang="en-US" sz="2800" b="1" dirty="0">
                <a:solidFill>
                  <a:srgbClr val="006600"/>
                </a:solidFill>
              </a:endParaRPr>
            </a:p>
          </p:txBody>
        </p:sp>
        <p:sp>
          <p:nvSpPr>
            <p:cNvPr id="25" name="Straight Connector 24"/>
            <p:cNvSpPr/>
            <p:nvPr/>
          </p:nvSpPr>
          <p:spPr bwMode="auto">
            <a:xfrm>
              <a:off x="1031549" y="3828865"/>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26" name="Group 21"/>
          <p:cNvGrpSpPr>
            <a:grpSpLocks/>
          </p:cNvGrpSpPr>
          <p:nvPr/>
        </p:nvGrpSpPr>
        <p:grpSpPr bwMode="auto">
          <a:xfrm flipV="1">
            <a:off x="1361271" y="1134806"/>
            <a:ext cx="10549228" cy="45719"/>
            <a:chOff x="240" y="528"/>
            <a:chExt cx="5298" cy="48"/>
          </a:xfrm>
        </p:grpSpPr>
        <p:sp>
          <p:nvSpPr>
            <p:cNvPr id="27"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 name="Line 8"/>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684865106"/>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extLst>
              <p:ext uri="{D42A27DB-BD31-4B8C-83A1-F6EECF244321}">
                <p14:modId xmlns:p14="http://schemas.microsoft.com/office/powerpoint/2010/main" val="2239660649"/>
              </p:ext>
            </p:extLst>
          </p:nvPr>
        </p:nvGraphicFramePr>
        <p:xfrm>
          <a:off x="1143000" y="1512248"/>
          <a:ext cx="10210799" cy="465995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Title 1"/>
          <p:cNvSpPr txBox="1">
            <a:spLocks noChangeArrowheads="1"/>
          </p:cNvSpPr>
          <p:nvPr/>
        </p:nvSpPr>
        <p:spPr>
          <a:xfrm>
            <a:off x="148158" y="195541"/>
            <a:ext cx="10992678" cy="52171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latin typeface="Arial" panose="020B0604020202020204" pitchFamily="34" charset="0"/>
                <a:cs typeface="Arial" panose="020B0604020202020204" pitchFamily="34" charset="0"/>
              </a:rPr>
              <a:t>1. </a:t>
            </a:r>
            <a:r>
              <a:rPr lang="en-US" altLang="en-US" sz="2800" b="1" dirty="0" err="1">
                <a:latin typeface="Arial" panose="020B0604020202020204" pitchFamily="34" charset="0"/>
                <a:cs typeface="Arial" panose="020B0604020202020204" pitchFamily="34" charset="0"/>
              </a:rPr>
              <a:t>Vật</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chất</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và</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các</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phương</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thức</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tồn</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tại</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của</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vật</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chất</a:t>
            </a:r>
            <a:endParaRPr lang="en-US" altLang="en-US" sz="2800" b="1" dirty="0">
              <a:latin typeface="Arial" panose="020B0604020202020204" pitchFamily="34" charset="0"/>
              <a:cs typeface="Arial" panose="020B0604020202020204" pitchFamily="34" charset="0"/>
            </a:endParaRPr>
          </a:p>
        </p:txBody>
      </p:sp>
      <p:grpSp>
        <p:nvGrpSpPr>
          <p:cNvPr id="5" name="Group 21"/>
          <p:cNvGrpSpPr>
            <a:grpSpLocks/>
          </p:cNvGrpSpPr>
          <p:nvPr/>
        </p:nvGrpSpPr>
        <p:grpSpPr bwMode="auto">
          <a:xfrm>
            <a:off x="1" y="912798"/>
            <a:ext cx="11125200" cy="77802"/>
            <a:chOff x="240" y="576"/>
            <a:chExt cx="5298" cy="0"/>
          </a:xfrm>
        </p:grpSpPr>
        <p:sp>
          <p:nvSpPr>
            <p:cNvPr id="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57041380"/>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877167" y="2050869"/>
            <a:ext cx="8281851" cy="4807131"/>
          </a:xfrm>
          <a:prstGeom prst="rect">
            <a:avLst/>
          </a:prstGeom>
        </p:spPr>
      </p:pic>
      <p:sp>
        <p:nvSpPr>
          <p:cNvPr id="6" name="TextBox 6"/>
          <p:cNvSpPr txBox="1">
            <a:spLocks noChangeArrowheads="1"/>
          </p:cNvSpPr>
          <p:nvPr/>
        </p:nvSpPr>
        <p:spPr bwMode="auto">
          <a:xfrm>
            <a:off x="509709" y="280807"/>
            <a:ext cx="11116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None/>
            </a:pPr>
            <a:r>
              <a:rPr lang="en-US" altLang="en-US" sz="2400" b="1" dirty="0">
                <a:solidFill>
                  <a:srgbClr val="FF0000"/>
                </a:solidFill>
                <a:cs typeface="Arial" panose="020B0604020202020204" pitchFamily="34" charset="0"/>
              </a:rPr>
              <a:t>a. </a:t>
            </a:r>
            <a:r>
              <a:rPr lang="en-US" altLang="en-US" sz="2400" b="1" dirty="0" err="1">
                <a:solidFill>
                  <a:srgbClr val="FF0000"/>
                </a:solidFill>
                <a:cs typeface="Arial" panose="020B0604020202020204" pitchFamily="34" charset="0"/>
              </a:rPr>
              <a:t>Quan</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niệm</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của</a:t>
            </a:r>
            <a:r>
              <a:rPr lang="en-US" altLang="en-US" sz="2400" b="1" dirty="0">
                <a:solidFill>
                  <a:srgbClr val="FF0000"/>
                </a:solidFill>
                <a:cs typeface="Arial" panose="020B0604020202020204" pitchFamily="34" charset="0"/>
              </a:rPr>
              <a:t> CNDT </a:t>
            </a:r>
            <a:r>
              <a:rPr lang="en-US" altLang="en-US" sz="2400" b="1" dirty="0" err="1">
                <a:solidFill>
                  <a:srgbClr val="FF0000"/>
                </a:solidFill>
                <a:cs typeface="Arial" panose="020B0604020202020204" pitchFamily="34" charset="0"/>
              </a:rPr>
              <a:t>và</a:t>
            </a:r>
            <a:r>
              <a:rPr lang="en-US" altLang="en-US" sz="2400" b="1" dirty="0">
                <a:solidFill>
                  <a:srgbClr val="FF0000"/>
                </a:solidFill>
                <a:cs typeface="Arial" panose="020B0604020202020204" pitchFamily="34" charset="0"/>
              </a:rPr>
              <a:t> CNDV </a:t>
            </a:r>
            <a:r>
              <a:rPr lang="en-US" altLang="en-US" sz="2400" b="1" dirty="0" err="1">
                <a:solidFill>
                  <a:srgbClr val="FF0000"/>
                </a:solidFill>
                <a:cs typeface="Arial" panose="020B0604020202020204" pitchFamily="34" charset="0"/>
              </a:rPr>
              <a:t>trước</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C.Mác</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về</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phạm</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trù</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vật</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chất</a:t>
            </a:r>
            <a:endParaRPr lang="en-US" altLang="en-US" sz="2400" b="1" dirty="0">
              <a:solidFill>
                <a:srgbClr val="FF0000"/>
              </a:solidFill>
              <a:cs typeface="Arial" panose="020B0604020202020204" pitchFamily="34" charset="0"/>
            </a:endParaRPr>
          </a:p>
        </p:txBody>
      </p:sp>
      <p:sp>
        <p:nvSpPr>
          <p:cNvPr id="7" name="Text Placeholder 2"/>
          <p:cNvSpPr txBox="1">
            <a:spLocks/>
          </p:cNvSpPr>
          <p:nvPr/>
        </p:nvSpPr>
        <p:spPr>
          <a:xfrm>
            <a:off x="509709" y="1431505"/>
            <a:ext cx="4796246" cy="782918"/>
          </a:xfrm>
          <a:prstGeom prst="rect">
            <a:avLst/>
          </a:prstGeom>
          <a:solidFill>
            <a:srgbClr val="00B050"/>
          </a:solidFill>
          <a:ln w="12700">
            <a:solidFill>
              <a:srgbClr val="3333CC"/>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endParaRPr lang="en-US" sz="800" b="1" kern="0" dirty="0">
              <a:solidFill>
                <a:srgbClr val="FFFFFF"/>
              </a:solidFill>
              <a:latin typeface="Arial" panose="020B0604020202020204" pitchFamily="34" charset="0"/>
              <a:cs typeface="Arial" panose="020B0604020202020204" pitchFamily="34" charset="0"/>
            </a:endParaRPr>
          </a:p>
          <a:p>
            <a:pPr algn="ctr"/>
            <a:r>
              <a:rPr lang="en-US" sz="2000" b="1" kern="0" dirty="0" err="1">
                <a:solidFill>
                  <a:srgbClr val="FFFFFF"/>
                </a:solidFill>
                <a:latin typeface="Arial" panose="020B0604020202020204" pitchFamily="34" charset="0"/>
                <a:cs typeface="Arial" panose="020B0604020202020204" pitchFamily="34" charset="0"/>
              </a:rPr>
              <a:t>Quan</a:t>
            </a:r>
            <a:r>
              <a:rPr lang="en-US" sz="2000" b="1" kern="0" dirty="0">
                <a:solidFill>
                  <a:srgbClr val="FFFFFF"/>
                </a:solidFill>
                <a:latin typeface="Arial" panose="020B0604020202020204" pitchFamily="34" charset="0"/>
                <a:cs typeface="Arial" panose="020B0604020202020204" pitchFamily="34" charset="0"/>
              </a:rPr>
              <a:t> </a:t>
            </a:r>
            <a:r>
              <a:rPr lang="en-US" sz="2000" b="1" kern="0" dirty="0" err="1">
                <a:solidFill>
                  <a:srgbClr val="FFFFFF"/>
                </a:solidFill>
                <a:latin typeface="Arial" panose="020B0604020202020204" pitchFamily="34" charset="0"/>
                <a:cs typeface="Arial" panose="020B0604020202020204" pitchFamily="34" charset="0"/>
              </a:rPr>
              <a:t>niệm</a:t>
            </a:r>
            <a:r>
              <a:rPr lang="en-US" sz="2000" b="1" kern="0" dirty="0">
                <a:solidFill>
                  <a:srgbClr val="FFFFFF"/>
                </a:solidFill>
                <a:latin typeface="Arial" panose="020B0604020202020204" pitchFamily="34" charset="0"/>
                <a:cs typeface="Arial" panose="020B0604020202020204" pitchFamily="34" charset="0"/>
              </a:rPr>
              <a:t> </a:t>
            </a:r>
            <a:r>
              <a:rPr lang="en-US" sz="2000" b="1" kern="0" dirty="0" err="1">
                <a:solidFill>
                  <a:srgbClr val="FFFFFF"/>
                </a:solidFill>
                <a:latin typeface="Arial" panose="020B0604020202020204" pitchFamily="34" charset="0"/>
                <a:cs typeface="Arial" panose="020B0604020202020204" pitchFamily="34" charset="0"/>
              </a:rPr>
              <a:t>của</a:t>
            </a:r>
            <a:r>
              <a:rPr lang="en-US" sz="2000" b="1" kern="0" dirty="0">
                <a:solidFill>
                  <a:srgbClr val="FFFFFF"/>
                </a:solidFill>
                <a:latin typeface="Arial" panose="020B0604020202020204" pitchFamily="34" charset="0"/>
                <a:cs typeface="Arial" panose="020B0604020202020204" pitchFamily="34" charset="0"/>
              </a:rPr>
              <a:t> CNDT</a:t>
            </a:r>
          </a:p>
        </p:txBody>
      </p:sp>
      <p:sp>
        <p:nvSpPr>
          <p:cNvPr id="8" name="Text Placeholder 4"/>
          <p:cNvSpPr txBox="1">
            <a:spLocks/>
          </p:cNvSpPr>
          <p:nvPr/>
        </p:nvSpPr>
        <p:spPr>
          <a:xfrm>
            <a:off x="6589721" y="1431505"/>
            <a:ext cx="5021318" cy="769334"/>
          </a:xfrm>
          <a:prstGeom prst="rect">
            <a:avLst/>
          </a:prstGeom>
          <a:solidFill>
            <a:srgbClr val="00B050"/>
          </a:solidFill>
          <a:ln w="12700">
            <a:solidFill>
              <a:srgbClr val="3333CC"/>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endParaRPr lang="en-US" sz="800" b="1" kern="0" dirty="0">
              <a:solidFill>
                <a:srgbClr val="FFFFFF"/>
              </a:solidFill>
              <a:latin typeface="Arial" panose="020B0604020202020204" pitchFamily="34" charset="0"/>
              <a:cs typeface="Arial" panose="020B0604020202020204" pitchFamily="34" charset="0"/>
            </a:endParaRPr>
          </a:p>
          <a:p>
            <a:pPr algn="ctr"/>
            <a:r>
              <a:rPr lang="en-US" sz="2400" b="1" kern="0" dirty="0" err="1">
                <a:solidFill>
                  <a:srgbClr val="FFFFFF"/>
                </a:solidFill>
                <a:latin typeface="Arial" panose="020B0604020202020204" pitchFamily="34" charset="0"/>
                <a:cs typeface="Arial" panose="020B0604020202020204" pitchFamily="34" charset="0"/>
              </a:rPr>
              <a:t>Quan</a:t>
            </a:r>
            <a:r>
              <a:rPr lang="en-US" sz="2400" b="1" kern="0" dirty="0">
                <a:solidFill>
                  <a:srgbClr val="FFFFFF"/>
                </a:solidFill>
                <a:latin typeface="Arial" panose="020B0604020202020204" pitchFamily="34" charset="0"/>
                <a:cs typeface="Arial" panose="020B0604020202020204" pitchFamily="34" charset="0"/>
              </a:rPr>
              <a:t> </a:t>
            </a:r>
            <a:r>
              <a:rPr lang="en-US" sz="2400" b="1" kern="0" dirty="0" err="1">
                <a:solidFill>
                  <a:srgbClr val="FFFFFF"/>
                </a:solidFill>
                <a:latin typeface="Arial" panose="020B0604020202020204" pitchFamily="34" charset="0"/>
                <a:cs typeface="Arial" panose="020B0604020202020204" pitchFamily="34" charset="0"/>
              </a:rPr>
              <a:t>niệm</a:t>
            </a:r>
            <a:r>
              <a:rPr lang="en-US" sz="2400" b="1" kern="0" dirty="0">
                <a:solidFill>
                  <a:srgbClr val="FFFFFF"/>
                </a:solidFill>
                <a:latin typeface="Arial" panose="020B0604020202020204" pitchFamily="34" charset="0"/>
                <a:cs typeface="Arial" panose="020B0604020202020204" pitchFamily="34" charset="0"/>
              </a:rPr>
              <a:t> </a:t>
            </a:r>
            <a:r>
              <a:rPr lang="en-US" sz="2400" b="1" kern="0" dirty="0" err="1">
                <a:solidFill>
                  <a:srgbClr val="FFFFFF"/>
                </a:solidFill>
                <a:latin typeface="Arial" panose="020B0604020202020204" pitchFamily="34" charset="0"/>
                <a:cs typeface="Arial" panose="020B0604020202020204" pitchFamily="34" charset="0"/>
              </a:rPr>
              <a:t>của</a:t>
            </a:r>
            <a:r>
              <a:rPr lang="en-US" sz="2400" b="1" kern="0" dirty="0">
                <a:solidFill>
                  <a:srgbClr val="FFFFFF"/>
                </a:solidFill>
                <a:latin typeface="Arial" panose="020B0604020202020204" pitchFamily="34" charset="0"/>
                <a:cs typeface="Arial" panose="020B0604020202020204" pitchFamily="34" charset="0"/>
              </a:rPr>
              <a:t> CNDV</a:t>
            </a:r>
          </a:p>
        </p:txBody>
      </p:sp>
      <p:graphicFrame>
        <p:nvGraphicFramePr>
          <p:cNvPr id="9" name="Content Placeholder 13"/>
          <p:cNvGraphicFramePr>
            <a:graphicFrameLocks/>
          </p:cNvGraphicFramePr>
          <p:nvPr>
            <p:extLst>
              <p:ext uri="{D42A27DB-BD31-4B8C-83A1-F6EECF244321}">
                <p14:modId xmlns:p14="http://schemas.microsoft.com/office/powerpoint/2010/main" val="697446273"/>
              </p:ext>
            </p:extLst>
          </p:nvPr>
        </p:nvGraphicFramePr>
        <p:xfrm>
          <a:off x="495925" y="2214322"/>
          <a:ext cx="4824982" cy="976313"/>
        </p:xfrm>
        <a:graphic>
          <a:graphicData uri="http://schemas.openxmlformats.org/drawingml/2006/table">
            <a:tbl>
              <a:tblPr firstRow="1" bandRow="1"/>
              <a:tblGrid>
                <a:gridCol w="2412491">
                  <a:extLst>
                    <a:ext uri="{9D8B030D-6E8A-4147-A177-3AD203B41FA5}">
                      <a16:colId xmlns:a16="http://schemas.microsoft.com/office/drawing/2014/main" val="20000"/>
                    </a:ext>
                  </a:extLst>
                </a:gridCol>
                <a:gridCol w="2412491">
                  <a:extLst>
                    <a:ext uri="{9D8B030D-6E8A-4147-A177-3AD203B41FA5}">
                      <a16:colId xmlns:a16="http://schemas.microsoft.com/office/drawing/2014/main" val="20001"/>
                    </a:ext>
                  </a:extLst>
                </a:gridCol>
              </a:tblGrid>
              <a:tr h="976313">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2400" dirty="0">
                          <a:solidFill>
                            <a:schemeClr val="bg1"/>
                          </a:solidFill>
                          <a:latin typeface="+mj-lt"/>
                          <a:cs typeface="Times New Roman" pitchFamily="18" charset="0"/>
                        </a:rPr>
                        <a:t>CNDT </a:t>
                      </a:r>
                    </a:p>
                    <a:p>
                      <a:pPr algn="ctr"/>
                      <a:r>
                        <a:rPr lang="en-US" sz="2400" dirty="0" err="1">
                          <a:solidFill>
                            <a:schemeClr val="bg1"/>
                          </a:solidFill>
                          <a:latin typeface="+mj-lt"/>
                          <a:cs typeface="Times New Roman" pitchFamily="18" charset="0"/>
                        </a:rPr>
                        <a:t>chủ</a:t>
                      </a:r>
                      <a:r>
                        <a:rPr lang="en-US" sz="2400" baseline="0" dirty="0">
                          <a:solidFill>
                            <a:schemeClr val="bg1"/>
                          </a:solidFill>
                          <a:latin typeface="+mj-lt"/>
                          <a:cs typeface="Times New Roman" pitchFamily="18" charset="0"/>
                        </a:rPr>
                        <a:t> </a:t>
                      </a:r>
                      <a:r>
                        <a:rPr lang="en-US" sz="2400" baseline="0" dirty="0" err="1">
                          <a:solidFill>
                            <a:schemeClr val="bg1"/>
                          </a:solidFill>
                          <a:latin typeface="+mj-lt"/>
                          <a:cs typeface="Times New Roman" pitchFamily="18" charset="0"/>
                        </a:rPr>
                        <a:t>quan</a:t>
                      </a:r>
                      <a:r>
                        <a:rPr lang="en-US" sz="2400" baseline="0" dirty="0">
                          <a:solidFill>
                            <a:schemeClr val="bg1"/>
                          </a:solidFill>
                          <a:latin typeface="+mj-lt"/>
                          <a:cs typeface="Times New Roman" pitchFamily="18" charset="0"/>
                        </a:rPr>
                        <a:t> </a:t>
                      </a:r>
                      <a:endParaRPr lang="en-US" sz="2400" dirty="0">
                        <a:solidFill>
                          <a:schemeClr val="bg1"/>
                        </a:solidFill>
                        <a:latin typeface="+mj-lt"/>
                        <a:cs typeface="Times New Roman" pitchFamily="18" charset="0"/>
                      </a:endParaRPr>
                    </a:p>
                  </a:txBody>
                  <a:tcPr marL="91453" marR="91453" marT="45773" marB="45773">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99663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2400" dirty="0">
                          <a:latin typeface="+mj-lt"/>
                          <a:cs typeface="Times New Roman" pitchFamily="18" charset="0"/>
                        </a:rPr>
                        <a:t>CNDT</a:t>
                      </a:r>
                    </a:p>
                    <a:p>
                      <a:pPr algn="ctr"/>
                      <a:r>
                        <a:rPr lang="en-US" sz="2400" dirty="0">
                          <a:latin typeface="+mj-lt"/>
                          <a:cs typeface="Times New Roman" pitchFamily="18" charset="0"/>
                        </a:rPr>
                        <a:t> </a:t>
                      </a:r>
                      <a:r>
                        <a:rPr lang="en-US" sz="2400" dirty="0" err="1">
                          <a:latin typeface="+mj-lt"/>
                          <a:cs typeface="Times New Roman" pitchFamily="18" charset="0"/>
                        </a:rPr>
                        <a:t>khách</a:t>
                      </a:r>
                      <a:r>
                        <a:rPr lang="en-US" sz="2400" baseline="0" dirty="0">
                          <a:latin typeface="+mj-lt"/>
                          <a:cs typeface="Times New Roman" pitchFamily="18" charset="0"/>
                        </a:rPr>
                        <a:t> </a:t>
                      </a:r>
                      <a:r>
                        <a:rPr lang="en-US" sz="2400" baseline="0" dirty="0" err="1">
                          <a:latin typeface="+mj-lt"/>
                          <a:cs typeface="Times New Roman" pitchFamily="18" charset="0"/>
                        </a:rPr>
                        <a:t>quan</a:t>
                      </a:r>
                      <a:endParaRPr lang="en-US" sz="2400" dirty="0">
                        <a:latin typeface="+mj-lt"/>
                        <a:cs typeface="Times New Roman" pitchFamily="18" charset="0"/>
                      </a:endParaRPr>
                    </a:p>
                  </a:txBody>
                  <a:tcPr marL="91453" marR="91453" marT="45773" marB="45773">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666699"/>
                    </a:solidFill>
                  </a:tcPr>
                </a:tc>
                <a:extLst>
                  <a:ext uri="{0D108BD9-81ED-4DB2-BD59-A6C34878D82A}">
                    <a16:rowId xmlns:a16="http://schemas.microsoft.com/office/drawing/2014/main" val="10000"/>
                  </a:ext>
                </a:extLst>
              </a:tr>
            </a:tbl>
          </a:graphicData>
        </a:graphic>
      </p:graphicFrame>
      <p:pic>
        <p:nvPicPr>
          <p:cNvPr id="10" name="Picture 2" descr="C:\Users\MARSU\Pictures\262px-Question_book-new.svg.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4875" y="2235183"/>
            <a:ext cx="5008439" cy="839697"/>
          </a:xfrm>
          <a:prstGeom prst="rect">
            <a:avLst/>
          </a:prstGeom>
          <a:ln>
            <a:solidFill>
              <a:srgbClr val="3333CC"/>
            </a:solidFill>
          </a:ln>
          <a:effectLst>
            <a:outerShdw blurRad="292100" dist="139700" dir="2700000" algn="tl" rotWithShape="0">
              <a:srgbClr val="333333">
                <a:alpha val="65000"/>
              </a:srgbClr>
            </a:outerShdw>
          </a:effectLst>
        </p:spPr>
      </p:pic>
      <p:sp>
        <p:nvSpPr>
          <p:cNvPr id="11" name="Content Placeholder 5"/>
          <p:cNvSpPr txBox="1">
            <a:spLocks/>
          </p:cNvSpPr>
          <p:nvPr/>
        </p:nvSpPr>
        <p:spPr bwMode="auto">
          <a:xfrm>
            <a:off x="511890" y="3768394"/>
            <a:ext cx="5279309" cy="1794206"/>
          </a:xfrm>
          <a:prstGeom prst="rect">
            <a:avLst/>
          </a:prstGeom>
          <a:noFill/>
          <a:ln>
            <a:solidFill>
              <a:srgbClr val="D89F39">
                <a:lumMod val="75000"/>
              </a:srgb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l" rtl="0" eaLnBrk="0" fontAlgn="base" hangingPunct="0">
              <a:spcBef>
                <a:spcPct val="20000"/>
              </a:spcBef>
              <a:spcAft>
                <a:spcPct val="0"/>
              </a:spcAft>
              <a:buClr>
                <a:schemeClr val="hlink"/>
              </a:buClr>
              <a:buFont typeface="Wingdings" panose="05000000000000000000" pitchFamily="2" charset="2"/>
              <a:buChar char="v"/>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Clr>
                <a:schemeClr val="tx1"/>
              </a:buClr>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0" fontAlgn="base" latinLnBrk="0" hangingPunct="0">
              <a:lnSpc>
                <a:spcPct val="130000"/>
              </a:lnSpc>
              <a:spcBef>
                <a:spcPct val="20000"/>
              </a:spcBef>
              <a:spcAft>
                <a:spcPct val="0"/>
              </a:spcAft>
              <a:buClr>
                <a:srgbClr val="1481B8"/>
              </a:buClr>
              <a:buSzTx/>
              <a:buNone/>
              <a:tabLst/>
              <a:defRPr/>
            </a:pP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Thừa</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nhận</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sự</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tồn</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tại</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của</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các</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sự</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vật</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hiện</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tượng</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của</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thế</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giới</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002060"/>
                </a:solidFill>
                <a:effectLst/>
                <a:uLnTx/>
                <a:uFillTx/>
                <a:latin typeface="Arial" panose="020B0604020202020204" pitchFamily="34" charset="0"/>
                <a:cs typeface="Arial" panose="020B0604020202020204" pitchFamily="34" charset="0"/>
              </a:rPr>
              <a:t>nhưng</a:t>
            </a:r>
            <a:r>
              <a:rPr kumimoji="0" lang="en-US" sz="2000" b="0" strike="noStrike" kern="1200" cap="none" spc="0" normalizeH="0" baseline="0" noProof="0" dirty="0">
                <a:ln>
                  <a:noFill/>
                </a:ln>
                <a:solidFill>
                  <a:srgbClr val="002060"/>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002060"/>
                </a:solidFill>
                <a:effectLst/>
                <a:uLnTx/>
                <a:uFillTx/>
                <a:latin typeface="Arial" panose="020B0604020202020204" pitchFamily="34" charset="0"/>
                <a:cs typeface="Arial" panose="020B0604020202020204" pitchFamily="34" charset="0"/>
              </a:rPr>
              <a:t>lại</a:t>
            </a:r>
            <a:r>
              <a:rPr kumimoji="0" lang="en-US" sz="2000" b="0" strike="noStrike" kern="1200" cap="none" spc="0" normalizeH="0" baseline="0" noProof="0" dirty="0">
                <a:ln>
                  <a:noFill/>
                </a:ln>
                <a:solidFill>
                  <a:srgbClr val="002060"/>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phủ</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nhận</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đặc</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trưng</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tự</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thân</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tồn</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tại</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của</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chúng</a:t>
            </a:r>
            <a:r>
              <a:rPr kumimoji="0" lang="en-US" sz="2000" b="0" strike="noStrike" kern="1200" cap="none" spc="0" normalizeH="0" baseline="0" noProof="0" dirty="0">
                <a:ln>
                  <a:noFill/>
                </a:ln>
                <a:solidFill>
                  <a:srgbClr val="002060"/>
                </a:solidFill>
                <a:effectLst/>
                <a:uLnTx/>
                <a:uFillTx/>
                <a:latin typeface="Arial" panose="020B0604020202020204" pitchFamily="34" charset="0"/>
                <a:cs typeface="Arial" panose="020B0604020202020204" pitchFamily="34" charset="0"/>
              </a:rPr>
              <a:t>.</a:t>
            </a:r>
            <a:endParaRPr kumimoji="0" lang="en-US" sz="2000" b="0" u="none" strike="noStrike" kern="1200" cap="none" spc="0" normalizeH="0" baseline="0" noProof="0" dirty="0">
              <a:ln>
                <a:noFill/>
              </a:ln>
              <a:solidFill>
                <a:srgbClr val="1F5281"/>
              </a:solidFill>
              <a:effectLst/>
              <a:uLnTx/>
              <a:uFillTx/>
              <a:latin typeface="Arial" panose="020B0604020202020204" pitchFamily="34" charset="0"/>
              <a:cs typeface="Arial" panose="020B0604020202020204" pitchFamily="34" charset="0"/>
            </a:endParaRPr>
          </a:p>
        </p:txBody>
      </p:sp>
      <p:sp>
        <p:nvSpPr>
          <p:cNvPr id="12" name="Content Placeholder 5"/>
          <p:cNvSpPr txBox="1">
            <a:spLocks/>
          </p:cNvSpPr>
          <p:nvPr/>
        </p:nvSpPr>
        <p:spPr>
          <a:xfrm>
            <a:off x="6604874" y="3768393"/>
            <a:ext cx="5482873" cy="1794207"/>
          </a:xfrm>
          <a:prstGeom prst="rect">
            <a:avLst/>
          </a:prstGeom>
          <a:ln>
            <a:solidFill>
              <a:srgbClr val="D89F39">
                <a:lumMod val="75000"/>
              </a:srgbClr>
            </a:solidFill>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0" marR="0" lvl="0" indent="0" algn="ctr" defTabSz="914400" rtl="0" eaLnBrk="1" fontAlgn="auto" latinLnBrk="0" hangingPunct="1">
              <a:lnSpc>
                <a:spcPct val="130000"/>
              </a:lnSpc>
              <a:spcBef>
                <a:spcPts val="0"/>
              </a:spcBef>
              <a:spcAft>
                <a:spcPts val="0"/>
              </a:spcAft>
              <a:buClrTx/>
              <a:buSzTx/>
              <a:tabLst/>
              <a:defRPr/>
            </a:pPr>
            <a:r>
              <a:rPr lang="en-US" sz="2000" kern="0" dirty="0">
                <a:solidFill>
                  <a:srgbClr val="3333CC"/>
                </a:solidFill>
                <a:latin typeface="Arial" panose="020B0604020202020204" pitchFamily="34" charset="0"/>
                <a:cs typeface="Arial" panose="020B0604020202020204" pitchFamily="34" charset="0"/>
              </a:rPr>
              <a:t>T</a:t>
            </a:r>
            <a:r>
              <a:rPr kumimoji="0" lang="en-US" sz="2000" b="0" strike="noStrike" kern="0" cap="none" spc="0" normalizeH="0" baseline="0" noProof="0" dirty="0" err="1" smtClean="0">
                <a:ln>
                  <a:noFill/>
                </a:ln>
                <a:solidFill>
                  <a:srgbClr val="3333FF"/>
                </a:solidFill>
                <a:effectLst/>
                <a:uLnTx/>
                <a:uFillTx/>
                <a:latin typeface="Arial" panose="020B0604020202020204" pitchFamily="34" charset="0"/>
                <a:cs typeface="Arial" panose="020B0604020202020204" pitchFamily="34" charset="0"/>
                <a:sym typeface="Arial"/>
                <a:rtl val="0"/>
              </a:rPr>
              <a:t>hừa</a:t>
            </a:r>
            <a:r>
              <a:rPr kumimoji="0" lang="en-US" sz="2000" b="0" strike="noStrike" kern="0" cap="none" spc="0" normalizeH="0" baseline="0" noProof="0" dirty="0" smtClean="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nhận</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sự</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tồn</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tại</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khách</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quan</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của</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thế</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giới</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vật</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chất</a:t>
            </a:r>
            <a:r>
              <a:rPr kumimoji="0" lang="en-US" sz="2000" b="0" strike="noStrike" kern="0" cap="none" spc="0" normalizeH="0" baseline="0" noProof="0" dirty="0">
                <a:ln>
                  <a:noFill/>
                </a:ln>
                <a:solidFill>
                  <a:srgbClr val="002060"/>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lấy</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bản</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thân</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giới</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tự</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nhiên</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để</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giải</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thích</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giới</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tự</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nhiên</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a:t>
            </a:r>
          </a:p>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2000" b="0"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tl val="0"/>
            </a:endParaRPr>
          </a:p>
        </p:txBody>
      </p:sp>
      <p:grpSp>
        <p:nvGrpSpPr>
          <p:cNvPr id="15" name="Group 21"/>
          <p:cNvGrpSpPr>
            <a:grpSpLocks/>
          </p:cNvGrpSpPr>
          <p:nvPr/>
        </p:nvGrpSpPr>
        <p:grpSpPr bwMode="auto">
          <a:xfrm flipV="1">
            <a:off x="4376894" y="900752"/>
            <a:ext cx="3381493" cy="13648"/>
            <a:chOff x="-597" y="576"/>
            <a:chExt cx="4467" cy="13648"/>
          </a:xfrm>
        </p:grpSpPr>
        <p:sp>
          <p:nvSpPr>
            <p:cNvPr id="1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269586231"/>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2398748" y="230446"/>
            <a:ext cx="79527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algn="ctr" eaLnBrk="0" fontAlgn="base" hangingPunct="0">
              <a:spcBef>
                <a:spcPct val="0"/>
              </a:spcBef>
              <a:spcAft>
                <a:spcPct val="0"/>
              </a:spcAft>
              <a:buClrTx/>
              <a:buFont typeface="Wingdings" panose="05000000000000000000" pitchFamily="2" charset="2"/>
              <a:buChar char="q"/>
            </a:pPr>
            <a:r>
              <a:rPr lang="en-US" sz="2800" b="1" dirty="0">
                <a:solidFill>
                  <a:srgbClr val="006600"/>
                </a:solidFill>
                <a:latin typeface="+mn-lt"/>
                <a:cs typeface="Times New Roman" panose="02020603050405020304" pitchFamily="18" charset="0"/>
              </a:rPr>
              <a:t>Quan </a:t>
            </a:r>
            <a:r>
              <a:rPr lang="en-US" sz="2800" b="1" dirty="0" err="1">
                <a:solidFill>
                  <a:srgbClr val="006600"/>
                </a:solidFill>
                <a:latin typeface="+mn-lt"/>
                <a:cs typeface="Times New Roman" panose="02020603050405020304" pitchFamily="18" charset="0"/>
              </a:rPr>
              <a:t>niệm</a:t>
            </a:r>
            <a:r>
              <a:rPr lang="en-US" sz="2800" b="1" dirty="0">
                <a:solidFill>
                  <a:srgbClr val="006600"/>
                </a:solidFill>
                <a:latin typeface="+mn-lt"/>
                <a:cs typeface="Times New Roman" panose="02020603050405020304" pitchFamily="18" charset="0"/>
              </a:rPr>
              <a:t> </a:t>
            </a:r>
            <a:r>
              <a:rPr lang="en-US" sz="2800" b="1" dirty="0" err="1">
                <a:solidFill>
                  <a:srgbClr val="006600"/>
                </a:solidFill>
                <a:latin typeface="+mn-lt"/>
                <a:cs typeface="Times New Roman" panose="02020603050405020304" pitchFamily="18" charset="0"/>
              </a:rPr>
              <a:t>của</a:t>
            </a:r>
            <a:r>
              <a:rPr lang="en-US" sz="2800" b="1" dirty="0">
                <a:solidFill>
                  <a:srgbClr val="006600"/>
                </a:solidFill>
                <a:latin typeface="+mn-lt"/>
                <a:cs typeface="Times New Roman" panose="02020603050405020304" pitchFamily="18" charset="0"/>
              </a:rPr>
              <a:t> </a:t>
            </a:r>
            <a:r>
              <a:rPr lang="en-US" sz="2800" b="1" dirty="0" err="1" smtClean="0">
                <a:solidFill>
                  <a:srgbClr val="006600"/>
                </a:solidFill>
                <a:latin typeface="+mn-lt"/>
                <a:cs typeface="Times New Roman" panose="02020603050405020304" pitchFamily="18" charset="0"/>
              </a:rPr>
              <a:t>chủ</a:t>
            </a:r>
            <a:r>
              <a:rPr lang="en-US" sz="2800" b="1" dirty="0" smtClean="0">
                <a:solidFill>
                  <a:srgbClr val="006600"/>
                </a:solidFill>
                <a:latin typeface="+mn-lt"/>
                <a:cs typeface="Times New Roman" panose="02020603050405020304" pitchFamily="18" charset="0"/>
              </a:rPr>
              <a:t> </a:t>
            </a:r>
            <a:r>
              <a:rPr lang="en-US" sz="2800" b="1" dirty="0" err="1" smtClean="0">
                <a:solidFill>
                  <a:srgbClr val="006600"/>
                </a:solidFill>
                <a:latin typeface="+mn-lt"/>
                <a:cs typeface="Times New Roman" panose="02020603050405020304" pitchFamily="18" charset="0"/>
              </a:rPr>
              <a:t>nghĩa</a:t>
            </a:r>
            <a:r>
              <a:rPr lang="en-US" sz="2800" b="1" dirty="0" smtClean="0">
                <a:solidFill>
                  <a:srgbClr val="006600"/>
                </a:solidFill>
                <a:latin typeface="+mn-lt"/>
                <a:cs typeface="Times New Roman" panose="02020603050405020304" pitchFamily="18" charset="0"/>
              </a:rPr>
              <a:t> </a:t>
            </a:r>
            <a:r>
              <a:rPr lang="en-US" sz="2800" b="1" dirty="0" err="1" smtClean="0">
                <a:solidFill>
                  <a:srgbClr val="006600"/>
                </a:solidFill>
                <a:latin typeface="+mn-lt"/>
                <a:cs typeface="Times New Roman" panose="02020603050405020304" pitchFamily="18" charset="0"/>
              </a:rPr>
              <a:t>duy</a:t>
            </a:r>
            <a:r>
              <a:rPr lang="en-US" sz="2800" b="1" dirty="0" smtClean="0">
                <a:solidFill>
                  <a:srgbClr val="006600"/>
                </a:solidFill>
                <a:latin typeface="+mn-lt"/>
                <a:cs typeface="Times New Roman" panose="02020603050405020304" pitchFamily="18" charset="0"/>
              </a:rPr>
              <a:t> </a:t>
            </a:r>
            <a:r>
              <a:rPr lang="en-US" sz="2800" b="1" dirty="0" err="1" smtClean="0">
                <a:solidFill>
                  <a:srgbClr val="006600"/>
                </a:solidFill>
                <a:latin typeface="+mn-lt"/>
                <a:cs typeface="Times New Roman" panose="02020603050405020304" pitchFamily="18" charset="0"/>
              </a:rPr>
              <a:t>vật</a:t>
            </a:r>
            <a:endParaRPr lang="en-US" sz="2800" b="1" u="sng" dirty="0">
              <a:solidFill>
                <a:srgbClr val="006600"/>
              </a:solidFill>
              <a:latin typeface="+mn-lt"/>
              <a:cs typeface="Times New Roman" panose="02020603050405020304" pitchFamily="18" charset="0"/>
            </a:endParaRPr>
          </a:p>
        </p:txBody>
      </p:sp>
      <p:grpSp>
        <p:nvGrpSpPr>
          <p:cNvPr id="4" name="Group 2"/>
          <p:cNvGrpSpPr>
            <a:grpSpLocks/>
          </p:cNvGrpSpPr>
          <p:nvPr/>
        </p:nvGrpSpPr>
        <p:grpSpPr bwMode="auto">
          <a:xfrm>
            <a:off x="3581400" y="2057400"/>
            <a:ext cx="8153400" cy="3083401"/>
            <a:chOff x="577104" y="2715021"/>
            <a:chExt cx="8346979" cy="3450283"/>
          </a:xfrm>
        </p:grpSpPr>
        <p:pic>
          <p:nvPicPr>
            <p:cNvPr id="5" name="Picture 3" descr="五行图"/>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59338" y="2814091"/>
              <a:ext cx="4064745" cy="3351213"/>
            </a:xfrm>
            <a:prstGeom prst="rect">
              <a:avLst/>
            </a:prstGeom>
            <a:solidFill>
              <a:srgbClr val="993300"/>
            </a:solidFill>
            <a:ln w="38100">
              <a:solidFill>
                <a:srgbClr val="FF0000"/>
              </a:solidFill>
              <a:miter lim="800000"/>
              <a:headEnd/>
              <a:tailEnd/>
            </a:ln>
          </p:spPr>
        </p:pic>
        <p:sp>
          <p:nvSpPr>
            <p:cNvPr id="6" name="Text Box 4"/>
            <p:cNvSpPr txBox="1">
              <a:spLocks noChangeArrowheads="1"/>
            </p:cNvSpPr>
            <p:nvPr/>
          </p:nvSpPr>
          <p:spPr bwMode="auto">
            <a:xfrm>
              <a:off x="2091125" y="2715021"/>
              <a:ext cx="548698" cy="333693"/>
            </a:xfrm>
            <a:prstGeom prst="rect">
              <a:avLst/>
            </a:prstGeom>
            <a:solidFill>
              <a:schemeClr val="bg1"/>
            </a:solidFill>
            <a:ln w="28575" algn="ctr">
              <a:solidFill>
                <a:schemeClr val="tx1"/>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a:solidFill>
                    <a:srgbClr val="464653"/>
                  </a:solidFill>
                  <a:ea typeface="SimSun" panose="02010600030101010101" pitchFamily="2" charset="-122"/>
                </a:rPr>
                <a:t>KIM</a:t>
              </a:r>
            </a:p>
          </p:txBody>
        </p:sp>
        <p:sp>
          <p:nvSpPr>
            <p:cNvPr id="7" name="Text Box 5"/>
            <p:cNvSpPr txBox="1">
              <a:spLocks noChangeArrowheads="1"/>
            </p:cNvSpPr>
            <p:nvPr/>
          </p:nvSpPr>
          <p:spPr bwMode="auto">
            <a:xfrm>
              <a:off x="3267362" y="5406379"/>
              <a:ext cx="652881" cy="333693"/>
            </a:xfrm>
            <a:prstGeom prst="rect">
              <a:avLst/>
            </a:prstGeom>
            <a:solidFill>
              <a:schemeClr val="bg1"/>
            </a:solidFill>
            <a:ln w="28575" algn="ctr">
              <a:solidFill>
                <a:srgbClr val="6600FF"/>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a:solidFill>
                    <a:srgbClr val="000000"/>
                  </a:solidFill>
                  <a:ea typeface="SimSun" panose="02010600030101010101" pitchFamily="2" charset="-122"/>
                </a:rPr>
                <a:t>MỘC</a:t>
              </a:r>
            </a:p>
          </p:txBody>
        </p:sp>
        <p:sp>
          <p:nvSpPr>
            <p:cNvPr id="8" name="Text Box 6"/>
            <p:cNvSpPr txBox="1">
              <a:spLocks noChangeArrowheads="1"/>
            </p:cNvSpPr>
            <p:nvPr/>
          </p:nvSpPr>
          <p:spPr bwMode="auto">
            <a:xfrm>
              <a:off x="3611541" y="3939157"/>
              <a:ext cx="733912" cy="333693"/>
            </a:xfrm>
            <a:prstGeom prst="rect">
              <a:avLst/>
            </a:prstGeom>
            <a:solidFill>
              <a:schemeClr val="bg1"/>
            </a:solidFill>
            <a:ln w="28575" algn="ctr">
              <a:solidFill>
                <a:schemeClr val="folHlink"/>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a:solidFill>
                    <a:srgbClr val="000000"/>
                  </a:solidFill>
                  <a:ea typeface="SimSun" panose="02010600030101010101" pitchFamily="2" charset="-122"/>
                </a:rPr>
                <a:t>THỦY</a:t>
              </a:r>
            </a:p>
          </p:txBody>
        </p:sp>
        <p:sp>
          <p:nvSpPr>
            <p:cNvPr id="9" name="Text Box 7"/>
            <p:cNvSpPr txBox="1">
              <a:spLocks noChangeArrowheads="1"/>
            </p:cNvSpPr>
            <p:nvPr/>
          </p:nvSpPr>
          <p:spPr bwMode="auto">
            <a:xfrm>
              <a:off x="736978" y="5262363"/>
              <a:ext cx="629729" cy="333693"/>
            </a:xfrm>
            <a:prstGeom prst="rect">
              <a:avLst/>
            </a:prstGeom>
            <a:solidFill>
              <a:schemeClr val="bg1"/>
            </a:solidFill>
            <a:ln w="28575" algn="ctr">
              <a:solidFill>
                <a:srgbClr val="CC0000"/>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a:solidFill>
                    <a:srgbClr val="464653"/>
                  </a:solidFill>
                  <a:ea typeface="SimSun" panose="02010600030101010101" pitchFamily="2" charset="-122"/>
                </a:rPr>
                <a:t>HỎA</a:t>
              </a:r>
            </a:p>
          </p:txBody>
        </p:sp>
        <p:sp>
          <p:nvSpPr>
            <p:cNvPr id="10" name="Text Box 8"/>
            <p:cNvSpPr txBox="1">
              <a:spLocks noChangeArrowheads="1"/>
            </p:cNvSpPr>
            <p:nvPr/>
          </p:nvSpPr>
          <p:spPr bwMode="auto">
            <a:xfrm>
              <a:off x="577104" y="3939157"/>
              <a:ext cx="606578" cy="333693"/>
            </a:xfrm>
            <a:prstGeom prst="rect">
              <a:avLst/>
            </a:prstGeom>
            <a:solidFill>
              <a:schemeClr val="bg1"/>
            </a:solidFill>
            <a:ln w="28575" algn="ctr">
              <a:solidFill>
                <a:srgbClr val="CC0000"/>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dirty="0">
                  <a:solidFill>
                    <a:srgbClr val="464653"/>
                  </a:solidFill>
                  <a:ea typeface="SimSun" panose="02010600030101010101" pitchFamily="2" charset="-122"/>
                </a:rPr>
                <a:t>THỔ</a:t>
              </a:r>
            </a:p>
          </p:txBody>
        </p:sp>
        <p:sp>
          <p:nvSpPr>
            <p:cNvPr id="11" name="Line 9"/>
            <p:cNvSpPr>
              <a:spLocks noChangeShapeType="1"/>
            </p:cNvSpPr>
            <p:nvPr/>
          </p:nvSpPr>
          <p:spPr bwMode="auto">
            <a:xfrm>
              <a:off x="2386137" y="3265884"/>
              <a:ext cx="914400" cy="21336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2" name="Line 10"/>
            <p:cNvSpPr>
              <a:spLocks noChangeShapeType="1"/>
            </p:cNvSpPr>
            <p:nvPr/>
          </p:nvSpPr>
          <p:spPr bwMode="auto">
            <a:xfrm flipH="1" flipV="1">
              <a:off x="1319337" y="4182243"/>
              <a:ext cx="1981200" cy="12192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3" name="Line 11"/>
            <p:cNvSpPr>
              <a:spLocks noChangeShapeType="1"/>
            </p:cNvSpPr>
            <p:nvPr/>
          </p:nvSpPr>
          <p:spPr bwMode="auto">
            <a:xfrm>
              <a:off x="1329979" y="4153594"/>
              <a:ext cx="2133600" cy="158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4" name="Line 12"/>
            <p:cNvSpPr>
              <a:spLocks noChangeShapeType="1"/>
            </p:cNvSpPr>
            <p:nvPr/>
          </p:nvSpPr>
          <p:spPr bwMode="auto">
            <a:xfrm flipH="1">
              <a:off x="1547937" y="4180284"/>
              <a:ext cx="1981200" cy="12954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5" name="Line 13"/>
            <p:cNvSpPr>
              <a:spLocks noChangeShapeType="1"/>
            </p:cNvSpPr>
            <p:nvPr/>
          </p:nvSpPr>
          <p:spPr bwMode="auto">
            <a:xfrm flipV="1">
              <a:off x="1473730" y="3246139"/>
              <a:ext cx="838200" cy="19812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6" name="Arc 15"/>
            <p:cNvSpPr>
              <a:spLocks/>
            </p:cNvSpPr>
            <p:nvPr/>
          </p:nvSpPr>
          <p:spPr bwMode="auto">
            <a:xfrm>
              <a:off x="827212" y="2814091"/>
              <a:ext cx="3276600" cy="3351213"/>
            </a:xfrm>
            <a:custGeom>
              <a:avLst/>
              <a:gdLst>
                <a:gd name="T0" fmla="*/ 2147483646 w 43200"/>
                <a:gd name="T1" fmla="*/ 0 h 43188"/>
                <a:gd name="T2" fmla="*/ 2147483646 w 43200"/>
                <a:gd name="T3" fmla="*/ 2147483646 h 43188"/>
                <a:gd name="T4" fmla="*/ 2147483646 w 43200"/>
                <a:gd name="T5" fmla="*/ 2147483646 h 43188"/>
                <a:gd name="T6" fmla="*/ 0 60000 65536"/>
                <a:gd name="T7" fmla="*/ 0 60000 65536"/>
                <a:gd name="T8" fmla="*/ 0 60000 65536"/>
                <a:gd name="T9" fmla="*/ 0 w 43200"/>
                <a:gd name="T10" fmla="*/ 0 h 43188"/>
                <a:gd name="T11" fmla="*/ 43200 w 43200"/>
                <a:gd name="T12" fmla="*/ 43188 h 43188"/>
              </a:gdLst>
              <a:ahLst/>
              <a:cxnLst>
                <a:cxn ang="T6">
                  <a:pos x="T0" y="T1"/>
                </a:cxn>
                <a:cxn ang="T7">
                  <a:pos x="T2" y="T3"/>
                </a:cxn>
                <a:cxn ang="T8">
                  <a:pos x="T4" y="T5"/>
                </a:cxn>
              </a:cxnLst>
              <a:rect l="T9" t="T10" r="T11" b="T12"/>
              <a:pathLst>
                <a:path w="43200" h="43188" fill="none" extrusionOk="0">
                  <a:moveTo>
                    <a:pt x="22312" y="-1"/>
                  </a:moveTo>
                  <a:cubicBezTo>
                    <a:pt x="33957" y="383"/>
                    <a:pt x="43200" y="9935"/>
                    <a:pt x="43200" y="21588"/>
                  </a:cubicBezTo>
                  <a:cubicBezTo>
                    <a:pt x="43200" y="33517"/>
                    <a:pt x="33529" y="43188"/>
                    <a:pt x="21600" y="43188"/>
                  </a:cubicBezTo>
                  <a:cubicBezTo>
                    <a:pt x="9670" y="43188"/>
                    <a:pt x="0" y="33517"/>
                    <a:pt x="0" y="21588"/>
                  </a:cubicBezTo>
                  <a:cubicBezTo>
                    <a:pt x="-1" y="11082"/>
                    <a:pt x="7558" y="2100"/>
                    <a:pt x="17908" y="305"/>
                  </a:cubicBezTo>
                </a:path>
                <a:path w="43200" h="43188" stroke="0" extrusionOk="0">
                  <a:moveTo>
                    <a:pt x="22312" y="-1"/>
                  </a:moveTo>
                  <a:cubicBezTo>
                    <a:pt x="33957" y="383"/>
                    <a:pt x="43200" y="9935"/>
                    <a:pt x="43200" y="21588"/>
                  </a:cubicBezTo>
                  <a:cubicBezTo>
                    <a:pt x="43200" y="33517"/>
                    <a:pt x="33529" y="43188"/>
                    <a:pt x="21600" y="43188"/>
                  </a:cubicBezTo>
                  <a:cubicBezTo>
                    <a:pt x="9670" y="43188"/>
                    <a:pt x="0" y="33517"/>
                    <a:pt x="0" y="21588"/>
                  </a:cubicBezTo>
                  <a:cubicBezTo>
                    <a:pt x="-1" y="11082"/>
                    <a:pt x="7558" y="2100"/>
                    <a:pt x="17908" y="305"/>
                  </a:cubicBezTo>
                  <a:lnTo>
                    <a:pt x="21600" y="21588"/>
                  </a:lnTo>
                  <a:lnTo>
                    <a:pt x="22312" y="-1"/>
                  </a:lnTo>
                  <a:close/>
                </a:path>
              </a:pathLst>
            </a:custGeom>
            <a:noFill/>
            <a:ln w="57150" cap="rnd">
              <a:solidFill>
                <a:srgbClr val="FF0000"/>
              </a:solidFill>
              <a:prstDash val="sysDot"/>
              <a:round/>
              <a:headEn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pPr>
              <a:endParaRPr lang="en-US">
                <a:solidFill>
                  <a:srgbClr val="1F5281"/>
                </a:solidFill>
              </a:endParaRPr>
            </a:p>
          </p:txBody>
        </p:sp>
        <p:sp>
          <p:nvSpPr>
            <p:cNvPr id="17" name="Line 16"/>
            <p:cNvSpPr>
              <a:spLocks noChangeShapeType="1"/>
            </p:cNvSpPr>
            <p:nvPr/>
          </p:nvSpPr>
          <p:spPr bwMode="auto">
            <a:xfrm flipH="1" flipV="1">
              <a:off x="2654424" y="3264007"/>
              <a:ext cx="891952" cy="2022764"/>
            </a:xfrm>
            <a:prstGeom prst="line">
              <a:avLst/>
            </a:prstGeom>
            <a:noFill/>
            <a:ln w="28575" cap="rnd">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8" name="Line 17"/>
            <p:cNvSpPr>
              <a:spLocks noChangeShapeType="1"/>
            </p:cNvSpPr>
            <p:nvPr/>
          </p:nvSpPr>
          <p:spPr bwMode="auto">
            <a:xfrm>
              <a:off x="1301379" y="4452341"/>
              <a:ext cx="1828800" cy="1143000"/>
            </a:xfrm>
            <a:prstGeom prst="line">
              <a:avLst/>
            </a:prstGeom>
            <a:noFill/>
            <a:ln w="19050">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9" name="Line 18"/>
            <p:cNvSpPr>
              <a:spLocks noChangeShapeType="1"/>
            </p:cNvSpPr>
            <p:nvPr/>
          </p:nvSpPr>
          <p:spPr bwMode="auto">
            <a:xfrm flipH="1">
              <a:off x="1233612" y="3381771"/>
              <a:ext cx="762000" cy="1828800"/>
            </a:xfrm>
            <a:prstGeom prst="line">
              <a:avLst/>
            </a:prstGeom>
            <a:noFill/>
            <a:ln w="9525" cap="rnd">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20" name="Line 19"/>
            <p:cNvSpPr>
              <a:spLocks noChangeShapeType="1"/>
            </p:cNvSpPr>
            <p:nvPr/>
          </p:nvSpPr>
          <p:spPr bwMode="auto">
            <a:xfrm flipV="1">
              <a:off x="1614612" y="4372371"/>
              <a:ext cx="1981200" cy="1295400"/>
            </a:xfrm>
            <a:prstGeom prst="line">
              <a:avLst/>
            </a:prstGeom>
            <a:noFill/>
            <a:ln w="9525" cap="rnd">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21" name="Line 20"/>
            <p:cNvSpPr>
              <a:spLocks noChangeShapeType="1"/>
            </p:cNvSpPr>
            <p:nvPr/>
          </p:nvSpPr>
          <p:spPr bwMode="auto">
            <a:xfrm flipH="1">
              <a:off x="1473995" y="3937569"/>
              <a:ext cx="1752600" cy="1588"/>
            </a:xfrm>
            <a:prstGeom prst="line">
              <a:avLst/>
            </a:prstGeom>
            <a:noFill/>
            <a:ln w="19050">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dirty="0">
                <a:solidFill>
                  <a:srgbClr val="1F5281"/>
                </a:solidFill>
              </a:endParaRPr>
            </a:p>
          </p:txBody>
        </p:sp>
      </p:grpSp>
      <p:sp>
        <p:nvSpPr>
          <p:cNvPr id="22" name="Rectangle 53"/>
          <p:cNvSpPr>
            <a:spLocks noChangeArrowheads="1"/>
          </p:cNvSpPr>
          <p:nvPr/>
        </p:nvSpPr>
        <p:spPr bwMode="auto">
          <a:xfrm>
            <a:off x="6241673" y="1615931"/>
            <a:ext cx="33746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b="1" dirty="0" err="1">
                <a:solidFill>
                  <a:srgbClr val="000000"/>
                </a:solidFill>
                <a:latin typeface="+mn-lt"/>
                <a:cs typeface="Times New Roman" panose="02020603050405020304" pitchFamily="18" charset="0"/>
              </a:rPr>
              <a:t>Vật</a:t>
            </a:r>
            <a:r>
              <a:rPr lang="en-US" sz="2000" b="1" dirty="0">
                <a:solidFill>
                  <a:srgbClr val="000000"/>
                </a:solidFill>
                <a:latin typeface="+mn-lt"/>
                <a:cs typeface="Times New Roman" panose="02020603050405020304" pitchFamily="18" charset="0"/>
              </a:rPr>
              <a:t> </a:t>
            </a:r>
            <a:r>
              <a:rPr lang="en-US" sz="2000" b="1" dirty="0" err="1">
                <a:solidFill>
                  <a:srgbClr val="000000"/>
                </a:solidFill>
                <a:latin typeface="+mn-lt"/>
                <a:cs typeface="Times New Roman" panose="02020603050405020304" pitchFamily="18" charset="0"/>
              </a:rPr>
              <a:t>chất</a:t>
            </a:r>
            <a:r>
              <a:rPr lang="en-US" sz="2000" b="1" dirty="0">
                <a:solidFill>
                  <a:srgbClr val="000000"/>
                </a:solidFill>
                <a:latin typeface="+mn-lt"/>
                <a:cs typeface="Times New Roman" panose="02020603050405020304" pitchFamily="18" charset="0"/>
              </a:rPr>
              <a:t> </a:t>
            </a:r>
            <a:r>
              <a:rPr lang="en-US" sz="2000" b="1" dirty="0" err="1">
                <a:solidFill>
                  <a:srgbClr val="000000"/>
                </a:solidFill>
                <a:latin typeface="+mn-lt"/>
                <a:cs typeface="Times New Roman" panose="02020603050405020304" pitchFamily="18" charset="0"/>
              </a:rPr>
              <a:t>là</a:t>
            </a:r>
            <a:r>
              <a:rPr lang="en-US" sz="2000" b="1" dirty="0">
                <a:solidFill>
                  <a:srgbClr val="000000"/>
                </a:solidFill>
                <a:latin typeface="+mn-lt"/>
                <a:cs typeface="Times New Roman" panose="02020603050405020304" pitchFamily="18" charset="0"/>
              </a:rPr>
              <a:t> </a:t>
            </a:r>
            <a:r>
              <a:rPr lang="en-US" sz="2000" b="1" dirty="0" err="1">
                <a:solidFill>
                  <a:srgbClr val="000000"/>
                </a:solidFill>
                <a:latin typeface="+mn-lt"/>
                <a:cs typeface="Times New Roman" panose="02020603050405020304" pitchFamily="18" charset="0"/>
              </a:rPr>
              <a:t>ngũ</a:t>
            </a:r>
            <a:r>
              <a:rPr lang="en-US" sz="2000" b="1" dirty="0">
                <a:solidFill>
                  <a:srgbClr val="000000"/>
                </a:solidFill>
                <a:latin typeface="+mn-lt"/>
                <a:cs typeface="Times New Roman" panose="02020603050405020304" pitchFamily="18" charset="0"/>
              </a:rPr>
              <a:t> </a:t>
            </a:r>
            <a:r>
              <a:rPr lang="en-US" sz="2000" b="1" dirty="0" err="1">
                <a:solidFill>
                  <a:srgbClr val="000000"/>
                </a:solidFill>
                <a:latin typeface="+mn-lt"/>
                <a:cs typeface="Times New Roman" panose="02020603050405020304" pitchFamily="18" charset="0"/>
              </a:rPr>
              <a:t>hành</a:t>
            </a:r>
            <a:endParaRPr lang="en-US" sz="2000" b="1" dirty="0">
              <a:solidFill>
                <a:srgbClr val="000000"/>
              </a:solidFill>
              <a:latin typeface="+mn-lt"/>
              <a:cs typeface="Times New Roman" panose="02020603050405020304" pitchFamily="18" charset="0"/>
            </a:endParaRPr>
          </a:p>
        </p:txBody>
      </p:sp>
      <p:sp>
        <p:nvSpPr>
          <p:cNvPr id="23" name="TextBox 23"/>
          <p:cNvSpPr txBox="1">
            <a:spLocks noChangeArrowheads="1"/>
          </p:cNvSpPr>
          <p:nvPr/>
        </p:nvSpPr>
        <p:spPr bwMode="auto">
          <a:xfrm>
            <a:off x="0" y="806834"/>
            <a:ext cx="104984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eaLnBrk="0" fontAlgn="base" hangingPunct="0">
              <a:spcBef>
                <a:spcPct val="0"/>
              </a:spcBef>
              <a:spcAft>
                <a:spcPct val="0"/>
              </a:spcAft>
              <a:buClrTx/>
              <a:buFont typeface="Wingdings" panose="05000000000000000000" pitchFamily="2" charset="2"/>
              <a:buChar char="§"/>
            </a:pPr>
            <a:r>
              <a:rPr lang="en-US" sz="2400" b="1" dirty="0" err="1">
                <a:solidFill>
                  <a:srgbClr val="0000CC"/>
                </a:solidFill>
                <a:latin typeface="+mj-lt"/>
                <a:cs typeface="Times New Roman" panose="02020603050405020304" pitchFamily="18" charset="0"/>
              </a:rPr>
              <a:t>Thời</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kỳ</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Cổ</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đại</a:t>
            </a:r>
            <a:r>
              <a:rPr lang="en-US" sz="2400" b="1" dirty="0">
                <a:solidFill>
                  <a:srgbClr val="0000CC"/>
                </a:solidFill>
                <a:latin typeface="+mj-lt"/>
                <a:cs typeface="Times New Roman" panose="02020603050405020304" pitchFamily="18" charset="0"/>
              </a:rPr>
              <a:t> ở </a:t>
            </a:r>
            <a:r>
              <a:rPr lang="en-US" sz="2400" b="1" dirty="0" err="1">
                <a:solidFill>
                  <a:srgbClr val="0000CC"/>
                </a:solidFill>
                <a:latin typeface="+mj-lt"/>
                <a:cs typeface="Times New Roman" panose="02020603050405020304" pitchFamily="18" charset="0"/>
              </a:rPr>
              <a:t>phương</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Đông</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đồng</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nhất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vật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chất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với</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vật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thể</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hữu</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hình</a:t>
            </a:r>
            <a:r>
              <a:rPr lang="en-US" sz="2400" b="1" dirty="0">
                <a:solidFill>
                  <a:srgbClr val="0000CC"/>
                </a:solidFill>
                <a:latin typeface="+mj-lt"/>
                <a:cs typeface="Times New Roman" panose="02020603050405020304" pitchFamily="18" charset="0"/>
              </a:rPr>
              <a:t> </a:t>
            </a:r>
          </a:p>
        </p:txBody>
      </p:sp>
      <p:sp>
        <p:nvSpPr>
          <p:cNvPr id="25" name="TextBox 24">
            <a:extLst>
              <a:ext uri="{FF2B5EF4-FFF2-40B4-BE49-F238E27FC236}">
                <a16:creationId xmlns:a16="http://schemas.microsoft.com/office/drawing/2014/main" id="{CB88E2F2-DB54-4A05-8AA4-F64B60186167}"/>
              </a:ext>
            </a:extLst>
          </p:cNvPr>
          <p:cNvSpPr txBox="1"/>
          <p:nvPr/>
        </p:nvSpPr>
        <p:spPr>
          <a:xfrm>
            <a:off x="2654687" y="1468799"/>
            <a:ext cx="2619359" cy="400110"/>
          </a:xfrm>
          <a:prstGeom prst="rect">
            <a:avLst/>
          </a:prstGeom>
          <a:noFill/>
        </p:spPr>
        <p:txBody>
          <a:bodyPr wrap="square">
            <a:spAutoFit/>
          </a:bodyPr>
          <a:lstStyle/>
          <a:p>
            <a:pPr marL="285750" indent="-285750">
              <a:buFont typeface="Courier New" panose="02070309020205020404" pitchFamily="49" charset="0"/>
              <a:buChar char="o"/>
            </a:pPr>
            <a:r>
              <a:rPr lang="en-US" sz="1800" b="1" dirty="0">
                <a:solidFill>
                  <a:srgbClr val="FF0066"/>
                </a:solidFill>
                <a:latin typeface="+mn-lt"/>
                <a:cs typeface="Times New Roman" panose="02020603050405020304" pitchFamily="18" charset="0"/>
              </a:rPr>
              <a:t> </a:t>
            </a:r>
            <a:r>
              <a:rPr lang="en-US" sz="2000" b="1" dirty="0">
                <a:solidFill>
                  <a:srgbClr val="FF0066"/>
                </a:solidFill>
                <a:latin typeface="+mn-lt"/>
                <a:cs typeface="Times New Roman" panose="02020603050405020304" pitchFamily="18" charset="0"/>
              </a:rPr>
              <a:t>Ở </a:t>
            </a:r>
            <a:r>
              <a:rPr lang="en-US" sz="2000" b="1" dirty="0" err="1">
                <a:solidFill>
                  <a:srgbClr val="FF0066"/>
                </a:solidFill>
                <a:latin typeface="+mn-lt"/>
                <a:cs typeface="Times New Roman" panose="02020603050405020304" pitchFamily="18" charset="0"/>
              </a:rPr>
              <a:t>Trung</a:t>
            </a:r>
            <a:r>
              <a:rPr lang="en-US" sz="2000" b="1" dirty="0">
                <a:solidFill>
                  <a:srgbClr val="FF0066"/>
                </a:solidFill>
                <a:latin typeface="+mn-lt"/>
                <a:cs typeface="Times New Roman" panose="02020603050405020304" pitchFamily="18" charset="0"/>
              </a:rPr>
              <a:t> </a:t>
            </a:r>
            <a:r>
              <a:rPr lang="en-US" sz="2000" b="1" dirty="0" err="1">
                <a:solidFill>
                  <a:srgbClr val="FF0066"/>
                </a:solidFill>
                <a:latin typeface="+mn-lt"/>
                <a:cs typeface="Times New Roman" panose="02020603050405020304" pitchFamily="18" charset="0"/>
              </a:rPr>
              <a:t>Quốc</a:t>
            </a:r>
            <a:r>
              <a:rPr lang="en-US" sz="2000" b="1" dirty="0">
                <a:solidFill>
                  <a:srgbClr val="FF0066"/>
                </a:solidFill>
                <a:latin typeface="+mn-lt"/>
                <a:cs typeface="Times New Roman" panose="02020603050405020304" pitchFamily="18" charset="0"/>
              </a:rPr>
              <a:t>: </a:t>
            </a:r>
            <a:endParaRPr lang="en-US" sz="2000" dirty="0"/>
          </a:p>
        </p:txBody>
      </p:sp>
      <p:sp>
        <p:nvSpPr>
          <p:cNvPr id="26" name="Rectangle 53">
            <a:extLst>
              <a:ext uri="{FF2B5EF4-FFF2-40B4-BE49-F238E27FC236}">
                <a16:creationId xmlns:a16="http://schemas.microsoft.com/office/drawing/2014/main" id="{18DC5480-C071-49CA-A2E8-F9D0CDDA4578}"/>
              </a:ext>
            </a:extLst>
          </p:cNvPr>
          <p:cNvSpPr>
            <a:spLocks noChangeArrowheads="1"/>
          </p:cNvSpPr>
          <p:nvPr/>
        </p:nvSpPr>
        <p:spPr bwMode="auto">
          <a:xfrm>
            <a:off x="4222683" y="5391020"/>
            <a:ext cx="751211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dirty="0" err="1">
                <a:solidFill>
                  <a:srgbClr val="002060"/>
                </a:solidFill>
                <a:latin typeface="+mn-lt"/>
                <a:cs typeface="Times New Roman" panose="02020603050405020304" pitchFamily="18" charset="0"/>
              </a:rPr>
              <a:t>Năm</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yếu</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tố</a:t>
            </a:r>
            <a:r>
              <a:rPr lang="en-US" sz="2000" dirty="0">
                <a:solidFill>
                  <a:srgbClr val="002060"/>
                </a:solidFill>
                <a:latin typeface="+mn-lt"/>
                <a:cs typeface="Times New Roman" panose="02020603050405020304" pitchFamily="18" charset="0"/>
              </a:rPr>
              <a:t>: Kim, </a:t>
            </a:r>
            <a:r>
              <a:rPr lang="en-US" sz="2000" dirty="0" err="1">
                <a:solidFill>
                  <a:srgbClr val="002060"/>
                </a:solidFill>
                <a:latin typeface="+mn-lt"/>
                <a:cs typeface="Times New Roman" panose="02020603050405020304" pitchFamily="18" charset="0"/>
              </a:rPr>
              <a:t>Mộc</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Thủy</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Hỏa</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Thổ</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là</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những</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yếu</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tố</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khởi</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nguyên</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cấu</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tạo</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nên</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mọi</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vật</a:t>
            </a:r>
            <a:endParaRPr lang="en-US" sz="2000" dirty="0">
              <a:solidFill>
                <a:srgbClr val="002060"/>
              </a:solidFill>
              <a:latin typeface="+mn-lt"/>
              <a:cs typeface="Times New Roman" panose="02020603050405020304" pitchFamily="18" charset="0"/>
            </a:endParaRPr>
          </a:p>
        </p:txBody>
      </p:sp>
    </p:spTree>
    <p:extLst>
      <p:ext uri="{BB962C8B-B14F-4D97-AF65-F5344CB8AC3E}">
        <p14:creationId xmlns:p14="http://schemas.microsoft.com/office/powerpoint/2010/main" val="314826566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5005D633-08CD-4721-A90C-3EEE097D523A}"/>
              </a:ext>
            </a:extLst>
          </p:cNvPr>
          <p:cNvSpPr txBox="1"/>
          <p:nvPr/>
        </p:nvSpPr>
        <p:spPr>
          <a:xfrm>
            <a:off x="1447800" y="753666"/>
            <a:ext cx="2619359" cy="461665"/>
          </a:xfrm>
          <a:prstGeom prst="rect">
            <a:avLst/>
          </a:prstGeom>
          <a:noFill/>
        </p:spPr>
        <p:txBody>
          <a:bodyPr wrap="square">
            <a:spAutoFit/>
          </a:bodyPr>
          <a:lstStyle/>
          <a:p>
            <a:pPr marL="285750" indent="-285750">
              <a:buFont typeface="Courier New" panose="02070309020205020404" pitchFamily="49" charset="0"/>
              <a:buChar char="o"/>
            </a:pPr>
            <a:r>
              <a:rPr lang="en-US" sz="1800" b="1" dirty="0">
                <a:solidFill>
                  <a:srgbClr val="FF0066"/>
                </a:solidFill>
                <a:latin typeface="+mn-lt"/>
                <a:cs typeface="Times New Roman" panose="02020603050405020304" pitchFamily="18" charset="0"/>
              </a:rPr>
              <a:t> </a:t>
            </a:r>
            <a:r>
              <a:rPr lang="en-US" sz="2400" b="1" dirty="0">
                <a:solidFill>
                  <a:srgbClr val="FF0066"/>
                </a:solidFill>
                <a:latin typeface="+mn-lt"/>
                <a:cs typeface="Times New Roman" panose="02020603050405020304" pitchFamily="18" charset="0"/>
              </a:rPr>
              <a:t>Ở </a:t>
            </a:r>
            <a:r>
              <a:rPr lang="en-US" sz="2400" b="1" dirty="0" err="1">
                <a:solidFill>
                  <a:srgbClr val="FF0066"/>
                </a:solidFill>
                <a:latin typeface="+mn-lt"/>
                <a:cs typeface="Times New Roman" panose="02020603050405020304" pitchFamily="18" charset="0"/>
              </a:rPr>
              <a:t>Ấn</a:t>
            </a:r>
            <a:r>
              <a:rPr lang="en-US" sz="2400" b="1" dirty="0">
                <a:solidFill>
                  <a:srgbClr val="FF0066"/>
                </a:solidFill>
                <a:latin typeface="+mn-lt"/>
                <a:cs typeface="Times New Roman" panose="02020603050405020304" pitchFamily="18" charset="0"/>
              </a:rPr>
              <a:t> </a:t>
            </a:r>
            <a:r>
              <a:rPr lang="en-US" sz="2400" b="1" dirty="0" err="1">
                <a:solidFill>
                  <a:srgbClr val="FF0066"/>
                </a:solidFill>
                <a:latin typeface="+mn-lt"/>
                <a:cs typeface="Times New Roman" panose="02020603050405020304" pitchFamily="18" charset="0"/>
              </a:rPr>
              <a:t>Độ</a:t>
            </a:r>
            <a:endParaRPr lang="en-US" sz="2400" dirty="0"/>
          </a:p>
        </p:txBody>
      </p:sp>
      <p:sp>
        <p:nvSpPr>
          <p:cNvPr id="6" name="TextBox 5">
            <a:extLst>
              <a:ext uri="{FF2B5EF4-FFF2-40B4-BE49-F238E27FC236}">
                <a16:creationId xmlns:a16="http://schemas.microsoft.com/office/drawing/2014/main" id="{933885A8-95E5-4322-AB5D-DD56E7950E7C}"/>
              </a:ext>
            </a:extLst>
          </p:cNvPr>
          <p:cNvSpPr txBox="1"/>
          <p:nvPr/>
        </p:nvSpPr>
        <p:spPr>
          <a:xfrm>
            <a:off x="381000" y="5981223"/>
            <a:ext cx="4909477" cy="646331"/>
          </a:xfrm>
          <a:prstGeom prst="rect">
            <a:avLst/>
          </a:prstGeom>
          <a:noFill/>
        </p:spPr>
        <p:txBody>
          <a:bodyPr wrap="square">
            <a:spAutoFit/>
          </a:bodyPr>
          <a:lstStyle/>
          <a:p>
            <a:pPr algn="ctr"/>
            <a:r>
              <a:rPr lang="vi-VN" b="0" i="0" dirty="0" err="1">
                <a:solidFill>
                  <a:srgbClr val="000000"/>
                </a:solidFill>
                <a:effectLst/>
                <a:latin typeface="helvetica" panose="020B0604020202020204" pitchFamily="34" charset="0"/>
              </a:rPr>
              <a:t>Vạn</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vật</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hiện</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tượng</a:t>
            </a:r>
            <a:r>
              <a:rPr lang="vi-VN" b="0" i="0" dirty="0">
                <a:solidFill>
                  <a:srgbClr val="000000"/>
                </a:solidFill>
                <a:effectLst/>
                <a:latin typeface="helvetica" panose="020B0604020202020204" pitchFamily="34" charset="0"/>
              </a:rPr>
              <a:t> trong </a:t>
            </a:r>
            <a:r>
              <a:rPr lang="vi-VN" b="0" i="0" dirty="0" err="1">
                <a:solidFill>
                  <a:srgbClr val="000000"/>
                </a:solidFill>
                <a:effectLst/>
                <a:latin typeface="helvetica" panose="020B0604020202020204" pitchFamily="34" charset="0"/>
              </a:rPr>
              <a:t>vũ</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trụ</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đều</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dựa</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vào</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Tứ</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Đại</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mà</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thành</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hình</a:t>
            </a:r>
            <a:r>
              <a:rPr lang="vi-VN" b="0" i="0" dirty="0">
                <a:solidFill>
                  <a:srgbClr val="000000"/>
                </a:solidFill>
                <a:effectLst/>
                <a:latin typeface="helvetica" panose="020B0604020202020204" pitchFamily="34" charset="0"/>
              </a:rPr>
              <a:t>. </a:t>
            </a:r>
            <a:endParaRPr lang="en-US" dirty="0">
              <a:solidFill>
                <a:srgbClr val="000000"/>
              </a:solidFill>
            </a:endParaRPr>
          </a:p>
        </p:txBody>
      </p:sp>
      <p:sp>
        <p:nvSpPr>
          <p:cNvPr id="8" name="TextBox 7">
            <a:extLst>
              <a:ext uri="{FF2B5EF4-FFF2-40B4-BE49-F238E27FC236}">
                <a16:creationId xmlns:a16="http://schemas.microsoft.com/office/drawing/2014/main" id="{B5B2EBE1-7C21-4695-A701-9E18264A1F23}"/>
              </a:ext>
            </a:extLst>
          </p:cNvPr>
          <p:cNvSpPr txBox="1"/>
          <p:nvPr/>
        </p:nvSpPr>
        <p:spPr>
          <a:xfrm>
            <a:off x="5770829" y="1910740"/>
            <a:ext cx="5935822" cy="2092881"/>
          </a:xfrm>
          <a:prstGeom prst="rect">
            <a:avLst/>
          </a:prstGeom>
          <a:noFill/>
        </p:spPr>
        <p:txBody>
          <a:bodyPr wrap="square">
            <a:spAutoFit/>
          </a:bodyPr>
          <a:lstStyle/>
          <a:p>
            <a:pPr algn="ctr">
              <a:lnSpc>
                <a:spcPct val="130000"/>
              </a:lnSpc>
            </a:pPr>
            <a:r>
              <a:rPr lang="vi-VN" sz="2000" b="0" i="0" dirty="0" err="1">
                <a:solidFill>
                  <a:srgbClr val="3333CC"/>
                </a:solidFill>
                <a:effectLst/>
                <a:latin typeface="helvetica" panose="020B0604020202020204" pitchFamily="34" charset="0"/>
              </a:rPr>
              <a:t>Ví</a:t>
            </a:r>
            <a:r>
              <a:rPr lang="vi-VN" sz="2000" b="0" i="0" dirty="0">
                <a:solidFill>
                  <a:srgbClr val="3333CC"/>
                </a:solidFill>
                <a:effectLst/>
                <a:latin typeface="helvetica" panose="020B0604020202020204" pitchFamily="34" charset="0"/>
              </a:rPr>
              <a:t> như cây </a:t>
            </a:r>
            <a:r>
              <a:rPr lang="vi-VN" sz="2000" b="0" i="0" dirty="0" err="1">
                <a:solidFill>
                  <a:srgbClr val="3333CC"/>
                </a:solidFill>
                <a:effectLst/>
                <a:latin typeface="helvetica" panose="020B0604020202020204" pitchFamily="34" charset="0"/>
              </a:rPr>
              <a:t>muốn</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nở</a:t>
            </a:r>
            <a:r>
              <a:rPr lang="vi-VN" sz="2000" b="0" i="0" dirty="0">
                <a:solidFill>
                  <a:srgbClr val="3333CC"/>
                </a:solidFill>
                <a:effectLst/>
                <a:latin typeface="helvetica" panose="020B0604020202020204" pitchFamily="34" charset="0"/>
              </a:rPr>
              <a:t> hoa tươi </a:t>
            </a:r>
            <a:r>
              <a:rPr lang="vi-VN" sz="2000" b="0" i="0" dirty="0" err="1">
                <a:solidFill>
                  <a:srgbClr val="3333CC"/>
                </a:solidFill>
                <a:effectLst/>
                <a:latin typeface="helvetica" panose="020B0604020202020204" pitchFamily="34" charset="0"/>
              </a:rPr>
              <a:t>tốt</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thì</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cần</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đất</a:t>
            </a:r>
            <a:r>
              <a:rPr lang="vi-VN" sz="2000" b="0" i="0" dirty="0">
                <a:solidFill>
                  <a:srgbClr val="3333CC"/>
                </a:solidFill>
                <a:effectLst/>
                <a:latin typeface="helvetica" panose="020B0604020202020204" pitchFamily="34" charset="0"/>
              </a:rPr>
              <a:t> đai </a:t>
            </a:r>
            <a:r>
              <a:rPr lang="vi-VN" sz="2000" b="0" i="0" dirty="0" err="1">
                <a:solidFill>
                  <a:srgbClr val="3333CC"/>
                </a:solidFill>
                <a:effectLst/>
                <a:latin typeface="helvetica" panose="020B0604020202020204" pitchFamily="34" charset="0"/>
              </a:rPr>
              <a:t>phì</a:t>
            </a:r>
            <a:r>
              <a:rPr lang="vi-VN" sz="2000" b="0" i="0" dirty="0">
                <a:solidFill>
                  <a:srgbClr val="3333CC"/>
                </a:solidFill>
                <a:effectLst/>
                <a:latin typeface="helvetica" panose="020B0604020202020204" pitchFamily="34" charset="0"/>
              </a:rPr>
              <a:t> nhiêu, </a:t>
            </a:r>
            <a:r>
              <a:rPr lang="vi-VN" sz="2000" b="0" i="0" dirty="0" err="1">
                <a:solidFill>
                  <a:srgbClr val="3333CC"/>
                </a:solidFill>
                <a:effectLst/>
                <a:latin typeface="helvetica" panose="020B0604020202020204" pitchFamily="34" charset="0"/>
              </a:rPr>
              <a:t>đất</a:t>
            </a:r>
            <a:r>
              <a:rPr lang="vi-VN" sz="2000" b="0" i="0" dirty="0">
                <a:solidFill>
                  <a:srgbClr val="3333CC"/>
                </a:solidFill>
                <a:effectLst/>
                <a:latin typeface="helvetica" panose="020B0604020202020204" pitchFamily="34" charset="0"/>
              </a:rPr>
              <a:t> đai </a:t>
            </a:r>
            <a:r>
              <a:rPr lang="vi-VN" sz="2000" b="0" i="0" dirty="0" err="1">
                <a:solidFill>
                  <a:srgbClr val="3333CC"/>
                </a:solidFill>
                <a:effectLst/>
                <a:latin typeface="helvetica" panose="020B0604020202020204" pitchFamily="34" charset="0"/>
              </a:rPr>
              <a:t>chính</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là</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Địa</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Đại</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Nước</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tưới</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đầy</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đủ</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là</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Thủy</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Đại</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Ánh</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sáng</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ấm</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áp</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là</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Hỏa</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Đại</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và</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khí</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gió</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điều</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hòa</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là</a:t>
            </a:r>
            <a:r>
              <a:rPr lang="vi-VN" sz="2000" b="0" i="0" dirty="0">
                <a:solidFill>
                  <a:srgbClr val="3333CC"/>
                </a:solidFill>
                <a:effectLst/>
                <a:latin typeface="helvetica" panose="020B0604020202020204" pitchFamily="34" charset="0"/>
              </a:rPr>
              <a:t> “Phong </a:t>
            </a:r>
            <a:r>
              <a:rPr lang="vi-VN" sz="2000" b="0" i="0" dirty="0" err="1">
                <a:solidFill>
                  <a:srgbClr val="3333CC"/>
                </a:solidFill>
                <a:effectLst/>
                <a:latin typeface="helvetica" panose="020B0604020202020204" pitchFamily="34" charset="0"/>
              </a:rPr>
              <a:t>Đại</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Thiếu</a:t>
            </a:r>
            <a:r>
              <a:rPr lang="vi-VN" sz="2000" b="0" i="0" dirty="0">
                <a:solidFill>
                  <a:srgbClr val="3333CC"/>
                </a:solidFill>
                <a:effectLst/>
                <a:latin typeface="helvetica" panose="020B0604020202020204" pitchFamily="34" charset="0"/>
              </a:rPr>
              <a:t> đi </a:t>
            </a:r>
            <a:r>
              <a:rPr lang="vi-VN" sz="2000" b="0" i="0" dirty="0" err="1">
                <a:solidFill>
                  <a:srgbClr val="3333CC"/>
                </a:solidFill>
                <a:effectLst/>
                <a:latin typeface="helvetica" panose="020B0604020202020204" pitchFamily="34" charset="0"/>
              </a:rPr>
              <a:t>một</a:t>
            </a:r>
            <a:r>
              <a:rPr lang="vi-VN" sz="2000" b="0" i="0" dirty="0">
                <a:solidFill>
                  <a:srgbClr val="3333CC"/>
                </a:solidFill>
                <a:effectLst/>
                <a:latin typeface="helvetica" panose="020B0604020202020204" pitchFamily="34" charset="0"/>
              </a:rPr>
              <a:t> trong </a:t>
            </a:r>
            <a:r>
              <a:rPr lang="vi-VN" sz="2000" b="0" i="0" dirty="0" err="1">
                <a:solidFill>
                  <a:srgbClr val="3333CC"/>
                </a:solidFill>
                <a:effectLst/>
                <a:latin typeface="helvetica" panose="020B0604020202020204" pitchFamily="34" charset="0"/>
              </a:rPr>
              <a:t>Bốn</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Đại</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thì</a:t>
            </a:r>
            <a:r>
              <a:rPr lang="vi-VN" sz="2000" b="0" i="0" dirty="0">
                <a:solidFill>
                  <a:srgbClr val="3333CC"/>
                </a:solidFill>
                <a:effectLst/>
                <a:latin typeface="helvetica" panose="020B0604020202020204" pitchFamily="34" charset="0"/>
              </a:rPr>
              <a:t> hoa không </a:t>
            </a:r>
            <a:r>
              <a:rPr lang="vi-VN" sz="2000" b="0" i="0" dirty="0" err="1">
                <a:solidFill>
                  <a:srgbClr val="3333CC"/>
                </a:solidFill>
                <a:effectLst/>
                <a:latin typeface="helvetica" panose="020B0604020202020204" pitchFamily="34" charset="0"/>
              </a:rPr>
              <a:t>nở</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rộ</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tốt</a:t>
            </a:r>
            <a:r>
              <a:rPr lang="vi-VN" sz="2000" b="0" i="0" dirty="0">
                <a:solidFill>
                  <a:srgbClr val="3333CC"/>
                </a:solidFill>
                <a:effectLst/>
                <a:latin typeface="helvetica" panose="020B0604020202020204" pitchFamily="34" charset="0"/>
              </a:rPr>
              <a:t> tươi. </a:t>
            </a:r>
            <a:endParaRPr lang="en-US" sz="2000" dirty="0">
              <a:solidFill>
                <a:srgbClr val="3333CC"/>
              </a:solidFill>
            </a:endParaRPr>
          </a:p>
        </p:txBody>
      </p:sp>
      <p:pic>
        <p:nvPicPr>
          <p:cNvPr id="3092" name="Picture 20" descr="Tứ đại và thế giới vật lý">
            <a:extLst>
              <a:ext uri="{FF2B5EF4-FFF2-40B4-BE49-F238E27FC236}">
                <a16:creationId xmlns:a16="http://schemas.microsoft.com/office/drawing/2014/main" id="{474643E0-63E5-4F69-904C-0B9170FC1B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0352" y="1933896"/>
            <a:ext cx="4810125" cy="3810000"/>
          </a:xfrm>
          <a:prstGeom prst="rect">
            <a:avLst/>
          </a:prstGeom>
          <a:noFill/>
          <a:extLst>
            <a:ext uri="{909E8E84-426E-40DD-AFC4-6F175D3DCCD1}">
              <a14:hiddenFill xmlns:a14="http://schemas.microsoft.com/office/drawing/2010/main">
                <a:solidFill>
                  <a:srgbClr val="FFFFFF"/>
                </a:solidFill>
              </a14:hiddenFill>
            </a:ext>
          </a:extLst>
        </p:spPr>
      </p:pic>
      <p:sp>
        <p:nvSpPr>
          <p:cNvPr id="29" name="TextBox 28">
            <a:extLst>
              <a:ext uri="{FF2B5EF4-FFF2-40B4-BE49-F238E27FC236}">
                <a16:creationId xmlns:a16="http://schemas.microsoft.com/office/drawing/2014/main" id="{243E6714-052A-45F9-BB97-4683F96FA2FA}"/>
              </a:ext>
            </a:extLst>
          </p:cNvPr>
          <p:cNvSpPr txBox="1"/>
          <p:nvPr/>
        </p:nvSpPr>
        <p:spPr>
          <a:xfrm>
            <a:off x="609600" y="1311354"/>
            <a:ext cx="4680877" cy="461665"/>
          </a:xfrm>
          <a:prstGeom prst="rect">
            <a:avLst/>
          </a:prstGeom>
          <a:noFill/>
        </p:spPr>
        <p:txBody>
          <a:bodyPr wrap="square">
            <a:spAutoFit/>
          </a:bodyPr>
          <a:lstStyle/>
          <a:p>
            <a:pPr algn="ctr"/>
            <a:r>
              <a:rPr lang="en-US" sz="2400" b="0" i="0" dirty="0" err="1">
                <a:solidFill>
                  <a:srgbClr val="002060"/>
                </a:solidFill>
                <a:effectLst/>
                <a:latin typeface="Arial" panose="020B0604020202020204" pitchFamily="34" charset="0"/>
                <a:cs typeface="Arial" panose="020B0604020202020204" pitchFamily="34" charset="0"/>
              </a:rPr>
              <a:t>Vật</a:t>
            </a:r>
            <a:r>
              <a:rPr lang="en-US" sz="2400" b="0" i="0" dirty="0">
                <a:solidFill>
                  <a:srgbClr val="002060"/>
                </a:solidFill>
                <a:effectLst/>
                <a:latin typeface="Arial" panose="020B0604020202020204" pitchFamily="34" charset="0"/>
                <a:cs typeface="Arial" panose="020B0604020202020204" pitchFamily="34" charset="0"/>
              </a:rPr>
              <a:t> </a:t>
            </a:r>
            <a:r>
              <a:rPr lang="en-US" sz="2400" b="0" i="0" dirty="0" err="1">
                <a:solidFill>
                  <a:srgbClr val="002060"/>
                </a:solidFill>
                <a:effectLst/>
                <a:latin typeface="Arial" panose="020B0604020202020204" pitchFamily="34" charset="0"/>
                <a:cs typeface="Arial" panose="020B0604020202020204" pitchFamily="34" charset="0"/>
              </a:rPr>
              <a:t>chất</a:t>
            </a:r>
            <a:r>
              <a:rPr lang="en-US" sz="2400" b="0" i="0" dirty="0">
                <a:solidFill>
                  <a:srgbClr val="002060"/>
                </a:solidFill>
                <a:effectLst/>
                <a:latin typeface="Arial" panose="020B0604020202020204" pitchFamily="34" charset="0"/>
                <a:cs typeface="Arial" panose="020B0604020202020204" pitchFamily="34" charset="0"/>
              </a:rPr>
              <a:t> </a:t>
            </a:r>
            <a:r>
              <a:rPr lang="en-US" sz="2400" b="0" i="0" dirty="0" err="1">
                <a:solidFill>
                  <a:srgbClr val="002060"/>
                </a:solidFill>
                <a:effectLst/>
                <a:latin typeface="Arial" panose="020B0604020202020204" pitchFamily="34" charset="0"/>
                <a:cs typeface="Arial" panose="020B0604020202020204" pitchFamily="34" charset="0"/>
              </a:rPr>
              <a:t>là</a:t>
            </a:r>
            <a:r>
              <a:rPr lang="en-US" sz="2400" b="0" i="0" dirty="0">
                <a:solidFill>
                  <a:srgbClr val="002060"/>
                </a:solidFill>
                <a:effectLst/>
                <a:latin typeface="Arial" panose="020B0604020202020204" pitchFamily="34" charset="0"/>
                <a:cs typeface="Arial" panose="020B0604020202020204" pitchFamily="34" charset="0"/>
              </a:rPr>
              <a:t> </a:t>
            </a:r>
            <a:r>
              <a:rPr lang="vi-VN" sz="2400" b="0" i="0" dirty="0" err="1">
                <a:solidFill>
                  <a:srgbClr val="002060"/>
                </a:solidFill>
                <a:effectLst/>
                <a:latin typeface="Arial" panose="020B0604020202020204" pitchFamily="34" charset="0"/>
                <a:cs typeface="Arial" panose="020B0604020202020204" pitchFamily="34" charset="0"/>
              </a:rPr>
              <a:t>Tứ</a:t>
            </a:r>
            <a:r>
              <a:rPr lang="vi-VN" sz="2400" b="0" i="0" dirty="0">
                <a:solidFill>
                  <a:srgbClr val="002060"/>
                </a:solidFill>
                <a:effectLst/>
                <a:latin typeface="Arial" panose="020B0604020202020204" pitchFamily="34" charset="0"/>
                <a:cs typeface="Arial" panose="020B0604020202020204" pitchFamily="34" charset="0"/>
              </a:rPr>
              <a:t> </a:t>
            </a:r>
            <a:r>
              <a:rPr lang="vi-VN" sz="2400" b="0" i="0" dirty="0" err="1">
                <a:solidFill>
                  <a:srgbClr val="002060"/>
                </a:solidFill>
                <a:effectLst/>
                <a:latin typeface="Arial" panose="020B0604020202020204" pitchFamily="34" charset="0"/>
                <a:cs typeface="Arial" panose="020B0604020202020204" pitchFamily="34" charset="0"/>
              </a:rPr>
              <a:t>Đại</a:t>
            </a:r>
            <a:r>
              <a:rPr lang="vi-VN" sz="2400" b="0" i="0" dirty="0">
                <a:solidFill>
                  <a:srgbClr val="002060"/>
                </a:solidFill>
                <a:effectLst/>
                <a:latin typeface="Arial" panose="020B0604020202020204" pitchFamily="34" charset="0"/>
                <a:cs typeface="Arial" panose="020B0604020202020204" pitchFamily="34" charset="0"/>
              </a:rPr>
              <a:t> </a:t>
            </a:r>
            <a:endParaRPr lang="en-US" sz="2400" dirty="0">
              <a:solidFill>
                <a:srgbClr val="00206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80111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6"/>
          <p:cNvSpPr txBox="1">
            <a:spLocks noChangeArrowheads="1"/>
          </p:cNvSpPr>
          <p:nvPr/>
        </p:nvSpPr>
        <p:spPr bwMode="auto">
          <a:xfrm>
            <a:off x="381000" y="391978"/>
            <a:ext cx="110718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Thời</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kỳ</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Cổ</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đại</a:t>
            </a:r>
            <a:r>
              <a:rPr lang="en-US" sz="2000" b="1" dirty="0">
                <a:solidFill>
                  <a:srgbClr val="0000CC"/>
                </a:solidFill>
                <a:latin typeface="+mj-lt"/>
                <a:cs typeface="Times New Roman" panose="02020603050405020304" pitchFamily="18" charset="0"/>
              </a:rPr>
              <a:t> ở </a:t>
            </a:r>
            <a:r>
              <a:rPr lang="en-US" sz="2000" b="1" dirty="0" err="1">
                <a:solidFill>
                  <a:srgbClr val="0000CC"/>
                </a:solidFill>
                <a:latin typeface="+mj-lt"/>
                <a:cs typeface="Times New Roman" panose="02020603050405020304" pitchFamily="18" charset="0"/>
              </a:rPr>
              <a:t>phương</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Tây</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đồng</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nhất</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vật</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chất</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với</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vật</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thể</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hữu</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hình</a:t>
            </a:r>
            <a:r>
              <a:rPr lang="en-US" sz="2000" b="1" dirty="0">
                <a:solidFill>
                  <a:srgbClr val="0000CC"/>
                </a:solidFill>
                <a:latin typeface="+mj-lt"/>
                <a:cs typeface="Times New Roman" panose="02020603050405020304" pitchFamily="18" charset="0"/>
              </a:rPr>
              <a:t> </a:t>
            </a:r>
          </a:p>
        </p:txBody>
      </p:sp>
      <p:grpSp>
        <p:nvGrpSpPr>
          <p:cNvPr id="3" name="Group 2"/>
          <p:cNvGrpSpPr/>
          <p:nvPr/>
        </p:nvGrpSpPr>
        <p:grpSpPr>
          <a:xfrm>
            <a:off x="1358069" y="2103119"/>
            <a:ext cx="2952751" cy="3688082"/>
            <a:chOff x="682625" y="2565400"/>
            <a:chExt cx="2952751" cy="3422789"/>
          </a:xfrm>
        </p:grpSpPr>
        <p:grpSp>
          <p:nvGrpSpPr>
            <p:cNvPr id="4" name="Group 16"/>
            <p:cNvGrpSpPr>
              <a:grpSpLocks/>
            </p:cNvGrpSpPr>
            <p:nvPr/>
          </p:nvGrpSpPr>
          <p:grpSpPr bwMode="auto">
            <a:xfrm>
              <a:off x="682625" y="2565400"/>
              <a:ext cx="2952750" cy="2590800"/>
              <a:chOff x="5364163" y="2276475"/>
              <a:chExt cx="2952750" cy="2879725"/>
            </a:xfrm>
          </p:grpSpPr>
          <p:pic>
            <p:nvPicPr>
              <p:cNvPr id="6" name="Picture 4" descr="ACORN_W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64163" y="2276475"/>
                <a:ext cx="2952750" cy="28797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72225" y="2781300"/>
                <a:ext cx="1011238" cy="1795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 name="Rectangle 15"/>
            <p:cNvSpPr>
              <a:spLocks noChangeArrowheads="1"/>
            </p:cNvSpPr>
            <p:nvPr/>
          </p:nvSpPr>
          <p:spPr bwMode="auto">
            <a:xfrm>
              <a:off x="682626" y="5157192"/>
              <a:ext cx="295275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400" b="1" dirty="0" err="1">
                  <a:solidFill>
                    <a:srgbClr val="000000"/>
                  </a:solidFill>
                  <a:latin typeface="Times New Roman" panose="02020603050405020304" pitchFamily="18" charset="0"/>
                  <a:cs typeface="Times New Roman" panose="02020603050405020304" pitchFamily="18" charset="0"/>
                </a:rPr>
                <a:t>Heraclit</a:t>
              </a:r>
              <a:r>
                <a:rPr lang="en-US" sz="2400" b="1" dirty="0">
                  <a:solidFill>
                    <a:srgbClr val="000000"/>
                  </a:solidFill>
                  <a:latin typeface="Times New Roman" panose="02020603050405020304" pitchFamily="18" charset="0"/>
                  <a:cs typeface="Times New Roman" panose="02020603050405020304" pitchFamily="18" charset="0"/>
                </a:rPr>
                <a:t> </a:t>
              </a:r>
            </a:p>
            <a:p>
              <a:pPr algn="ctr" eaLnBrk="0" fontAlgn="base" hangingPunct="0">
                <a:spcBef>
                  <a:spcPct val="0"/>
                </a:spcBef>
                <a:spcAft>
                  <a:spcPct val="0"/>
                </a:spcAft>
                <a:buClrTx/>
                <a:buFontTx/>
                <a:buNone/>
              </a:pPr>
              <a:r>
                <a:rPr lang="en-US" sz="2400" b="1" dirty="0">
                  <a:solidFill>
                    <a:srgbClr val="000000"/>
                  </a:solidFill>
                  <a:latin typeface="Times New Roman" panose="02020603050405020304" pitchFamily="18" charset="0"/>
                  <a:cs typeface="Times New Roman" panose="02020603050405020304" pitchFamily="18" charset="0"/>
                </a:rPr>
                <a:t>(520 -460 TCN)  </a:t>
              </a:r>
            </a:p>
          </p:txBody>
        </p:sp>
      </p:grpSp>
      <p:sp>
        <p:nvSpPr>
          <p:cNvPr id="8" name="Rectangle 15"/>
          <p:cNvSpPr>
            <a:spLocks noChangeArrowheads="1"/>
          </p:cNvSpPr>
          <p:nvPr/>
        </p:nvSpPr>
        <p:spPr bwMode="auto">
          <a:xfrm>
            <a:off x="1358069" y="1347009"/>
            <a:ext cx="27638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800" b="1" dirty="0" err="1">
                <a:solidFill>
                  <a:srgbClr val="FF0000"/>
                </a:solidFill>
                <a:latin typeface="Times New Roman" panose="02020603050405020304" pitchFamily="18" charset="0"/>
                <a:cs typeface="Times New Roman" panose="02020603050405020304" pitchFamily="18" charset="0"/>
              </a:rPr>
              <a:t>Vật</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chất</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là</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Lửa</a:t>
            </a:r>
            <a:r>
              <a:rPr lang="en-US" sz="2800" b="1" dirty="0">
                <a:solidFill>
                  <a:srgbClr val="FF0000"/>
                </a:solidFill>
                <a:latin typeface="Times New Roman" panose="02020603050405020304" pitchFamily="18" charset="0"/>
                <a:cs typeface="Times New Roman" panose="02020603050405020304" pitchFamily="18" charset="0"/>
              </a:rPr>
              <a:t>  </a:t>
            </a:r>
          </a:p>
        </p:txBody>
      </p:sp>
      <p:grpSp>
        <p:nvGrpSpPr>
          <p:cNvPr id="9" name="Group 8"/>
          <p:cNvGrpSpPr>
            <a:grpSpLocks/>
          </p:cNvGrpSpPr>
          <p:nvPr/>
        </p:nvGrpSpPr>
        <p:grpSpPr bwMode="auto">
          <a:xfrm>
            <a:off x="5122068" y="1870229"/>
            <a:ext cx="6286500" cy="2791607"/>
            <a:chOff x="431" y="1525"/>
            <a:chExt cx="2585" cy="1813"/>
          </a:xfrm>
        </p:grpSpPr>
        <p:pic>
          <p:nvPicPr>
            <p:cNvPr id="10" name="Picture 9" descr="3D-70 Ng Chi Thanh (10)"/>
            <p:cNvPicPr>
              <a:picLocks noChangeAspect="1" noChangeArrowheads="1"/>
            </p:cNvPicPr>
            <p:nvPr/>
          </p:nvPicPr>
          <p:blipFill>
            <a:blip r:embed="rId4">
              <a:lum contrast="18000"/>
              <a:extLst>
                <a:ext uri="{28A0092B-C50C-407E-A947-70E740481C1C}">
                  <a14:useLocalDpi xmlns:a14="http://schemas.microsoft.com/office/drawing/2010/main" val="0"/>
                </a:ext>
              </a:extLst>
            </a:blip>
            <a:srcRect b="6467"/>
            <a:stretch>
              <a:fillRect/>
            </a:stretch>
          </p:blipFill>
          <p:spPr bwMode="auto">
            <a:xfrm>
              <a:off x="431" y="1525"/>
              <a:ext cx="2585" cy="1813"/>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grpSp>
          <p:nvGrpSpPr>
            <p:cNvPr id="11" name="Group 10"/>
            <p:cNvGrpSpPr>
              <a:grpSpLocks/>
            </p:cNvGrpSpPr>
            <p:nvPr/>
          </p:nvGrpSpPr>
          <p:grpSpPr bwMode="auto">
            <a:xfrm>
              <a:off x="657" y="2115"/>
              <a:ext cx="499" cy="679"/>
              <a:chOff x="703" y="1479"/>
              <a:chExt cx="1542" cy="1905"/>
            </a:xfrm>
          </p:grpSpPr>
          <p:sp>
            <p:nvSpPr>
              <p:cNvPr id="12" name="Rectangle 11"/>
              <p:cNvSpPr>
                <a:spLocks noChangeArrowheads="1"/>
              </p:cNvSpPr>
              <p:nvPr/>
            </p:nvSpPr>
            <p:spPr bwMode="auto">
              <a:xfrm>
                <a:off x="703" y="1479"/>
                <a:ext cx="1542" cy="1905"/>
              </a:xfrm>
              <a:prstGeom prst="rect">
                <a:avLst/>
              </a:prstGeom>
              <a:solidFill>
                <a:srgbClr val="FF0000"/>
              </a:solidFill>
              <a:ln w="12700">
                <a:solidFill>
                  <a:srgbClr val="FFFF00"/>
                </a:solidFill>
                <a:miter lim="800000"/>
                <a:headEnd type="none" w="sm" len="sm"/>
                <a:tailEnd type="none" w="sm" len="sm"/>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sz="2800" b="1">
                  <a:solidFill>
                    <a:srgbClr val="000000"/>
                  </a:solidFill>
                  <a:latin typeface="Times New Roman" panose="02020603050405020304" pitchFamily="18" charset="0"/>
                  <a:ea typeface="SimSun" panose="02010600030101010101" pitchFamily="2" charset="-122"/>
                </a:endParaRPr>
              </a:p>
            </p:txBody>
          </p:sp>
          <p:pic>
            <p:nvPicPr>
              <p:cNvPr id="13" name="Picture 12" descr="AG00355_"/>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884" y="1752"/>
                <a:ext cx="1315" cy="1406"/>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14" name="Text Box 2"/>
          <p:cNvSpPr txBox="1">
            <a:spLocks noChangeArrowheads="1"/>
          </p:cNvSpPr>
          <p:nvPr/>
        </p:nvSpPr>
        <p:spPr bwMode="auto">
          <a:xfrm>
            <a:off x="5216493" y="4894726"/>
            <a:ext cx="6192075" cy="1292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lnSpc>
                <a:spcPct val="130000"/>
              </a:lnSpc>
              <a:spcBef>
                <a:spcPct val="0"/>
              </a:spcBef>
              <a:spcAft>
                <a:spcPct val="0"/>
              </a:spcAft>
              <a:buClrTx/>
              <a:buFontTx/>
              <a:buNone/>
            </a:pPr>
            <a:r>
              <a:rPr lang="en-US" sz="2000" b="1" dirty="0" err="1">
                <a:solidFill>
                  <a:srgbClr val="000099"/>
                </a:solidFill>
                <a:latin typeface="+mj-lt"/>
                <a:ea typeface="SimSun" panose="02010600030101010101" pitchFamily="2" charset="-122"/>
                <a:cs typeface="Times New Roman" panose="02020603050405020304" pitchFamily="18" charset="0"/>
              </a:rPr>
              <a:t>Cách</a:t>
            </a:r>
            <a:r>
              <a:rPr lang="en-US" sz="2000" b="1" dirty="0">
                <a:solidFill>
                  <a:srgbClr val="000099"/>
                </a:solidFill>
                <a:latin typeface="+mj-lt"/>
                <a:ea typeface="SimSun" panose="02010600030101010101" pitchFamily="2" charset="-122"/>
                <a:cs typeface="Times New Roman" panose="02020603050405020304" pitchFamily="18" charset="0"/>
              </a:rPr>
              <a:t> </a:t>
            </a:r>
            <a:r>
              <a:rPr lang="en-US" sz="2000" b="1" dirty="0" err="1">
                <a:solidFill>
                  <a:srgbClr val="000099"/>
                </a:solidFill>
                <a:latin typeface="+mj-lt"/>
                <a:ea typeface="SimSun" panose="02010600030101010101" pitchFamily="2" charset="-122"/>
                <a:cs typeface="Times New Roman" panose="02020603050405020304" pitchFamily="18" charset="0"/>
              </a:rPr>
              <a:t>ngôn</a:t>
            </a:r>
            <a:r>
              <a:rPr lang="en-US" sz="2000" b="1" dirty="0">
                <a:solidFill>
                  <a:srgbClr val="000099"/>
                </a:solidFill>
                <a:latin typeface="+mj-lt"/>
                <a:ea typeface="SimSun" panose="02010600030101010101" pitchFamily="2" charset="-122"/>
                <a:cs typeface="Times New Roman" panose="02020603050405020304" pitchFamily="18" charset="0"/>
              </a:rPr>
              <a:t> </a:t>
            </a:r>
            <a:r>
              <a:rPr lang="en-US" sz="2000" b="1" dirty="0" err="1">
                <a:solidFill>
                  <a:srgbClr val="000099"/>
                </a:solidFill>
                <a:latin typeface="+mj-lt"/>
                <a:ea typeface="SimSun" panose="02010600030101010101" pitchFamily="2" charset="-122"/>
                <a:cs typeface="Times New Roman" panose="02020603050405020304" pitchFamily="18" charset="0"/>
              </a:rPr>
              <a:t>của</a:t>
            </a:r>
            <a:r>
              <a:rPr lang="en-US" sz="2000" b="1" dirty="0">
                <a:solidFill>
                  <a:srgbClr val="000099"/>
                </a:solidFill>
                <a:latin typeface="+mj-lt"/>
                <a:ea typeface="SimSun" panose="02010600030101010101" pitchFamily="2" charset="-122"/>
                <a:cs typeface="Times New Roman" panose="02020603050405020304" pitchFamily="18" charset="0"/>
              </a:rPr>
              <a:t> </a:t>
            </a:r>
            <a:r>
              <a:rPr lang="en-US" sz="2000" b="1" dirty="0" err="1">
                <a:solidFill>
                  <a:srgbClr val="000099"/>
                </a:solidFill>
                <a:latin typeface="+mj-lt"/>
                <a:ea typeface="SimSun" panose="02010600030101010101" pitchFamily="2" charset="-122"/>
                <a:cs typeface="Times New Roman" panose="02020603050405020304" pitchFamily="18" charset="0"/>
              </a:rPr>
              <a:t>Hêraclit</a:t>
            </a:r>
            <a:endParaRPr lang="en-US" sz="2000" b="1" dirty="0">
              <a:solidFill>
                <a:srgbClr val="000099"/>
              </a:solidFill>
              <a:latin typeface="+mj-lt"/>
              <a:ea typeface="SimSun" panose="02010600030101010101" pitchFamily="2" charset="-122"/>
              <a:cs typeface="Times New Roman" panose="02020603050405020304" pitchFamily="18" charset="0"/>
            </a:endParaRPr>
          </a:p>
          <a:p>
            <a:pPr algn="ctr" fontAlgn="base">
              <a:lnSpc>
                <a:spcPct val="130000"/>
              </a:lnSpc>
              <a:spcBef>
                <a:spcPct val="0"/>
              </a:spcBef>
              <a:spcAft>
                <a:spcPct val="0"/>
              </a:spcAft>
              <a:buClrTx/>
              <a:buFontTx/>
              <a:buNone/>
            </a:pPr>
            <a:r>
              <a:rPr lang="en-US" sz="2000" dirty="0" err="1">
                <a:solidFill>
                  <a:srgbClr val="000000"/>
                </a:solidFill>
                <a:latin typeface="+mj-lt"/>
                <a:ea typeface="SimSun" panose="02010600030101010101" pitchFamily="2" charset="-122"/>
                <a:cs typeface="Times New Roman" panose="02020603050405020304" pitchFamily="18" charset="0"/>
              </a:rPr>
              <a:t>Mọi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cái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biến</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đổi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thành</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lửa</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và</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lửa</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thành</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mọi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cái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tựa</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như</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trao</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đổi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vàng</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thành</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hàng</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hóa</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và</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ngược</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lại</a:t>
            </a:r>
            <a:r>
              <a:rPr lang="en-US" sz="2000" dirty="0">
                <a:solidFill>
                  <a:srgbClr val="000000"/>
                </a:solidFill>
                <a:latin typeface="+mj-lt"/>
                <a:ea typeface="SimSun" panose="02010600030101010101" pitchFamily="2" charset="-122"/>
                <a:cs typeface="Times New Roman" panose="02020603050405020304" pitchFamily="18" charset="0"/>
              </a:rPr>
              <a:t>.</a:t>
            </a:r>
            <a:endParaRPr lang="vi-VN" sz="2000" dirty="0">
              <a:solidFill>
                <a:srgbClr val="000000"/>
              </a:solidFill>
              <a:latin typeface="+mj-lt"/>
              <a:ea typeface="SimSun" panose="02010600030101010101" pitchFamily="2" charset="-122"/>
              <a:cs typeface="Times New Roman" panose="02020603050405020304" pitchFamily="18" charset="0"/>
            </a:endParaRPr>
          </a:p>
        </p:txBody>
      </p:sp>
    </p:spTree>
    <p:extLst>
      <p:ext uri="{BB962C8B-B14F-4D97-AF65-F5344CB8AC3E}">
        <p14:creationId xmlns:p14="http://schemas.microsoft.com/office/powerpoint/2010/main" val="15896343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ppt_x</p:attrName>
                                        </p:attrNameLst>
                                      </p:cBhvr>
                                      <p:tavLst>
                                        <p:tav tm="0">
                                          <p:val>
                                            <p:strVal val="#ppt_x-.2"/>
                                          </p:val>
                                        </p:tav>
                                        <p:tav tm="100000">
                                          <p:val>
                                            <p:strVal val="#ppt_x"/>
                                          </p:val>
                                        </p:tav>
                                      </p:tavLst>
                                    </p:anim>
                                    <p:anim calcmode="lin" valueType="num">
                                      <p:cBhvr>
                                        <p:cTn id="8" dur="1000" fill="hold"/>
                                        <p:tgtEl>
                                          <p:spTgt spid="9"/>
                                        </p:tgtEl>
                                        <p:attrNameLst>
                                          <p:attrName>ppt_y</p:attrName>
                                        </p:attrNameLst>
                                      </p:cBhvr>
                                      <p:tavLst>
                                        <p:tav tm="0">
                                          <p:val>
                                            <p:strVal val="#ppt_y"/>
                                          </p:val>
                                        </p:tav>
                                        <p:tav tm="100000">
                                          <p:val>
                                            <p:strVal val="#ppt_y"/>
                                          </p:val>
                                        </p:tav>
                                      </p:tavLst>
                                    </p:anim>
                                    <p:animEffect transition="in" filter="wipe(right)" prLst="gradientSize: 0.1">
                                      <p:cBhvr>
                                        <p:cTn id="9" dur="1000"/>
                                        <p:tgtEl>
                                          <p:spTgt spid="9"/>
                                        </p:tgtEl>
                                      </p:cBhvr>
                                    </p:animEffect>
                                  </p:childTnLst>
                                </p:cTn>
                              </p:par>
                            </p:childTnLst>
                          </p:cTn>
                        </p:par>
                        <p:par>
                          <p:cTn id="10" fill="hold">
                            <p:stCondLst>
                              <p:cond delay="1000"/>
                            </p:stCondLst>
                            <p:childTnLst>
                              <p:par>
                                <p:cTn id="11" presetID="29" presetClass="entr" presetSubtype="0"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1000" fill="hold"/>
                                        <p:tgtEl>
                                          <p:spTgt spid="14"/>
                                        </p:tgtEl>
                                        <p:attrNameLst>
                                          <p:attrName>ppt_x</p:attrName>
                                        </p:attrNameLst>
                                      </p:cBhvr>
                                      <p:tavLst>
                                        <p:tav tm="0">
                                          <p:val>
                                            <p:strVal val="#ppt_x-.2"/>
                                          </p:val>
                                        </p:tav>
                                        <p:tav tm="100000">
                                          <p:val>
                                            <p:strVal val="#ppt_x"/>
                                          </p:val>
                                        </p:tav>
                                      </p:tavLst>
                                    </p:anim>
                                    <p:anim calcmode="lin" valueType="num">
                                      <p:cBhvr>
                                        <p:cTn id="14" dur="1000" fill="hold"/>
                                        <p:tgtEl>
                                          <p:spTgt spid="14"/>
                                        </p:tgtEl>
                                        <p:attrNameLst>
                                          <p:attrName>ppt_y</p:attrName>
                                        </p:attrNameLst>
                                      </p:cBhvr>
                                      <p:tavLst>
                                        <p:tav tm="0">
                                          <p:val>
                                            <p:strVal val="#ppt_y"/>
                                          </p:val>
                                        </p:tav>
                                        <p:tav tm="100000">
                                          <p:val>
                                            <p:strVal val="#ppt_y"/>
                                          </p:val>
                                        </p:tav>
                                      </p:tavLst>
                                    </p:anim>
                                    <p:animEffect transition="in" filter="wipe(right)" prLst="gradientSize: 0.1">
                                      <p:cBhvr>
                                        <p:cTn id="15"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a:grpSpLocks/>
          </p:cNvGrpSpPr>
          <p:nvPr/>
        </p:nvGrpSpPr>
        <p:grpSpPr bwMode="auto">
          <a:xfrm>
            <a:off x="228600" y="914401"/>
            <a:ext cx="3921965" cy="4134494"/>
            <a:chOff x="323084" y="2348880"/>
            <a:chExt cx="2736354" cy="3875231"/>
          </a:xfrm>
        </p:grpSpPr>
        <p:grpSp>
          <p:nvGrpSpPr>
            <p:cNvPr id="4" name="Group 1"/>
            <p:cNvGrpSpPr>
              <a:grpSpLocks/>
            </p:cNvGrpSpPr>
            <p:nvPr/>
          </p:nvGrpSpPr>
          <p:grpSpPr bwMode="auto">
            <a:xfrm>
              <a:off x="323084" y="2348880"/>
              <a:ext cx="2736354" cy="3264520"/>
              <a:chOff x="323084" y="2348880"/>
              <a:chExt cx="2736354" cy="3264520"/>
            </a:xfrm>
          </p:grpSpPr>
          <p:pic>
            <p:nvPicPr>
              <p:cNvPr id="6" name="Picture 5" descr="fram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084" y="2348880"/>
                <a:ext cx="2736354" cy="3264520"/>
              </a:xfrm>
              <a:prstGeom prst="rect">
                <a:avLst/>
              </a:prstGeom>
              <a:ln>
                <a:noFill/>
              </a:ln>
              <a:effectLst>
                <a:softEdge rad="112500"/>
              </a:effectLst>
            </p:spPr>
          </p:pic>
          <p:pic>
            <p:nvPicPr>
              <p:cNvPr id="7" name="Picture 6" descr="Democritus">
                <a:hlinkClick r:id="rId3"/>
              </p:cNvPr>
              <p:cNvPicPr>
                <a:picLocks noChangeAspect="1" noChangeArrowheads="1"/>
              </p:cNvPicPr>
              <p:nvPr/>
            </p:nvPicPr>
            <p:blipFill>
              <a:blip r:embed="rId4">
                <a:lum contrast="30000"/>
                <a:extLst>
                  <a:ext uri="{28A0092B-C50C-407E-A947-70E740481C1C}">
                    <a14:useLocalDpi xmlns:a14="http://schemas.microsoft.com/office/drawing/2010/main" val="0"/>
                  </a:ext>
                </a:extLst>
              </a:blip>
              <a:srcRect/>
              <a:stretch>
                <a:fillRect/>
              </a:stretch>
            </p:blipFill>
            <p:spPr bwMode="auto">
              <a:xfrm>
                <a:off x="626514" y="2767159"/>
                <a:ext cx="2072829" cy="2470763"/>
              </a:xfrm>
              <a:prstGeom prst="rect">
                <a:avLst/>
              </a:prstGeom>
              <a:ln>
                <a:noFill/>
              </a:ln>
              <a:effectLst>
                <a:softEdge rad="112500"/>
              </a:effectLst>
            </p:spPr>
          </p:pic>
        </p:grpSp>
        <p:sp>
          <p:nvSpPr>
            <p:cNvPr id="5" name="Text Box 11"/>
            <p:cNvSpPr txBox="1">
              <a:spLocks noChangeArrowheads="1"/>
            </p:cNvSpPr>
            <p:nvPr/>
          </p:nvSpPr>
          <p:spPr bwMode="auto">
            <a:xfrm>
              <a:off x="323528" y="5445224"/>
              <a:ext cx="2540000" cy="778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err="1" smtClean="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Đêmôcrít</a:t>
              </a:r>
              <a:endPar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460 - 370 TCN</a:t>
              </a:r>
            </a:p>
          </p:txBody>
        </p:sp>
      </p:grpSp>
      <p:sp>
        <p:nvSpPr>
          <p:cNvPr id="8" name="Rectangle 13"/>
          <p:cNvSpPr>
            <a:spLocks noChangeArrowheads="1"/>
          </p:cNvSpPr>
          <p:nvPr/>
        </p:nvSpPr>
        <p:spPr bwMode="auto">
          <a:xfrm>
            <a:off x="4724400" y="354186"/>
            <a:ext cx="34820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Vật</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chất</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là</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nguyên</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tử</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p>
        </p:txBody>
      </p:sp>
      <p:pic>
        <p:nvPicPr>
          <p:cNvPr id="9" name="Picture 8" descr="is?iD0uaHnQxD8sEkLvgQdRB8emloHF0RphiShLmCNy4K0"/>
          <p:cNvPicPr>
            <a:picLocks noChangeAspect="1" noChangeArrowheads="1"/>
          </p:cNvPicPr>
          <p:nvPr/>
        </p:nvPicPr>
        <p:blipFill>
          <a:blip r:embed="rId5">
            <a:extLst>
              <a:ext uri="{28A0092B-C50C-407E-A947-70E740481C1C}">
                <a14:useLocalDpi xmlns:a14="http://schemas.microsoft.com/office/drawing/2010/main" val="0"/>
              </a:ext>
            </a:extLst>
          </a:blip>
          <a:srcRect b="11916"/>
          <a:stretch>
            <a:fillRect/>
          </a:stretch>
        </p:blipFill>
        <p:spPr bwMode="auto">
          <a:xfrm>
            <a:off x="4531127" y="1031154"/>
            <a:ext cx="2578755" cy="3027838"/>
          </a:xfrm>
          <a:prstGeom prst="rect">
            <a:avLst/>
          </a:prstGeom>
          <a:solidFill>
            <a:srgbClr val="DBDAC2"/>
          </a:solidFill>
          <a:ln w="9525">
            <a:solidFill>
              <a:srgbClr val="DBDAC2"/>
            </a:solidFill>
            <a:miter lim="800000"/>
            <a:headEnd/>
            <a:tailEnd/>
          </a:ln>
        </p:spPr>
      </p:pic>
      <p:grpSp>
        <p:nvGrpSpPr>
          <p:cNvPr id="10" name="Group 3"/>
          <p:cNvGrpSpPr>
            <a:grpSpLocks/>
          </p:cNvGrpSpPr>
          <p:nvPr/>
        </p:nvGrpSpPr>
        <p:grpSpPr bwMode="auto">
          <a:xfrm>
            <a:off x="7602390" y="1031155"/>
            <a:ext cx="3820444" cy="3027838"/>
            <a:chOff x="5929313" y="2853034"/>
            <a:chExt cx="2459037" cy="3455691"/>
          </a:xfrm>
        </p:grpSpPr>
        <p:pic>
          <p:nvPicPr>
            <p:cNvPr id="11" name="Picture 8" descr="j0354516"/>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6018213" y="2853034"/>
              <a:ext cx="2370137" cy="2625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10"/>
            <p:cNvSpPr txBox="1">
              <a:spLocks noChangeArrowheads="1"/>
            </p:cNvSpPr>
            <p:nvPr/>
          </p:nvSpPr>
          <p:spPr bwMode="auto">
            <a:xfrm>
              <a:off x="5929313" y="5478463"/>
              <a:ext cx="23971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Mô</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hình</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của</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vật</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lý</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học</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hiện</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đại</a:t>
              </a:r>
              <a:endPar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endParaRPr>
            </a:p>
          </p:txBody>
        </p:sp>
      </p:grpSp>
      <p:sp>
        <p:nvSpPr>
          <p:cNvPr id="13" name="Text Box 50"/>
          <p:cNvSpPr txBox="1">
            <a:spLocks noChangeArrowheads="1"/>
          </p:cNvSpPr>
          <p:nvPr/>
        </p:nvSpPr>
        <p:spPr bwMode="auto">
          <a:xfrm>
            <a:off x="4150565" y="4394741"/>
            <a:ext cx="7471892"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vi-VN" altLang="en-US" sz="2400" b="1" i="0" u="none" strike="noStrike" kern="1200" cap="none" spc="0" normalizeH="0" baseline="0" noProof="0" dirty="0">
                <a:ln>
                  <a:noFill/>
                </a:ln>
                <a:solidFill>
                  <a:srgbClr val="00B050"/>
                </a:solidFill>
                <a:effectLst/>
                <a:uLnTx/>
                <a:uFillTx/>
                <a:latin typeface="Arial" panose="020B0604020202020204" pitchFamily="34" charset="0"/>
                <a:ea typeface="+mn-ea"/>
                <a:cs typeface="Times New Roman" panose="02020603050405020304" pitchFamily="18" charset="0"/>
              </a:rPr>
              <a:t>Mọi tồn tại </a:t>
            </a:r>
            <a:r>
              <a:rPr kumimoji="0" lang="vi-VN" altLang="en-US" sz="2400" b="0" i="0" u="none" strike="noStrike" kern="1200" cap="none" spc="0" normalizeH="0" baseline="0" noProof="0" dirty="0">
                <a:ln>
                  <a:noFill/>
                </a:ln>
                <a:solidFill>
                  <a:srgbClr val="660033"/>
                </a:solidFill>
                <a:effectLst/>
                <a:uLnTx/>
                <a:uFillTx/>
                <a:latin typeface="Arial" panose="020B0604020202020204" pitchFamily="34" charset="0"/>
                <a:ea typeface="+mn-ea"/>
                <a:cs typeface="Times New Roman" panose="02020603050405020304" pitchFamily="18" charset="0"/>
              </a:rPr>
              <a:t>trong thế giới đều </a:t>
            </a:r>
            <a:r>
              <a:rPr kumimoji="0" lang="vi-VN" altLang="en-US" sz="2400" b="1" i="0" u="none" strike="noStrike" kern="1200" cap="none" spc="0" normalizeH="0" baseline="0" noProof="0" dirty="0">
                <a:ln>
                  <a:noFill/>
                </a:ln>
                <a:solidFill>
                  <a:srgbClr val="D60093"/>
                </a:solidFill>
                <a:effectLst/>
                <a:uLnTx/>
                <a:uFillTx/>
                <a:latin typeface="Arial" panose="020B0604020202020204" pitchFamily="34" charset="0"/>
                <a:ea typeface="+mn-ea"/>
                <a:cs typeface="Times New Roman" panose="02020603050405020304" pitchFamily="18" charset="0"/>
              </a:rPr>
              <a:t>được tạo nên từ các nguyên tử</a:t>
            </a:r>
            <a:r>
              <a:rPr kumimoji="0" lang="vi-VN" altLang="en-US" sz="2400" b="0" i="0" u="none" strike="noStrike" kern="1200" cap="none" spc="0" normalizeH="0" baseline="0" noProof="0" dirty="0">
                <a:ln>
                  <a:noFill/>
                </a:ln>
                <a:solidFill>
                  <a:srgbClr val="660033"/>
                </a:solidFill>
                <a:effectLst/>
                <a:uLnTx/>
                <a:uFillTx/>
                <a:latin typeface="Arial" panose="020B0604020202020204" pitchFamily="34" charset="0"/>
                <a:ea typeface="+mn-ea"/>
                <a:cs typeface="Times New Roman" panose="02020603050405020304" pitchFamily="18" charset="0"/>
              </a:rPr>
              <a:t> - phần tử cuối cùng</a:t>
            </a:r>
            <a:r>
              <a:rPr kumimoji="0" lang="en-US" altLang="en-US" sz="2400" b="0" i="0" u="none" strike="noStrike" kern="1200" cap="none" spc="0" normalizeH="0" baseline="0" noProof="0" dirty="0">
                <a:ln>
                  <a:noFill/>
                </a:ln>
                <a:solidFill>
                  <a:srgbClr val="660033"/>
                </a:solidFill>
                <a:effectLst/>
                <a:uLnTx/>
                <a:uFillTx/>
                <a:latin typeface="Calibri" panose="020F0502020204030204"/>
                <a:ea typeface="+mn-ea"/>
                <a:cs typeface="Times New Roman" panose="02020603050405020304" pitchFamily="18" charset="0"/>
              </a:rPr>
              <a:t> </a:t>
            </a:r>
            <a:r>
              <a:rPr kumimoji="0" lang="vi-VN" altLang="en-US" sz="2400" b="0" i="0" u="none" strike="noStrike" kern="1200" cap="none" spc="0" normalizeH="0" baseline="0" noProof="0" dirty="0">
                <a:ln>
                  <a:noFill/>
                </a:ln>
                <a:solidFill>
                  <a:srgbClr val="660033"/>
                </a:solidFill>
                <a:effectLst/>
                <a:uLnTx/>
                <a:uFillTx/>
                <a:latin typeface="Arial" panose="020B0604020202020204" pitchFamily="34" charset="0"/>
                <a:ea typeface="+mn-ea"/>
                <a:cs typeface="Times New Roman" panose="02020603050405020304" pitchFamily="18" charset="0"/>
              </a:rPr>
              <a:t> không thể phân chia – giữ vai trò là </a:t>
            </a:r>
            <a:r>
              <a:rPr kumimoji="0" lang="vi-VN"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Times New Roman" panose="02020603050405020304" pitchFamily="18" charset="0"/>
              </a:rPr>
              <a:t>bản nguyên của thế giới</a:t>
            </a:r>
          </a:p>
        </p:txBody>
      </p:sp>
    </p:spTree>
    <p:extLst>
      <p:ext uri="{BB962C8B-B14F-4D97-AF65-F5344CB8AC3E}">
        <p14:creationId xmlns:p14="http://schemas.microsoft.com/office/powerpoint/2010/main" val="161010389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a:spLocks noChangeArrowheads="1"/>
          </p:cNvSpPr>
          <p:nvPr/>
        </p:nvSpPr>
        <p:spPr bwMode="auto">
          <a:xfrm>
            <a:off x="516104" y="611324"/>
            <a:ext cx="985451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2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Đồng</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nhất</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vật</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chất</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với</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vật</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thê</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Lấy</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1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dạng</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vật</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chất</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cụ</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thể</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để</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giải</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thích</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cho</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toàn</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bộ</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thế</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giới</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vật</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chất</a:t>
            </a:r>
            <a:r>
              <a:rPr kumimoji="0" lang="en-US" altLang="en-US"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a:t>
            </a:r>
          </a:p>
        </p:txBody>
      </p:sp>
      <p:sp>
        <p:nvSpPr>
          <p:cNvPr id="11" name="Rectangle 10"/>
          <p:cNvSpPr>
            <a:spLocks noChangeArrowheads="1"/>
          </p:cNvSpPr>
          <p:nvPr/>
        </p:nvSpPr>
        <p:spPr bwMode="auto">
          <a:xfrm>
            <a:off x="887285" y="2057400"/>
            <a:ext cx="475881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2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Không</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nhìn</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thấy</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sư</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biến</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đổi</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vê</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chất</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của</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các</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sư</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vật</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hiện</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tượng</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a:t>
            </a:r>
          </a:p>
        </p:txBody>
      </p:sp>
      <p:sp>
        <p:nvSpPr>
          <p:cNvPr id="12" name="Rectangle 11"/>
          <p:cNvSpPr>
            <a:spLocks noChangeArrowheads="1"/>
          </p:cNvSpPr>
          <p:nvPr/>
        </p:nvSpPr>
        <p:spPr bwMode="auto">
          <a:xfrm>
            <a:off x="837737" y="3535192"/>
            <a:ext cx="485790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altLang="en-US" sz="2000" b="1"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Có </a:t>
            </a:r>
            <a:r>
              <a:rPr kumimoji="0" lang="en-US" altLang="en-US" sz="2000" b="1"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cái</a:t>
            </a:r>
            <a:r>
              <a:rPr kumimoji="0" lang="en-US" altLang="en-US" sz="2000" b="1"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nhìn</a:t>
            </a:r>
            <a:r>
              <a:rPr kumimoji="0" lang="en-US" altLang="en-US" sz="2000" b="1"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duy</a:t>
            </a:r>
            <a:r>
              <a:rPr kumimoji="0" lang="en-US" altLang="en-US" sz="2000" b="1"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vật</a:t>
            </a:r>
            <a:r>
              <a:rPr kumimoji="0" lang="en-US" altLang="en-US" sz="2000" b="1"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vê</a:t>
            </a:r>
            <a:r>
              <a:rPr kumimoji="0" lang="en-US" altLang="en-US" sz="2000" b="1"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altLang="en-US" sz="2000" b="1"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thê</a:t>
            </a:r>
            <a:r>
              <a:rPr kumimoji="0" lang="en-US" altLang="en-US" sz="2000" b="1"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giới</a:t>
            </a:r>
            <a:endParaRPr kumimoji="0" lang="en-US" altLang="en-US" sz="2000" b="1"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endParaRPr>
          </a:p>
        </p:txBody>
      </p:sp>
      <p:sp>
        <p:nvSpPr>
          <p:cNvPr id="13" name="Rectangle 12"/>
          <p:cNvSpPr>
            <a:spLocks noChangeArrowheads="1"/>
          </p:cNvSpPr>
          <p:nvPr/>
        </p:nvSpPr>
        <p:spPr bwMode="auto">
          <a:xfrm>
            <a:off x="2209800" y="4981268"/>
            <a:ext cx="78855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2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Chống</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lại</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những</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quan</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điểm</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duy</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tâm</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tôn</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giáo</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vê</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thê</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giới</a:t>
            </a:r>
            <a:r>
              <a:rPr kumimoji="0" lang="en-US" altLang="en-US" sz="2000" b="1" i="0" u="none" strike="noStrike" kern="1200" cap="none" spc="0" normalizeH="0" baseline="0" noProof="0" dirty="0">
                <a:ln>
                  <a:noFill/>
                </a:ln>
                <a:solidFill>
                  <a:srgbClr val="002060"/>
                </a:solidFill>
                <a:effectLst/>
                <a:uLnTx/>
                <a:uFillTx/>
                <a:ea typeface="+mn-ea"/>
              </a:rPr>
              <a:t>.</a:t>
            </a:r>
          </a:p>
          <a:p>
            <a:pPr marL="0" marR="0" lvl="0" indent="0" algn="ctr" defTabSz="914400" rtl="0" eaLnBrk="1" fontAlgn="auto" latinLnBrk="0" hangingPunct="1">
              <a:lnSpc>
                <a:spcPct val="12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002060"/>
                </a:solidFill>
                <a:effectLst/>
                <a:uLnTx/>
                <a:uFillTx/>
                <a:latin typeface="Times New Roman" panose="02020603050405020304" pitchFamily="18" charset="0"/>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2060"/>
                </a:solidFill>
                <a:effectLst/>
                <a:uLnTx/>
                <a:uFillTx/>
                <a:ea typeface="+mn-ea"/>
              </a:rPr>
              <a:t>Là</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cơ</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sở</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để</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các</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nhà</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duy</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vật</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sau</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này</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phát</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triển</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quan</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điểm</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về</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thế</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giới</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vật</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chất</a:t>
            </a:r>
            <a:r>
              <a:rPr kumimoji="0" lang="en-US" altLang="en-US" sz="2000" b="1" i="0" u="none" strike="noStrike" kern="1200" cap="none" spc="0" normalizeH="0" baseline="0" noProof="0" dirty="0">
                <a:ln>
                  <a:noFill/>
                </a:ln>
                <a:solidFill>
                  <a:srgbClr val="002060"/>
                </a:solidFill>
                <a:effectLst/>
                <a:uLnTx/>
                <a:uFillTx/>
                <a:ea typeface="+mn-ea"/>
              </a:rPr>
              <a:t>      		</a:t>
            </a:r>
          </a:p>
        </p:txBody>
      </p:sp>
      <p:sp>
        <p:nvSpPr>
          <p:cNvPr id="16" name="Rectangle 15"/>
          <p:cNvSpPr>
            <a:spLocks noChangeArrowheads="1"/>
          </p:cNvSpPr>
          <p:nvPr/>
        </p:nvSpPr>
        <p:spPr bwMode="auto">
          <a:xfrm>
            <a:off x="5867400" y="2888397"/>
            <a:ext cx="4953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2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Không</a:t>
            </a:r>
            <a:r>
              <a:rPr kumimoji="0" lang="en-US" altLang="en-US" sz="20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thấy</a:t>
            </a:r>
            <a:r>
              <a:rPr kumimoji="0" lang="en-US" altLang="en-US" sz="20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được</a:t>
            </a:r>
            <a:r>
              <a:rPr kumimoji="0" lang="en-US" altLang="en-US" sz="20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sư</a:t>
            </a:r>
            <a:r>
              <a:rPr kumimoji="0" lang="en-US" altLang="en-US" sz="20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tác</a:t>
            </a:r>
            <a:r>
              <a:rPr kumimoji="0" lang="en-US" altLang="en-US" sz="20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động</a:t>
            </a:r>
            <a:r>
              <a:rPr kumimoji="0" lang="en-US" altLang="en-US" sz="20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qua </a:t>
            </a:r>
            <a:r>
              <a:rPr kumimoji="0" lang="en-US" altLang="en-US" sz="20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lại</a:t>
            </a:r>
            <a:r>
              <a:rPr kumimoji="0" lang="en-US" altLang="en-US" sz="20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giữa</a:t>
            </a:r>
            <a:r>
              <a:rPr kumimoji="0" lang="en-US" altLang="en-US" sz="20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các</a:t>
            </a:r>
            <a:r>
              <a:rPr kumimoji="0" lang="en-US" altLang="en-US" sz="20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sư</a:t>
            </a:r>
            <a:r>
              <a:rPr kumimoji="0" lang="en-US" altLang="en-US" sz="20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vật</a:t>
            </a:r>
            <a:r>
              <a:rPr kumimoji="0" lang="en-US" altLang="en-US" sz="20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hiện</a:t>
            </a:r>
            <a:r>
              <a:rPr kumimoji="0" lang="en-US" altLang="en-US" sz="20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660066"/>
                </a:solidFill>
                <a:effectLst/>
                <a:uLnTx/>
                <a:uFillTx/>
                <a:latin typeface="Arial" panose="020B0604020202020204" pitchFamily="34" charset="0"/>
                <a:ea typeface="+mn-ea"/>
                <a:cs typeface="Arial" panose="020B0604020202020204" pitchFamily="34" charset="0"/>
              </a:rPr>
              <a:t>tượng</a:t>
            </a:r>
            <a:r>
              <a:rPr kumimoji="0" lang="en-US" altLang="en-US" sz="2000" b="1" i="0" u="none" strike="noStrike" kern="1200" cap="none" spc="0" normalizeH="0" baseline="0" noProof="0" dirty="0">
                <a:ln>
                  <a:noFill/>
                </a:ln>
                <a:solidFill>
                  <a:srgbClr val="660066"/>
                </a:solidFill>
                <a:effectLst/>
                <a:uLnTx/>
                <a:uFillTx/>
                <a:latin typeface="Arial" panose="020B0604020202020204" pitchFamily="34" charset="0"/>
                <a:ea typeface="+mn-ea"/>
                <a:cs typeface="Arial" panose="020B0604020202020204" pitchFamily="34" charset="0"/>
              </a:rPr>
              <a:t>.</a:t>
            </a:r>
          </a:p>
        </p:txBody>
      </p:sp>
    </p:spTree>
    <p:extLst>
      <p:ext uri="{BB962C8B-B14F-4D97-AF65-F5344CB8AC3E}">
        <p14:creationId xmlns:p14="http://schemas.microsoft.com/office/powerpoint/2010/main" val="121960995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4"/>
          <p:cNvSpPr txBox="1">
            <a:spLocks noChangeArrowheads="1"/>
          </p:cNvSpPr>
          <p:nvPr/>
        </p:nvSpPr>
        <p:spPr bwMode="auto">
          <a:xfrm>
            <a:off x="1371600" y="304945"/>
            <a:ext cx="6838270" cy="564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lnSpc>
                <a:spcPct val="120000"/>
              </a:lnSpc>
              <a:spcBef>
                <a:spcPct val="0"/>
              </a:spcBef>
              <a:spcAft>
                <a:spcPct val="0"/>
              </a:spcAft>
              <a:buClrTx/>
              <a:buFontTx/>
              <a:buNone/>
            </a:pPr>
            <a:r>
              <a:rPr lang="en-US" sz="2800" b="1" dirty="0">
                <a:solidFill>
                  <a:srgbClr val="0000CC"/>
                </a:solidFill>
                <a:latin typeface="Times New Roman" panose="02020603050405020304" pitchFamily="18" charset="0"/>
                <a:cs typeface="Times New Roman" panose="02020603050405020304" pitchFamily="18" charset="0"/>
              </a:rPr>
              <a:t>- </a:t>
            </a:r>
            <a:r>
              <a:rPr lang="en-US" sz="2800" b="1" dirty="0" err="1" smtClean="0">
                <a:solidFill>
                  <a:srgbClr val="0000CC"/>
                </a:solidFill>
                <a:latin typeface="Times New Roman" panose="02020603050405020304" pitchFamily="18" charset="0"/>
                <a:cs typeface="Times New Roman" panose="02020603050405020304" pitchFamily="18" charset="0"/>
              </a:rPr>
              <a:t>Chủ</a:t>
            </a:r>
            <a:r>
              <a:rPr lang="en-US" sz="2800" b="1" dirty="0" smtClean="0">
                <a:solidFill>
                  <a:srgbClr val="0000CC"/>
                </a:solidFill>
                <a:latin typeface="Times New Roman" panose="02020603050405020304" pitchFamily="18" charset="0"/>
                <a:cs typeface="Times New Roman" panose="02020603050405020304" pitchFamily="18" charset="0"/>
              </a:rPr>
              <a:t> </a:t>
            </a:r>
            <a:r>
              <a:rPr lang="en-US" sz="2800" b="1" dirty="0" err="1" smtClean="0">
                <a:solidFill>
                  <a:srgbClr val="0000CC"/>
                </a:solidFill>
                <a:latin typeface="Times New Roman" panose="02020603050405020304" pitchFamily="18" charset="0"/>
                <a:cs typeface="Times New Roman" panose="02020603050405020304" pitchFamily="18" charset="0"/>
              </a:rPr>
              <a:t>nghĩa</a:t>
            </a:r>
            <a:r>
              <a:rPr lang="en-US" sz="2800" b="1" dirty="0" smtClean="0">
                <a:solidFill>
                  <a:srgbClr val="0000CC"/>
                </a:solidFill>
                <a:latin typeface="Times New Roman" panose="02020603050405020304" pitchFamily="18" charset="0"/>
                <a:cs typeface="Times New Roman" panose="02020603050405020304" pitchFamily="18" charset="0"/>
              </a:rPr>
              <a:t> </a:t>
            </a:r>
            <a:r>
              <a:rPr lang="en-US" sz="2800" b="1" dirty="0" err="1" smtClean="0">
                <a:solidFill>
                  <a:srgbClr val="0000CC"/>
                </a:solidFill>
                <a:latin typeface="Times New Roman" panose="02020603050405020304" pitchFamily="18" charset="0"/>
                <a:cs typeface="Times New Roman" panose="02020603050405020304" pitchFamily="18" charset="0"/>
              </a:rPr>
              <a:t>duy</a:t>
            </a:r>
            <a:r>
              <a:rPr lang="en-US" sz="2800" b="1" dirty="0" smtClean="0">
                <a:solidFill>
                  <a:srgbClr val="0000CC"/>
                </a:solidFill>
                <a:latin typeface="Times New Roman" panose="02020603050405020304" pitchFamily="18" charset="0"/>
                <a:cs typeface="Times New Roman" panose="02020603050405020304" pitchFamily="18" charset="0"/>
              </a:rPr>
              <a:t> </a:t>
            </a:r>
            <a:r>
              <a:rPr lang="en-US" sz="2800" b="1" dirty="0" err="1" smtClean="0">
                <a:solidFill>
                  <a:srgbClr val="0000CC"/>
                </a:solidFill>
                <a:latin typeface="Times New Roman" panose="02020603050405020304" pitchFamily="18" charset="0"/>
                <a:cs typeface="Times New Roman" panose="02020603050405020304" pitchFamily="18" charset="0"/>
              </a:rPr>
              <a:t>vật</a:t>
            </a:r>
            <a:r>
              <a:rPr lang="en-US" sz="2800" b="1" dirty="0" smtClean="0">
                <a:solidFill>
                  <a:srgbClr val="0000CC"/>
                </a:solidFill>
                <a:latin typeface="Times New Roman" panose="02020603050405020304" pitchFamily="18" charset="0"/>
                <a:cs typeface="Times New Roman" panose="02020603050405020304" pitchFamily="18" charset="0"/>
              </a:rPr>
              <a:t> </a:t>
            </a:r>
            <a:r>
              <a:rPr lang="en-US" sz="2800" b="1" dirty="0" err="1">
                <a:solidFill>
                  <a:srgbClr val="0000CC"/>
                </a:solidFill>
                <a:latin typeface="Times New Roman" panose="02020603050405020304" pitchFamily="18" charset="0"/>
                <a:cs typeface="Times New Roman" panose="02020603050405020304" pitchFamily="18" charset="0"/>
              </a:rPr>
              <a:t>thế</a:t>
            </a:r>
            <a:r>
              <a:rPr lang="en-US" sz="2800" b="1" dirty="0">
                <a:solidFill>
                  <a:srgbClr val="0000CC"/>
                </a:solidFill>
                <a:latin typeface="Times New Roman" panose="02020603050405020304" pitchFamily="18" charset="0"/>
                <a:cs typeface="Times New Roman" panose="02020603050405020304" pitchFamily="18" charset="0"/>
              </a:rPr>
              <a:t> </a:t>
            </a:r>
            <a:r>
              <a:rPr lang="en-US" sz="2800" b="1" dirty="0" err="1">
                <a:solidFill>
                  <a:srgbClr val="0000CC"/>
                </a:solidFill>
                <a:latin typeface="Times New Roman" panose="02020603050405020304" pitchFamily="18" charset="0"/>
                <a:cs typeface="Times New Roman" panose="02020603050405020304" pitchFamily="18" charset="0"/>
              </a:rPr>
              <a:t>kỷ</a:t>
            </a:r>
            <a:r>
              <a:rPr lang="en-US" sz="2800" b="1" dirty="0">
                <a:solidFill>
                  <a:srgbClr val="0000CC"/>
                </a:solidFill>
                <a:latin typeface="Times New Roman" panose="02020603050405020304" pitchFamily="18" charset="0"/>
                <a:cs typeface="Times New Roman" panose="02020603050405020304" pitchFamily="18" charset="0"/>
              </a:rPr>
              <a:t> XV - XVIII</a:t>
            </a:r>
            <a:endParaRPr lang="en-US" sz="2800" b="1" u="sng" dirty="0">
              <a:solidFill>
                <a:srgbClr val="0000CC"/>
              </a:solidFill>
              <a:latin typeface="Times New Roman" panose="02020603050405020304" pitchFamily="18" charset="0"/>
              <a:cs typeface="Times New Roman" panose="02020603050405020304" pitchFamily="18" charset="0"/>
            </a:endParaRPr>
          </a:p>
        </p:txBody>
      </p:sp>
      <p:grpSp>
        <p:nvGrpSpPr>
          <p:cNvPr id="5" name="Group 15"/>
          <p:cNvGrpSpPr>
            <a:grpSpLocks/>
          </p:cNvGrpSpPr>
          <p:nvPr/>
        </p:nvGrpSpPr>
        <p:grpSpPr bwMode="auto">
          <a:xfrm>
            <a:off x="633610" y="3707875"/>
            <a:ext cx="2563864" cy="3110100"/>
            <a:chOff x="-575406" y="1893946"/>
            <a:chExt cx="1954847" cy="3036712"/>
          </a:xfrm>
        </p:grpSpPr>
        <p:pic>
          <p:nvPicPr>
            <p:cNvPr id="6" name="Picture 6" descr="is?fZ6WOKKIg-kwrSkJb4W_8tqXo91yPBcHQTKBuqGyBM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5406" y="1893946"/>
              <a:ext cx="1877442" cy="2236515"/>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7"/>
            <p:cNvSpPr txBox="1">
              <a:spLocks noChangeArrowheads="1"/>
            </p:cNvSpPr>
            <p:nvPr/>
          </p:nvSpPr>
          <p:spPr bwMode="auto">
            <a:xfrm>
              <a:off x="-200122" y="4299578"/>
              <a:ext cx="1579563" cy="631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1800" b="1" dirty="0">
                  <a:solidFill>
                    <a:srgbClr val="000000"/>
                  </a:solidFill>
                  <a:latin typeface="Times New Roman" panose="02020603050405020304" pitchFamily="18" charset="0"/>
                  <a:ea typeface="SimSun" panose="02010600030101010101" pitchFamily="2" charset="-122"/>
                  <a:cs typeface="Times New Roman" panose="02020603050405020304" pitchFamily="18" charset="0"/>
                </a:rPr>
                <a:t>Isaac </a:t>
              </a:r>
              <a:r>
                <a:rPr lang="en-US" sz="1800" b="1" dirty="0" smtClean="0">
                  <a:solidFill>
                    <a:srgbClr val="000000"/>
                  </a:solidFill>
                  <a:latin typeface="Times New Roman" panose="02020603050405020304" pitchFamily="18" charset="0"/>
                  <a:ea typeface="SimSun" panose="02010600030101010101" pitchFamily="2" charset="-122"/>
                  <a:cs typeface="Times New Roman" panose="02020603050405020304" pitchFamily="18" charset="0"/>
                </a:rPr>
                <a:t>Newton</a:t>
              </a:r>
            </a:p>
            <a:p>
              <a:pPr algn="ctr" eaLnBrk="0" fontAlgn="base" hangingPunct="0">
                <a:spcBef>
                  <a:spcPct val="0"/>
                </a:spcBef>
                <a:spcAft>
                  <a:spcPct val="0"/>
                </a:spcAft>
                <a:buClrTx/>
                <a:buFontTx/>
                <a:buNone/>
              </a:pPr>
              <a:r>
                <a:rPr lang="en-US" sz="1800" b="1" dirty="0" smtClean="0">
                  <a:solidFill>
                    <a:srgbClr val="000000"/>
                  </a:solidFill>
                  <a:latin typeface="Times New Roman" panose="02020603050405020304" pitchFamily="18" charset="0"/>
                  <a:ea typeface="SimSun" panose="02010600030101010101" pitchFamily="2" charset="-122"/>
                  <a:cs typeface="Times New Roman" panose="02020603050405020304" pitchFamily="18" charset="0"/>
                </a:rPr>
                <a:t>(1642 – 1726)</a:t>
              </a:r>
              <a:endParaRPr lang="en-US" sz="1800" b="1" dirty="0">
                <a:solidFill>
                  <a:srgbClr val="000000"/>
                </a:solidFill>
                <a:latin typeface="Times New Roman" panose="02020603050405020304" pitchFamily="18" charset="0"/>
                <a:ea typeface="SimSun" panose="02010600030101010101" pitchFamily="2" charset="-122"/>
                <a:cs typeface="Times New Roman" panose="02020603050405020304" pitchFamily="18" charset="0"/>
              </a:endParaRPr>
            </a:p>
          </p:txBody>
        </p:sp>
      </p:grpSp>
      <p:grpSp>
        <p:nvGrpSpPr>
          <p:cNvPr id="8" name="Group 14"/>
          <p:cNvGrpSpPr>
            <a:grpSpLocks/>
          </p:cNvGrpSpPr>
          <p:nvPr/>
        </p:nvGrpSpPr>
        <p:grpSpPr bwMode="auto">
          <a:xfrm>
            <a:off x="6049737" y="3428307"/>
            <a:ext cx="4513367" cy="2743200"/>
            <a:chOff x="2470150" y="1857375"/>
            <a:chExt cx="5527675" cy="3373438"/>
          </a:xfrm>
        </p:grpSpPr>
        <p:pic>
          <p:nvPicPr>
            <p:cNvPr id="9" name="Picture 2" descr="j0354516"/>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637213" y="2076450"/>
              <a:ext cx="2360612" cy="1254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3" descr="j030084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37000" y="3054350"/>
              <a:ext cx="2532063" cy="15684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1" name="Picture 8" descr="newto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92400" y="4019550"/>
              <a:ext cx="1228725" cy="1211263"/>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2" name="Picture 9" descr="is?pcDh8427856liIH-peKM0YUPz7L0lZOqRQzHC6VEDr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70150" y="1857375"/>
              <a:ext cx="2147888" cy="12001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3" name="Picture 10" descr="newton_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435725" y="3890963"/>
              <a:ext cx="1287463" cy="129698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sp>
          <p:nvSpPr>
            <p:cNvPr id="14" name="Text Box 4"/>
            <p:cNvSpPr txBox="1">
              <a:spLocks noChangeArrowheads="1"/>
            </p:cNvSpPr>
            <p:nvPr/>
          </p:nvSpPr>
          <p:spPr bwMode="auto">
            <a:xfrm>
              <a:off x="5726113" y="3575050"/>
              <a:ext cx="514350" cy="579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50000"/>
                </a:spcBef>
                <a:spcAft>
                  <a:spcPct val="0"/>
                </a:spcAft>
                <a:buClrTx/>
                <a:buFontTx/>
                <a:buNone/>
              </a:pPr>
              <a:r>
                <a:rPr lang="en-US" sz="2400" b="1">
                  <a:solidFill>
                    <a:srgbClr val="FF0000"/>
                  </a:solidFill>
                  <a:ea typeface="SimSun" panose="02010600030101010101" pitchFamily="2" charset="-122"/>
                  <a:cs typeface="Arial" panose="020B0604020202020204" pitchFamily="34" charset="0"/>
                </a:rPr>
                <a:t>m</a:t>
              </a:r>
            </a:p>
          </p:txBody>
        </p:sp>
        <p:sp>
          <p:nvSpPr>
            <p:cNvPr id="15" name="Text Box 5"/>
            <p:cNvSpPr txBox="1">
              <a:spLocks noChangeArrowheads="1"/>
            </p:cNvSpPr>
            <p:nvPr/>
          </p:nvSpPr>
          <p:spPr bwMode="auto">
            <a:xfrm>
              <a:off x="4059238" y="3498150"/>
              <a:ext cx="1381126" cy="104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r>
                <a:rPr lang="en-US" sz="2400" b="1" dirty="0" err="1">
                  <a:solidFill>
                    <a:srgbClr val="FF0000"/>
                  </a:solidFill>
                  <a:ea typeface="SimSun" panose="02010600030101010101" pitchFamily="2" charset="-122"/>
                  <a:cs typeface="Arial" panose="020B0604020202020204" pitchFamily="34" charset="0"/>
                </a:rPr>
                <a:t>Vật</a:t>
              </a:r>
              <a:r>
                <a:rPr lang="en-US" sz="2400" b="1" dirty="0">
                  <a:solidFill>
                    <a:srgbClr val="FF0000"/>
                  </a:solidFill>
                  <a:ea typeface="SimSun" panose="02010600030101010101" pitchFamily="2" charset="-122"/>
                  <a:cs typeface="Arial" panose="020B0604020202020204" pitchFamily="34" charset="0"/>
                </a:rPr>
                <a:t> </a:t>
              </a:r>
              <a:r>
                <a:rPr lang="en-US" sz="2400" b="1" dirty="0" err="1">
                  <a:solidFill>
                    <a:srgbClr val="FF0000"/>
                  </a:solidFill>
                  <a:ea typeface="SimSun" panose="02010600030101010101" pitchFamily="2" charset="-122"/>
                  <a:cs typeface="Arial" panose="020B0604020202020204" pitchFamily="34" charset="0"/>
                </a:rPr>
                <a:t>chất</a:t>
              </a:r>
              <a:r>
                <a:rPr lang="en-US" sz="2400" b="1" dirty="0">
                  <a:solidFill>
                    <a:srgbClr val="FF0000"/>
                  </a:solidFill>
                  <a:ea typeface="SimSun" panose="02010600030101010101" pitchFamily="2" charset="-122"/>
                  <a:cs typeface="Arial" panose="020B0604020202020204" pitchFamily="34" charset="0"/>
                </a:rPr>
                <a:t> </a:t>
              </a:r>
            </a:p>
          </p:txBody>
        </p:sp>
      </p:grpSp>
      <p:sp>
        <p:nvSpPr>
          <p:cNvPr id="16" name="TextBox 15"/>
          <p:cNvSpPr txBox="1">
            <a:spLocks noChangeArrowheads="1"/>
          </p:cNvSpPr>
          <p:nvPr/>
        </p:nvSpPr>
        <p:spPr bwMode="auto">
          <a:xfrm>
            <a:off x="1646847" y="2341192"/>
            <a:ext cx="625083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eaLnBrk="0" fontAlgn="base" hangingPunct="0">
              <a:lnSpc>
                <a:spcPct val="120000"/>
              </a:lnSpc>
              <a:spcBef>
                <a:spcPct val="0"/>
              </a:spcBef>
              <a:spcAft>
                <a:spcPct val="0"/>
              </a:spcAft>
              <a:buClrTx/>
              <a:buFont typeface="Arial" panose="020B0604020202020204" pitchFamily="34" charset="0"/>
              <a:buChar char="•"/>
            </a:pPr>
            <a:r>
              <a:rPr lang="en-US" sz="2000" dirty="0" err="1">
                <a:solidFill>
                  <a:srgbClr val="FF0066"/>
                </a:solidFill>
                <a:cs typeface="Arial" panose="020B0604020202020204" pitchFamily="34" charset="0"/>
              </a:rPr>
              <a:t>Xem</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vật</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chất</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vận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động</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không</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gian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thời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gian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không</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có</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mối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liên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hệ</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nội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tại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với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nhau</a:t>
            </a:r>
            <a:r>
              <a:rPr lang="en-US" sz="2000" dirty="0">
                <a:solidFill>
                  <a:srgbClr val="FF0066"/>
                </a:solidFill>
                <a:cs typeface="Arial" panose="020B0604020202020204" pitchFamily="34" charset="0"/>
              </a:rPr>
              <a:t>. </a:t>
            </a:r>
            <a:endParaRPr lang="en-US" sz="2000" u="sng" dirty="0">
              <a:solidFill>
                <a:srgbClr val="FF0066"/>
              </a:solidFill>
              <a:cs typeface="Arial" panose="020B0604020202020204" pitchFamily="34" charset="0"/>
            </a:endParaRPr>
          </a:p>
        </p:txBody>
      </p:sp>
      <p:sp>
        <p:nvSpPr>
          <p:cNvPr id="17" name="Rectangle 17">
            <a:extLst>
              <a:ext uri="{FF2B5EF4-FFF2-40B4-BE49-F238E27FC236}">
                <a16:creationId xmlns:a16="http://schemas.microsoft.com/office/drawing/2014/main" id="{4C410CDF-44FB-44F8-B7DA-2376FE6DA928}"/>
              </a:ext>
            </a:extLst>
          </p:cNvPr>
          <p:cNvSpPr>
            <a:spLocks noChangeArrowheads="1"/>
          </p:cNvSpPr>
          <p:nvPr/>
        </p:nvSpPr>
        <p:spPr bwMode="auto">
          <a:xfrm>
            <a:off x="1918173" y="1205540"/>
            <a:ext cx="6425157" cy="4277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eaLnBrk="0" fontAlgn="base" hangingPunct="0">
              <a:lnSpc>
                <a:spcPct val="120000"/>
              </a:lnSpc>
              <a:spcBef>
                <a:spcPct val="0"/>
              </a:spcBef>
              <a:spcAft>
                <a:spcPct val="0"/>
              </a:spcAft>
              <a:buClrTx/>
              <a:buFont typeface="Arial" panose="020B0604020202020204" pitchFamily="34" charset="0"/>
              <a:buChar char="•"/>
            </a:pPr>
            <a:r>
              <a:rPr lang="en-US" sz="2000" dirty="0" err="1">
                <a:solidFill>
                  <a:srgbClr val="000000"/>
                </a:solidFill>
                <a:cs typeface="Arial" panose="020B0604020202020204" pitchFamily="34" charset="0"/>
              </a:rPr>
              <a:t>Chứng</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minh</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được</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sự</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tồn</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tại</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thực</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sự</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của</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nguyên</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tử</a:t>
            </a:r>
            <a:endParaRPr lang="en-US" sz="2000" dirty="0">
              <a:solidFill>
                <a:srgbClr val="000000"/>
              </a:solidFill>
              <a:cs typeface="Arial" panose="020B0604020202020204" pitchFamily="34" charset="0"/>
            </a:endParaRPr>
          </a:p>
        </p:txBody>
      </p:sp>
      <p:sp>
        <p:nvSpPr>
          <p:cNvPr id="18" name="Rectangle 17">
            <a:extLst>
              <a:ext uri="{FF2B5EF4-FFF2-40B4-BE49-F238E27FC236}">
                <a16:creationId xmlns:a16="http://schemas.microsoft.com/office/drawing/2014/main" id="{3460375C-C971-4477-B567-2A100FBD96D1}"/>
              </a:ext>
            </a:extLst>
          </p:cNvPr>
          <p:cNvSpPr>
            <a:spLocks noChangeArrowheads="1"/>
          </p:cNvSpPr>
          <p:nvPr/>
        </p:nvSpPr>
        <p:spPr bwMode="auto">
          <a:xfrm>
            <a:off x="1915542" y="1774220"/>
            <a:ext cx="440056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eaLnBrk="0" fontAlgn="base" hangingPunct="0">
              <a:lnSpc>
                <a:spcPct val="120000"/>
              </a:lnSpc>
              <a:spcBef>
                <a:spcPct val="0"/>
              </a:spcBef>
              <a:spcAft>
                <a:spcPct val="0"/>
              </a:spcAft>
              <a:buClrTx/>
              <a:buFont typeface="Arial" panose="020B0604020202020204" pitchFamily="34" charset="0"/>
              <a:buChar char="•"/>
            </a:pPr>
            <a:r>
              <a:rPr lang="en-US" sz="2000" dirty="0" err="1">
                <a:solidFill>
                  <a:srgbClr val="7030A0"/>
                </a:solidFill>
                <a:cs typeface="Arial" panose="020B0604020202020204" pitchFamily="34" charset="0"/>
              </a:rPr>
              <a:t>Đồng</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nhất</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vật</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chất</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với</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khối</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lượng</a:t>
            </a:r>
            <a:endParaRPr lang="en-US" sz="2000" dirty="0">
              <a:solidFill>
                <a:srgbClr val="7030A0"/>
              </a:solidFill>
              <a:cs typeface="Arial" panose="020B0604020202020204" pitchFamily="34" charset="0"/>
            </a:endParaRPr>
          </a:p>
        </p:txBody>
      </p:sp>
      <p:sp>
        <p:nvSpPr>
          <p:cNvPr id="19" name="Minus Sign 18">
            <a:extLst>
              <a:ext uri="{FF2B5EF4-FFF2-40B4-BE49-F238E27FC236}">
                <a16:creationId xmlns:a16="http://schemas.microsoft.com/office/drawing/2014/main" id="{166A9D8F-3D79-40C7-B2A5-74C253645D89}"/>
              </a:ext>
            </a:extLst>
          </p:cNvPr>
          <p:cNvSpPr/>
          <p:nvPr/>
        </p:nvSpPr>
        <p:spPr>
          <a:xfrm>
            <a:off x="4340697" y="835806"/>
            <a:ext cx="1709040" cy="45719"/>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p>
        </p:txBody>
      </p:sp>
    </p:spTree>
    <p:extLst>
      <p:ext uri="{BB962C8B-B14F-4D97-AF65-F5344CB8AC3E}">
        <p14:creationId xmlns:p14="http://schemas.microsoft.com/office/powerpoint/2010/main" val="417145024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228600" y="246601"/>
            <a:ext cx="116586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000" b="1" dirty="0">
                <a:solidFill>
                  <a:srgbClr val="FF0000"/>
                </a:solidFill>
                <a:cs typeface="Arial" panose="020B0604020202020204" pitchFamily="34" charset="0"/>
              </a:rPr>
              <a:t>b. </a:t>
            </a:r>
            <a:r>
              <a:rPr lang="en-US" altLang="en-US" sz="2000" b="1" dirty="0" err="1">
                <a:solidFill>
                  <a:srgbClr val="FF0000"/>
                </a:solidFill>
                <a:cs typeface="Arial" panose="020B0604020202020204" pitchFamily="34" charset="0"/>
              </a:rPr>
              <a:t>Cuộc</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cách</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mạng</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trong</a:t>
            </a:r>
            <a:r>
              <a:rPr lang="en-US" altLang="en-US" sz="2000" b="1" dirty="0">
                <a:solidFill>
                  <a:srgbClr val="FF0000"/>
                </a:solidFill>
                <a:cs typeface="Arial" panose="020B0604020202020204" pitchFamily="34" charset="0"/>
              </a:rPr>
              <a:t> KHTN </a:t>
            </a:r>
            <a:r>
              <a:rPr lang="en-US" altLang="en-US" sz="2000" b="1" dirty="0" err="1">
                <a:solidFill>
                  <a:srgbClr val="FF0000"/>
                </a:solidFill>
                <a:cs typeface="Arial" panose="020B0604020202020204" pitchFamily="34" charset="0"/>
              </a:rPr>
              <a:t>cuối</a:t>
            </a:r>
            <a:r>
              <a:rPr lang="en-US" altLang="en-US" sz="2000" b="1" dirty="0">
                <a:solidFill>
                  <a:srgbClr val="FF0000"/>
                </a:solidFill>
                <a:cs typeface="Arial" panose="020B0604020202020204" pitchFamily="34" charset="0"/>
              </a:rPr>
              <a:t> </a:t>
            </a:r>
            <a:r>
              <a:rPr lang="en-US" altLang="en-US" sz="2000" b="1" dirty="0" err="1" smtClean="0">
                <a:solidFill>
                  <a:srgbClr val="FF0000"/>
                </a:solidFill>
                <a:cs typeface="Arial" panose="020B0604020202020204" pitchFamily="34" charset="0"/>
              </a:rPr>
              <a:t>thế</a:t>
            </a:r>
            <a:r>
              <a:rPr lang="en-US" altLang="en-US" sz="2000" b="1" dirty="0" smtClean="0">
                <a:solidFill>
                  <a:srgbClr val="FF0000"/>
                </a:solidFill>
                <a:cs typeface="Arial" panose="020B0604020202020204" pitchFamily="34" charset="0"/>
              </a:rPr>
              <a:t> </a:t>
            </a:r>
            <a:r>
              <a:rPr lang="en-US" altLang="en-US" sz="2000" b="1" dirty="0" err="1" smtClean="0">
                <a:solidFill>
                  <a:srgbClr val="FF0000"/>
                </a:solidFill>
                <a:cs typeface="Arial" panose="020B0604020202020204" pitchFamily="34" charset="0"/>
              </a:rPr>
              <a:t>kỷ</a:t>
            </a:r>
            <a:r>
              <a:rPr lang="en-US" altLang="en-US" sz="2000" b="1" dirty="0" smtClean="0">
                <a:solidFill>
                  <a:srgbClr val="FF0000"/>
                </a:solidFill>
                <a:cs typeface="Arial" panose="020B0604020202020204" pitchFamily="34" charset="0"/>
              </a:rPr>
              <a:t> XIX </a:t>
            </a:r>
            <a:r>
              <a:rPr lang="en-US" altLang="en-US" sz="2000" b="1" dirty="0" err="1">
                <a:solidFill>
                  <a:srgbClr val="FF0000"/>
                </a:solidFill>
                <a:cs typeface="Arial" panose="020B0604020202020204" pitchFamily="34" charset="0"/>
              </a:rPr>
              <a:t>đầu</a:t>
            </a:r>
            <a:r>
              <a:rPr lang="en-US" altLang="en-US" sz="2000" b="1" dirty="0">
                <a:solidFill>
                  <a:srgbClr val="FF0000"/>
                </a:solidFill>
                <a:cs typeface="Arial" panose="020B0604020202020204" pitchFamily="34" charset="0"/>
              </a:rPr>
              <a:t> TKXX </a:t>
            </a:r>
            <a:r>
              <a:rPr lang="en-US" altLang="en-US" sz="2000" b="1" dirty="0" err="1">
                <a:solidFill>
                  <a:srgbClr val="FF0000"/>
                </a:solidFill>
                <a:cs typeface="Arial" panose="020B0604020202020204" pitchFamily="34" charset="0"/>
              </a:rPr>
              <a:t>và</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sự</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phá</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sản</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của</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các</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quan</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điểm</a:t>
            </a:r>
            <a:r>
              <a:rPr lang="en-US" altLang="en-US" sz="2000" b="1" dirty="0">
                <a:solidFill>
                  <a:srgbClr val="FF0000"/>
                </a:solidFill>
                <a:cs typeface="Arial" panose="020B0604020202020204" pitchFamily="34" charset="0"/>
              </a:rPr>
              <a:t> </a:t>
            </a:r>
            <a:r>
              <a:rPr lang="en-US" altLang="en-US" sz="2000" b="1" dirty="0" err="1" smtClean="0">
                <a:solidFill>
                  <a:srgbClr val="FF0000"/>
                </a:solidFill>
                <a:cs typeface="Arial" panose="020B0604020202020204" pitchFamily="34" charset="0"/>
              </a:rPr>
              <a:t>duy</a:t>
            </a:r>
            <a:r>
              <a:rPr lang="en-US" altLang="en-US" sz="2000" b="1" dirty="0" smtClean="0">
                <a:solidFill>
                  <a:srgbClr val="FF0000"/>
                </a:solidFill>
                <a:cs typeface="Arial" panose="020B0604020202020204" pitchFamily="34" charset="0"/>
              </a:rPr>
              <a:t> </a:t>
            </a:r>
            <a:r>
              <a:rPr lang="en-US" altLang="en-US" sz="2000" b="1" dirty="0" err="1" smtClean="0">
                <a:solidFill>
                  <a:srgbClr val="FF0000"/>
                </a:solidFill>
                <a:cs typeface="Arial" panose="020B0604020202020204" pitchFamily="34" charset="0"/>
              </a:rPr>
              <a:t>vật</a:t>
            </a:r>
            <a:r>
              <a:rPr lang="en-US" altLang="en-US" sz="2000" b="1" dirty="0" smtClean="0">
                <a:solidFill>
                  <a:srgbClr val="FF0000"/>
                </a:solidFill>
                <a:cs typeface="Arial" panose="020B0604020202020204" pitchFamily="34" charset="0"/>
              </a:rPr>
              <a:t> </a:t>
            </a:r>
            <a:r>
              <a:rPr lang="en-US" altLang="en-US" sz="2000" b="1" dirty="0" err="1" smtClean="0">
                <a:solidFill>
                  <a:srgbClr val="FF0000"/>
                </a:solidFill>
                <a:cs typeface="Arial" panose="020B0604020202020204" pitchFamily="34" charset="0"/>
              </a:rPr>
              <a:t>siêu</a:t>
            </a:r>
            <a:r>
              <a:rPr lang="en-US" altLang="en-US" sz="2000" b="1" dirty="0" smtClean="0">
                <a:solidFill>
                  <a:srgbClr val="FF0000"/>
                </a:solidFill>
                <a:cs typeface="Arial" panose="020B0604020202020204" pitchFamily="34" charset="0"/>
              </a:rPr>
              <a:t> </a:t>
            </a:r>
            <a:r>
              <a:rPr lang="en-US" altLang="en-US" sz="2000" b="1" dirty="0" err="1" smtClean="0">
                <a:solidFill>
                  <a:srgbClr val="FF0000"/>
                </a:solidFill>
                <a:cs typeface="Arial" panose="020B0604020202020204" pitchFamily="34" charset="0"/>
              </a:rPr>
              <a:t>hình</a:t>
            </a:r>
            <a:r>
              <a:rPr lang="en-US" altLang="en-US" sz="2000" b="1" dirty="0" smtClean="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về</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vật</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chất</a:t>
            </a:r>
            <a:r>
              <a:rPr lang="en-US" altLang="en-US" sz="2000" b="1" dirty="0">
                <a:solidFill>
                  <a:srgbClr val="FF0000"/>
                </a:solidFill>
                <a:cs typeface="Arial" panose="020B0604020202020204" pitchFamily="34" charset="0"/>
              </a:rPr>
              <a:t>   </a:t>
            </a:r>
          </a:p>
        </p:txBody>
      </p:sp>
      <p:sp>
        <p:nvSpPr>
          <p:cNvPr id="4" name="WordArt 7"/>
          <p:cNvSpPr>
            <a:spLocks noChangeArrowheads="1" noChangeShapeType="1" noTextEdit="1"/>
          </p:cNvSpPr>
          <p:nvPr/>
        </p:nvSpPr>
        <p:spPr bwMode="auto">
          <a:xfrm>
            <a:off x="414759" y="3171719"/>
            <a:ext cx="4763348" cy="411780"/>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vi-VN" sz="3600" b="1" kern="10" dirty="0">
                <a:ln w="9525">
                  <a:solidFill>
                    <a:srgbClr val="000080"/>
                  </a:solidFill>
                  <a:round/>
                  <a:headEnd/>
                  <a:tailEnd/>
                </a:ln>
                <a:solidFill>
                  <a:srgbClr val="0000FF"/>
                </a:solidFill>
                <a:latin typeface="Times New Roman" panose="02020603050405020304" pitchFamily="18" charset="0"/>
                <a:cs typeface="Times New Roman" panose="02020603050405020304" pitchFamily="18" charset="0"/>
              </a:rPr>
              <a:t>Wilhelm Rơntgen tia X 1895 </a:t>
            </a:r>
            <a:endParaRPr lang="en-US" sz="3600" b="1" kern="10" dirty="0">
              <a:ln w="9525">
                <a:solidFill>
                  <a:srgbClr val="000080"/>
                </a:solidFill>
                <a:round/>
                <a:headEnd/>
                <a:tailEnd/>
              </a:ln>
              <a:solidFill>
                <a:srgbClr val="0000FF"/>
              </a:solidFill>
              <a:latin typeface="Times New Roman" panose="02020603050405020304" pitchFamily="18" charset="0"/>
              <a:cs typeface="Times New Roman" panose="02020603050405020304" pitchFamily="18" charset="0"/>
            </a:endParaRPr>
          </a:p>
        </p:txBody>
      </p:sp>
      <p:sp>
        <p:nvSpPr>
          <p:cNvPr id="5" name="Rectangle 7"/>
          <p:cNvSpPr>
            <a:spLocks noChangeArrowheads="1"/>
          </p:cNvSpPr>
          <p:nvPr/>
        </p:nvSpPr>
        <p:spPr bwMode="auto">
          <a:xfrm>
            <a:off x="2126932" y="1447238"/>
            <a:ext cx="61023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spcBef>
                <a:spcPct val="0"/>
              </a:spcBef>
              <a:spcAft>
                <a:spcPct val="0"/>
              </a:spcAft>
              <a:buClrTx/>
              <a:buFontTx/>
              <a:buNone/>
            </a:pP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Những</a:t>
            </a: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phát</a:t>
            </a: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minh</a:t>
            </a:r>
            <a:r>
              <a:rPr lang="en-US" sz="2800" b="1" dirty="0">
                <a:solidFill>
                  <a:srgbClr val="7030A0"/>
                </a:solidFill>
                <a:latin typeface="Times New Roman" panose="02020603050405020304" pitchFamily="18" charset="0"/>
                <a:cs typeface="Times New Roman" panose="02020603050405020304" pitchFamily="18" charset="0"/>
              </a:rPr>
              <a:t> khoa </a:t>
            </a:r>
            <a:r>
              <a:rPr lang="en-US" sz="2800" b="1" dirty="0" err="1">
                <a:solidFill>
                  <a:srgbClr val="7030A0"/>
                </a:solidFill>
                <a:latin typeface="Times New Roman" panose="02020603050405020304" pitchFamily="18" charset="0"/>
                <a:cs typeface="Times New Roman" panose="02020603050405020304" pitchFamily="18" charset="0"/>
              </a:rPr>
              <a:t>học</a:t>
            </a: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tự</a:t>
            </a: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nhiên</a:t>
            </a:r>
            <a:r>
              <a:rPr lang="en-US" sz="2800" b="1" dirty="0">
                <a:solidFill>
                  <a:srgbClr val="7030A0"/>
                </a:solidFill>
                <a:latin typeface="Times New Roman" panose="02020603050405020304" pitchFamily="18" charset="0"/>
                <a:cs typeface="Times New Roman" panose="02020603050405020304" pitchFamily="18" charset="0"/>
              </a:rPr>
              <a:t>:</a:t>
            </a:r>
          </a:p>
        </p:txBody>
      </p:sp>
      <p:sp>
        <p:nvSpPr>
          <p:cNvPr id="6" name="Rectangle 8"/>
          <p:cNvSpPr>
            <a:spLocks noChangeArrowheads="1"/>
          </p:cNvSpPr>
          <p:nvPr/>
        </p:nvSpPr>
        <p:spPr bwMode="auto">
          <a:xfrm>
            <a:off x="5878227" y="5272840"/>
            <a:ext cx="387413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dirty="0" err="1">
                <a:solidFill>
                  <a:srgbClr val="CC0066"/>
                </a:solidFill>
                <a:latin typeface="+mj-lt"/>
                <a:cs typeface="Times New Roman" panose="02020603050405020304" pitchFamily="18" charset="0"/>
              </a:rPr>
              <a:t>Đặt</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cơ</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sở</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đầu</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tiên</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bác</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bỏ</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quan</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niệm</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vật</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chất</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là</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nguyên</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tử</a:t>
            </a:r>
            <a:r>
              <a:rPr lang="en-US" sz="2000" dirty="0">
                <a:solidFill>
                  <a:srgbClr val="CC0066"/>
                </a:solidFill>
                <a:latin typeface="+mj-lt"/>
                <a:cs typeface="Times New Roman" panose="02020603050405020304" pitchFamily="18" charset="0"/>
              </a:rPr>
              <a:t>.</a:t>
            </a:r>
          </a:p>
        </p:txBody>
      </p:sp>
      <p:pic>
        <p:nvPicPr>
          <p:cNvPr id="7" name="Picture 6"/>
          <p:cNvPicPr>
            <a:picLocks noChangeAspect="1"/>
          </p:cNvPicPr>
          <p:nvPr/>
        </p:nvPicPr>
        <p:blipFill>
          <a:blip r:embed="rId2"/>
          <a:stretch>
            <a:fillRect/>
          </a:stretch>
        </p:blipFill>
        <p:spPr>
          <a:xfrm>
            <a:off x="524017" y="3907056"/>
            <a:ext cx="4714874" cy="2602011"/>
          </a:xfrm>
          <a:prstGeom prst="rect">
            <a:avLst/>
          </a:prstGeom>
          <a:ln>
            <a:noFill/>
          </a:ln>
          <a:effectLst>
            <a:softEdge rad="112500"/>
          </a:effectLst>
        </p:spPr>
      </p:pic>
      <p:pic>
        <p:nvPicPr>
          <p:cNvPr id="8" name="Picture 7"/>
          <p:cNvPicPr>
            <a:picLocks noChangeAspect="1"/>
          </p:cNvPicPr>
          <p:nvPr/>
        </p:nvPicPr>
        <p:blipFill>
          <a:blip r:embed="rId3"/>
          <a:stretch>
            <a:fillRect/>
          </a:stretch>
        </p:blipFill>
        <p:spPr>
          <a:xfrm>
            <a:off x="5553116" y="2016777"/>
            <a:ext cx="4418964" cy="3054192"/>
          </a:xfrm>
          <a:prstGeom prst="rect">
            <a:avLst/>
          </a:prstGeom>
          <a:ln>
            <a:noFill/>
          </a:ln>
          <a:effectLst>
            <a:softEdge rad="112500"/>
          </a:effectLst>
        </p:spPr>
      </p:pic>
      <p:grpSp>
        <p:nvGrpSpPr>
          <p:cNvPr id="10" name="Group 21"/>
          <p:cNvGrpSpPr>
            <a:grpSpLocks/>
          </p:cNvGrpSpPr>
          <p:nvPr/>
        </p:nvGrpSpPr>
        <p:grpSpPr bwMode="auto">
          <a:xfrm>
            <a:off x="1938108" y="1098693"/>
            <a:ext cx="6712142" cy="22053"/>
            <a:chOff x="-2499" y="576"/>
            <a:chExt cx="7613" cy="3141"/>
          </a:xfrm>
        </p:grpSpPr>
        <p:sp>
          <p:nvSpPr>
            <p:cNvPr id="11"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 name="Line 8"/>
            <p:cNvSpPr>
              <a:spLocks noChangeShapeType="1"/>
            </p:cNvSpPr>
            <p:nvPr/>
          </p:nvSpPr>
          <p:spPr bwMode="auto">
            <a:xfrm>
              <a:off x="-2499" y="3717"/>
              <a:ext cx="7613"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spTree>
    <p:extLst>
      <p:ext uri="{BB962C8B-B14F-4D97-AF65-F5344CB8AC3E}">
        <p14:creationId xmlns:p14="http://schemas.microsoft.com/office/powerpoint/2010/main" val="257162448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8"/>
          <p:cNvSpPr>
            <a:spLocks noChangeArrowheads="1"/>
          </p:cNvSpPr>
          <p:nvPr/>
        </p:nvSpPr>
        <p:spPr bwMode="auto">
          <a:xfrm>
            <a:off x="1295400" y="381000"/>
            <a:ext cx="5339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spcBef>
                <a:spcPct val="0"/>
              </a:spcBef>
              <a:spcAft>
                <a:spcPct val="0"/>
              </a:spcAft>
              <a:buClrTx/>
              <a:buFontTx/>
              <a:buNone/>
            </a:pP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Những</a:t>
            </a: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phát</a:t>
            </a: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minh</a:t>
            </a:r>
            <a:r>
              <a:rPr lang="en-US" sz="2200" b="1" dirty="0">
                <a:solidFill>
                  <a:srgbClr val="CC0066"/>
                </a:solidFill>
                <a:cs typeface="Arial" panose="020B0604020202020204" pitchFamily="34" charset="0"/>
              </a:rPr>
              <a:t> khoa </a:t>
            </a:r>
            <a:r>
              <a:rPr lang="en-US" sz="2200" b="1" dirty="0" err="1">
                <a:solidFill>
                  <a:srgbClr val="CC0066"/>
                </a:solidFill>
                <a:cs typeface="Arial" panose="020B0604020202020204" pitchFamily="34" charset="0"/>
              </a:rPr>
              <a:t>học</a:t>
            </a: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tự</a:t>
            </a: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nhiên</a:t>
            </a:r>
            <a:r>
              <a:rPr lang="en-US" sz="2200" b="1" dirty="0">
                <a:solidFill>
                  <a:srgbClr val="CC0066"/>
                </a:solidFill>
                <a:cs typeface="Arial" panose="020B0604020202020204" pitchFamily="34" charset="0"/>
              </a:rPr>
              <a:t>:</a:t>
            </a:r>
          </a:p>
        </p:txBody>
      </p:sp>
      <p:grpSp>
        <p:nvGrpSpPr>
          <p:cNvPr id="4" name="Group 1"/>
          <p:cNvGrpSpPr>
            <a:grpSpLocks/>
          </p:cNvGrpSpPr>
          <p:nvPr/>
        </p:nvGrpSpPr>
        <p:grpSpPr bwMode="auto">
          <a:xfrm>
            <a:off x="304800" y="811887"/>
            <a:ext cx="11125200" cy="4015680"/>
            <a:chOff x="250825" y="1600200"/>
            <a:chExt cx="8485188" cy="4495800"/>
          </a:xfrm>
        </p:grpSpPr>
        <p:sp>
          <p:nvSpPr>
            <p:cNvPr id="5" name="AutoShape 3"/>
            <p:cNvSpPr>
              <a:spLocks noChangeArrowheads="1"/>
            </p:cNvSpPr>
            <p:nvPr/>
          </p:nvSpPr>
          <p:spPr bwMode="ltGray">
            <a:xfrm>
              <a:off x="250825" y="1600200"/>
              <a:ext cx="5715001" cy="4495800"/>
            </a:xfrm>
            <a:prstGeom prst="rightArrow">
              <a:avLst>
                <a:gd name="adj1" fmla="val 79306"/>
                <a:gd name="adj2" fmla="val 32395"/>
              </a:avLst>
            </a:prstGeom>
            <a:solidFill>
              <a:srgbClr val="92D05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200" b="0" i="0" u="none" strike="noStrike" kern="0" cap="none" spc="0" normalizeH="0" baseline="0" noProof="0">
                <a:ln>
                  <a:noFill/>
                </a:ln>
                <a:solidFill>
                  <a:srgbClr val="1F5281"/>
                </a:solidFill>
                <a:effectLst/>
                <a:uLnTx/>
                <a:uFillTx/>
                <a:latin typeface="Arial" panose="020B0604020202020204" pitchFamily="34" charset="0"/>
                <a:cs typeface="Arial" panose="020B0604020202020204" pitchFamily="34" charset="0"/>
              </a:endParaRPr>
            </a:p>
          </p:txBody>
        </p:sp>
        <p:sp>
          <p:nvSpPr>
            <p:cNvPr id="6" name="AutoShape 4"/>
            <p:cNvSpPr>
              <a:spLocks noChangeArrowheads="1"/>
            </p:cNvSpPr>
            <p:nvPr/>
          </p:nvSpPr>
          <p:spPr bwMode="blackWhite">
            <a:xfrm>
              <a:off x="762000" y="2210133"/>
              <a:ext cx="4038600" cy="990322"/>
            </a:xfrm>
            <a:prstGeom prst="roundRect">
              <a:avLst>
                <a:gd name="adj" fmla="val 9106"/>
              </a:avLst>
            </a:prstGeom>
            <a:solidFill>
              <a:srgbClr val="FFFFFF"/>
            </a:solidFill>
            <a:ln w="25400" cap="flat" cmpd="sng" algn="ctr">
              <a:solidFill>
                <a:srgbClr val="D89F39"/>
              </a:solidFill>
              <a:prstDash val="solid"/>
              <a:headEnd/>
              <a:tailEnd/>
            </a:ln>
            <a:effec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1896 -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Béccơren</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phát</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hiện</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ra</a:t>
              </a:r>
              <a:endPar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hiện</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tượng</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phóng</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xạ</a:t>
              </a:r>
              <a:endPar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 name="AutoShape 5"/>
            <p:cNvSpPr>
              <a:spLocks noChangeArrowheads="1"/>
            </p:cNvSpPr>
            <p:nvPr/>
          </p:nvSpPr>
          <p:spPr bwMode="blackWhite">
            <a:xfrm>
              <a:off x="762000" y="3352938"/>
              <a:ext cx="4038600" cy="990322"/>
            </a:xfrm>
            <a:prstGeom prst="roundRect">
              <a:avLst>
                <a:gd name="adj" fmla="val 9106"/>
              </a:avLst>
            </a:prstGeom>
            <a:solidFill>
              <a:srgbClr val="FFFFFF"/>
            </a:solidFill>
            <a:ln w="25400" cap="flat" cmpd="sng" algn="ctr">
              <a:solidFill>
                <a:srgbClr val="D89F39"/>
              </a:solidFill>
              <a:prstDash val="solid"/>
              <a:headEnd/>
              <a:tailEnd/>
            </a:ln>
            <a:effec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1897 -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Tôm</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xơ</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phát</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hiện</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ra</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điện</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tử</a:t>
              </a:r>
              <a:endPar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 name="AutoShape 6"/>
            <p:cNvSpPr>
              <a:spLocks noChangeArrowheads="1"/>
            </p:cNvSpPr>
            <p:nvPr/>
          </p:nvSpPr>
          <p:spPr bwMode="blackWhite">
            <a:xfrm>
              <a:off x="762000" y="4495744"/>
              <a:ext cx="4038600" cy="990322"/>
            </a:xfrm>
            <a:prstGeom prst="roundRect">
              <a:avLst>
                <a:gd name="adj" fmla="val 9106"/>
              </a:avLst>
            </a:prstGeom>
            <a:solidFill>
              <a:srgbClr val="FFFFFF"/>
            </a:solidFill>
            <a:ln w="25400" cap="flat" cmpd="sng" algn="ctr">
              <a:solidFill>
                <a:srgbClr val="D89F39"/>
              </a:solidFill>
              <a:prstDash val="solid"/>
              <a:headEnd/>
              <a:tailEnd/>
            </a:ln>
            <a:effec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1901 - Kaufman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đã</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chứng</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minh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được</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khối</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lượng</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điện</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tử</a:t>
              </a:r>
              <a:endPar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 name="Rectangle 9"/>
            <p:cNvSpPr>
              <a:spLocks noChangeArrowheads="1"/>
            </p:cNvSpPr>
            <p:nvPr/>
          </p:nvSpPr>
          <p:spPr bwMode="auto">
            <a:xfrm>
              <a:off x="6011863" y="3200455"/>
              <a:ext cx="2724150" cy="1171554"/>
            </a:xfrm>
            <a:prstGeom prst="rect">
              <a:avLst/>
            </a:prstGeom>
            <a:solidFill>
              <a:srgbClr val="0070C0"/>
            </a:solidFill>
            <a:ln w="38100" cap="flat" cmpd="sng" algn="ctr">
              <a:solidFill>
                <a:srgbClr val="FFFFFF"/>
              </a:solidFill>
              <a:prstDash val="solid"/>
            </a:ln>
            <a:effectLst>
              <a:outerShdw blurRad="40000" dist="20000" dir="5400000" rotWithShape="0">
                <a:srgbClr val="000000">
                  <a:alpha val="38000"/>
                </a:srgbClr>
              </a:outerShdw>
            </a:effec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Khoa</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học</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chứng</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minh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được</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sự</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tồn</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tại</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của</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nguyên</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tử</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và</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cấu</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tạo</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của</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nó</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a:t>
              </a:r>
            </a:p>
          </p:txBody>
        </p:sp>
      </p:grpSp>
      <p:pic>
        <p:nvPicPr>
          <p:cNvPr id="10" name="Picture 9"/>
          <p:cNvPicPr>
            <a:picLocks noChangeAspect="1"/>
          </p:cNvPicPr>
          <p:nvPr/>
        </p:nvPicPr>
        <p:blipFill>
          <a:blip r:embed="rId2"/>
          <a:stretch>
            <a:fillRect/>
          </a:stretch>
        </p:blipFill>
        <p:spPr>
          <a:xfrm>
            <a:off x="7619999" y="4191000"/>
            <a:ext cx="3810001" cy="2438400"/>
          </a:xfrm>
          <a:prstGeom prst="rect">
            <a:avLst/>
          </a:prstGeom>
          <a:solidFill>
            <a:schemeClr val="accent4">
              <a:lumMod val="60000"/>
              <a:lumOff val="40000"/>
            </a:schemeClr>
          </a:solidFill>
          <a:ln>
            <a:noFill/>
          </a:ln>
          <a:effectLst>
            <a:softEdge rad="112500"/>
          </a:effectLst>
        </p:spPr>
      </p:pic>
      <p:sp>
        <p:nvSpPr>
          <p:cNvPr id="12" name="Rectangle 11"/>
          <p:cNvSpPr/>
          <p:nvPr/>
        </p:nvSpPr>
        <p:spPr>
          <a:xfrm>
            <a:off x="2483574" y="5321171"/>
            <a:ext cx="5147311" cy="646331"/>
          </a:xfrm>
          <a:prstGeom prst="rect">
            <a:avLst/>
          </a:prstGeom>
        </p:spPr>
        <p:txBody>
          <a:bodyPr wrap="square">
            <a:spAutoFit/>
          </a:bodyPr>
          <a:lstStyle/>
          <a:p>
            <a:pPr algn="ctr" eaLnBrk="0" fontAlgn="base" hangingPunct="0">
              <a:spcBef>
                <a:spcPct val="0"/>
              </a:spcBef>
              <a:spcAft>
                <a:spcPct val="0"/>
              </a:spcAft>
              <a:defRPr/>
            </a:pPr>
            <a:r>
              <a:rPr lang="en-US" dirty="0" err="1">
                <a:solidFill>
                  <a:srgbClr val="3333CC"/>
                </a:solidFill>
                <a:latin typeface="Arial" panose="020B0604020202020204" pitchFamily="34" charset="0"/>
                <a:cs typeface="Arial" panose="020B0604020202020204" pitchFamily="34" charset="0"/>
              </a:rPr>
              <a:t>Nguyên</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tử</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bị</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phân</a:t>
            </a:r>
            <a:r>
              <a:rPr lang="en-US" dirty="0">
                <a:solidFill>
                  <a:srgbClr val="3333CC"/>
                </a:solidFill>
                <a:latin typeface="Arial" panose="020B0604020202020204" pitchFamily="34" charset="0"/>
                <a:cs typeface="Arial" panose="020B0604020202020204" pitchFamily="34" charset="0"/>
              </a:rPr>
              <a:t> chia, tan </a:t>
            </a:r>
            <a:r>
              <a:rPr lang="en-US" dirty="0" err="1">
                <a:solidFill>
                  <a:srgbClr val="3333CC"/>
                </a:solidFill>
                <a:latin typeface="Arial" panose="020B0604020202020204" pitchFamily="34" charset="0"/>
                <a:cs typeface="Arial" panose="020B0604020202020204" pitchFamily="34" charset="0"/>
              </a:rPr>
              <a:t>rã</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vật</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chất</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còn</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không</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nó</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là</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gì</a:t>
            </a:r>
            <a:r>
              <a:rPr lang="en-US" dirty="0">
                <a:solidFill>
                  <a:srgbClr val="3333CC"/>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209536065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11"/>
          <p:cNvSpPr>
            <a:spLocks noChangeArrowheads="1"/>
          </p:cNvSpPr>
          <p:nvPr/>
        </p:nvSpPr>
        <p:spPr bwMode="auto">
          <a:xfrm>
            <a:off x="1066800" y="941982"/>
            <a:ext cx="63775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spcBef>
                <a:spcPct val="0"/>
              </a:spcBef>
              <a:spcAft>
                <a:spcPct val="0"/>
              </a:spcAft>
              <a:buClrTx/>
              <a:buFontTx/>
              <a:buNone/>
            </a:pPr>
            <a:r>
              <a:rPr lang="en-US" sz="2400" b="1" dirty="0">
                <a:solidFill>
                  <a:srgbClr val="FF0066"/>
                </a:solidFill>
                <a:latin typeface="+mj-lt"/>
                <a:cs typeface="Times New Roman" panose="02020603050405020304" pitchFamily="18" charset="0"/>
              </a:rPr>
              <a:t>- 1905 </a:t>
            </a:r>
            <a:r>
              <a:rPr lang="en-US" sz="2400" b="1" dirty="0">
                <a:solidFill>
                  <a:srgbClr val="000000"/>
                </a:solidFill>
                <a:latin typeface="+mj-lt"/>
                <a:cs typeface="Times New Roman" panose="02020603050405020304" pitchFamily="18" charset="0"/>
              </a:rPr>
              <a:t>- </a:t>
            </a:r>
            <a:r>
              <a:rPr lang="en-US" sz="2400" b="1" dirty="0" err="1">
                <a:solidFill>
                  <a:srgbClr val="000000"/>
                </a:solidFill>
                <a:latin typeface="+mj-lt"/>
                <a:cs typeface="Times New Roman" panose="02020603050405020304" pitchFamily="18" charset="0"/>
              </a:rPr>
              <a:t>Thuyết</a:t>
            </a:r>
            <a:r>
              <a:rPr lang="en-US" sz="2400" b="1" dirty="0">
                <a:solidFill>
                  <a:srgbClr val="000000"/>
                </a:solidFill>
                <a:latin typeface="+mj-lt"/>
                <a:cs typeface="Times New Roman" panose="02020603050405020304" pitchFamily="18" charset="0"/>
              </a:rPr>
              <a:t> </a:t>
            </a:r>
            <a:r>
              <a:rPr lang="en-US" sz="2400" b="1" dirty="0" err="1">
                <a:solidFill>
                  <a:srgbClr val="000000"/>
                </a:solidFill>
                <a:latin typeface="+mj-lt"/>
                <a:cs typeface="Times New Roman" panose="02020603050405020304" pitchFamily="18" charset="0"/>
              </a:rPr>
              <a:t>tương</a:t>
            </a:r>
            <a:r>
              <a:rPr lang="en-US" sz="2400" b="1" dirty="0">
                <a:solidFill>
                  <a:srgbClr val="000000"/>
                </a:solidFill>
                <a:latin typeface="+mj-lt"/>
                <a:cs typeface="Times New Roman" panose="02020603050405020304" pitchFamily="18" charset="0"/>
              </a:rPr>
              <a:t> </a:t>
            </a:r>
            <a:r>
              <a:rPr lang="en-US" sz="2400" b="1" dirty="0" err="1">
                <a:solidFill>
                  <a:srgbClr val="000000"/>
                </a:solidFill>
                <a:latin typeface="+mj-lt"/>
                <a:cs typeface="Times New Roman" panose="02020603050405020304" pitchFamily="18" charset="0"/>
              </a:rPr>
              <a:t>đối</a:t>
            </a:r>
            <a:r>
              <a:rPr lang="en-US" sz="2400" b="1" dirty="0">
                <a:solidFill>
                  <a:srgbClr val="000000"/>
                </a:solidFill>
                <a:latin typeface="+mj-lt"/>
                <a:cs typeface="Times New Roman" panose="02020603050405020304" pitchFamily="18" charset="0"/>
              </a:rPr>
              <a:t> </a:t>
            </a:r>
            <a:r>
              <a:rPr lang="en-US" sz="2400" b="1" dirty="0" err="1">
                <a:solidFill>
                  <a:srgbClr val="000000"/>
                </a:solidFill>
                <a:latin typeface="+mj-lt"/>
                <a:cs typeface="Times New Roman" panose="02020603050405020304" pitchFamily="18" charset="0"/>
              </a:rPr>
              <a:t>hẹp</a:t>
            </a:r>
            <a:endParaRPr lang="en-US" sz="2400" b="1" dirty="0">
              <a:solidFill>
                <a:srgbClr val="000000"/>
              </a:solidFill>
              <a:latin typeface="+mj-lt"/>
              <a:cs typeface="Times New Roman" panose="02020603050405020304" pitchFamily="18" charset="0"/>
            </a:endParaRPr>
          </a:p>
        </p:txBody>
      </p:sp>
      <p:sp>
        <p:nvSpPr>
          <p:cNvPr id="5" name="Rectangle 12"/>
          <p:cNvSpPr>
            <a:spLocks noChangeArrowheads="1"/>
          </p:cNvSpPr>
          <p:nvPr/>
        </p:nvSpPr>
        <p:spPr bwMode="auto">
          <a:xfrm>
            <a:off x="1046096" y="2040481"/>
            <a:ext cx="549724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ts val="600"/>
              </a:spcBef>
              <a:spcAft>
                <a:spcPct val="0"/>
              </a:spcAft>
              <a:buClr>
                <a:srgbClr val="727CA3"/>
              </a:buClr>
              <a:buSzPct val="76000"/>
              <a:buNone/>
            </a:pPr>
            <a:r>
              <a:rPr lang="en-US" sz="2400" b="1" dirty="0">
                <a:solidFill>
                  <a:srgbClr val="FF0066"/>
                </a:solidFill>
                <a:latin typeface="+mj-lt"/>
                <a:cs typeface="Times New Roman" panose="02020603050405020304" pitchFamily="18" charset="0"/>
              </a:rPr>
              <a:t>- 1916 </a:t>
            </a:r>
            <a:r>
              <a:rPr lang="en-US" sz="2400" b="1" dirty="0">
                <a:solidFill>
                  <a:srgbClr val="000000"/>
                </a:solidFill>
                <a:latin typeface="+mj-lt"/>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Thuyết</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tương</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đối</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quan</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hệ</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giữa</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năng</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lượng</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với</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khối</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lượng</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độ</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hụt</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khối</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trong</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chuyển</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động</a:t>
            </a:r>
            <a:r>
              <a:rPr lang="en-US" sz="2400" b="1" dirty="0">
                <a:solidFill>
                  <a:srgbClr val="000000"/>
                </a:solidFill>
                <a:latin typeface="+mj-lt"/>
                <a:ea typeface="华文新魏"/>
                <a:cs typeface="Times New Roman" panose="02020603050405020304" pitchFamily="18" charset="0"/>
              </a:rPr>
              <a:t> ~ c…</a:t>
            </a:r>
          </a:p>
        </p:txBody>
      </p:sp>
      <p:pic>
        <p:nvPicPr>
          <p:cNvPr id="6" name="Picture 5"/>
          <p:cNvPicPr>
            <a:picLocks noChangeAspect="1"/>
          </p:cNvPicPr>
          <p:nvPr/>
        </p:nvPicPr>
        <p:blipFill>
          <a:blip r:embed="rId2"/>
          <a:stretch>
            <a:fillRect/>
          </a:stretch>
        </p:blipFill>
        <p:spPr>
          <a:xfrm>
            <a:off x="3522645" y="3505200"/>
            <a:ext cx="3470191" cy="2858527"/>
          </a:xfrm>
          <a:prstGeom prst="rect">
            <a:avLst/>
          </a:prstGeom>
          <a:ln>
            <a:noFill/>
          </a:ln>
          <a:effectLst>
            <a:softEdge rad="112500"/>
          </a:effectLst>
        </p:spPr>
      </p:pic>
      <p:sp>
        <p:nvSpPr>
          <p:cNvPr id="7" name="Rectangle 13"/>
          <p:cNvSpPr>
            <a:spLocks noChangeArrowheads="1"/>
          </p:cNvSpPr>
          <p:nvPr/>
        </p:nvSpPr>
        <p:spPr bwMode="auto">
          <a:xfrm>
            <a:off x="3825825" y="6321705"/>
            <a:ext cx="273685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dirty="0">
                <a:latin typeface="SimHei"/>
                <a:cs typeface="Times New Roman" panose="02020603050405020304" pitchFamily="18" charset="0"/>
              </a:rPr>
              <a:t>A </a:t>
            </a:r>
            <a:r>
              <a:rPr lang="en-US" sz="2000" dirty="0" err="1" smtClean="0">
                <a:latin typeface="SimHei"/>
                <a:cs typeface="Times New Roman" panose="02020603050405020304" pitchFamily="18" charset="0"/>
              </a:rPr>
              <a:t>Anhxtanh</a:t>
            </a:r>
            <a:endParaRPr lang="en-US" sz="2000" dirty="0" smtClean="0">
              <a:latin typeface="SimHei"/>
              <a:cs typeface="Times New Roman" panose="02020603050405020304" pitchFamily="18" charset="0"/>
            </a:endParaRPr>
          </a:p>
          <a:p>
            <a:pPr algn="ctr" eaLnBrk="0" fontAlgn="base" hangingPunct="0">
              <a:spcBef>
                <a:spcPct val="0"/>
              </a:spcBef>
              <a:spcAft>
                <a:spcPct val="0"/>
              </a:spcAft>
              <a:buClrTx/>
              <a:buFontTx/>
              <a:buNone/>
            </a:pPr>
            <a:r>
              <a:rPr lang="en-US" sz="2000" dirty="0" smtClean="0">
                <a:latin typeface="SimHei"/>
                <a:cs typeface="Times New Roman" panose="02020603050405020304" pitchFamily="18" charset="0"/>
              </a:rPr>
              <a:t>(1879 – 1955)</a:t>
            </a:r>
            <a:endParaRPr lang="en-US" sz="2000" dirty="0">
              <a:latin typeface="SimHei"/>
              <a:cs typeface="Times New Roman" panose="02020603050405020304" pitchFamily="18" charset="0"/>
            </a:endParaRPr>
          </a:p>
        </p:txBody>
      </p:sp>
      <p:pic>
        <p:nvPicPr>
          <p:cNvPr id="8"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001000" y="922648"/>
            <a:ext cx="3253740" cy="2515393"/>
          </a:xfrm>
          <a:prstGeom prst="rect">
            <a:avLst/>
          </a:prstGeom>
          <a:ln>
            <a:noFill/>
          </a:ln>
          <a:effectLst>
            <a:reflection blurRad="12700" stA="30000" endPos="30000" dist="5000" dir="5400000" sy="-100000" algn="bl" rotWithShape="0"/>
          </a:effectLst>
          <a:scene3d>
            <a:camera prst="perspectiveContrastingLeftFacing">
              <a:rot lat="300000" lon="19800000" rev="0"/>
            </a:camera>
            <a:lightRig rig="threePt" dir="t">
              <a:rot lat="0" lon="0" rev="2700000"/>
            </a:lightRig>
          </a:scene3d>
          <a:sp3d>
            <a:bevelT w="63500" h="50800"/>
          </a:sp3d>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14"/>
          <p:cNvSpPr>
            <a:spLocks noChangeArrowheads="1"/>
          </p:cNvSpPr>
          <p:nvPr/>
        </p:nvSpPr>
        <p:spPr bwMode="auto">
          <a:xfrm>
            <a:off x="6992835" y="4163635"/>
            <a:ext cx="486804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ts val="600"/>
              </a:spcBef>
              <a:spcAft>
                <a:spcPct val="0"/>
              </a:spcAft>
              <a:buClr>
                <a:srgbClr val="727CA3"/>
              </a:buClr>
              <a:buSzPct val="76000"/>
              <a:buFont typeface="Wingdings" panose="05000000000000000000" pitchFamily="2" charset="2"/>
              <a:buChar char="Ø"/>
            </a:pPr>
            <a:r>
              <a:rPr lang="en-US" sz="2400" dirty="0" err="1">
                <a:solidFill>
                  <a:srgbClr val="3333CC"/>
                </a:solidFill>
                <a:latin typeface="+mn-lt"/>
                <a:cs typeface="Arial" panose="020B0604020202020204" pitchFamily="34" charset="0"/>
              </a:rPr>
              <a:t>Không</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gian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thời</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gian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khối</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lượng</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luôn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biến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đổi</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cùng</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với</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sự</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vận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động</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của</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vật</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chất</a:t>
            </a:r>
            <a:r>
              <a:rPr lang="en-US" sz="2400" dirty="0">
                <a:solidFill>
                  <a:srgbClr val="3333CC"/>
                </a:solidFill>
                <a:latin typeface="+mn-lt"/>
                <a:cs typeface="Arial" panose="020B0604020202020204" pitchFamily="34" charset="0"/>
              </a:rPr>
              <a:t>.</a:t>
            </a:r>
            <a:endParaRPr lang="en-US" sz="2400" dirty="0">
              <a:solidFill>
                <a:srgbClr val="3333CC"/>
              </a:solidFill>
              <a:latin typeface="+mn-lt"/>
              <a:ea typeface="华文新魏"/>
              <a:cs typeface="Arial" panose="020B0604020202020204" pitchFamily="34" charset="0"/>
            </a:endParaRPr>
          </a:p>
        </p:txBody>
      </p:sp>
    </p:spTree>
    <p:extLst>
      <p:ext uri="{BB962C8B-B14F-4D97-AF65-F5344CB8AC3E}">
        <p14:creationId xmlns:p14="http://schemas.microsoft.com/office/powerpoint/2010/main" val="244833580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012159" y="798773"/>
            <a:ext cx="6170023" cy="6061166"/>
          </a:xfrm>
          <a:prstGeom prst="rect">
            <a:avLst/>
          </a:prstGeom>
        </p:spPr>
      </p:pic>
      <p:grpSp>
        <p:nvGrpSpPr>
          <p:cNvPr id="3" name="Group 2"/>
          <p:cNvGrpSpPr/>
          <p:nvPr/>
        </p:nvGrpSpPr>
        <p:grpSpPr>
          <a:xfrm>
            <a:off x="2517690" y="3271023"/>
            <a:ext cx="1960804" cy="3358377"/>
            <a:chOff x="3703470" y="2964313"/>
            <a:chExt cx="2685298" cy="2836786"/>
          </a:xfrm>
        </p:grpSpPr>
        <p:pic>
          <p:nvPicPr>
            <p:cNvPr id="4" name="Picture 3"/>
            <p:cNvPicPr>
              <a:picLocks noChangeAspect="1"/>
            </p:cNvPicPr>
            <p:nvPr/>
          </p:nvPicPr>
          <p:blipFill>
            <a:blip r:embed="rId3"/>
            <a:stretch>
              <a:fillRect/>
            </a:stretch>
          </p:blipFill>
          <p:spPr>
            <a:xfrm>
              <a:off x="3703470" y="2964313"/>
              <a:ext cx="1421983" cy="1485141"/>
            </a:xfrm>
            <a:prstGeom prst="rect">
              <a:avLst/>
            </a:prstGeom>
          </p:spPr>
        </p:pic>
        <p:pic>
          <p:nvPicPr>
            <p:cNvPr id="5" name="Picture 4" descr="Image result for cÃ¢y máº§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25453" y="2964313"/>
              <a:ext cx="1263315" cy="1485141"/>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5"/>
            <a:stretch>
              <a:fillRect/>
            </a:stretch>
          </p:blipFill>
          <p:spPr>
            <a:xfrm>
              <a:off x="3703470" y="4449454"/>
              <a:ext cx="2685298" cy="1351645"/>
            </a:xfrm>
            <a:prstGeom prst="rect">
              <a:avLst/>
            </a:prstGeom>
          </p:spPr>
        </p:pic>
      </p:grpSp>
      <p:grpSp>
        <p:nvGrpSpPr>
          <p:cNvPr id="7" name="Group 6"/>
          <p:cNvGrpSpPr/>
          <p:nvPr/>
        </p:nvGrpSpPr>
        <p:grpSpPr>
          <a:xfrm>
            <a:off x="214420" y="3429000"/>
            <a:ext cx="1896619" cy="3056475"/>
            <a:chOff x="7303165" y="1958381"/>
            <a:chExt cx="2854676" cy="2577261"/>
          </a:xfrm>
        </p:grpSpPr>
        <p:pic>
          <p:nvPicPr>
            <p:cNvPr id="8" name="Picture 7" descr="images[9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03165" y="1958381"/>
              <a:ext cx="1323474" cy="1344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7" descr="planet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00001" y="1958381"/>
              <a:ext cx="1557839" cy="1344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4" descr="Sao"/>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303165" y="3302897"/>
              <a:ext cx="2854676" cy="12327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 name="Group 10"/>
          <p:cNvGrpSpPr/>
          <p:nvPr/>
        </p:nvGrpSpPr>
        <p:grpSpPr>
          <a:xfrm>
            <a:off x="5031758" y="2683781"/>
            <a:ext cx="1960804" cy="3216994"/>
            <a:chOff x="1004973" y="3320715"/>
            <a:chExt cx="3037638" cy="3008173"/>
          </a:xfrm>
        </p:grpSpPr>
        <p:pic>
          <p:nvPicPr>
            <p:cNvPr id="12" name="Picture 11"/>
            <p:cNvPicPr>
              <a:picLocks noChangeAspect="1"/>
            </p:cNvPicPr>
            <p:nvPr/>
          </p:nvPicPr>
          <p:blipFill>
            <a:blip r:embed="rId9"/>
            <a:stretch>
              <a:fillRect/>
            </a:stretch>
          </p:blipFill>
          <p:spPr>
            <a:xfrm>
              <a:off x="2541839" y="3344779"/>
              <a:ext cx="1500771" cy="1062390"/>
            </a:xfrm>
            <a:prstGeom prst="rect">
              <a:avLst/>
            </a:prstGeom>
            <a:ln>
              <a:noFill/>
            </a:ln>
            <a:effectLst>
              <a:outerShdw blurRad="190500" algn="tl" rotWithShape="0">
                <a:srgbClr val="000000">
                  <a:alpha val="70000"/>
                </a:srgbClr>
              </a:outerShdw>
            </a:effectLst>
          </p:spPr>
        </p:pic>
        <p:pic>
          <p:nvPicPr>
            <p:cNvPr id="13" name="Picture 2" descr="Image result for tháº¿ giá»i loÃ i vÆ°á»£n"/>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41069" y="4403279"/>
              <a:ext cx="3001542" cy="1925609"/>
            </a:xfrm>
            <a:prstGeom prst="rect">
              <a:avLst/>
            </a:prstGeom>
            <a:ln>
              <a:noFill/>
            </a:ln>
            <a:effectLst>
              <a:outerShdw blurRad="190500" algn="tl" rotWithShape="0">
                <a:srgbClr val="000000">
                  <a:alpha val="70000"/>
                </a:srgbClr>
              </a:outerShdw>
            </a:effectLst>
            <a:extLst>
              <a:ext uri="{909E8E84-426E-40DD-AFC4-6F175D3DCCD1}">
                <a14:hiddenFill xmlns:a14="http://schemas.microsoft.com/office/drawing/2010/main">
                  <a:solidFill>
                    <a:srgbClr val="FFFFFF"/>
                  </a:solidFill>
                </a14:hiddenFill>
              </a:ext>
            </a:extLst>
          </p:spPr>
        </p:pic>
        <p:pic>
          <p:nvPicPr>
            <p:cNvPr id="14" name="Picture 8" descr="animals-CM 70 Ng Chi Thanh (17)"/>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004973" y="3320715"/>
              <a:ext cx="1521659" cy="1123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5" name="Picture 14"/>
          <p:cNvPicPr>
            <a:picLocks noChangeAspect="1"/>
          </p:cNvPicPr>
          <p:nvPr/>
        </p:nvPicPr>
        <p:blipFill>
          <a:blip r:embed="rId12"/>
          <a:stretch>
            <a:fillRect/>
          </a:stretch>
        </p:blipFill>
        <p:spPr>
          <a:xfrm>
            <a:off x="7289755" y="1334734"/>
            <a:ext cx="2666559" cy="3298222"/>
          </a:xfrm>
          <a:prstGeom prst="rect">
            <a:avLst/>
          </a:prstGeom>
        </p:spPr>
      </p:pic>
      <p:sp>
        <p:nvSpPr>
          <p:cNvPr id="16" name="WordArt 9"/>
          <p:cNvSpPr>
            <a:spLocks noChangeArrowheads="1" noChangeShapeType="1" noTextEdit="1"/>
          </p:cNvSpPr>
          <p:nvPr/>
        </p:nvSpPr>
        <p:spPr bwMode="auto">
          <a:xfrm rot="1619728">
            <a:off x="6782835" y="1050637"/>
            <a:ext cx="3496211" cy="4234858"/>
          </a:xfrm>
          <a:prstGeom prst="rect">
            <a:avLst/>
          </a:prstGeom>
        </p:spPr>
        <p:txBody>
          <a:bodyPr spcFirstLastPara="1" wrap="none" fromWordArt="1">
            <a:prstTxWarp prst="textArchUp">
              <a:avLst>
                <a:gd name="adj" fmla="val 10800004"/>
              </a:avLst>
            </a:prstTxWarp>
          </a:bodyPr>
          <a:lstStyle/>
          <a:p>
            <a:pPr algn="ctr" eaLnBrk="0" fontAlgn="base" hangingPunct="0">
              <a:spcBef>
                <a:spcPct val="0"/>
              </a:spcBef>
              <a:spcAft>
                <a:spcPct val="0"/>
              </a:spcAft>
            </a:pPr>
            <a:r>
              <a:rPr lang="vi-VN" sz="3200" b="1" kern="10" dirty="0">
                <a:ln w="9525">
                  <a:solidFill>
                    <a:srgbClr val="FF0000"/>
                  </a:solidFill>
                  <a:round/>
                  <a:headEnd/>
                  <a:tailEnd/>
                </a:ln>
                <a:solidFill>
                  <a:srgbClr val="0000FF"/>
                </a:solidFill>
                <a:ea typeface="SimSun" panose="02010600030101010101" pitchFamily="2" charset="-122"/>
                <a:cs typeface="Arial" panose="020B0604020202020204" pitchFamily="34" charset="0"/>
              </a:rPr>
              <a:t>VẬT CHẤT TỒN TẠI DƯỚI CÁC HÌNH THÁI VÔ CÙNG ĐA DẠNG</a:t>
            </a:r>
            <a:r>
              <a:rPr lang="en-US" sz="3200" b="1" kern="10" dirty="0">
                <a:ln w="9525">
                  <a:solidFill>
                    <a:srgbClr val="FF0000"/>
                  </a:solidFill>
                  <a:round/>
                  <a:headEnd/>
                  <a:tailEnd/>
                </a:ln>
                <a:solidFill>
                  <a:srgbClr val="0000FF"/>
                </a:solidFill>
                <a:latin typeface="Calibri"/>
                <a:ea typeface="SimSun" panose="02010600030101010101" pitchFamily="2" charset="-122"/>
                <a:cs typeface="Arial" panose="020B0604020202020204" pitchFamily="34" charset="0"/>
              </a:rPr>
              <a:t> THỐNG NHẤT Ở TÍNH VẬT CHẤT</a:t>
            </a:r>
            <a:endParaRPr lang="en-US" sz="3200" b="1" kern="10" dirty="0">
              <a:ln w="9525">
                <a:solidFill>
                  <a:srgbClr val="FF0000"/>
                </a:solidFill>
                <a:round/>
                <a:headEnd/>
                <a:tailEnd/>
              </a:ln>
              <a:solidFill>
                <a:srgbClr val="0000FF"/>
              </a:solidFill>
              <a:ea typeface="SimSun" panose="02010600030101010101" pitchFamily="2" charset="-122"/>
              <a:cs typeface="Arial" panose="020B0604020202020204" pitchFamily="34" charset="0"/>
            </a:endParaRPr>
          </a:p>
        </p:txBody>
      </p:sp>
      <p:sp>
        <p:nvSpPr>
          <p:cNvPr id="17" name="Rectangle 16"/>
          <p:cNvSpPr/>
          <p:nvPr/>
        </p:nvSpPr>
        <p:spPr>
          <a:xfrm>
            <a:off x="0" y="1624106"/>
            <a:ext cx="5632719" cy="1015663"/>
          </a:xfrm>
          <a:prstGeom prst="rect">
            <a:avLst/>
          </a:prstGeom>
        </p:spPr>
        <p:txBody>
          <a:bodyPr wrap="square">
            <a:spAutoFit/>
          </a:bodyPr>
          <a:lstStyle/>
          <a:p>
            <a:pPr marL="342900" lvl="0" indent="-342900" algn="ctr">
              <a:spcBef>
                <a:spcPct val="20000"/>
              </a:spcBef>
              <a:defRPr/>
            </a:pPr>
            <a:r>
              <a:rPr lang="en-US" sz="2000" dirty="0">
                <a:solidFill>
                  <a:prstClr val="black"/>
                </a:solidFill>
                <a:latin typeface="Times New Roman" pitchFamily="18" charset="0"/>
                <a:ea typeface="黑体" pitchFamily="49" charset="-122"/>
                <a:cs typeface="Times New Roman" pitchFamily="18" charset="0"/>
              </a:rPr>
              <a:t>	</a:t>
            </a:r>
            <a:r>
              <a:rPr lang="vi-VN" sz="2000" dirty="0">
                <a:solidFill>
                  <a:prstClr val="black"/>
                </a:solidFill>
                <a:latin typeface="Times New Roman" pitchFamily="18" charset="0"/>
                <a:ea typeface="黑体" pitchFamily="49" charset="-122"/>
                <a:cs typeface="Times New Roman" pitchFamily="18" charset="0"/>
              </a:rPr>
              <a:t>TỪ VẬT CHẤT TỰ NHIÊN CHƯA CÓ SỰ SỐNG ...ĐẾN VẬT CHẤT TỰ NHIÊN PHÁT SINH, TỒN TẠI SỰ SỐNG</a:t>
            </a:r>
          </a:p>
        </p:txBody>
      </p:sp>
      <p:sp>
        <p:nvSpPr>
          <p:cNvPr id="18" name="Rectangle 17"/>
          <p:cNvSpPr/>
          <p:nvPr/>
        </p:nvSpPr>
        <p:spPr>
          <a:xfrm>
            <a:off x="7015862" y="5128516"/>
            <a:ext cx="3194938" cy="1323439"/>
          </a:xfrm>
          <a:prstGeom prst="rect">
            <a:avLst/>
          </a:prstGeom>
        </p:spPr>
        <p:txBody>
          <a:bodyPr wrap="square">
            <a:spAutoFit/>
          </a:bodyPr>
          <a:lstStyle/>
          <a:p>
            <a:pPr algn="ctr"/>
            <a:r>
              <a:rPr lang="vi-VN" sz="2000" b="1" dirty="0">
                <a:solidFill>
                  <a:srgbClr val="FF0000"/>
                </a:solidFill>
                <a:cs typeface="Times New Roman" panose="02020603050405020304" pitchFamily="18" charset="0"/>
              </a:rPr>
              <a:t>... VÀ, SỰ XUẤT HIỆN CON NGƯỜI  VỚI TỔ CHỨC XÃ HỘI LOÀI NGƯỜI .....</a:t>
            </a:r>
          </a:p>
        </p:txBody>
      </p:sp>
      <p:sp>
        <p:nvSpPr>
          <p:cNvPr id="19" name="TextBox 6"/>
          <p:cNvSpPr txBox="1">
            <a:spLocks noChangeArrowheads="1"/>
          </p:cNvSpPr>
          <p:nvPr/>
        </p:nvSpPr>
        <p:spPr bwMode="auto">
          <a:xfrm>
            <a:off x="1162729" y="121420"/>
            <a:ext cx="84582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solidFill>
                  <a:srgbClr val="FF0000"/>
                </a:solidFill>
                <a:latin typeface="+mn-lt"/>
                <a:cs typeface="Times New Roman" panose="02020603050405020304" pitchFamily="18" charset="0"/>
              </a:rPr>
              <a:t>c. Quan </a:t>
            </a:r>
            <a:r>
              <a:rPr lang="en-US" altLang="en-US" sz="2800" b="1" dirty="0" err="1">
                <a:solidFill>
                  <a:srgbClr val="FF0000"/>
                </a:solidFill>
                <a:latin typeface="+mn-lt"/>
                <a:cs typeface="Times New Roman" panose="02020603050405020304" pitchFamily="18" charset="0"/>
              </a:rPr>
              <a:t>niệm</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của</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triết</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học</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Mác</a:t>
            </a:r>
            <a:r>
              <a:rPr lang="en-US" altLang="en-US" sz="2800" b="1" dirty="0">
                <a:solidFill>
                  <a:srgbClr val="FF0000"/>
                </a:solidFill>
                <a:latin typeface="+mn-lt"/>
                <a:cs typeface="Times New Roman" panose="02020603050405020304" pitchFamily="18" charset="0"/>
              </a:rPr>
              <a:t> - </a:t>
            </a:r>
            <a:r>
              <a:rPr lang="en-US" altLang="en-US" sz="2800" b="1" dirty="0" err="1">
                <a:solidFill>
                  <a:srgbClr val="FF0000"/>
                </a:solidFill>
                <a:latin typeface="+mn-lt"/>
                <a:cs typeface="Times New Roman" panose="02020603050405020304" pitchFamily="18" charset="0"/>
              </a:rPr>
              <a:t>Lênin</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về</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vật</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chất</a:t>
            </a:r>
            <a:r>
              <a:rPr lang="en-US" altLang="en-US" sz="2800" b="1" dirty="0">
                <a:solidFill>
                  <a:srgbClr val="FF0000"/>
                </a:solidFill>
                <a:latin typeface="+mn-lt"/>
                <a:cs typeface="Times New Roman" panose="02020603050405020304" pitchFamily="18" charset="0"/>
              </a:rPr>
              <a:t>  </a:t>
            </a:r>
          </a:p>
        </p:txBody>
      </p:sp>
      <p:sp>
        <p:nvSpPr>
          <p:cNvPr id="20" name="Text Box 2"/>
          <p:cNvSpPr txBox="1">
            <a:spLocks noChangeArrowheads="1"/>
          </p:cNvSpPr>
          <p:nvPr/>
        </p:nvSpPr>
        <p:spPr bwMode="auto">
          <a:xfrm>
            <a:off x="2941929" y="926750"/>
            <a:ext cx="4347826"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fontAlgn="base">
              <a:spcBef>
                <a:spcPct val="50000"/>
              </a:spcBef>
              <a:spcAft>
                <a:spcPct val="0"/>
              </a:spcAft>
              <a:buClrTx/>
              <a:buFont typeface="Wingdings" panose="05000000000000000000" pitchFamily="2" charset="2"/>
              <a:buChar char="q"/>
            </a:pPr>
            <a:r>
              <a:rPr lang="en-US" sz="2200" b="1" i="1" dirty="0">
                <a:solidFill>
                  <a:srgbClr val="3333CC"/>
                </a:solidFill>
                <a:latin typeface="Times New Roman" panose="02020603050405020304" pitchFamily="18" charset="0"/>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Quan</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điểm</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của</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Ăngghen</a:t>
            </a:r>
            <a:endParaRPr lang="en-US" sz="2400" b="1" dirty="0">
              <a:solidFill>
                <a:srgbClr val="3333CC"/>
              </a:solidFill>
              <a:ea typeface="SimSun" panose="02010600030101010101" pitchFamily="2" charset="-122"/>
              <a:cs typeface="Arial" panose="020B0604020202020204" pitchFamily="34" charset="0"/>
            </a:endParaRPr>
          </a:p>
        </p:txBody>
      </p:sp>
      <p:grpSp>
        <p:nvGrpSpPr>
          <p:cNvPr id="23" name="Group 21"/>
          <p:cNvGrpSpPr>
            <a:grpSpLocks/>
          </p:cNvGrpSpPr>
          <p:nvPr/>
        </p:nvGrpSpPr>
        <p:grpSpPr bwMode="auto">
          <a:xfrm flipV="1">
            <a:off x="4994227" y="832164"/>
            <a:ext cx="3381493" cy="13648"/>
            <a:chOff x="-597" y="576"/>
            <a:chExt cx="4467" cy="13648"/>
          </a:xfrm>
        </p:grpSpPr>
        <p:sp>
          <p:nvSpPr>
            <p:cNvPr id="2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274852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0" presetClass="entr" presetSubtype="0"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1000" fill="hold"/>
                                        <p:tgtEl>
                                          <p:spTgt spid="16"/>
                                        </p:tgtEl>
                                        <p:attrNameLst>
                                          <p:attrName>ppt_w</p:attrName>
                                        </p:attrNameLst>
                                      </p:cBhvr>
                                      <p:tavLst>
                                        <p:tav tm="0">
                                          <p:val>
                                            <p:strVal val="#ppt_w+.3"/>
                                          </p:val>
                                        </p:tav>
                                        <p:tav tm="100000">
                                          <p:val>
                                            <p:strVal val="#ppt_w"/>
                                          </p:val>
                                        </p:tav>
                                      </p:tavLst>
                                    </p:anim>
                                    <p:anim calcmode="lin" valueType="num">
                                      <p:cBhvr>
                                        <p:cTn id="8" dur="1000" fill="hold"/>
                                        <p:tgtEl>
                                          <p:spTgt spid="16"/>
                                        </p:tgtEl>
                                        <p:attrNameLst>
                                          <p:attrName>ppt_h</p:attrName>
                                        </p:attrNameLst>
                                      </p:cBhvr>
                                      <p:tavLst>
                                        <p:tav tm="0">
                                          <p:val>
                                            <p:strVal val="#ppt_h"/>
                                          </p:val>
                                        </p:tav>
                                        <p:tav tm="100000">
                                          <p:val>
                                            <p:strVal val="#ppt_h"/>
                                          </p:val>
                                        </p:tav>
                                      </p:tavLst>
                                    </p:anim>
                                    <p:animEffect transition="in" filter="fade">
                                      <p:cBhvr>
                                        <p:cTn id="9"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2"/>
          <p:cNvSpPr txBox="1">
            <a:spLocks noChangeArrowheads="1"/>
          </p:cNvSpPr>
          <p:nvPr/>
        </p:nvSpPr>
        <p:spPr bwMode="auto">
          <a:xfrm>
            <a:off x="1600200" y="533400"/>
            <a:ext cx="7920037" cy="4619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fontAlgn="base">
              <a:spcBef>
                <a:spcPct val="50000"/>
              </a:spcBef>
              <a:spcAft>
                <a:spcPct val="0"/>
              </a:spcAft>
              <a:buClrTx/>
              <a:buFont typeface="Wingdings" panose="05000000000000000000" pitchFamily="2" charset="2"/>
              <a:buChar char="q"/>
            </a:pPr>
            <a:r>
              <a:rPr lang="en-US" sz="2400" b="1" dirty="0" err="1">
                <a:solidFill>
                  <a:srgbClr val="C00000"/>
                </a:solidFill>
                <a:ea typeface="SimSun" panose="02010600030101010101" pitchFamily="2" charset="-122"/>
                <a:cs typeface="Arial" panose="020B0604020202020204" pitchFamily="34" charset="0"/>
              </a:rPr>
              <a:t>Quan</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điểm</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của</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V.I.Lênin</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về</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phạm</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trù</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vật</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chất</a:t>
            </a:r>
            <a:r>
              <a:rPr lang="en-US" sz="2400" b="1" dirty="0">
                <a:solidFill>
                  <a:srgbClr val="C00000"/>
                </a:solidFill>
                <a:ea typeface="SimSun" panose="02010600030101010101" pitchFamily="2" charset="-122"/>
                <a:cs typeface="Arial" panose="020B0604020202020204" pitchFamily="34" charset="0"/>
              </a:rPr>
              <a:t>:</a:t>
            </a:r>
          </a:p>
        </p:txBody>
      </p:sp>
      <p:graphicFrame>
        <p:nvGraphicFramePr>
          <p:cNvPr id="5" name="Diagram 4"/>
          <p:cNvGraphicFramePr/>
          <p:nvPr>
            <p:extLst>
              <p:ext uri="{D42A27DB-BD31-4B8C-83A1-F6EECF244321}">
                <p14:modId xmlns:p14="http://schemas.microsoft.com/office/powerpoint/2010/main" val="280482939"/>
              </p:ext>
            </p:extLst>
          </p:nvPr>
        </p:nvGraphicFramePr>
        <p:xfrm>
          <a:off x="2133600" y="1905000"/>
          <a:ext cx="8458200" cy="40386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62556581"/>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Up Ribbon 2"/>
          <p:cNvSpPr/>
          <p:nvPr/>
        </p:nvSpPr>
        <p:spPr>
          <a:xfrm>
            <a:off x="4193310" y="1475187"/>
            <a:ext cx="7031865" cy="927279"/>
          </a:xfrm>
          <a:prstGeom prst="ribbon2">
            <a:avLst/>
          </a:prstGeom>
          <a:solidFill>
            <a:srgbClr val="33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50000"/>
              </a:spcBef>
              <a:spcAft>
                <a:spcPct val="0"/>
              </a:spcAft>
            </a:pPr>
            <a:r>
              <a:rPr lang="en-US" sz="2400" b="1" dirty="0" err="1">
                <a:solidFill>
                  <a:schemeClr val="bg1"/>
                </a:solidFill>
                <a:latin typeface="+mj-lt"/>
                <a:ea typeface="SimSun" panose="02010600030101010101" pitchFamily="2" charset="-122"/>
                <a:cs typeface="Arial" panose="020B0604020202020204" pitchFamily="34" charset="0"/>
              </a:rPr>
              <a:t>Định</a:t>
            </a:r>
            <a:r>
              <a:rPr lang="en-US" sz="2400" b="1" dirty="0">
                <a:solidFill>
                  <a:schemeClr val="bg1"/>
                </a:solidFill>
                <a:latin typeface="+mj-lt"/>
                <a:ea typeface="SimSun" panose="02010600030101010101" pitchFamily="2" charset="-122"/>
                <a:cs typeface="Arial" panose="020B0604020202020204" pitchFamily="34" charset="0"/>
              </a:rPr>
              <a:t> </a:t>
            </a:r>
            <a:r>
              <a:rPr lang="en-US" sz="2400" b="1" dirty="0" err="1">
                <a:solidFill>
                  <a:schemeClr val="bg1"/>
                </a:solidFill>
                <a:latin typeface="+mj-lt"/>
                <a:ea typeface="SimSun" panose="02010600030101010101" pitchFamily="2" charset="-122"/>
                <a:cs typeface="Arial" panose="020B0604020202020204" pitchFamily="34" charset="0"/>
              </a:rPr>
              <a:t>nghĩa</a:t>
            </a:r>
            <a:r>
              <a:rPr lang="en-US" sz="2400" b="1" dirty="0">
                <a:solidFill>
                  <a:schemeClr val="bg1"/>
                </a:solidFill>
                <a:latin typeface="+mj-lt"/>
                <a:ea typeface="SimSun" panose="02010600030101010101" pitchFamily="2" charset="-122"/>
                <a:cs typeface="Arial" panose="020B0604020202020204" pitchFamily="34" charset="0"/>
              </a:rPr>
              <a:t> </a:t>
            </a:r>
            <a:r>
              <a:rPr lang="en-US" sz="2400" b="1" dirty="0" err="1">
                <a:solidFill>
                  <a:schemeClr val="bg1"/>
                </a:solidFill>
                <a:latin typeface="+mj-lt"/>
                <a:ea typeface="SimSun" panose="02010600030101010101" pitchFamily="2" charset="-122"/>
                <a:cs typeface="Arial" panose="020B0604020202020204" pitchFamily="34" charset="0"/>
              </a:rPr>
              <a:t>của</a:t>
            </a:r>
            <a:r>
              <a:rPr lang="en-US" sz="2400" b="1" dirty="0">
                <a:solidFill>
                  <a:schemeClr val="bg1"/>
                </a:solidFill>
                <a:latin typeface="+mj-lt"/>
                <a:ea typeface="SimSun" panose="02010600030101010101" pitchFamily="2" charset="-122"/>
                <a:cs typeface="Arial" panose="020B0604020202020204" pitchFamily="34" charset="0"/>
              </a:rPr>
              <a:t> </a:t>
            </a:r>
            <a:r>
              <a:rPr lang="en-US" sz="2400" b="1" dirty="0" err="1">
                <a:solidFill>
                  <a:schemeClr val="bg1"/>
                </a:solidFill>
                <a:latin typeface="+mj-lt"/>
                <a:ea typeface="SimSun" panose="02010600030101010101" pitchFamily="2" charset="-122"/>
                <a:cs typeface="Arial" panose="020B0604020202020204" pitchFamily="34" charset="0"/>
              </a:rPr>
              <a:t>V.I.Lênin</a:t>
            </a:r>
            <a:r>
              <a:rPr lang="en-US" sz="2400" b="1" dirty="0">
                <a:solidFill>
                  <a:schemeClr val="bg1"/>
                </a:solidFill>
                <a:latin typeface="+mj-lt"/>
                <a:ea typeface="SimSun" panose="02010600030101010101" pitchFamily="2" charset="-122"/>
                <a:cs typeface="Arial" panose="020B0604020202020204" pitchFamily="34" charset="0"/>
              </a:rPr>
              <a:t> </a:t>
            </a:r>
            <a:r>
              <a:rPr lang="en-US" sz="2400" b="1" dirty="0" err="1">
                <a:solidFill>
                  <a:schemeClr val="bg1"/>
                </a:solidFill>
                <a:latin typeface="+mj-lt"/>
                <a:ea typeface="SimSun" panose="02010600030101010101" pitchFamily="2" charset="-122"/>
                <a:cs typeface="Arial" panose="020B0604020202020204" pitchFamily="34" charset="0"/>
              </a:rPr>
              <a:t>về</a:t>
            </a:r>
            <a:r>
              <a:rPr lang="en-US" sz="2400" b="1" dirty="0">
                <a:solidFill>
                  <a:schemeClr val="bg1"/>
                </a:solidFill>
                <a:latin typeface="+mj-lt"/>
                <a:ea typeface="SimSun" panose="02010600030101010101" pitchFamily="2" charset="-122"/>
                <a:cs typeface="Arial" panose="020B0604020202020204" pitchFamily="34" charset="0"/>
              </a:rPr>
              <a:t> </a:t>
            </a:r>
            <a:r>
              <a:rPr lang="en-US" sz="2400" b="1" dirty="0" err="1">
                <a:solidFill>
                  <a:schemeClr val="bg1"/>
                </a:solidFill>
                <a:latin typeface="+mj-lt"/>
                <a:ea typeface="SimSun" panose="02010600030101010101" pitchFamily="2" charset="-122"/>
                <a:cs typeface="Arial" panose="020B0604020202020204" pitchFamily="34" charset="0"/>
              </a:rPr>
              <a:t>vật</a:t>
            </a:r>
            <a:r>
              <a:rPr lang="en-US" sz="2400" b="1" dirty="0">
                <a:solidFill>
                  <a:schemeClr val="bg1"/>
                </a:solidFill>
                <a:latin typeface="+mj-lt"/>
                <a:ea typeface="SimSun" panose="02010600030101010101" pitchFamily="2" charset="-122"/>
                <a:cs typeface="Arial" panose="020B0604020202020204" pitchFamily="34" charset="0"/>
              </a:rPr>
              <a:t> </a:t>
            </a:r>
            <a:r>
              <a:rPr lang="en-US" sz="2400" b="1" dirty="0" err="1">
                <a:solidFill>
                  <a:schemeClr val="bg1"/>
                </a:solidFill>
                <a:latin typeface="+mj-lt"/>
                <a:ea typeface="SimSun" panose="02010600030101010101" pitchFamily="2" charset="-122"/>
                <a:cs typeface="Arial" panose="020B0604020202020204" pitchFamily="34" charset="0"/>
              </a:rPr>
              <a:t>chất</a:t>
            </a:r>
            <a:r>
              <a:rPr lang="en-US" sz="2400" b="1" dirty="0">
                <a:solidFill>
                  <a:schemeClr val="bg1"/>
                </a:solidFill>
                <a:latin typeface="+mj-lt"/>
                <a:ea typeface="SimSun" panose="02010600030101010101" pitchFamily="2" charset="-122"/>
                <a:cs typeface="Arial" panose="020B0604020202020204" pitchFamily="34" charset="0"/>
              </a:rPr>
              <a:t>:</a:t>
            </a:r>
          </a:p>
        </p:txBody>
      </p:sp>
      <p:pic>
        <p:nvPicPr>
          <p:cNvPr id="4" name="Picture 3"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2129" y="1933036"/>
            <a:ext cx="2363471" cy="2827870"/>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a:extLst>
            <a:ext uri="{909E8E84-426E-40DD-AFC4-6F175D3DCCD1}">
              <a14:hiddenFill xmlns:a14="http://schemas.microsoft.com/office/drawing/2010/main">
                <a:solidFill>
                  <a:srgbClr val="FFFFFF"/>
                </a:solidFill>
              </a14:hiddenFill>
            </a:ext>
          </a:extLst>
        </p:spPr>
      </p:pic>
      <p:pic>
        <p:nvPicPr>
          <p:cNvPr id="5" name="Picture 10"/>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025016" y="4101318"/>
            <a:ext cx="1874520" cy="2217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5"/>
          <p:cNvSpPr txBox="1">
            <a:spLocks noChangeArrowheads="1"/>
          </p:cNvSpPr>
          <p:nvPr/>
        </p:nvSpPr>
        <p:spPr bwMode="auto">
          <a:xfrm>
            <a:off x="4038600" y="2750327"/>
            <a:ext cx="7646669" cy="1972143"/>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lnSpc>
                <a:spcPct val="130000"/>
              </a:lnSpc>
              <a:spcBef>
                <a:spcPct val="0"/>
              </a:spcBef>
              <a:spcAft>
                <a:spcPct val="0"/>
              </a:spcAft>
              <a:buClrTx/>
              <a:buFontTx/>
              <a:buNone/>
            </a:pPr>
            <a:r>
              <a:rPr lang="en-US" sz="2400" b="1" dirty="0">
                <a:solidFill>
                  <a:srgbClr val="CC0066"/>
                </a:solidFill>
                <a:latin typeface="+mj-lt"/>
                <a:ea typeface="SimSun" panose="02010600030101010101" pitchFamily="2" charset="-122"/>
                <a:cs typeface="Arial" panose="020B0604020202020204" pitchFamily="34" charset="0"/>
              </a:rPr>
              <a:t>“</a:t>
            </a:r>
            <a:r>
              <a:rPr lang="en-US" sz="2400" b="1" dirty="0" err="1">
                <a:solidFill>
                  <a:srgbClr val="CC0066"/>
                </a:solidFill>
                <a:latin typeface="+mj-lt"/>
                <a:ea typeface="SimSun" panose="02010600030101010101" pitchFamily="2" charset="-122"/>
                <a:cs typeface="Arial" panose="020B0604020202020204" pitchFamily="34" charset="0"/>
              </a:rPr>
              <a:t>Vật</a:t>
            </a:r>
            <a:r>
              <a:rPr lang="en-US" sz="2400" b="1" dirty="0">
                <a:solidFill>
                  <a:srgbClr val="CC0066"/>
                </a:solidFill>
                <a:latin typeface="+mj-lt"/>
                <a:ea typeface="SimSun" panose="02010600030101010101" pitchFamily="2" charset="-122"/>
                <a:cs typeface="Arial" panose="020B0604020202020204" pitchFamily="34" charset="0"/>
              </a:rPr>
              <a:t> </a:t>
            </a:r>
            <a:r>
              <a:rPr lang="en-US" sz="2400" b="1" dirty="0" err="1">
                <a:solidFill>
                  <a:srgbClr val="CC0066"/>
                </a:solidFill>
                <a:latin typeface="+mj-lt"/>
                <a:ea typeface="SimSun" panose="02010600030101010101" pitchFamily="2" charset="-122"/>
                <a:cs typeface="Arial" panose="020B0604020202020204" pitchFamily="34" charset="0"/>
              </a:rPr>
              <a:t>chất</a:t>
            </a:r>
            <a:r>
              <a:rPr lang="en-US" sz="2400" b="1" dirty="0">
                <a:solidFill>
                  <a:srgbClr val="CC0066"/>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là</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một</a:t>
            </a:r>
            <a:r>
              <a:rPr lang="en-US" sz="2400" dirty="0">
                <a:solidFill>
                  <a:srgbClr val="333399"/>
                </a:solidFill>
                <a:latin typeface="+mj-lt"/>
                <a:ea typeface="SimSun" panose="02010600030101010101" pitchFamily="2" charset="-122"/>
                <a:cs typeface="Arial" panose="020B0604020202020204" pitchFamily="34" charset="0"/>
              </a:rPr>
              <a:t> </a:t>
            </a:r>
            <a:r>
              <a:rPr lang="en-US" sz="2400" b="1" u="sng" dirty="0" err="1">
                <a:solidFill>
                  <a:srgbClr val="996633"/>
                </a:solidFill>
                <a:latin typeface="+mj-lt"/>
                <a:ea typeface="SimSun" panose="02010600030101010101" pitchFamily="2" charset="-122"/>
                <a:cs typeface="Arial" panose="020B0604020202020204" pitchFamily="34" charset="0"/>
              </a:rPr>
              <a:t>phạm</a:t>
            </a:r>
            <a:r>
              <a:rPr lang="en-US" sz="2400" b="1" u="sng" dirty="0">
                <a:solidFill>
                  <a:srgbClr val="996633"/>
                </a:solidFill>
                <a:latin typeface="+mj-lt"/>
                <a:ea typeface="SimSun" panose="02010600030101010101" pitchFamily="2" charset="-122"/>
                <a:cs typeface="Arial" panose="020B0604020202020204" pitchFamily="34" charset="0"/>
              </a:rPr>
              <a:t> </a:t>
            </a:r>
            <a:r>
              <a:rPr lang="en-US" sz="2400" b="1" u="sng" dirty="0" err="1">
                <a:solidFill>
                  <a:srgbClr val="996633"/>
                </a:solidFill>
                <a:latin typeface="+mj-lt"/>
                <a:ea typeface="SimSun" panose="02010600030101010101" pitchFamily="2" charset="-122"/>
                <a:cs typeface="Arial" panose="020B0604020202020204" pitchFamily="34" charset="0"/>
              </a:rPr>
              <a:t>trù</a:t>
            </a:r>
            <a:r>
              <a:rPr lang="en-US" sz="2400" b="1" u="sng" dirty="0">
                <a:solidFill>
                  <a:srgbClr val="996633"/>
                </a:solidFill>
                <a:latin typeface="+mj-lt"/>
                <a:ea typeface="SimSun" panose="02010600030101010101" pitchFamily="2" charset="-122"/>
                <a:cs typeface="Arial" panose="020B0604020202020204" pitchFamily="34" charset="0"/>
              </a:rPr>
              <a:t> </a:t>
            </a:r>
            <a:r>
              <a:rPr lang="en-US" sz="2400" b="1" u="sng" dirty="0" err="1">
                <a:solidFill>
                  <a:srgbClr val="996633"/>
                </a:solidFill>
                <a:latin typeface="+mj-lt"/>
                <a:ea typeface="SimSun" panose="02010600030101010101" pitchFamily="2" charset="-122"/>
                <a:cs typeface="Arial" panose="020B0604020202020204" pitchFamily="34" charset="0"/>
              </a:rPr>
              <a:t>triết</a:t>
            </a:r>
            <a:r>
              <a:rPr lang="en-US" sz="2400" b="1" u="sng" dirty="0">
                <a:solidFill>
                  <a:srgbClr val="996633"/>
                </a:solidFill>
                <a:latin typeface="+mj-lt"/>
                <a:ea typeface="SimSun" panose="02010600030101010101" pitchFamily="2" charset="-122"/>
                <a:cs typeface="Arial" panose="020B0604020202020204" pitchFamily="34" charset="0"/>
              </a:rPr>
              <a:t> </a:t>
            </a:r>
            <a:r>
              <a:rPr lang="en-US" sz="2400" b="1" u="sng" dirty="0" err="1">
                <a:solidFill>
                  <a:srgbClr val="996633"/>
                </a:solidFill>
                <a:latin typeface="+mj-lt"/>
                <a:ea typeface="SimSun" panose="02010600030101010101" pitchFamily="2" charset="-122"/>
                <a:cs typeface="Arial" panose="020B0604020202020204" pitchFamily="34" charset="0"/>
              </a:rPr>
              <a:t>học</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dùng</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để</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chỉ</a:t>
            </a:r>
            <a:r>
              <a:rPr lang="en-US" sz="2400" dirty="0">
                <a:solidFill>
                  <a:srgbClr val="333399"/>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thực</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tại</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khách</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quan</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được</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đem</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lại</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cho</a:t>
            </a:r>
            <a:r>
              <a:rPr lang="en-US" sz="2400" dirty="0">
                <a:solidFill>
                  <a:srgbClr val="333399"/>
                </a:solidFill>
                <a:latin typeface="+mj-lt"/>
                <a:ea typeface="SimSun" panose="02010600030101010101" pitchFamily="2" charset="-122"/>
                <a:cs typeface="Arial" panose="020B0604020202020204" pitchFamily="34" charset="0"/>
              </a:rPr>
              <a:t> con </a:t>
            </a:r>
            <a:r>
              <a:rPr lang="en-US" sz="2400" dirty="0" err="1">
                <a:solidFill>
                  <a:srgbClr val="333399"/>
                </a:solidFill>
                <a:latin typeface="+mj-lt"/>
                <a:ea typeface="SimSun" panose="02010600030101010101" pitchFamily="2" charset="-122"/>
                <a:cs typeface="Arial" panose="020B0604020202020204" pitchFamily="34" charset="0"/>
              </a:rPr>
              <a:t>người</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trong</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cảm</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giác</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được</a:t>
            </a:r>
            <a:r>
              <a:rPr lang="en-US" sz="2400" dirty="0">
                <a:solidFill>
                  <a:srgbClr val="333399"/>
                </a:solidFill>
                <a:latin typeface="+mj-lt"/>
                <a:ea typeface="SimSun" panose="02010600030101010101" pitchFamily="2" charset="-122"/>
                <a:cs typeface="Arial" panose="020B0604020202020204" pitchFamily="34" charset="0"/>
              </a:rPr>
              <a:t> </a:t>
            </a:r>
            <a:r>
              <a:rPr lang="en-US" sz="2400" u="sng" dirty="0" err="1">
                <a:solidFill>
                  <a:srgbClr val="333399"/>
                </a:solidFill>
                <a:latin typeface="+mj-lt"/>
                <a:ea typeface="SimSun" panose="02010600030101010101" pitchFamily="2" charset="-122"/>
                <a:cs typeface="Arial" panose="020B0604020202020204" pitchFamily="34" charset="0"/>
              </a:rPr>
              <a:t>cảm</a:t>
            </a:r>
            <a:r>
              <a:rPr lang="en-US" sz="2400" u="sng" dirty="0">
                <a:solidFill>
                  <a:srgbClr val="333399"/>
                </a:solidFill>
                <a:latin typeface="+mj-lt"/>
                <a:ea typeface="SimSun" panose="02010600030101010101" pitchFamily="2" charset="-122"/>
                <a:cs typeface="Arial" panose="020B0604020202020204" pitchFamily="34" charset="0"/>
              </a:rPr>
              <a:t> </a:t>
            </a:r>
            <a:r>
              <a:rPr lang="en-US" sz="2400" u="sng" dirty="0" err="1">
                <a:solidFill>
                  <a:srgbClr val="333399"/>
                </a:solidFill>
                <a:latin typeface="+mj-lt"/>
                <a:ea typeface="SimSun" panose="02010600030101010101" pitchFamily="2" charset="-122"/>
                <a:cs typeface="Arial" panose="020B0604020202020204" pitchFamily="34" charset="0"/>
              </a:rPr>
              <a:t>giác</a:t>
            </a:r>
            <a:r>
              <a:rPr lang="en-US" sz="2400" u="sng"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của</a:t>
            </a:r>
            <a:r>
              <a:rPr lang="en-US" sz="2400">
                <a:solidFill>
                  <a:srgbClr val="333399"/>
                </a:solidFill>
                <a:latin typeface="+mj-lt"/>
                <a:ea typeface="SimSun" panose="02010600030101010101" pitchFamily="2" charset="-122"/>
                <a:cs typeface="Arial" panose="020B0604020202020204" pitchFamily="34" charset="0"/>
              </a:rPr>
              <a:t> chúng</a:t>
            </a:r>
            <a:r>
              <a:rPr lang="en-US" sz="2400" dirty="0">
                <a:solidFill>
                  <a:srgbClr val="333399"/>
                </a:solidFill>
                <a:latin typeface="+mj-lt"/>
                <a:ea typeface="SimSun" panose="02010600030101010101" pitchFamily="2" charset="-122"/>
                <a:cs typeface="Arial" panose="020B0604020202020204" pitchFamily="34" charset="0"/>
              </a:rPr>
              <a:t> ta </a:t>
            </a:r>
            <a:r>
              <a:rPr lang="en-US" sz="2400" dirty="0" err="1">
                <a:solidFill>
                  <a:srgbClr val="333399"/>
                </a:solidFill>
                <a:latin typeface="+mj-lt"/>
                <a:ea typeface="SimSun" panose="02010600030101010101" pitchFamily="2" charset="-122"/>
                <a:cs typeface="Arial" panose="020B0604020202020204" pitchFamily="34" charset="0"/>
              </a:rPr>
              <a:t>chép</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lại</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chụp</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lại</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phản</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ánh</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và</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tồn</a:t>
            </a:r>
            <a:r>
              <a:rPr lang="en-US" sz="2400" dirty="0">
                <a:solidFill>
                  <a:srgbClr val="333399"/>
                </a:solidFill>
                <a:latin typeface="+mj-lt"/>
                <a:ea typeface="SimSun" panose="02010600030101010101" pitchFamily="2" charset="-122"/>
                <a:cs typeface="Arial" panose="020B0604020202020204" pitchFamily="34" charset="0"/>
              </a:rPr>
              <a:t> </a:t>
            </a:r>
            <a:r>
              <a:rPr lang="en-US" sz="2400" dirty="0" err="1">
                <a:solidFill>
                  <a:srgbClr val="333399"/>
                </a:solidFill>
                <a:latin typeface="+mj-lt"/>
                <a:ea typeface="SimSun" panose="02010600030101010101" pitchFamily="2" charset="-122"/>
                <a:cs typeface="Arial" panose="020B0604020202020204" pitchFamily="34" charset="0"/>
              </a:rPr>
              <a:t>tại</a:t>
            </a:r>
            <a:r>
              <a:rPr lang="en-US" sz="2400" dirty="0">
                <a:solidFill>
                  <a:srgbClr val="333399"/>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không</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lệ</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thuộc</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vào</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cảm</a:t>
            </a:r>
            <a:r>
              <a:rPr lang="en-US" sz="2400" b="1" u="sng" dirty="0">
                <a:solidFill>
                  <a:srgbClr val="FF0000"/>
                </a:solidFill>
                <a:latin typeface="+mj-lt"/>
                <a:ea typeface="SimSun" panose="02010600030101010101" pitchFamily="2" charset="-122"/>
                <a:cs typeface="Arial" panose="020B0604020202020204" pitchFamily="34" charset="0"/>
              </a:rPr>
              <a:t> </a:t>
            </a:r>
            <a:r>
              <a:rPr lang="en-US" sz="2400" b="1" u="sng" dirty="0" err="1">
                <a:solidFill>
                  <a:srgbClr val="FF0000"/>
                </a:solidFill>
                <a:latin typeface="+mj-lt"/>
                <a:ea typeface="SimSun" panose="02010600030101010101" pitchFamily="2" charset="-122"/>
                <a:cs typeface="Arial" panose="020B0604020202020204" pitchFamily="34" charset="0"/>
              </a:rPr>
              <a:t>giác</a:t>
            </a:r>
            <a:r>
              <a:rPr lang="en-US" sz="2400" b="1" u="sng" dirty="0">
                <a:solidFill>
                  <a:srgbClr val="FF0000"/>
                </a:solidFill>
                <a:latin typeface="+mj-lt"/>
                <a:ea typeface="SimSun" panose="02010600030101010101" pitchFamily="2" charset="-122"/>
                <a:cs typeface="Arial" panose="020B0604020202020204" pitchFamily="34" charset="0"/>
              </a:rPr>
              <a:t>”. </a:t>
            </a:r>
            <a:endParaRPr lang="vi-VN" sz="2400" b="1" u="sng" dirty="0">
              <a:solidFill>
                <a:srgbClr val="FF0000"/>
              </a:solidFill>
              <a:latin typeface="+mj-lt"/>
              <a:ea typeface="SimSun" panose="02010600030101010101" pitchFamily="2" charset="-122"/>
              <a:cs typeface="Times New Roman" panose="02020603050405020304" pitchFamily="18" charset="0"/>
            </a:endParaRPr>
          </a:p>
        </p:txBody>
      </p:sp>
      <p:sp>
        <p:nvSpPr>
          <p:cNvPr id="7" name="Rectangle 9"/>
          <p:cNvSpPr>
            <a:spLocks noChangeArrowheads="1"/>
          </p:cNvSpPr>
          <p:nvPr/>
        </p:nvSpPr>
        <p:spPr bwMode="auto">
          <a:xfrm>
            <a:off x="4932325" y="5210186"/>
            <a:ext cx="62928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i="1" dirty="0">
                <a:latin typeface="Times New Roman" panose="02020603050405020304" pitchFamily="18" charset="0"/>
                <a:cs typeface="Times New Roman" panose="02020603050405020304" pitchFamily="18" charset="0"/>
              </a:rPr>
              <a:t>(</a:t>
            </a:r>
            <a:r>
              <a:rPr lang="en-US" sz="1800" i="1" dirty="0" err="1">
                <a:latin typeface="Times New Roman" panose="02020603050405020304" pitchFamily="18" charset="0"/>
                <a:cs typeface="Times New Roman" panose="02020603050405020304" pitchFamily="18" charset="0"/>
              </a:rPr>
              <a:t>V.I.Lênin</a:t>
            </a:r>
            <a:r>
              <a:rPr lang="en-US" sz="1800" i="1" dirty="0">
                <a:latin typeface="Times New Roman" panose="02020603050405020304" pitchFamily="18" charset="0"/>
                <a:cs typeface="Times New Roman" panose="02020603050405020304" pitchFamily="18" charset="0"/>
              </a:rPr>
              <a:t>: </a:t>
            </a:r>
            <a:r>
              <a:rPr lang="en-US" sz="1800" i="1" dirty="0" err="1">
                <a:latin typeface="Times New Roman" panose="02020603050405020304" pitchFamily="18" charset="0"/>
                <a:cs typeface="Times New Roman" panose="02020603050405020304" pitchFamily="18" charset="0"/>
              </a:rPr>
              <a:t>Toàn</a:t>
            </a:r>
            <a:r>
              <a:rPr lang="en-US" sz="1800" i="1" dirty="0">
                <a:latin typeface="Times New Roman" panose="02020603050405020304" pitchFamily="18" charset="0"/>
                <a:cs typeface="Times New Roman" panose="02020603050405020304" pitchFamily="18" charset="0"/>
              </a:rPr>
              <a:t> </a:t>
            </a:r>
            <a:r>
              <a:rPr lang="en-US" sz="1800" i="1" dirty="0" err="1">
                <a:latin typeface="Times New Roman" panose="02020603050405020304" pitchFamily="18" charset="0"/>
                <a:cs typeface="Times New Roman" panose="02020603050405020304" pitchFamily="18" charset="0"/>
              </a:rPr>
              <a:t>tập</a:t>
            </a:r>
            <a:r>
              <a:rPr lang="en-US" sz="1800" i="1" dirty="0">
                <a:latin typeface="Times New Roman" panose="02020603050405020304" pitchFamily="18" charset="0"/>
                <a:cs typeface="Times New Roman" panose="02020603050405020304" pitchFamily="18" charset="0"/>
              </a:rPr>
              <a:t>, </a:t>
            </a:r>
            <a:r>
              <a:rPr lang="en-US" sz="1800" i="1" dirty="0" err="1">
                <a:latin typeface="Times New Roman" panose="02020603050405020304" pitchFamily="18" charset="0"/>
                <a:cs typeface="Times New Roman" panose="02020603050405020304" pitchFamily="18" charset="0"/>
              </a:rPr>
              <a:t>Nxb</a:t>
            </a:r>
            <a:r>
              <a:rPr lang="en-US" sz="1800" i="1" dirty="0">
                <a:latin typeface="Times New Roman" panose="02020603050405020304" pitchFamily="18" charset="0"/>
                <a:cs typeface="Times New Roman" panose="02020603050405020304" pitchFamily="18" charset="0"/>
              </a:rPr>
              <a:t>. </a:t>
            </a:r>
            <a:r>
              <a:rPr lang="fr-FR" sz="1800" i="1" dirty="0" err="1">
                <a:latin typeface="Times New Roman" panose="02020603050405020304" pitchFamily="18" charset="0"/>
                <a:cs typeface="Times New Roman" panose="02020603050405020304" pitchFamily="18" charset="0"/>
              </a:rPr>
              <a:t>Tiến</a:t>
            </a:r>
            <a:r>
              <a:rPr lang="fr-FR" sz="1800" i="1" dirty="0">
                <a:latin typeface="Times New Roman" panose="02020603050405020304" pitchFamily="18" charset="0"/>
                <a:cs typeface="Times New Roman" panose="02020603050405020304" pitchFamily="18" charset="0"/>
              </a:rPr>
              <a:t> </a:t>
            </a:r>
            <a:r>
              <a:rPr lang="fr-FR" sz="1800" i="1" dirty="0" err="1">
                <a:latin typeface="Times New Roman" panose="02020603050405020304" pitchFamily="18" charset="0"/>
                <a:cs typeface="Times New Roman" panose="02020603050405020304" pitchFamily="18" charset="0"/>
              </a:rPr>
              <a:t>bộ</a:t>
            </a:r>
            <a:r>
              <a:rPr lang="fr-FR" sz="1800" i="1" dirty="0">
                <a:latin typeface="Times New Roman" panose="02020603050405020304" pitchFamily="18" charset="0"/>
                <a:cs typeface="Times New Roman" panose="02020603050405020304" pitchFamily="18" charset="0"/>
              </a:rPr>
              <a:t>,</a:t>
            </a:r>
            <a:r>
              <a:rPr lang="en-US" sz="1800" i="1" dirty="0">
                <a:latin typeface="Times New Roman" panose="02020603050405020304" pitchFamily="18" charset="0"/>
                <a:cs typeface="Times New Roman" panose="02020603050405020304" pitchFamily="18" charset="0"/>
              </a:rPr>
              <a:t> </a:t>
            </a:r>
            <a:r>
              <a:rPr lang="fr-FR" sz="1800" i="1" dirty="0" err="1">
                <a:latin typeface="Times New Roman" panose="02020603050405020304" pitchFamily="18" charset="0"/>
                <a:cs typeface="Times New Roman" panose="02020603050405020304" pitchFamily="18" charset="0"/>
              </a:rPr>
              <a:t>Mátxcơva</a:t>
            </a:r>
            <a:r>
              <a:rPr lang="fr-FR" sz="1800" i="1" dirty="0">
                <a:latin typeface="Times New Roman" panose="02020603050405020304" pitchFamily="18" charset="0"/>
                <a:cs typeface="Times New Roman" panose="02020603050405020304" pitchFamily="18" charset="0"/>
              </a:rPr>
              <a:t>, 1980,t.18,</a:t>
            </a:r>
            <a:r>
              <a:rPr lang="en-US" sz="1800" i="1" dirty="0">
                <a:latin typeface="Times New Roman" panose="02020603050405020304" pitchFamily="18" charset="0"/>
                <a:cs typeface="Times New Roman" panose="02020603050405020304" pitchFamily="18" charset="0"/>
              </a:rPr>
              <a:t> tr.151).</a:t>
            </a:r>
            <a:endParaRPr lang="vi-VN" sz="1800" i="1" dirty="0">
              <a:latin typeface="Times New Roman" panose="02020603050405020304" pitchFamily="18" charset="0"/>
              <a:cs typeface="Times New Roman" panose="02020603050405020304" pitchFamily="18" charset="0"/>
            </a:endParaRPr>
          </a:p>
        </p:txBody>
      </p:sp>
      <p:sp>
        <p:nvSpPr>
          <p:cNvPr id="8" name="Text Box 2"/>
          <p:cNvSpPr txBox="1">
            <a:spLocks noChangeArrowheads="1"/>
          </p:cNvSpPr>
          <p:nvPr/>
        </p:nvSpPr>
        <p:spPr bwMode="auto">
          <a:xfrm>
            <a:off x="838200" y="410341"/>
            <a:ext cx="7920037" cy="4619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fontAlgn="base">
              <a:spcBef>
                <a:spcPct val="50000"/>
              </a:spcBef>
              <a:spcAft>
                <a:spcPct val="0"/>
              </a:spcAft>
              <a:buClrTx/>
              <a:buFont typeface="Wingdings" panose="05000000000000000000" pitchFamily="2" charset="2"/>
              <a:buChar char="q"/>
            </a:pPr>
            <a:r>
              <a:rPr lang="en-US" sz="2200" b="1" i="1" dirty="0">
                <a:solidFill>
                  <a:srgbClr val="7030A0"/>
                </a:solidFill>
                <a:latin typeface="Times New Roman" panose="02020603050405020304" pitchFamily="18" charset="0"/>
                <a:ea typeface="SimSun" panose="02010600030101010101" pitchFamily="2" charset="-122"/>
                <a:cs typeface="Arial" panose="020B0604020202020204" pitchFamily="34" charset="0"/>
              </a:rPr>
              <a:t> </a:t>
            </a:r>
            <a:r>
              <a:rPr lang="en-US" sz="2400" b="1" dirty="0">
                <a:solidFill>
                  <a:srgbClr val="7030A0"/>
                </a:solidFill>
                <a:ea typeface="SimSun" panose="02010600030101010101" pitchFamily="2" charset="-122"/>
                <a:cs typeface="Arial" panose="020B0604020202020204" pitchFamily="34" charset="0"/>
              </a:rPr>
              <a:t>Quan </a:t>
            </a:r>
            <a:r>
              <a:rPr lang="en-US" sz="2400" b="1" dirty="0" err="1">
                <a:solidFill>
                  <a:srgbClr val="7030A0"/>
                </a:solidFill>
                <a:ea typeface="SimSun" panose="02010600030101010101" pitchFamily="2" charset="-122"/>
                <a:cs typeface="Arial" panose="020B0604020202020204" pitchFamily="34" charset="0"/>
              </a:rPr>
              <a:t>điểm</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của</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V.I.Lênin</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về</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phạm</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trù</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vật</a:t>
            </a:r>
            <a:r>
              <a:rPr lang="en-US" sz="2400" b="1" dirty="0">
                <a:solidFill>
                  <a:srgbClr val="7030A0"/>
                </a:solidFill>
                <a:ea typeface="SimSun" panose="02010600030101010101" pitchFamily="2" charset="-122"/>
                <a:cs typeface="Arial" panose="020B0604020202020204" pitchFamily="34" charset="0"/>
              </a:rPr>
              <a:t> </a:t>
            </a:r>
            <a:r>
              <a:rPr lang="en-US" sz="2400" b="1" dirty="0" err="1">
                <a:solidFill>
                  <a:srgbClr val="7030A0"/>
                </a:solidFill>
                <a:ea typeface="SimSun" panose="02010600030101010101" pitchFamily="2" charset="-122"/>
                <a:cs typeface="Arial" panose="020B0604020202020204" pitchFamily="34" charset="0"/>
              </a:rPr>
              <a:t>chất</a:t>
            </a:r>
            <a:r>
              <a:rPr lang="en-US" sz="2400" b="1" dirty="0">
                <a:solidFill>
                  <a:srgbClr val="7030A0"/>
                </a:solidFill>
                <a:ea typeface="SimSun" panose="02010600030101010101" pitchFamily="2" charset="-122"/>
                <a:cs typeface="Arial" panose="020B0604020202020204" pitchFamily="34" charset="0"/>
              </a:rPr>
              <a:t>:</a:t>
            </a:r>
          </a:p>
        </p:txBody>
      </p:sp>
    </p:spTree>
    <p:extLst>
      <p:ext uri="{BB962C8B-B14F-4D97-AF65-F5344CB8AC3E}">
        <p14:creationId xmlns:p14="http://schemas.microsoft.com/office/powerpoint/2010/main" val="4106318258"/>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2"/>
          <p:cNvSpPr>
            <a:spLocks noChangeArrowheads="1"/>
          </p:cNvSpPr>
          <p:nvPr/>
        </p:nvSpPr>
        <p:spPr bwMode="auto">
          <a:xfrm>
            <a:off x="2438400" y="685800"/>
            <a:ext cx="6934200" cy="1046408"/>
          </a:xfrm>
          <a:prstGeom prst="ribbon">
            <a:avLst>
              <a:gd name="adj1" fmla="val 12500"/>
              <a:gd name="adj2" fmla="val 50000"/>
            </a:avLst>
          </a:prstGeom>
          <a:solidFill>
            <a:schemeClr val="accent2">
              <a:lumMod val="75000"/>
            </a:schemeClr>
          </a:solidFill>
          <a:ln w="9525">
            <a:solidFill>
              <a:schemeClr val="bg1"/>
            </a:solidFill>
            <a:round/>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chemeClr val="bg1"/>
                </a:solidFill>
                <a:latin typeface="+mj-lt"/>
                <a:cs typeface="Times New Roman" panose="02020603050405020304" pitchFamily="18" charset="0"/>
              </a:rPr>
              <a:t>Nội</a:t>
            </a:r>
            <a:r>
              <a:rPr lang="en-US" altLang="en-US" sz="2400" b="1" dirty="0">
                <a:solidFill>
                  <a:schemeClr val="bg1"/>
                </a:solidFill>
                <a:latin typeface="+mj-lt"/>
                <a:cs typeface="Times New Roman" panose="02020603050405020304" pitchFamily="18" charset="0"/>
              </a:rPr>
              <a:t> dung </a:t>
            </a:r>
            <a:r>
              <a:rPr lang="en-US" altLang="en-US" sz="2400" b="1" dirty="0" err="1">
                <a:solidFill>
                  <a:schemeClr val="bg1"/>
                </a:solidFill>
                <a:latin typeface="+mj-lt"/>
                <a:cs typeface="Times New Roman" panose="02020603050405020304" pitchFamily="18" charset="0"/>
              </a:rPr>
              <a:t>định</a:t>
            </a:r>
            <a:r>
              <a:rPr lang="en-US" altLang="en-US" sz="2400" b="1" dirty="0">
                <a:solidFill>
                  <a:schemeClr val="bg1"/>
                </a:solidFill>
                <a:latin typeface="+mj-lt"/>
                <a:cs typeface="Times New Roman" panose="02020603050405020304" pitchFamily="18" charset="0"/>
              </a:rPr>
              <a:t> </a:t>
            </a:r>
            <a:r>
              <a:rPr lang="en-US" altLang="en-US" sz="2400" b="1" dirty="0" err="1">
                <a:solidFill>
                  <a:schemeClr val="bg1"/>
                </a:solidFill>
                <a:latin typeface="+mj-lt"/>
                <a:cs typeface="Times New Roman" panose="02020603050405020304" pitchFamily="18" charset="0"/>
              </a:rPr>
              <a:t>nghĩa</a:t>
            </a:r>
            <a:endParaRPr lang="en-US" altLang="en-US" sz="2400" b="1" dirty="0">
              <a:solidFill>
                <a:schemeClr val="bg1"/>
              </a:solidFill>
              <a:latin typeface="+mj-lt"/>
              <a:cs typeface="Times New Roman" panose="02020603050405020304" pitchFamily="18" charset="0"/>
            </a:endParaRPr>
          </a:p>
          <a:p>
            <a:pPr algn="ctr" eaLnBrk="1" hangingPunct="1">
              <a:spcBef>
                <a:spcPct val="0"/>
              </a:spcBef>
              <a:buFontTx/>
              <a:buNone/>
            </a:pPr>
            <a:r>
              <a:rPr lang="en-US" altLang="en-US" sz="2400" b="1" dirty="0" err="1">
                <a:solidFill>
                  <a:schemeClr val="bg1"/>
                </a:solidFill>
                <a:latin typeface="+mj-lt"/>
              </a:rPr>
              <a:t>Vật</a:t>
            </a:r>
            <a:r>
              <a:rPr lang="en-US" altLang="en-US" sz="2400" b="1" dirty="0">
                <a:solidFill>
                  <a:schemeClr val="bg1"/>
                </a:solidFill>
                <a:latin typeface="+mj-lt"/>
              </a:rPr>
              <a:t> </a:t>
            </a:r>
            <a:r>
              <a:rPr lang="en-US" altLang="en-US" sz="2400" b="1" dirty="0" err="1">
                <a:solidFill>
                  <a:schemeClr val="bg1"/>
                </a:solidFill>
                <a:latin typeface="+mj-lt"/>
              </a:rPr>
              <a:t>chất</a:t>
            </a:r>
            <a:endParaRPr lang="en-US" altLang="en-US" sz="2400" b="1" dirty="0">
              <a:solidFill>
                <a:schemeClr val="bg1"/>
              </a:solidFill>
              <a:latin typeface="+mj-lt"/>
            </a:endParaRPr>
          </a:p>
        </p:txBody>
      </p:sp>
      <p:sp>
        <p:nvSpPr>
          <p:cNvPr id="4" name="Rectangle 3"/>
          <p:cNvSpPr>
            <a:spLocks noChangeArrowheads="1"/>
          </p:cNvSpPr>
          <p:nvPr/>
        </p:nvSpPr>
        <p:spPr bwMode="auto">
          <a:xfrm>
            <a:off x="1197735" y="2590800"/>
            <a:ext cx="2927261" cy="3429000"/>
          </a:xfrm>
          <a:prstGeom prst="rect">
            <a:avLst/>
          </a:prstGeom>
          <a:solidFill>
            <a:schemeClr val="bg1"/>
          </a:solidFill>
          <a:ln w="9525">
            <a:solidFill>
              <a:srgbClr val="0033CC"/>
            </a:solidFill>
            <a:miter lim="800000"/>
            <a:headEnd/>
            <a:tailEnd/>
          </a:ln>
        </p:spPr>
        <p:txBody>
          <a:bodyPr wrap="squar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20000"/>
              </a:lnSpc>
              <a:spcBef>
                <a:spcPct val="0"/>
              </a:spcBef>
              <a:buFontTx/>
              <a:buNone/>
            </a:pPr>
            <a:r>
              <a:rPr lang="en-US" altLang="en-US" sz="2000" dirty="0" err="1">
                <a:solidFill>
                  <a:srgbClr val="660033"/>
                </a:solidFill>
                <a:latin typeface="+mj-lt"/>
                <a:cs typeface="Times New Roman" panose="02020603050405020304" pitchFamily="18" charset="0"/>
              </a:rPr>
              <a:t>Vật</a:t>
            </a:r>
            <a:r>
              <a:rPr lang="en-US" altLang="en-US" sz="2000" dirty="0">
                <a:solidFill>
                  <a:srgbClr val="660033"/>
                </a:solidFill>
                <a:latin typeface="+mj-lt"/>
                <a:cs typeface="Times New Roman" panose="02020603050405020304" pitchFamily="18" charset="0"/>
              </a:rPr>
              <a:t> </a:t>
            </a:r>
            <a:r>
              <a:rPr lang="en-US" altLang="en-US" sz="2000" dirty="0" err="1" smtClean="0">
                <a:solidFill>
                  <a:srgbClr val="660033"/>
                </a:solidFill>
                <a:latin typeface="+mj-lt"/>
                <a:cs typeface="Times New Roman" panose="02020603050405020304" pitchFamily="18" charset="0"/>
              </a:rPr>
              <a:t>chất</a:t>
            </a:r>
            <a:r>
              <a:rPr lang="en-US" altLang="en-US" sz="2000" dirty="0">
                <a:solidFill>
                  <a:srgbClr val="660033"/>
                </a:solidFill>
                <a:latin typeface="+mj-lt"/>
                <a:cs typeface="Times New Roman" panose="02020603050405020304" pitchFamily="18" charset="0"/>
              </a:rPr>
              <a:t> </a:t>
            </a:r>
            <a:r>
              <a:rPr lang="en-US" altLang="en-US" sz="2000" dirty="0" err="1" smtClean="0">
                <a:solidFill>
                  <a:srgbClr val="660033"/>
                </a:solidFill>
                <a:latin typeface="+mj-lt"/>
                <a:cs typeface="Times New Roman" panose="02020603050405020304" pitchFamily="18" charset="0"/>
              </a:rPr>
              <a:t>với</a:t>
            </a:r>
            <a:r>
              <a:rPr lang="en-US" altLang="en-US" sz="2000" dirty="0" smtClean="0">
                <a:solidFill>
                  <a:srgbClr val="660033"/>
                </a:solidFill>
                <a:latin typeface="+mj-lt"/>
                <a:cs typeface="Times New Roman" panose="02020603050405020304" pitchFamily="18" charset="0"/>
              </a:rPr>
              <a:t> </a:t>
            </a:r>
            <a:r>
              <a:rPr lang="en-US" altLang="en-US" sz="2000" dirty="0" err="1">
                <a:solidFill>
                  <a:srgbClr val="660033"/>
                </a:solidFill>
                <a:latin typeface="+mj-lt"/>
                <a:cs typeface="Times New Roman" panose="02020603050405020304" pitchFamily="18" charset="0"/>
              </a:rPr>
              <a:t>tư</a:t>
            </a:r>
            <a:r>
              <a:rPr lang="en-US" altLang="en-US" sz="2000" dirty="0">
                <a:solidFill>
                  <a:srgbClr val="660033"/>
                </a:solidFill>
                <a:latin typeface="+mj-lt"/>
                <a:cs typeface="Times New Roman" panose="02020603050405020304" pitchFamily="18" charset="0"/>
              </a:rPr>
              <a:t> </a:t>
            </a:r>
            <a:r>
              <a:rPr lang="en-US" altLang="en-US" sz="2000" dirty="0" err="1">
                <a:solidFill>
                  <a:srgbClr val="660033"/>
                </a:solidFill>
                <a:latin typeface="+mj-lt"/>
                <a:cs typeface="Times New Roman" panose="02020603050405020304" pitchFamily="18" charset="0"/>
              </a:rPr>
              <a:t>cách</a:t>
            </a:r>
            <a:r>
              <a:rPr lang="en-US" altLang="en-US" sz="2000" dirty="0">
                <a:solidFill>
                  <a:srgbClr val="660033"/>
                </a:solidFill>
                <a:latin typeface="+mj-lt"/>
                <a:cs typeface="Times New Roman" panose="02020603050405020304" pitchFamily="18" charset="0"/>
              </a:rPr>
              <a:t> </a:t>
            </a:r>
            <a:r>
              <a:rPr lang="en-US" altLang="en-US" sz="2000" dirty="0" smtClean="0">
                <a:solidFill>
                  <a:srgbClr val="660033"/>
                </a:solidFill>
                <a:latin typeface="+mj-lt"/>
                <a:cs typeface="Times New Roman" panose="02020603050405020304" pitchFamily="18" charset="0"/>
              </a:rPr>
              <a:t>là </a:t>
            </a:r>
            <a:r>
              <a:rPr lang="en-US" altLang="en-US" sz="2000" b="1" dirty="0" err="1">
                <a:solidFill>
                  <a:srgbClr val="FF0000"/>
                </a:solidFill>
                <a:latin typeface="+mj-lt"/>
                <a:cs typeface="Times New Roman" panose="02020603050405020304" pitchFamily="18" charset="0"/>
              </a:rPr>
              <a:t>phạm</a:t>
            </a:r>
            <a:r>
              <a:rPr lang="en-US" altLang="en-US" sz="2000" b="1" dirty="0">
                <a:solidFill>
                  <a:srgbClr val="FF0000"/>
                </a:solidFill>
                <a:latin typeface="+mj-lt"/>
                <a:cs typeface="Times New Roman" panose="02020603050405020304" pitchFamily="18" charset="0"/>
              </a:rPr>
              <a:t> </a:t>
            </a:r>
            <a:r>
              <a:rPr lang="en-US" altLang="en-US" sz="2000" b="1" dirty="0" err="1" smtClean="0">
                <a:solidFill>
                  <a:srgbClr val="FF0000"/>
                </a:solidFill>
                <a:latin typeface="+mj-lt"/>
                <a:cs typeface="Times New Roman" panose="02020603050405020304" pitchFamily="18" charset="0"/>
              </a:rPr>
              <a:t>tru</a:t>
            </a:r>
            <a:r>
              <a:rPr lang="en-US" altLang="en-US" sz="2000" b="1" dirty="0" smtClean="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triết</a:t>
            </a:r>
            <a:r>
              <a:rPr lang="en-US" altLang="en-US" sz="2000" b="1" dirty="0">
                <a:solidFill>
                  <a:srgbClr val="FF0000"/>
                </a:solidFill>
                <a:latin typeface="+mj-lt"/>
                <a:cs typeface="Times New Roman" panose="02020603050405020304" pitchFamily="18" charset="0"/>
              </a:rPr>
              <a:t> </a:t>
            </a:r>
            <a:r>
              <a:rPr lang="en-US" altLang="en-US" sz="2000" b="1" dirty="0" err="1">
                <a:solidFill>
                  <a:srgbClr val="FF0000"/>
                </a:solidFill>
                <a:latin typeface="+mj-lt"/>
                <a:cs typeface="Times New Roman" panose="02020603050405020304" pitchFamily="18" charset="0"/>
              </a:rPr>
              <a:t>học</a:t>
            </a:r>
            <a:r>
              <a:rPr lang="en-US" altLang="en-US" sz="2000" dirty="0">
                <a:solidFill>
                  <a:srgbClr val="660033"/>
                </a:solidFill>
                <a:latin typeface="+mj-lt"/>
                <a:cs typeface="Times New Roman" panose="02020603050405020304" pitchFamily="18" charset="0"/>
              </a:rPr>
              <a:t>, </a:t>
            </a:r>
            <a:r>
              <a:rPr lang="en-US" altLang="en-US" sz="2000" dirty="0" err="1" smtClean="0">
                <a:solidFill>
                  <a:srgbClr val="660033"/>
                </a:solidFill>
                <a:latin typeface="+mj-lt"/>
                <a:cs typeface="Times New Roman" panose="02020603050405020304" pitchFamily="18" charset="0"/>
              </a:rPr>
              <a:t>bao</a:t>
            </a:r>
            <a:r>
              <a:rPr lang="en-US" altLang="en-US" sz="2000" dirty="0" smtClean="0">
                <a:solidFill>
                  <a:srgbClr val="660033"/>
                </a:solidFill>
                <a:latin typeface="+mj-lt"/>
                <a:cs typeface="Times New Roman" panose="02020603050405020304" pitchFamily="18" charset="0"/>
              </a:rPr>
              <a:t> </a:t>
            </a:r>
            <a:r>
              <a:rPr lang="en-US" altLang="en-US" sz="2000" dirty="0" err="1">
                <a:solidFill>
                  <a:srgbClr val="660033"/>
                </a:solidFill>
                <a:latin typeface="+mj-lt"/>
                <a:cs typeface="Times New Roman" panose="02020603050405020304" pitchFamily="18" charset="0"/>
              </a:rPr>
              <a:t>hàm</a:t>
            </a:r>
            <a:r>
              <a:rPr lang="en-US" altLang="en-US" sz="2000" dirty="0">
                <a:solidFill>
                  <a:srgbClr val="660033"/>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vô</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số</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sự</a:t>
            </a:r>
            <a:r>
              <a:rPr lang="en-US" altLang="en-US" sz="2000" b="1" dirty="0">
                <a:solidFill>
                  <a:srgbClr val="008000"/>
                </a:solidFill>
                <a:latin typeface="+mj-lt"/>
                <a:cs typeface="Times New Roman" panose="02020603050405020304" pitchFamily="18" charset="0"/>
              </a:rPr>
              <a:t> </a:t>
            </a:r>
            <a:r>
              <a:rPr lang="en-US" altLang="en-US" sz="2000" b="1" dirty="0" err="1" smtClean="0">
                <a:solidFill>
                  <a:srgbClr val="008000"/>
                </a:solidFill>
                <a:latin typeface="+mj-lt"/>
                <a:cs typeface="Times New Roman" panose="02020603050405020304" pitchFamily="18" charset="0"/>
              </a:rPr>
              <a:t>vật</a:t>
            </a:r>
            <a:r>
              <a:rPr lang="en-US" altLang="en-US" sz="2000" b="1" dirty="0">
                <a:solidFill>
                  <a:srgbClr val="008000"/>
                </a:solidFill>
                <a:latin typeface="+mj-lt"/>
                <a:cs typeface="Times New Roman" panose="02020603050405020304" pitchFamily="18" charset="0"/>
              </a:rPr>
              <a:t> </a:t>
            </a:r>
            <a:r>
              <a:rPr lang="en-US" altLang="en-US" sz="2000" b="1" dirty="0" err="1" smtClean="0">
                <a:solidFill>
                  <a:srgbClr val="008000"/>
                </a:solidFill>
                <a:latin typeface="+mj-lt"/>
                <a:cs typeface="Times New Roman" panose="02020603050405020304" pitchFamily="18" charset="0"/>
              </a:rPr>
              <a:t>cụ</a:t>
            </a:r>
            <a:r>
              <a:rPr lang="en-US" altLang="en-US" sz="2000" b="1" dirty="0">
                <a:solidFill>
                  <a:srgbClr val="008000"/>
                </a:solidFill>
                <a:latin typeface="+mj-lt"/>
                <a:cs typeface="Times New Roman" panose="02020603050405020304" pitchFamily="18" charset="0"/>
              </a:rPr>
              <a:t> </a:t>
            </a:r>
            <a:r>
              <a:rPr lang="en-US" altLang="en-US" sz="2000" b="1" dirty="0" err="1" smtClean="0">
                <a:solidFill>
                  <a:srgbClr val="008000"/>
                </a:solidFill>
                <a:latin typeface="+mj-lt"/>
                <a:cs typeface="Times New Roman" panose="02020603050405020304" pitchFamily="18" charset="0"/>
              </a:rPr>
              <a:t>thể</a:t>
            </a:r>
            <a:r>
              <a:rPr lang="en-US" altLang="en-US" sz="2000" b="1" dirty="0">
                <a:solidFill>
                  <a:srgbClr val="006600"/>
                </a:solidFill>
                <a:latin typeface="+mj-lt"/>
                <a:cs typeface="Times New Roman" panose="02020603050405020304" pitchFamily="18" charset="0"/>
              </a:rPr>
              <a:t>, </a:t>
            </a:r>
            <a:r>
              <a:rPr lang="en-US" altLang="en-US" sz="2000" dirty="0" err="1" smtClean="0">
                <a:solidFill>
                  <a:srgbClr val="7030A0"/>
                </a:solidFill>
                <a:latin typeface="+mj-lt"/>
                <a:cs typeface="Times New Roman" panose="02020603050405020304" pitchFamily="18" charset="0"/>
              </a:rPr>
              <a:t>không</a:t>
            </a:r>
            <a:r>
              <a:rPr lang="en-US" altLang="en-US" sz="2000" dirty="0" smtClean="0">
                <a:solidFill>
                  <a:srgbClr val="7030A0"/>
                </a:solidFill>
                <a:latin typeface="+mj-lt"/>
                <a:cs typeface="Times New Roman" panose="02020603050405020304" pitchFamily="18" charset="0"/>
              </a:rPr>
              <a:t> </a:t>
            </a:r>
            <a:r>
              <a:rPr lang="en-US" altLang="en-US" sz="2000" dirty="0" err="1">
                <a:solidFill>
                  <a:srgbClr val="7030A0"/>
                </a:solidFill>
                <a:latin typeface="+mj-lt"/>
                <a:cs typeface="Times New Roman" panose="02020603050405020304" pitchFamily="18" charset="0"/>
              </a:rPr>
              <a:t>phải</a:t>
            </a:r>
            <a:r>
              <a:rPr lang="en-US" altLang="en-US" sz="2000" dirty="0">
                <a:solidFill>
                  <a:srgbClr val="660033"/>
                </a:solidFill>
                <a:latin typeface="+mj-lt"/>
                <a:cs typeface="Times New Roman" panose="02020603050405020304" pitchFamily="18" charset="0"/>
              </a:rPr>
              <a:t> là </a:t>
            </a:r>
            <a:r>
              <a:rPr lang="en-US" altLang="en-US" sz="2000" b="1" dirty="0" err="1">
                <a:solidFill>
                  <a:srgbClr val="D60093"/>
                </a:solidFill>
                <a:latin typeface="+mj-lt"/>
                <a:cs typeface="Times New Roman" panose="02020603050405020304" pitchFamily="18" charset="0"/>
              </a:rPr>
              <a:t>các</a:t>
            </a:r>
            <a:r>
              <a:rPr lang="en-US" altLang="en-US" sz="2000" b="1" dirty="0">
                <a:solidFill>
                  <a:srgbClr val="D60093"/>
                </a:solidFill>
                <a:latin typeface="+mj-lt"/>
                <a:cs typeface="Times New Roman" panose="02020603050405020304" pitchFamily="18" charset="0"/>
              </a:rPr>
              <a:t> </a:t>
            </a:r>
            <a:r>
              <a:rPr lang="en-US" altLang="en-US" sz="2000" b="1" dirty="0" err="1" smtClean="0">
                <a:solidFill>
                  <a:srgbClr val="D60093"/>
                </a:solidFill>
                <a:latin typeface="+mj-lt"/>
                <a:cs typeface="Times New Roman" panose="02020603050405020304" pitchFamily="18" charset="0"/>
              </a:rPr>
              <a:t>dạng</a:t>
            </a:r>
            <a:r>
              <a:rPr lang="en-US" altLang="en-US" sz="2000" b="1" dirty="0">
                <a:solidFill>
                  <a:srgbClr val="D60093"/>
                </a:solidFill>
                <a:latin typeface="+mj-lt"/>
                <a:cs typeface="Times New Roman" panose="02020603050405020304" pitchFamily="18" charset="0"/>
              </a:rPr>
              <a:t> </a:t>
            </a:r>
            <a:r>
              <a:rPr lang="en-US" altLang="en-US" sz="2000" b="1" dirty="0" err="1" smtClean="0">
                <a:solidFill>
                  <a:srgbClr val="D60093"/>
                </a:solidFill>
                <a:latin typeface="+mj-lt"/>
                <a:cs typeface="Times New Roman" panose="02020603050405020304" pitchFamily="18" charset="0"/>
              </a:rPr>
              <a:t>vật</a:t>
            </a:r>
            <a:r>
              <a:rPr lang="en-US" altLang="en-US" sz="2000" b="1" dirty="0" smtClean="0">
                <a:solidFill>
                  <a:srgbClr val="D60093"/>
                </a:solidFill>
                <a:latin typeface="+mj-lt"/>
                <a:cs typeface="Times New Roman" panose="02020603050405020304" pitchFamily="18" charset="0"/>
              </a:rPr>
              <a:t> </a:t>
            </a:r>
            <a:r>
              <a:rPr lang="en-US" altLang="en-US" sz="2000" b="1" dirty="0" err="1">
                <a:solidFill>
                  <a:srgbClr val="D60093"/>
                </a:solidFill>
                <a:latin typeface="+mj-lt"/>
                <a:cs typeface="Times New Roman" panose="02020603050405020304" pitchFamily="18" charset="0"/>
              </a:rPr>
              <a:t>chất</a:t>
            </a:r>
            <a:r>
              <a:rPr lang="en-US" altLang="en-US" sz="2000" b="1" dirty="0">
                <a:solidFill>
                  <a:srgbClr val="D60093"/>
                </a:solidFill>
                <a:latin typeface="+mj-lt"/>
                <a:cs typeface="Times New Roman" panose="02020603050405020304" pitchFamily="18" charset="0"/>
              </a:rPr>
              <a:t> cụ </a:t>
            </a:r>
            <a:r>
              <a:rPr lang="en-US" altLang="en-US" sz="2000" b="1" dirty="0" err="1">
                <a:solidFill>
                  <a:srgbClr val="D60093"/>
                </a:solidFill>
                <a:latin typeface="+mj-lt"/>
                <a:cs typeface="Times New Roman" panose="02020603050405020304" pitchFamily="18" charset="0"/>
              </a:rPr>
              <a:t>thê</a:t>
            </a:r>
            <a:r>
              <a:rPr lang="en-US" altLang="en-US" sz="2000" b="1" dirty="0">
                <a:solidFill>
                  <a:srgbClr val="D60093"/>
                </a:solidFill>
                <a:latin typeface="+mj-lt"/>
                <a:cs typeface="Times New Roman" panose="02020603050405020304" pitchFamily="18" charset="0"/>
              </a:rPr>
              <a:t>̉</a:t>
            </a:r>
          </a:p>
        </p:txBody>
      </p:sp>
      <p:sp>
        <p:nvSpPr>
          <p:cNvPr id="5" name="Rectangle 4"/>
          <p:cNvSpPr>
            <a:spLocks noChangeArrowheads="1"/>
          </p:cNvSpPr>
          <p:nvPr/>
        </p:nvSpPr>
        <p:spPr bwMode="auto">
          <a:xfrm>
            <a:off x="4481847" y="2590800"/>
            <a:ext cx="3078051" cy="3429000"/>
          </a:xfrm>
          <a:prstGeom prst="rect">
            <a:avLst/>
          </a:prstGeom>
          <a:solidFill>
            <a:schemeClr val="bg1"/>
          </a:solidFill>
          <a:ln w="9525">
            <a:solidFill>
              <a:srgbClr val="0033CC"/>
            </a:solidFill>
            <a:miter lim="800000"/>
            <a:headEnd/>
            <a:tailEnd/>
          </a:ln>
        </p:spPr>
        <p:txBody>
          <a:bodyPr wrap="squar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20000"/>
              </a:lnSpc>
              <a:spcBef>
                <a:spcPct val="0"/>
              </a:spcBef>
              <a:buFontTx/>
              <a:buNone/>
            </a:pPr>
            <a:r>
              <a:rPr lang="en-US" altLang="en-US" sz="2000" dirty="0" err="1">
                <a:solidFill>
                  <a:srgbClr val="0033CC"/>
                </a:solidFill>
                <a:latin typeface="+mj-lt"/>
                <a:ea typeface="DFKai-SB" pitchFamily="65" charset="-120"/>
                <a:cs typeface="Times New Roman" panose="02020603050405020304" pitchFamily="18" charset="0"/>
              </a:rPr>
              <a:t>Vật</a:t>
            </a:r>
            <a:r>
              <a:rPr lang="en-US" altLang="en-US" sz="2000" dirty="0">
                <a:solidFill>
                  <a:srgbClr val="0033CC"/>
                </a:solidFill>
                <a:latin typeface="+mj-lt"/>
                <a:ea typeface="DFKai-SB" pitchFamily="65" charset="-120"/>
                <a:cs typeface="Times New Roman" panose="02020603050405020304" pitchFamily="18" charset="0"/>
              </a:rPr>
              <a:t> </a:t>
            </a:r>
            <a:r>
              <a:rPr lang="en-US" altLang="en-US" sz="2000" dirty="0" err="1">
                <a:solidFill>
                  <a:srgbClr val="0033CC"/>
                </a:solidFill>
                <a:latin typeface="+mj-lt"/>
                <a:ea typeface="DFKai-SB" pitchFamily="65" charset="-120"/>
                <a:cs typeface="Times New Roman" panose="02020603050405020304" pitchFamily="18" charset="0"/>
              </a:rPr>
              <a:t>chất</a:t>
            </a:r>
            <a:r>
              <a:rPr lang="en-US" altLang="en-US" sz="2000" dirty="0">
                <a:solidFill>
                  <a:srgbClr val="0033CC"/>
                </a:solidFill>
                <a:latin typeface="+mj-lt"/>
                <a:ea typeface="DFKai-SB" pitchFamily="65" charset="-120"/>
                <a:cs typeface="Times New Roman" panose="02020603050405020304" pitchFamily="18" charset="0"/>
              </a:rPr>
              <a:t> </a:t>
            </a:r>
            <a:r>
              <a:rPr lang="en-US" altLang="en-US" sz="2000" dirty="0" err="1">
                <a:solidFill>
                  <a:srgbClr val="0033CC"/>
                </a:solidFill>
                <a:latin typeface="+mj-lt"/>
                <a:ea typeface="DFKai-SB" pitchFamily="65" charset="-120"/>
                <a:cs typeface="Times New Roman" panose="02020603050405020304" pitchFamily="18" charset="0"/>
              </a:rPr>
              <a:t>là</a:t>
            </a:r>
            <a:r>
              <a:rPr lang="en-US" altLang="en-US" sz="2000" dirty="0">
                <a:solidFill>
                  <a:srgbClr val="0033CC"/>
                </a:solidFill>
                <a:latin typeface="+mj-lt"/>
                <a:ea typeface="DFKai-SB" pitchFamily="65" charset="-120"/>
                <a:cs typeface="Times New Roman" panose="02020603050405020304" pitchFamily="18" charset="0"/>
              </a:rPr>
              <a:t> </a:t>
            </a:r>
            <a:r>
              <a:rPr lang="en-US" altLang="en-US" sz="2000" b="1" dirty="0" err="1">
                <a:solidFill>
                  <a:srgbClr val="660066"/>
                </a:solidFill>
                <a:latin typeface="+mj-lt"/>
                <a:ea typeface="DFKai-SB" pitchFamily="65" charset="-120"/>
                <a:cs typeface="Times New Roman" panose="02020603050405020304" pitchFamily="18" charset="0"/>
              </a:rPr>
              <a:t>Thực</a:t>
            </a:r>
            <a:r>
              <a:rPr lang="en-US" altLang="en-US" sz="2000" b="1" dirty="0">
                <a:solidFill>
                  <a:srgbClr val="660066"/>
                </a:solidFill>
                <a:latin typeface="+mj-lt"/>
                <a:ea typeface="DFKai-SB" pitchFamily="65" charset="-120"/>
                <a:cs typeface="Times New Roman" panose="02020603050405020304" pitchFamily="18" charset="0"/>
              </a:rPr>
              <a:t> </a:t>
            </a:r>
            <a:r>
              <a:rPr lang="en-US" altLang="en-US" sz="2000" b="1" dirty="0" err="1" smtClean="0">
                <a:solidFill>
                  <a:srgbClr val="660066"/>
                </a:solidFill>
                <a:latin typeface="+mj-lt"/>
                <a:ea typeface="DFKai-SB" pitchFamily="65" charset="-120"/>
                <a:cs typeface="Times New Roman" panose="02020603050405020304" pitchFamily="18" charset="0"/>
              </a:rPr>
              <a:t>tại</a:t>
            </a:r>
            <a:r>
              <a:rPr lang="en-US" altLang="en-US" sz="2000" b="1" dirty="0">
                <a:solidFill>
                  <a:srgbClr val="660066"/>
                </a:solidFill>
                <a:latin typeface="+mj-lt"/>
                <a:ea typeface="DFKai-SB" pitchFamily="65" charset="-120"/>
                <a:cs typeface="Times New Roman" panose="02020603050405020304" pitchFamily="18" charset="0"/>
              </a:rPr>
              <a:t> </a:t>
            </a:r>
            <a:r>
              <a:rPr lang="en-US" altLang="en-US" sz="2000" b="1" dirty="0" err="1" smtClean="0">
                <a:solidFill>
                  <a:srgbClr val="660066"/>
                </a:solidFill>
                <a:latin typeface="+mj-lt"/>
                <a:ea typeface="DFKai-SB" pitchFamily="65" charset="-120"/>
                <a:cs typeface="Times New Roman" panose="02020603050405020304" pitchFamily="18" charset="0"/>
              </a:rPr>
              <a:t>khách</a:t>
            </a:r>
            <a:r>
              <a:rPr lang="en-US" altLang="en-US" sz="2000" b="1" dirty="0" smtClean="0">
                <a:solidFill>
                  <a:srgbClr val="660066"/>
                </a:solidFill>
                <a:latin typeface="+mj-lt"/>
                <a:ea typeface="DFKai-SB" pitchFamily="65" charset="-120"/>
                <a:cs typeface="Times New Roman" panose="02020603050405020304" pitchFamily="18" charset="0"/>
              </a:rPr>
              <a:t> </a:t>
            </a:r>
            <a:r>
              <a:rPr lang="en-US" altLang="en-US" sz="2000" b="1" dirty="0" err="1">
                <a:solidFill>
                  <a:srgbClr val="660066"/>
                </a:solidFill>
                <a:latin typeface="+mj-lt"/>
                <a:ea typeface="DFKai-SB" pitchFamily="65" charset="-120"/>
                <a:cs typeface="Times New Roman" panose="02020603050405020304" pitchFamily="18" charset="0"/>
              </a:rPr>
              <a:t>quan</a:t>
            </a:r>
            <a:r>
              <a:rPr lang="en-US" altLang="en-US" sz="2000" b="1" dirty="0">
                <a:solidFill>
                  <a:srgbClr val="660066"/>
                </a:solidFill>
                <a:latin typeface="+mj-lt"/>
                <a:ea typeface="DFKai-SB" pitchFamily="65" charset="-120"/>
                <a:cs typeface="Times New Roman" panose="02020603050405020304" pitchFamily="18" charset="0"/>
              </a:rPr>
              <a:t>, </a:t>
            </a:r>
            <a:r>
              <a:rPr lang="en-US" altLang="en-US" sz="2000" b="1" dirty="0" err="1" smtClean="0">
                <a:solidFill>
                  <a:srgbClr val="990099"/>
                </a:solidFill>
                <a:latin typeface="+mj-lt"/>
                <a:ea typeface="DFKai-SB" pitchFamily="65" charset="-120"/>
                <a:cs typeface="Times New Roman" panose="02020603050405020304" pitchFamily="18" charset="0"/>
              </a:rPr>
              <a:t>tồn</a:t>
            </a:r>
            <a:r>
              <a:rPr lang="en-US" altLang="en-US" sz="2000" b="1" dirty="0" smtClean="0">
                <a:solidFill>
                  <a:srgbClr val="990099"/>
                </a:solidFill>
                <a:latin typeface="+mj-lt"/>
                <a:ea typeface="DFKai-SB" pitchFamily="65" charset="-120"/>
                <a:cs typeface="Times New Roman" panose="02020603050405020304" pitchFamily="18" charset="0"/>
              </a:rPr>
              <a:t> </a:t>
            </a:r>
            <a:r>
              <a:rPr lang="en-US" altLang="en-US" sz="2000" b="1" dirty="0" err="1">
                <a:solidFill>
                  <a:srgbClr val="990099"/>
                </a:solidFill>
                <a:latin typeface="+mj-lt"/>
                <a:ea typeface="DFKai-SB" pitchFamily="65" charset="-120"/>
                <a:cs typeface="Times New Roman" panose="02020603050405020304" pitchFamily="18" charset="0"/>
              </a:rPr>
              <a:t>tại</a:t>
            </a:r>
            <a:r>
              <a:rPr lang="en-US" altLang="en-US" sz="2000" b="1" dirty="0">
                <a:solidFill>
                  <a:srgbClr val="990099"/>
                </a:solidFill>
                <a:latin typeface="+mj-lt"/>
                <a:ea typeface="DFKai-SB" pitchFamily="65" charset="-120"/>
                <a:cs typeface="Times New Roman" panose="02020603050405020304" pitchFamily="18" charset="0"/>
              </a:rPr>
              <a:t> </a:t>
            </a:r>
            <a:r>
              <a:rPr lang="en-US" altLang="en-US" sz="2000" b="1" dirty="0" err="1">
                <a:solidFill>
                  <a:srgbClr val="990099"/>
                </a:solidFill>
                <a:latin typeface="+mj-lt"/>
                <a:ea typeface="DFKai-SB" pitchFamily="65" charset="-120"/>
                <a:cs typeface="Times New Roman" panose="02020603050405020304" pitchFamily="18" charset="0"/>
              </a:rPr>
              <a:t>khách</a:t>
            </a:r>
            <a:r>
              <a:rPr lang="en-US" altLang="en-US" sz="2000" b="1" dirty="0">
                <a:solidFill>
                  <a:srgbClr val="990099"/>
                </a:solidFill>
                <a:latin typeface="+mj-lt"/>
                <a:ea typeface="DFKai-SB" pitchFamily="65" charset="-120"/>
                <a:cs typeface="Times New Roman" panose="02020603050405020304" pitchFamily="18" charset="0"/>
              </a:rPr>
              <a:t> </a:t>
            </a:r>
            <a:r>
              <a:rPr lang="en-US" altLang="en-US" sz="2000" b="1" dirty="0" err="1" smtClean="0">
                <a:solidFill>
                  <a:srgbClr val="990099"/>
                </a:solidFill>
                <a:latin typeface="+mj-lt"/>
                <a:ea typeface="DFKai-SB" pitchFamily="65" charset="-120"/>
                <a:cs typeface="Times New Roman" panose="02020603050405020304" pitchFamily="18" charset="0"/>
              </a:rPr>
              <a:t>quan</a:t>
            </a:r>
            <a:r>
              <a:rPr lang="en-US" altLang="en-US" sz="2000" b="1" dirty="0" smtClean="0">
                <a:solidFill>
                  <a:srgbClr val="990099"/>
                </a:solidFill>
                <a:latin typeface="+mj-lt"/>
                <a:ea typeface="DFKai-SB" pitchFamily="65" charset="-120"/>
                <a:cs typeface="Times New Roman" panose="02020603050405020304" pitchFamily="18" charset="0"/>
              </a:rPr>
              <a:t> </a:t>
            </a:r>
            <a:r>
              <a:rPr lang="en-US" altLang="en-US" sz="2000" b="1" dirty="0" err="1">
                <a:solidFill>
                  <a:srgbClr val="990099"/>
                </a:solidFill>
                <a:latin typeface="+mj-lt"/>
                <a:ea typeface="DFKai-SB" pitchFamily="65" charset="-120"/>
                <a:cs typeface="Times New Roman" panose="02020603050405020304" pitchFamily="18" charset="0"/>
              </a:rPr>
              <a:t>bên</a:t>
            </a:r>
            <a:r>
              <a:rPr lang="en-US" altLang="en-US" sz="2000" b="1" dirty="0">
                <a:solidFill>
                  <a:srgbClr val="990099"/>
                </a:solidFill>
                <a:latin typeface="+mj-lt"/>
                <a:ea typeface="DFKai-SB" pitchFamily="65" charset="-120"/>
                <a:cs typeface="Times New Roman" panose="02020603050405020304" pitchFamily="18" charset="0"/>
              </a:rPr>
              <a:t> </a:t>
            </a:r>
            <a:r>
              <a:rPr lang="en-US" altLang="en-US" sz="2000" b="1" dirty="0" err="1" smtClean="0">
                <a:solidFill>
                  <a:srgbClr val="990099"/>
                </a:solidFill>
                <a:latin typeface="+mj-lt"/>
                <a:ea typeface="DFKai-SB" pitchFamily="65" charset="-120"/>
                <a:cs typeface="Times New Roman" panose="02020603050405020304" pitchFamily="18" charset="0"/>
              </a:rPr>
              <a:t>ngoài</a:t>
            </a:r>
            <a:r>
              <a:rPr lang="en-US" altLang="en-US" sz="2000" b="1" dirty="0" smtClean="0">
                <a:solidFill>
                  <a:srgbClr val="990099"/>
                </a:solidFill>
                <a:latin typeface="+mj-lt"/>
                <a:ea typeface="DFKai-SB" pitchFamily="65" charset="-120"/>
                <a:cs typeface="Times New Roman" panose="02020603050405020304" pitchFamily="18" charset="0"/>
              </a:rPr>
              <a:t> </a:t>
            </a:r>
            <a:r>
              <a:rPr lang="en-US" altLang="en-US" sz="2000" b="1" dirty="0">
                <a:solidFill>
                  <a:srgbClr val="990099"/>
                </a:solidFill>
                <a:latin typeface="+mj-lt"/>
                <a:ea typeface="DFKai-SB" pitchFamily="65" charset="-120"/>
                <a:cs typeface="Times New Roman" panose="02020603050405020304" pitchFamily="18" charset="0"/>
              </a:rPr>
              <a:t>ý </a:t>
            </a:r>
            <a:r>
              <a:rPr lang="en-US" altLang="en-US" sz="2000" b="1" dirty="0" err="1">
                <a:solidFill>
                  <a:srgbClr val="990099"/>
                </a:solidFill>
                <a:latin typeface="+mj-lt"/>
                <a:ea typeface="DFKai-SB" pitchFamily="65" charset="-120"/>
                <a:cs typeface="Times New Roman" panose="02020603050405020304" pitchFamily="18" charset="0"/>
              </a:rPr>
              <a:t>thức</a:t>
            </a:r>
            <a:r>
              <a:rPr lang="en-US" altLang="en-US" sz="2000" dirty="0">
                <a:solidFill>
                  <a:srgbClr val="0033CC"/>
                </a:solidFill>
                <a:latin typeface="+mj-lt"/>
                <a:ea typeface="DFKai-SB" pitchFamily="65" charset="-120"/>
                <a:cs typeface="Times New Roman" panose="02020603050405020304" pitchFamily="18" charset="0"/>
              </a:rPr>
              <a:t> </a:t>
            </a:r>
            <a:r>
              <a:rPr lang="en-US" altLang="en-US" sz="2000" dirty="0" err="1" smtClean="0">
                <a:solidFill>
                  <a:srgbClr val="0033CC"/>
                </a:solidFill>
                <a:latin typeface="+mj-lt"/>
                <a:ea typeface="DFKai-SB" pitchFamily="65" charset="-120"/>
                <a:cs typeface="Times New Roman" panose="02020603050405020304" pitchFamily="18" charset="0"/>
              </a:rPr>
              <a:t>va</a:t>
            </a:r>
            <a:r>
              <a:rPr lang="en-US" altLang="en-US" sz="2000" dirty="0" smtClean="0">
                <a:solidFill>
                  <a:srgbClr val="0033CC"/>
                </a:solidFill>
                <a:latin typeface="+mj-lt"/>
                <a:ea typeface="DFKai-SB" pitchFamily="65" charset="-120"/>
                <a:cs typeface="Times New Roman" panose="02020603050405020304" pitchFamily="18" charset="0"/>
              </a:rPr>
              <a:t>̀ </a:t>
            </a:r>
            <a:r>
              <a:rPr lang="en-US" altLang="en-US" sz="2000" dirty="0" err="1">
                <a:solidFill>
                  <a:srgbClr val="0033CC"/>
                </a:solidFill>
                <a:latin typeface="+mj-lt"/>
                <a:ea typeface="DFKai-SB" pitchFamily="65" charset="-120"/>
                <a:cs typeface="Times New Roman" panose="02020603050405020304" pitchFamily="18" charset="0"/>
              </a:rPr>
              <a:t>không</a:t>
            </a:r>
            <a:r>
              <a:rPr lang="en-US" altLang="en-US" sz="2000" dirty="0">
                <a:solidFill>
                  <a:srgbClr val="0033CC"/>
                </a:solidFill>
                <a:latin typeface="+mj-lt"/>
                <a:ea typeface="DFKai-SB" pitchFamily="65" charset="-120"/>
                <a:cs typeface="Times New Roman" panose="02020603050405020304" pitchFamily="18" charset="0"/>
              </a:rPr>
              <a:t> </a:t>
            </a:r>
            <a:r>
              <a:rPr lang="en-US" altLang="en-US" sz="2000" dirty="0" err="1" smtClean="0">
                <a:solidFill>
                  <a:srgbClr val="0033CC"/>
                </a:solidFill>
                <a:latin typeface="+mj-lt"/>
                <a:ea typeface="DFKai-SB" pitchFamily="65" charset="-120"/>
                <a:cs typeface="Times New Roman" panose="02020603050405020304" pitchFamily="18" charset="0"/>
              </a:rPr>
              <a:t>phu</a:t>
            </a:r>
            <a:r>
              <a:rPr lang="en-US" altLang="en-US" sz="2000" dirty="0" smtClean="0">
                <a:solidFill>
                  <a:srgbClr val="0033CC"/>
                </a:solidFill>
                <a:latin typeface="+mj-lt"/>
                <a:ea typeface="DFKai-SB" pitchFamily="65" charset="-120"/>
                <a:cs typeface="Times New Roman" panose="02020603050405020304" pitchFamily="18" charset="0"/>
              </a:rPr>
              <a:t>̣ </a:t>
            </a:r>
            <a:r>
              <a:rPr lang="en-US" altLang="en-US" sz="2000" dirty="0" err="1">
                <a:solidFill>
                  <a:srgbClr val="0033CC"/>
                </a:solidFill>
                <a:latin typeface="+mj-lt"/>
                <a:ea typeface="DFKai-SB" pitchFamily="65" charset="-120"/>
                <a:cs typeface="Times New Roman" panose="02020603050405020304" pitchFamily="18" charset="0"/>
              </a:rPr>
              <a:t>thuộc</a:t>
            </a:r>
            <a:r>
              <a:rPr lang="en-US" altLang="en-US" sz="2000" dirty="0">
                <a:solidFill>
                  <a:srgbClr val="0033CC"/>
                </a:solidFill>
                <a:latin typeface="+mj-lt"/>
                <a:ea typeface="DFKai-SB" pitchFamily="65" charset="-120"/>
                <a:cs typeface="Times New Roman" panose="02020603050405020304" pitchFamily="18" charset="0"/>
              </a:rPr>
              <a:t> </a:t>
            </a:r>
            <a:r>
              <a:rPr lang="en-US" altLang="en-US" sz="2000" dirty="0" err="1">
                <a:solidFill>
                  <a:srgbClr val="0033CC"/>
                </a:solidFill>
                <a:latin typeface="+mj-lt"/>
                <a:ea typeface="DFKai-SB" pitchFamily="65" charset="-120"/>
                <a:cs typeface="Times New Roman" panose="02020603050405020304" pitchFamily="18" charset="0"/>
              </a:rPr>
              <a:t>vào</a:t>
            </a:r>
            <a:r>
              <a:rPr lang="en-US" altLang="en-US" sz="2000" dirty="0">
                <a:solidFill>
                  <a:srgbClr val="0033CC"/>
                </a:solidFill>
                <a:latin typeface="+mj-lt"/>
                <a:ea typeface="DFKai-SB" pitchFamily="65" charset="-120"/>
                <a:cs typeface="Times New Roman" panose="02020603050405020304" pitchFamily="18" charset="0"/>
              </a:rPr>
              <a:t> </a:t>
            </a:r>
            <a:r>
              <a:rPr lang="en-US" altLang="en-US" sz="2000" dirty="0" smtClean="0">
                <a:solidFill>
                  <a:srgbClr val="0033CC"/>
                </a:solidFill>
                <a:latin typeface="+mj-lt"/>
                <a:ea typeface="DFKai-SB" pitchFamily="65" charset="-120"/>
                <a:cs typeface="Times New Roman" panose="02020603050405020304" pitchFamily="18" charset="0"/>
              </a:rPr>
              <a:t>ý </a:t>
            </a:r>
            <a:r>
              <a:rPr lang="en-US" altLang="en-US" sz="2000" dirty="0" err="1">
                <a:solidFill>
                  <a:srgbClr val="0033CC"/>
                </a:solidFill>
                <a:latin typeface="+mj-lt"/>
                <a:ea typeface="DFKai-SB" pitchFamily="65" charset="-120"/>
                <a:cs typeface="Times New Roman" panose="02020603050405020304" pitchFamily="18" charset="0"/>
              </a:rPr>
              <a:t>thức</a:t>
            </a:r>
            <a:r>
              <a:rPr lang="en-US" altLang="en-US" sz="2000" dirty="0">
                <a:solidFill>
                  <a:srgbClr val="0033CC"/>
                </a:solidFill>
                <a:latin typeface="+mj-lt"/>
                <a:ea typeface="DFKai-SB" pitchFamily="65" charset="-120"/>
                <a:cs typeface="Times New Roman" panose="02020603050405020304" pitchFamily="18" charset="0"/>
              </a:rPr>
              <a:t> </a:t>
            </a:r>
          </a:p>
        </p:txBody>
      </p:sp>
      <p:sp>
        <p:nvSpPr>
          <p:cNvPr id="6" name="Rectangle 5"/>
          <p:cNvSpPr>
            <a:spLocks noChangeArrowheads="1"/>
          </p:cNvSpPr>
          <p:nvPr/>
        </p:nvSpPr>
        <p:spPr bwMode="auto">
          <a:xfrm>
            <a:off x="7924801" y="2590800"/>
            <a:ext cx="2983605" cy="3429000"/>
          </a:xfrm>
          <a:prstGeom prst="rect">
            <a:avLst/>
          </a:prstGeom>
          <a:solidFill>
            <a:schemeClr val="bg1"/>
          </a:solidFill>
          <a:ln w="9525">
            <a:solidFill>
              <a:srgbClr val="0033CC"/>
            </a:solidFill>
            <a:miter lim="800000"/>
            <a:headEnd/>
            <a:tailEnd/>
          </a:ln>
        </p:spPr>
        <p:txBody>
          <a:bodyPr wrap="squar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20000"/>
              </a:lnSpc>
              <a:spcBef>
                <a:spcPct val="0"/>
              </a:spcBef>
              <a:buFontTx/>
              <a:buNone/>
            </a:pPr>
            <a:r>
              <a:rPr lang="en-US" altLang="en-US" sz="2000" dirty="0" err="1">
                <a:solidFill>
                  <a:srgbClr val="006600"/>
                </a:solidFill>
                <a:latin typeface="+mj-lt"/>
                <a:cs typeface="Times New Roman" panose="02020603050405020304" pitchFamily="18" charset="0"/>
              </a:rPr>
              <a:t>Vật</a:t>
            </a:r>
            <a:r>
              <a:rPr lang="en-US" altLang="en-US" sz="2000" dirty="0">
                <a:solidFill>
                  <a:srgbClr val="006600"/>
                </a:solidFill>
                <a:latin typeface="+mj-lt"/>
                <a:cs typeface="Times New Roman" panose="02020603050405020304" pitchFamily="18" charset="0"/>
              </a:rPr>
              <a:t> </a:t>
            </a:r>
            <a:r>
              <a:rPr lang="en-US" altLang="en-US" sz="2000" dirty="0" err="1" smtClean="0">
                <a:solidFill>
                  <a:srgbClr val="006600"/>
                </a:solidFill>
                <a:latin typeface="+mj-lt"/>
                <a:cs typeface="Times New Roman" panose="02020603050405020304" pitchFamily="18" charset="0"/>
              </a:rPr>
              <a:t>chất</a:t>
            </a:r>
            <a:r>
              <a:rPr lang="en-US" altLang="en-US" sz="2000" dirty="0" smtClean="0">
                <a:solidFill>
                  <a:srgbClr val="006600"/>
                </a:solidFill>
                <a:latin typeface="+mj-lt"/>
                <a:cs typeface="Times New Roman" panose="02020603050405020304" pitchFamily="18" charset="0"/>
              </a:rPr>
              <a:t> </a:t>
            </a:r>
            <a:r>
              <a:rPr lang="en-US" altLang="en-US" sz="2000" dirty="0">
                <a:solidFill>
                  <a:srgbClr val="006600"/>
                </a:solidFill>
                <a:latin typeface="+mj-lt"/>
                <a:cs typeface="Times New Roman" panose="02020603050405020304" pitchFamily="18" charset="0"/>
              </a:rPr>
              <a:t>là </a:t>
            </a:r>
            <a:r>
              <a:rPr lang="en-US" altLang="en-US" sz="2000" dirty="0" err="1">
                <a:solidFill>
                  <a:srgbClr val="006600"/>
                </a:solidFill>
                <a:latin typeface="+mj-lt"/>
                <a:cs typeface="Times New Roman" panose="02020603050405020304" pitchFamily="18" charset="0"/>
              </a:rPr>
              <a:t>cái</a:t>
            </a:r>
            <a:r>
              <a:rPr lang="en-US" altLang="en-US" sz="2000" dirty="0">
                <a:solidFill>
                  <a:srgbClr val="006600"/>
                </a:solidFill>
                <a:latin typeface="+mj-lt"/>
                <a:cs typeface="Times New Roman" panose="02020603050405020304" pitchFamily="18" charset="0"/>
              </a:rPr>
              <a:t> </a:t>
            </a:r>
            <a:r>
              <a:rPr lang="en-US" altLang="en-US" sz="2000" b="1" dirty="0">
                <a:solidFill>
                  <a:srgbClr val="C00000"/>
                </a:solidFill>
                <a:latin typeface="+mj-lt"/>
                <a:cs typeface="Times New Roman" panose="02020603050405020304" pitchFamily="18" charset="0"/>
              </a:rPr>
              <a:t>có </a:t>
            </a:r>
            <a:r>
              <a:rPr lang="en-US" altLang="en-US" sz="2000" b="1" dirty="0" err="1">
                <a:solidFill>
                  <a:srgbClr val="C00000"/>
                </a:solidFill>
                <a:latin typeface="+mj-lt"/>
                <a:cs typeface="Times New Roman" panose="02020603050405020304" pitchFamily="18" charset="0"/>
              </a:rPr>
              <a:t>thê</a:t>
            </a:r>
            <a:r>
              <a:rPr lang="en-US" altLang="en-US" sz="2000" b="1" dirty="0">
                <a:solidFill>
                  <a:srgbClr val="C00000"/>
                </a:solidFill>
                <a:latin typeface="+mj-lt"/>
                <a:cs typeface="Times New Roman" panose="02020603050405020304" pitchFamily="18" charset="0"/>
              </a:rPr>
              <a:t>̉ </a:t>
            </a:r>
            <a:r>
              <a:rPr lang="en-US" altLang="en-US" sz="2000" b="1" dirty="0" err="1" smtClean="0">
                <a:solidFill>
                  <a:srgbClr val="C00000"/>
                </a:solidFill>
                <a:latin typeface="+mj-lt"/>
                <a:cs typeface="Times New Roman" panose="02020603050405020304" pitchFamily="18" charset="0"/>
              </a:rPr>
              <a:t>gây</a:t>
            </a:r>
            <a:r>
              <a:rPr lang="en-US" altLang="en-US" sz="2000" b="1" dirty="0" smtClean="0">
                <a:solidFill>
                  <a:srgbClr val="C00000"/>
                </a:solidFill>
                <a:latin typeface="+mj-lt"/>
                <a:cs typeface="Times New Roman" panose="02020603050405020304" pitchFamily="18" charset="0"/>
              </a:rPr>
              <a:t> </a:t>
            </a:r>
            <a:r>
              <a:rPr lang="en-US" altLang="en-US" sz="2000" b="1" dirty="0" err="1">
                <a:solidFill>
                  <a:srgbClr val="C00000"/>
                </a:solidFill>
                <a:latin typeface="+mj-lt"/>
                <a:cs typeface="Times New Roman" panose="02020603050405020304" pitchFamily="18" charset="0"/>
              </a:rPr>
              <a:t>nên</a:t>
            </a:r>
            <a:r>
              <a:rPr lang="en-US" altLang="en-US" sz="2000" b="1" dirty="0">
                <a:solidFill>
                  <a:srgbClr val="C00000"/>
                </a:solidFill>
                <a:latin typeface="+mj-lt"/>
                <a:cs typeface="Times New Roman" panose="02020603050405020304" pitchFamily="18" charset="0"/>
              </a:rPr>
              <a:t> </a:t>
            </a:r>
            <a:r>
              <a:rPr lang="en-US" altLang="en-US" sz="2000" b="1" dirty="0" err="1">
                <a:solidFill>
                  <a:srgbClr val="C00000"/>
                </a:solidFill>
                <a:latin typeface="+mj-lt"/>
                <a:cs typeface="Times New Roman" panose="02020603050405020304" pitchFamily="18" charset="0"/>
              </a:rPr>
              <a:t>cảm</a:t>
            </a:r>
            <a:r>
              <a:rPr lang="en-US" altLang="en-US" sz="2000" b="1" dirty="0">
                <a:solidFill>
                  <a:srgbClr val="C00000"/>
                </a:solidFill>
                <a:latin typeface="+mj-lt"/>
                <a:cs typeface="Times New Roman" panose="02020603050405020304" pitchFamily="18" charset="0"/>
              </a:rPr>
              <a:t> </a:t>
            </a:r>
            <a:r>
              <a:rPr lang="en-US" altLang="en-US" sz="2000" b="1" dirty="0" err="1">
                <a:solidFill>
                  <a:srgbClr val="C00000"/>
                </a:solidFill>
                <a:latin typeface="+mj-lt"/>
                <a:cs typeface="Times New Roman" panose="02020603050405020304" pitchFamily="18" charset="0"/>
              </a:rPr>
              <a:t>giác</a:t>
            </a:r>
            <a:r>
              <a:rPr lang="en-US" altLang="en-US" sz="2000" b="1" dirty="0">
                <a:solidFill>
                  <a:srgbClr val="C00000"/>
                </a:solidFill>
                <a:latin typeface="+mj-lt"/>
                <a:cs typeface="Times New Roman" panose="02020603050405020304" pitchFamily="18" charset="0"/>
              </a:rPr>
              <a:t> </a:t>
            </a:r>
            <a:r>
              <a:rPr lang="en-US" altLang="en-US" sz="2000" dirty="0" smtClean="0">
                <a:solidFill>
                  <a:srgbClr val="006600"/>
                </a:solidFill>
                <a:latin typeface="+mj-lt"/>
                <a:cs typeface="Times New Roman" panose="02020603050405020304" pitchFamily="18" charset="0"/>
              </a:rPr>
              <a:t>ở con </a:t>
            </a:r>
            <a:r>
              <a:rPr lang="en-US" altLang="en-US" sz="2000" dirty="0" err="1">
                <a:solidFill>
                  <a:srgbClr val="006600"/>
                </a:solidFill>
                <a:latin typeface="+mj-lt"/>
                <a:cs typeface="Times New Roman" panose="02020603050405020304" pitchFamily="18" charset="0"/>
              </a:rPr>
              <a:t>người</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khi</a:t>
            </a:r>
            <a:r>
              <a:rPr lang="en-US" altLang="en-US" sz="2000" dirty="0">
                <a:solidFill>
                  <a:srgbClr val="006600"/>
                </a:solidFill>
                <a:latin typeface="+mj-lt"/>
                <a:cs typeface="Times New Roman" panose="02020603050405020304" pitchFamily="18" charset="0"/>
              </a:rPr>
              <a:t> </a:t>
            </a:r>
            <a:r>
              <a:rPr lang="en-US" altLang="en-US" sz="2000" dirty="0" err="1" smtClean="0">
                <a:solidFill>
                  <a:srgbClr val="006600"/>
                </a:solidFill>
                <a:latin typeface="+mj-lt"/>
                <a:cs typeface="Times New Roman" panose="02020603050405020304" pitchFamily="18" charset="0"/>
              </a:rPr>
              <a:t>tác</a:t>
            </a:r>
            <a:r>
              <a:rPr lang="en-US" altLang="en-US" sz="2000" dirty="0" smtClean="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động</a:t>
            </a:r>
            <a:r>
              <a:rPr lang="en-US" altLang="en-US" sz="2000" dirty="0">
                <a:solidFill>
                  <a:srgbClr val="006600"/>
                </a:solidFill>
                <a:latin typeface="+mj-lt"/>
                <a:cs typeface="Times New Roman" panose="02020603050405020304" pitchFamily="18" charset="0"/>
              </a:rPr>
              <a:t> </a:t>
            </a:r>
            <a:r>
              <a:rPr lang="en-US" altLang="en-US" sz="2000" dirty="0" err="1" smtClean="0">
                <a:solidFill>
                  <a:srgbClr val="006600"/>
                </a:solidFill>
                <a:latin typeface="+mj-lt"/>
                <a:cs typeface="Times New Roman" panose="02020603050405020304" pitchFamily="18" charset="0"/>
              </a:rPr>
              <a:t>vào</a:t>
            </a:r>
            <a:r>
              <a:rPr lang="en-US" altLang="en-US" sz="2000" dirty="0">
                <a:solidFill>
                  <a:srgbClr val="006600"/>
                </a:solidFill>
                <a:latin typeface="+mj-lt"/>
                <a:cs typeface="Times New Roman" panose="02020603050405020304" pitchFamily="18" charset="0"/>
              </a:rPr>
              <a:t> </a:t>
            </a:r>
            <a:r>
              <a:rPr lang="en-US" altLang="en-US" sz="2000" dirty="0" err="1" smtClean="0">
                <a:solidFill>
                  <a:srgbClr val="006600"/>
                </a:solidFill>
                <a:latin typeface="+mj-lt"/>
                <a:cs typeface="Times New Roman" panose="02020603050405020304" pitchFamily="18" charset="0"/>
              </a:rPr>
              <a:t>giác</a:t>
            </a:r>
            <a:r>
              <a:rPr lang="en-US" altLang="en-US" sz="2000" dirty="0" smtClean="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quan</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của</a:t>
            </a:r>
            <a:r>
              <a:rPr lang="en-US" altLang="en-US" sz="2000" dirty="0">
                <a:solidFill>
                  <a:srgbClr val="006600"/>
                </a:solidFill>
                <a:latin typeface="+mj-lt"/>
                <a:cs typeface="Times New Roman" panose="02020603050405020304" pitchFamily="18" charset="0"/>
              </a:rPr>
              <a:t> </a:t>
            </a:r>
            <a:r>
              <a:rPr lang="en-US" altLang="en-US" sz="2000" dirty="0" smtClean="0">
                <a:solidFill>
                  <a:srgbClr val="006600"/>
                </a:solidFill>
                <a:latin typeface="+mj-lt"/>
                <a:cs typeface="Times New Roman" panose="02020603050405020304" pitchFamily="18" charset="0"/>
              </a:rPr>
              <a:t>con </a:t>
            </a:r>
            <a:r>
              <a:rPr lang="en-US" altLang="en-US" sz="2000" dirty="0" err="1">
                <a:solidFill>
                  <a:srgbClr val="006600"/>
                </a:solidFill>
                <a:latin typeface="+mj-lt"/>
                <a:cs typeface="Times New Roman" panose="02020603050405020304" pitchFamily="18" charset="0"/>
              </a:rPr>
              <a:t>người</a:t>
            </a:r>
            <a:r>
              <a:rPr lang="en-US" altLang="en-US" sz="2000" dirty="0">
                <a:solidFill>
                  <a:srgbClr val="006600"/>
                </a:solidFill>
                <a:latin typeface="+mj-lt"/>
                <a:cs typeface="Times New Roman" panose="02020603050405020304" pitchFamily="18" charset="0"/>
              </a:rPr>
              <a:t>, </a:t>
            </a:r>
            <a:r>
              <a:rPr lang="en-US" altLang="en-US" sz="2000" dirty="0" smtClean="0">
                <a:solidFill>
                  <a:srgbClr val="006600"/>
                </a:solidFill>
                <a:latin typeface="+mj-lt"/>
                <a:cs typeface="Times New Roman" panose="02020603050405020304" pitchFamily="18" charset="0"/>
              </a:rPr>
              <a:t>con </a:t>
            </a:r>
            <a:r>
              <a:rPr lang="en-US" altLang="en-US" sz="2000" dirty="0" err="1">
                <a:solidFill>
                  <a:srgbClr val="006600"/>
                </a:solidFill>
                <a:latin typeface="+mj-lt"/>
                <a:cs typeface="Times New Roman" panose="02020603050405020304" pitchFamily="18" charset="0"/>
              </a:rPr>
              <a:t>người</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có</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thể</a:t>
            </a:r>
            <a:r>
              <a:rPr lang="en-US" altLang="en-US" sz="2000" dirty="0">
                <a:solidFill>
                  <a:srgbClr val="006600"/>
                </a:solidFill>
                <a:latin typeface="+mj-lt"/>
                <a:cs typeface="Times New Roman" panose="02020603050405020304" pitchFamily="18" charset="0"/>
              </a:rPr>
              <a:t> </a:t>
            </a:r>
            <a:r>
              <a:rPr lang="en-US" altLang="en-US" sz="2000" dirty="0" err="1" smtClean="0">
                <a:solidFill>
                  <a:srgbClr val="006600"/>
                </a:solidFill>
                <a:latin typeface="+mj-lt"/>
                <a:cs typeface="Times New Roman" panose="02020603050405020304" pitchFamily="18" charset="0"/>
              </a:rPr>
              <a:t>nhận</a:t>
            </a:r>
            <a:r>
              <a:rPr lang="en-US" altLang="en-US" sz="2000" dirty="0">
                <a:solidFill>
                  <a:srgbClr val="006600"/>
                </a:solidFill>
                <a:latin typeface="+mj-lt"/>
                <a:cs typeface="Times New Roman" panose="02020603050405020304" pitchFamily="18" charset="0"/>
              </a:rPr>
              <a:t> </a:t>
            </a:r>
            <a:r>
              <a:rPr lang="en-US" altLang="en-US" sz="2000" dirty="0" err="1" smtClean="0">
                <a:solidFill>
                  <a:srgbClr val="006600"/>
                </a:solidFill>
                <a:latin typeface="+mj-lt"/>
                <a:cs typeface="Times New Roman" panose="02020603050405020304" pitchFamily="18" charset="0"/>
              </a:rPr>
              <a:t>thức</a:t>
            </a:r>
            <a:r>
              <a:rPr lang="en-US" altLang="en-US" sz="2000" dirty="0" smtClean="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được</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thế</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giới</a:t>
            </a:r>
            <a:endParaRPr lang="en-US" altLang="en-US" sz="2000" dirty="0">
              <a:solidFill>
                <a:srgbClr val="006600"/>
              </a:solidFill>
              <a:latin typeface="+mj-lt"/>
              <a:cs typeface="Times New Roman" panose="02020603050405020304" pitchFamily="18" charset="0"/>
            </a:endParaRPr>
          </a:p>
        </p:txBody>
      </p:sp>
      <p:cxnSp>
        <p:nvCxnSpPr>
          <p:cNvPr id="9" name="Straight Arrow Connector 8"/>
          <p:cNvCxnSpPr>
            <a:stCxn id="3" idx="2"/>
            <a:endCxn id="4" idx="0"/>
          </p:cNvCxnSpPr>
          <p:nvPr/>
        </p:nvCxnSpPr>
        <p:spPr>
          <a:xfrm flipH="1">
            <a:off x="2661366" y="1732208"/>
            <a:ext cx="3244134" cy="8585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stCxn id="3" idx="2"/>
            <a:endCxn id="6" idx="0"/>
          </p:cNvCxnSpPr>
          <p:nvPr/>
        </p:nvCxnSpPr>
        <p:spPr>
          <a:xfrm>
            <a:off x="5905500" y="1732208"/>
            <a:ext cx="3511104" cy="8585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3" idx="2"/>
          </p:cNvCxnSpPr>
          <p:nvPr/>
        </p:nvCxnSpPr>
        <p:spPr>
          <a:xfrm flipH="1">
            <a:off x="5904411" y="1732208"/>
            <a:ext cx="1089" cy="958741"/>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sp>
        <p:nvSpPr>
          <p:cNvPr id="15" name="Text Box 2"/>
          <p:cNvSpPr txBox="1">
            <a:spLocks noChangeArrowheads="1"/>
          </p:cNvSpPr>
          <p:nvPr/>
        </p:nvSpPr>
        <p:spPr bwMode="auto">
          <a:xfrm>
            <a:off x="2596050" y="123689"/>
            <a:ext cx="7920037" cy="4619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fontAlgn="base">
              <a:spcBef>
                <a:spcPct val="50000"/>
              </a:spcBef>
              <a:spcAft>
                <a:spcPct val="0"/>
              </a:spcAft>
              <a:buClrTx/>
              <a:buFont typeface="Wingdings" panose="05000000000000000000" pitchFamily="2" charset="2"/>
              <a:buChar char="q"/>
            </a:pPr>
            <a:r>
              <a:rPr lang="en-US" sz="2200" b="1" i="1" dirty="0">
                <a:solidFill>
                  <a:srgbClr val="000000"/>
                </a:solidFill>
                <a:latin typeface="Times New Roman" panose="02020603050405020304" pitchFamily="18" charset="0"/>
                <a:ea typeface="SimSun" panose="02010600030101010101" pitchFamily="2" charset="-122"/>
                <a:cs typeface="Arial" panose="020B0604020202020204" pitchFamily="34" charset="0"/>
              </a:rPr>
              <a:t> </a:t>
            </a:r>
            <a:r>
              <a:rPr lang="en-US" sz="2400" b="1" dirty="0">
                <a:solidFill>
                  <a:srgbClr val="3333CC"/>
                </a:solidFill>
                <a:ea typeface="SimSun" panose="02010600030101010101" pitchFamily="2" charset="-122"/>
                <a:cs typeface="Arial" panose="020B0604020202020204" pitchFamily="34" charset="0"/>
              </a:rPr>
              <a:t>Quan </a:t>
            </a:r>
            <a:r>
              <a:rPr lang="en-US" sz="2400" b="1" dirty="0" err="1">
                <a:solidFill>
                  <a:srgbClr val="3333CC"/>
                </a:solidFill>
                <a:ea typeface="SimSun" panose="02010600030101010101" pitchFamily="2" charset="-122"/>
                <a:cs typeface="Arial" panose="020B0604020202020204" pitchFamily="34" charset="0"/>
              </a:rPr>
              <a:t>điểm</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của</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V.I.Lênin</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về</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phạm</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trù</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vật</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chất</a:t>
            </a:r>
            <a:r>
              <a:rPr lang="en-US" sz="2400" b="1" dirty="0">
                <a:solidFill>
                  <a:srgbClr val="3333CC"/>
                </a:solidFill>
                <a:ea typeface="SimSun" panose="02010600030101010101" pitchFamily="2" charset="-122"/>
                <a:cs typeface="Arial" panose="020B0604020202020204" pitchFamily="34" charset="0"/>
              </a:rPr>
              <a:t>:</a:t>
            </a:r>
          </a:p>
        </p:txBody>
      </p:sp>
    </p:spTree>
    <p:extLst>
      <p:ext uri="{BB962C8B-B14F-4D97-AF65-F5344CB8AC3E}">
        <p14:creationId xmlns:p14="http://schemas.microsoft.com/office/powerpoint/2010/main" val="2296534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circle(in)">
                                      <p:cBhvr>
                                        <p:cTn id="10" dur="2000"/>
                                        <p:tgtEl>
                                          <p:spTgt spid="4"/>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circle(in)">
                                      <p:cBhvr>
                                        <p:cTn id="13" dur="2000"/>
                                        <p:tgtEl>
                                          <p:spTgt spid="5"/>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circle(in)">
                                      <p:cBhvr>
                                        <p:cTn id="16" dur="2000"/>
                                        <p:tgtEl>
                                          <p:spTgt spid="6"/>
                                        </p:tgtEl>
                                      </p:cBhvr>
                                    </p:animEffect>
                                  </p:childTnLst>
                                </p:cTn>
                              </p:par>
                              <p:par>
                                <p:cTn id="17" presetID="2" presetClass="entr" presetSubtype="3"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500" fill="hold"/>
                                        <p:tgtEl>
                                          <p:spTgt spid="9"/>
                                        </p:tgtEl>
                                        <p:attrNameLst>
                                          <p:attrName>ppt_x</p:attrName>
                                        </p:attrNameLst>
                                      </p:cBhvr>
                                      <p:tavLst>
                                        <p:tav tm="0">
                                          <p:val>
                                            <p:strVal val="1+#ppt_w/2"/>
                                          </p:val>
                                        </p:tav>
                                        <p:tav tm="100000">
                                          <p:val>
                                            <p:strVal val="#ppt_x"/>
                                          </p:val>
                                        </p:tav>
                                      </p:tavLst>
                                    </p:anim>
                                    <p:anim calcmode="lin" valueType="num">
                                      <p:cBhvr additive="base">
                                        <p:cTn id="20" dur="500" fill="hold"/>
                                        <p:tgtEl>
                                          <p:spTgt spid="9"/>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ppt_x"/>
                                          </p:val>
                                        </p:tav>
                                        <p:tav tm="100000">
                                          <p:val>
                                            <p:strVal val="#ppt_x"/>
                                          </p:val>
                                        </p:tav>
                                      </p:tavLst>
                                    </p:anim>
                                    <p:anim calcmode="lin" valueType="num">
                                      <p:cBhvr additive="base">
                                        <p:cTn id="24" dur="500" fill="hold"/>
                                        <p:tgtEl>
                                          <p:spTgt spid="1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500" fill="hold"/>
                                        <p:tgtEl>
                                          <p:spTgt spid="11"/>
                                        </p:tgtEl>
                                        <p:attrNameLst>
                                          <p:attrName>ppt_x</p:attrName>
                                        </p:attrNameLst>
                                      </p:cBhvr>
                                      <p:tavLst>
                                        <p:tav tm="0">
                                          <p:val>
                                            <p:strVal val="0-#ppt_w/2"/>
                                          </p:val>
                                        </p:tav>
                                        <p:tav tm="100000">
                                          <p:val>
                                            <p:strVal val="#ppt_x"/>
                                          </p:val>
                                        </p:tav>
                                      </p:tavLst>
                                    </p:anim>
                                    <p:anim calcmode="lin" valueType="num">
                                      <p:cBhvr additive="base">
                                        <p:cTn id="28"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2"/>
          <p:cNvSpPr txBox="1">
            <a:spLocks noChangeArrowheads="1"/>
          </p:cNvSpPr>
          <p:nvPr/>
        </p:nvSpPr>
        <p:spPr bwMode="auto">
          <a:xfrm>
            <a:off x="1295400" y="533400"/>
            <a:ext cx="3686174"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just" fontAlgn="base">
              <a:spcBef>
                <a:spcPct val="50000"/>
              </a:spcBef>
              <a:spcAft>
                <a:spcPct val="0"/>
              </a:spcAft>
              <a:buClrTx/>
              <a:buNone/>
            </a:pPr>
            <a:r>
              <a:rPr lang="en-US" sz="2400" b="1" dirty="0">
                <a:solidFill>
                  <a:srgbClr val="FF0000"/>
                </a:solidFill>
                <a:ea typeface="SimSun" panose="02010600030101010101" pitchFamily="2" charset="-122"/>
                <a:cs typeface="Arial" panose="020B0604020202020204" pitchFamily="34" charset="0"/>
              </a:rPr>
              <a:t>Ý </a:t>
            </a:r>
            <a:r>
              <a:rPr lang="en-US" sz="2400" b="1" dirty="0" err="1">
                <a:solidFill>
                  <a:srgbClr val="FF0000"/>
                </a:solidFill>
                <a:ea typeface="SimSun" panose="02010600030101010101" pitchFamily="2" charset="-122"/>
                <a:cs typeface="Arial" panose="020B0604020202020204" pitchFamily="34" charset="0"/>
              </a:rPr>
              <a:t>nghĩa</a:t>
            </a:r>
            <a:r>
              <a:rPr lang="en-US" sz="2400" b="1" dirty="0">
                <a:solidFill>
                  <a:srgbClr val="FF0000"/>
                </a:solidFill>
                <a:ea typeface="SimSun" panose="02010600030101010101" pitchFamily="2" charset="-122"/>
                <a:cs typeface="Arial" panose="020B0604020202020204" pitchFamily="34" charset="0"/>
              </a:rPr>
              <a:t> </a:t>
            </a:r>
            <a:r>
              <a:rPr lang="en-US" sz="2400" b="1" dirty="0" err="1">
                <a:solidFill>
                  <a:srgbClr val="FF0000"/>
                </a:solidFill>
                <a:ea typeface="SimSun" panose="02010600030101010101" pitchFamily="2" charset="-122"/>
                <a:cs typeface="Arial" panose="020B0604020202020204" pitchFamily="34" charset="0"/>
              </a:rPr>
              <a:t>của</a:t>
            </a:r>
            <a:r>
              <a:rPr lang="en-US" sz="2400" b="1" dirty="0">
                <a:solidFill>
                  <a:srgbClr val="FF0000"/>
                </a:solidFill>
                <a:ea typeface="SimSun" panose="02010600030101010101" pitchFamily="2" charset="-122"/>
                <a:cs typeface="Arial" panose="020B0604020202020204" pitchFamily="34" charset="0"/>
              </a:rPr>
              <a:t> </a:t>
            </a:r>
            <a:r>
              <a:rPr lang="en-US" sz="2400" b="1" dirty="0" err="1">
                <a:solidFill>
                  <a:srgbClr val="FF0000"/>
                </a:solidFill>
                <a:ea typeface="SimSun" panose="02010600030101010101" pitchFamily="2" charset="-122"/>
                <a:cs typeface="Arial" panose="020B0604020202020204" pitchFamily="34" charset="0"/>
              </a:rPr>
              <a:t>định</a:t>
            </a:r>
            <a:r>
              <a:rPr lang="en-US" sz="2400" b="1" dirty="0">
                <a:solidFill>
                  <a:srgbClr val="FF0000"/>
                </a:solidFill>
                <a:ea typeface="SimSun" panose="02010600030101010101" pitchFamily="2" charset="-122"/>
                <a:cs typeface="Arial" panose="020B0604020202020204" pitchFamily="34" charset="0"/>
              </a:rPr>
              <a:t> </a:t>
            </a:r>
            <a:r>
              <a:rPr lang="en-US" sz="2400" b="1" dirty="0" err="1">
                <a:solidFill>
                  <a:srgbClr val="FF0000"/>
                </a:solidFill>
                <a:ea typeface="SimSun" panose="02010600030101010101" pitchFamily="2" charset="-122"/>
                <a:cs typeface="Arial" panose="020B0604020202020204" pitchFamily="34" charset="0"/>
              </a:rPr>
              <a:t>nghĩa</a:t>
            </a:r>
            <a:r>
              <a:rPr lang="en-US" sz="2400" b="1" dirty="0">
                <a:solidFill>
                  <a:srgbClr val="FF0000"/>
                </a:solidFill>
                <a:ea typeface="SimSun" panose="02010600030101010101" pitchFamily="2" charset="-122"/>
                <a:cs typeface="Arial" panose="020B0604020202020204" pitchFamily="34" charset="0"/>
              </a:rPr>
              <a:t>: </a:t>
            </a:r>
          </a:p>
        </p:txBody>
      </p:sp>
      <p:sp>
        <p:nvSpPr>
          <p:cNvPr id="6" name="Rectangle 5"/>
          <p:cNvSpPr>
            <a:spLocks noChangeArrowheads="1"/>
          </p:cNvSpPr>
          <p:nvPr/>
        </p:nvSpPr>
        <p:spPr bwMode="auto">
          <a:xfrm>
            <a:off x="609600" y="1248647"/>
            <a:ext cx="9677400" cy="1264445"/>
          </a:xfrm>
          <a:prstGeom prst="rect">
            <a:avLst/>
          </a:prstGeom>
          <a:solidFill>
            <a:srgbClr val="FFFFFF"/>
          </a:solidFill>
          <a:ln w="9525">
            <a:noFill/>
            <a:miter lim="800000"/>
            <a:headEnd/>
            <a:tailEnd/>
          </a:ln>
        </p:spPr>
        <p:txBody>
          <a:bodyPr wrap="squar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1" hangingPunct="1">
              <a:lnSpc>
                <a:spcPct val="120000"/>
              </a:lnSpc>
              <a:spcBef>
                <a:spcPct val="0"/>
              </a:spcBef>
              <a:buFontTx/>
              <a:buChar char="-"/>
            </a:pPr>
            <a:r>
              <a:rPr kumimoji="0" lang="en-US" altLang="en-US" sz="2000" b="1" i="0" u="none" strike="noStrike" kern="0" cap="none" spc="0" normalizeH="0" baseline="0" noProof="0" dirty="0" err="1" smtClean="0">
                <a:ln>
                  <a:noFill/>
                </a:ln>
                <a:solidFill>
                  <a:srgbClr val="000000"/>
                </a:solidFill>
                <a:effectLst/>
                <a:uLnTx/>
                <a:uFillTx/>
                <a:latin typeface="Arial"/>
                <a:cs typeface="Times New Roman" panose="02020603050405020304" pitchFamily="18" charset="0"/>
              </a:rPr>
              <a:t>Giải</a:t>
            </a:r>
            <a:r>
              <a:rPr kumimoji="0" lang="en-US" altLang="en-US" sz="2000" b="1" i="0" u="none" strike="noStrike" kern="0" cap="none" spc="0" normalizeH="0" noProof="0" dirty="0" smtClean="0">
                <a:ln>
                  <a:noFill/>
                </a:ln>
                <a:solidFill>
                  <a:srgbClr val="000000"/>
                </a:solidFill>
                <a:effectLst/>
                <a:uLnTx/>
                <a:uFillTx/>
                <a:latin typeface="Arial"/>
                <a:cs typeface="Times New Roman" panose="02020603050405020304" pitchFamily="18" charset="0"/>
              </a:rPr>
              <a:t> </a:t>
            </a:r>
            <a:r>
              <a:rPr kumimoji="0" lang="en-US" altLang="en-US" sz="2000" b="1" i="0" u="none" strike="noStrike" kern="0" cap="none" spc="0" normalizeH="0" noProof="0" dirty="0" err="1" smtClean="0">
                <a:ln>
                  <a:noFill/>
                </a:ln>
                <a:solidFill>
                  <a:srgbClr val="000000"/>
                </a:solidFill>
                <a:effectLst/>
                <a:uLnTx/>
                <a:uFillTx/>
                <a:latin typeface="Arial"/>
                <a:cs typeface="Times New Roman" panose="02020603050405020304" pitchFamily="18" charset="0"/>
              </a:rPr>
              <a:t>quyết</a:t>
            </a:r>
            <a:r>
              <a:rPr kumimoji="0" lang="en-US" altLang="en-US" sz="2000" b="1" i="0" u="none" strike="noStrike" kern="0" cap="none" spc="0" normalizeH="0" noProof="0" dirty="0" smtClean="0">
                <a:ln>
                  <a:noFill/>
                </a:ln>
                <a:solidFill>
                  <a:srgbClr val="000000"/>
                </a:solidFill>
                <a:effectLst/>
                <a:uLnTx/>
                <a:uFillTx/>
                <a:latin typeface="Arial"/>
                <a:cs typeface="Times New Roman" panose="02020603050405020304" pitchFamily="18" charset="0"/>
              </a:rPr>
              <a:t> </a:t>
            </a:r>
            <a:r>
              <a:rPr lang="en-US" altLang="en-US" sz="2000" b="1" noProof="0" dirty="0" smtClean="0">
                <a:solidFill>
                  <a:srgbClr val="000000"/>
                </a:solidFill>
                <a:ea typeface="Tahoma" panose="020B0604030504040204" pitchFamily="34" charset="0"/>
              </a:rPr>
              <a:t>h</a:t>
            </a:r>
            <a:r>
              <a:rPr lang="en-US" sz="2000" b="1" dirty="0" err="1" smtClean="0">
                <a:solidFill>
                  <a:srgbClr val="000000"/>
                </a:solidFill>
                <a:ea typeface="Tahoma" panose="020B0604030504040204" pitchFamily="34" charset="0"/>
              </a:rPr>
              <a:t>ai</a:t>
            </a:r>
            <a:r>
              <a:rPr lang="en-US" sz="2000" b="1" dirty="0" smtClean="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mặt</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vấn</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đề</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cơ</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bản</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của</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triết</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học</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trên</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lập</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trường</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của</a:t>
            </a:r>
            <a:r>
              <a:rPr lang="en-US" sz="2000" b="1" dirty="0">
                <a:solidFill>
                  <a:srgbClr val="000000"/>
                </a:solidFill>
                <a:ea typeface="Tahoma" panose="020B0604030504040204" pitchFamily="34" charset="0"/>
              </a:rPr>
              <a:t> </a:t>
            </a:r>
            <a:r>
              <a:rPr lang="en-US" sz="2000" b="1" dirty="0" smtClean="0">
                <a:solidFill>
                  <a:srgbClr val="000000"/>
                </a:solidFill>
                <a:ea typeface="Tahoma" panose="020B0604030504040204" pitchFamily="34" charset="0"/>
              </a:rPr>
              <a:t>CNDVBC</a:t>
            </a:r>
          </a:p>
        </p:txBody>
      </p:sp>
      <p:sp>
        <p:nvSpPr>
          <p:cNvPr id="7" name="Rectangle 6"/>
          <p:cNvSpPr>
            <a:spLocks noChangeArrowheads="1"/>
          </p:cNvSpPr>
          <p:nvPr/>
        </p:nvSpPr>
        <p:spPr bwMode="auto">
          <a:xfrm>
            <a:off x="838200" y="2542400"/>
            <a:ext cx="10363200" cy="1343800"/>
          </a:xfrm>
          <a:prstGeom prst="rect">
            <a:avLst/>
          </a:prstGeom>
          <a:solidFill>
            <a:srgbClr val="FFFFFF"/>
          </a:solidFill>
          <a:ln w="9525">
            <a:noFill/>
            <a:miter lim="800000"/>
            <a:headEnd/>
            <a:tailEnd/>
          </a:ln>
        </p:spPr>
        <p:txBody>
          <a:bodyPr wrap="squar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0" algn="just">
              <a:lnSpc>
                <a:spcPct val="130000"/>
              </a:lnSpc>
              <a:buNone/>
            </a:pPr>
            <a:r>
              <a:rPr lang="en-US" sz="2000" b="1" dirty="0" smtClean="0">
                <a:solidFill>
                  <a:srgbClr val="C00000"/>
                </a:solidFill>
              </a:rPr>
              <a:t>- </a:t>
            </a:r>
            <a:r>
              <a:rPr lang="en-US" sz="2000" b="1" dirty="0" err="1" smtClean="0">
                <a:solidFill>
                  <a:srgbClr val="C00000"/>
                </a:solidFill>
              </a:rPr>
              <a:t>Cung</a:t>
            </a:r>
            <a:r>
              <a:rPr lang="en-US" sz="2000" b="1" dirty="0" smtClean="0">
                <a:solidFill>
                  <a:srgbClr val="C00000"/>
                </a:solidFill>
              </a:rPr>
              <a:t> </a:t>
            </a:r>
            <a:r>
              <a:rPr lang="en-US" sz="2000" b="1" dirty="0" err="1" smtClean="0">
                <a:solidFill>
                  <a:srgbClr val="C00000"/>
                </a:solidFill>
              </a:rPr>
              <a:t>cấp</a:t>
            </a:r>
            <a:r>
              <a:rPr lang="en-US" sz="2000" b="1" dirty="0" smtClean="0">
                <a:solidFill>
                  <a:srgbClr val="C00000"/>
                </a:solidFill>
              </a:rPr>
              <a:t> </a:t>
            </a:r>
            <a:r>
              <a:rPr lang="en-US" sz="2000" b="1" dirty="0" err="1" smtClean="0">
                <a:solidFill>
                  <a:srgbClr val="C00000"/>
                </a:solidFill>
              </a:rPr>
              <a:t>Những</a:t>
            </a:r>
            <a:r>
              <a:rPr lang="en-US" sz="2000" b="1" dirty="0" smtClean="0">
                <a:solidFill>
                  <a:srgbClr val="C00000"/>
                </a:solidFill>
              </a:rPr>
              <a:t> </a:t>
            </a:r>
            <a:r>
              <a:rPr lang="en-US" sz="2000" b="1" dirty="0" err="1">
                <a:solidFill>
                  <a:srgbClr val="C00000"/>
                </a:solidFill>
              </a:rPr>
              <a:t>nguyên</a:t>
            </a:r>
            <a:r>
              <a:rPr lang="en-US" sz="2000" b="1" dirty="0">
                <a:solidFill>
                  <a:srgbClr val="C00000"/>
                </a:solidFill>
              </a:rPr>
              <a:t> </a:t>
            </a:r>
            <a:r>
              <a:rPr lang="en-US" sz="2000" b="1" dirty="0" err="1">
                <a:solidFill>
                  <a:srgbClr val="C00000"/>
                </a:solidFill>
              </a:rPr>
              <a:t>tắc</a:t>
            </a:r>
            <a:r>
              <a:rPr lang="en-US" sz="2000" b="1" dirty="0">
                <a:solidFill>
                  <a:srgbClr val="C00000"/>
                </a:solidFill>
              </a:rPr>
              <a:t> </a:t>
            </a:r>
            <a:r>
              <a:rPr lang="en-US" sz="2000" b="1" dirty="0" err="1">
                <a:solidFill>
                  <a:srgbClr val="C00000"/>
                </a:solidFill>
              </a:rPr>
              <a:t>thế</a:t>
            </a:r>
            <a:r>
              <a:rPr lang="en-US" sz="2000" b="1" dirty="0">
                <a:solidFill>
                  <a:srgbClr val="C00000"/>
                </a:solidFill>
              </a:rPr>
              <a:t> </a:t>
            </a:r>
            <a:r>
              <a:rPr lang="en-US" sz="2000" b="1" dirty="0" err="1">
                <a:solidFill>
                  <a:srgbClr val="C00000"/>
                </a:solidFill>
              </a:rPr>
              <a:t>giới</a:t>
            </a:r>
            <a:r>
              <a:rPr lang="en-US" sz="2000" b="1" dirty="0">
                <a:solidFill>
                  <a:srgbClr val="C00000"/>
                </a:solidFill>
              </a:rPr>
              <a:t> </a:t>
            </a:r>
            <a:r>
              <a:rPr lang="en-US" sz="2000" b="1" dirty="0" err="1">
                <a:solidFill>
                  <a:srgbClr val="C00000"/>
                </a:solidFill>
              </a:rPr>
              <a:t>quan</a:t>
            </a:r>
            <a:r>
              <a:rPr lang="en-US" sz="2000" b="1" dirty="0">
                <a:solidFill>
                  <a:srgbClr val="C00000"/>
                </a:solidFill>
              </a:rPr>
              <a:t> </a:t>
            </a:r>
            <a:r>
              <a:rPr lang="en-US" sz="2000" b="1" dirty="0" err="1">
                <a:solidFill>
                  <a:srgbClr val="C00000"/>
                </a:solidFill>
              </a:rPr>
              <a:t>và</a:t>
            </a:r>
            <a:r>
              <a:rPr lang="en-US" sz="2000" b="1" dirty="0">
                <a:solidFill>
                  <a:srgbClr val="C00000"/>
                </a:solidFill>
              </a:rPr>
              <a:t> </a:t>
            </a:r>
            <a:r>
              <a:rPr lang="en-US" sz="2000" b="1" dirty="0" err="1">
                <a:solidFill>
                  <a:srgbClr val="C00000"/>
                </a:solidFill>
              </a:rPr>
              <a:t>phương</a:t>
            </a:r>
            <a:r>
              <a:rPr lang="en-US" sz="2000" b="1" dirty="0">
                <a:solidFill>
                  <a:srgbClr val="C00000"/>
                </a:solidFill>
              </a:rPr>
              <a:t> </a:t>
            </a:r>
            <a:r>
              <a:rPr lang="en-US" sz="2000" b="1" dirty="0" err="1">
                <a:solidFill>
                  <a:srgbClr val="C00000"/>
                </a:solidFill>
              </a:rPr>
              <a:t>pháp</a:t>
            </a:r>
            <a:r>
              <a:rPr lang="en-US" sz="2000" b="1" dirty="0">
                <a:solidFill>
                  <a:srgbClr val="C00000"/>
                </a:solidFill>
              </a:rPr>
              <a:t> </a:t>
            </a:r>
            <a:r>
              <a:rPr lang="en-US" sz="2000" b="1" dirty="0" err="1">
                <a:solidFill>
                  <a:srgbClr val="C00000"/>
                </a:solidFill>
              </a:rPr>
              <a:t>luận</a:t>
            </a:r>
            <a:r>
              <a:rPr lang="en-US" sz="2000" b="1" dirty="0">
                <a:solidFill>
                  <a:srgbClr val="C00000"/>
                </a:solidFill>
              </a:rPr>
              <a:t> </a:t>
            </a:r>
            <a:r>
              <a:rPr lang="en-US" sz="2000" b="1" dirty="0" err="1">
                <a:solidFill>
                  <a:srgbClr val="C00000"/>
                </a:solidFill>
              </a:rPr>
              <a:t>khoa</a:t>
            </a:r>
            <a:r>
              <a:rPr lang="en-US" sz="2000" b="1" dirty="0">
                <a:solidFill>
                  <a:srgbClr val="C00000"/>
                </a:solidFill>
              </a:rPr>
              <a:t> </a:t>
            </a:r>
            <a:r>
              <a:rPr lang="en-US" sz="2000" b="1" dirty="0" err="1">
                <a:solidFill>
                  <a:srgbClr val="C00000"/>
                </a:solidFill>
              </a:rPr>
              <a:t>học</a:t>
            </a:r>
            <a:r>
              <a:rPr lang="en-US" sz="2000" b="1" dirty="0">
                <a:solidFill>
                  <a:srgbClr val="C00000"/>
                </a:solidFill>
              </a:rPr>
              <a:t>, </a:t>
            </a:r>
            <a:r>
              <a:rPr lang="en-US" sz="2000" b="1" dirty="0" err="1">
                <a:solidFill>
                  <a:srgbClr val="C00000"/>
                </a:solidFill>
              </a:rPr>
              <a:t>đấu</a:t>
            </a:r>
            <a:r>
              <a:rPr lang="en-US" sz="2000" b="1" dirty="0">
                <a:solidFill>
                  <a:srgbClr val="C00000"/>
                </a:solidFill>
              </a:rPr>
              <a:t> </a:t>
            </a:r>
            <a:r>
              <a:rPr lang="en-US" sz="2000" b="1" dirty="0" err="1">
                <a:solidFill>
                  <a:srgbClr val="C00000"/>
                </a:solidFill>
              </a:rPr>
              <a:t>tranh</a:t>
            </a:r>
            <a:r>
              <a:rPr lang="en-US" sz="2000" b="1" dirty="0">
                <a:solidFill>
                  <a:srgbClr val="C00000"/>
                </a:solidFill>
              </a:rPr>
              <a:t> </a:t>
            </a:r>
            <a:r>
              <a:rPr lang="en-US" sz="2000" b="1" dirty="0" err="1">
                <a:solidFill>
                  <a:srgbClr val="C00000"/>
                </a:solidFill>
              </a:rPr>
              <a:t>chống</a:t>
            </a:r>
            <a:r>
              <a:rPr lang="en-US" sz="2000" b="1" dirty="0">
                <a:solidFill>
                  <a:srgbClr val="C00000"/>
                </a:solidFill>
              </a:rPr>
              <a:t> </a:t>
            </a:r>
            <a:r>
              <a:rPr lang="en-US" sz="2000" b="1" dirty="0" err="1">
                <a:solidFill>
                  <a:srgbClr val="C00000"/>
                </a:solidFill>
              </a:rPr>
              <a:t>mọi</a:t>
            </a:r>
            <a:r>
              <a:rPr lang="en-US" sz="2000" b="1" dirty="0">
                <a:solidFill>
                  <a:srgbClr val="C00000"/>
                </a:solidFill>
              </a:rPr>
              <a:t> </a:t>
            </a:r>
            <a:r>
              <a:rPr lang="en-US" sz="2000" b="1" dirty="0" err="1">
                <a:solidFill>
                  <a:srgbClr val="C00000"/>
                </a:solidFill>
              </a:rPr>
              <a:t>biểu</a:t>
            </a:r>
            <a:r>
              <a:rPr lang="en-US" sz="2000" b="1" dirty="0">
                <a:solidFill>
                  <a:srgbClr val="C00000"/>
                </a:solidFill>
              </a:rPr>
              <a:t> </a:t>
            </a:r>
            <a:r>
              <a:rPr lang="en-US" sz="2000" b="1" dirty="0" err="1">
                <a:solidFill>
                  <a:srgbClr val="C00000"/>
                </a:solidFill>
              </a:rPr>
              <a:t>hiện</a:t>
            </a:r>
            <a:r>
              <a:rPr lang="en-US" sz="2000" b="1" dirty="0">
                <a:solidFill>
                  <a:srgbClr val="C00000"/>
                </a:solidFill>
              </a:rPr>
              <a:t> </a:t>
            </a:r>
            <a:r>
              <a:rPr lang="en-US" sz="2000" b="1" dirty="0" err="1">
                <a:solidFill>
                  <a:srgbClr val="C00000"/>
                </a:solidFill>
              </a:rPr>
              <a:t>xuyên</a:t>
            </a:r>
            <a:r>
              <a:rPr lang="en-US" sz="2000" b="1" dirty="0">
                <a:solidFill>
                  <a:srgbClr val="C00000"/>
                </a:solidFill>
              </a:rPr>
              <a:t> </a:t>
            </a:r>
            <a:r>
              <a:rPr lang="en-US" sz="2000" b="1" dirty="0" err="1">
                <a:solidFill>
                  <a:srgbClr val="C00000"/>
                </a:solidFill>
              </a:rPr>
              <a:t>tạc</a:t>
            </a:r>
            <a:r>
              <a:rPr lang="en-US" sz="2000" b="1" dirty="0">
                <a:solidFill>
                  <a:srgbClr val="C00000"/>
                </a:solidFill>
              </a:rPr>
              <a:t> </a:t>
            </a:r>
            <a:r>
              <a:rPr lang="en-US" sz="2000" b="1" dirty="0" err="1">
                <a:solidFill>
                  <a:srgbClr val="C00000"/>
                </a:solidFill>
              </a:rPr>
              <a:t>và</a:t>
            </a:r>
            <a:r>
              <a:rPr lang="en-US" sz="2000" b="1" dirty="0">
                <a:solidFill>
                  <a:srgbClr val="C00000"/>
                </a:solidFill>
              </a:rPr>
              <a:t> </a:t>
            </a:r>
            <a:r>
              <a:rPr lang="en-US" sz="2000" b="1" dirty="0" err="1">
                <a:solidFill>
                  <a:srgbClr val="C00000"/>
                </a:solidFill>
              </a:rPr>
              <a:t>bác</a:t>
            </a:r>
            <a:r>
              <a:rPr lang="en-US" sz="2000" b="1" dirty="0">
                <a:solidFill>
                  <a:srgbClr val="C00000"/>
                </a:solidFill>
              </a:rPr>
              <a:t> </a:t>
            </a:r>
            <a:r>
              <a:rPr lang="en-US" sz="2000" b="1" dirty="0" err="1">
                <a:solidFill>
                  <a:srgbClr val="C00000"/>
                </a:solidFill>
              </a:rPr>
              <a:t>bỏ</a:t>
            </a:r>
            <a:r>
              <a:rPr lang="en-US" sz="2000" b="1" dirty="0">
                <a:solidFill>
                  <a:srgbClr val="C00000"/>
                </a:solidFill>
              </a:rPr>
              <a:t> </a:t>
            </a:r>
            <a:r>
              <a:rPr lang="en-US" sz="2000" b="1" dirty="0" smtClean="0">
                <a:solidFill>
                  <a:srgbClr val="C00000"/>
                </a:solidFill>
              </a:rPr>
              <a:t>CN DVBC </a:t>
            </a:r>
            <a:endParaRPr lang="en-US" sz="2000" b="1" dirty="0" smtClean="0">
              <a:solidFill>
                <a:srgbClr val="C00000"/>
              </a:solidFill>
              <a:ea typeface="Tahoma" panose="020B0604030504040204" pitchFamily="34" charset="0"/>
            </a:endParaRPr>
          </a:p>
        </p:txBody>
      </p:sp>
      <p:sp>
        <p:nvSpPr>
          <p:cNvPr id="8" name="Rectangle 7"/>
          <p:cNvSpPr>
            <a:spLocks noChangeArrowheads="1"/>
          </p:cNvSpPr>
          <p:nvPr/>
        </p:nvSpPr>
        <p:spPr bwMode="auto">
          <a:xfrm>
            <a:off x="849923" y="4495800"/>
            <a:ext cx="8758311" cy="1264445"/>
          </a:xfrm>
          <a:prstGeom prst="rect">
            <a:avLst/>
          </a:prstGeom>
          <a:solidFill>
            <a:srgbClr val="FFFFFF"/>
          </a:solidFill>
          <a:ln w="9525">
            <a:noFill/>
            <a:miter lim="800000"/>
            <a:headEnd/>
            <a:tailEnd/>
          </a:ln>
        </p:spPr>
        <p:txBody>
          <a:bodyPr wrap="squar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0" algn="just" eaLnBrk="1" hangingPunct="1">
              <a:lnSpc>
                <a:spcPct val="130000"/>
              </a:lnSpc>
              <a:spcBef>
                <a:spcPts val="0"/>
              </a:spcBef>
              <a:buNone/>
            </a:pPr>
            <a:r>
              <a:rPr lang="en-US" sz="2000" b="1" kern="0" dirty="0" smtClean="0">
                <a:solidFill>
                  <a:srgbClr val="0000CC"/>
                </a:solidFill>
              </a:rPr>
              <a:t>- </a:t>
            </a:r>
            <a:r>
              <a:rPr lang="en-US" sz="2000" b="1" kern="0" dirty="0" err="1" smtClean="0">
                <a:solidFill>
                  <a:srgbClr val="0000CC"/>
                </a:solidFill>
              </a:rPr>
              <a:t>Tạo</a:t>
            </a:r>
            <a:r>
              <a:rPr lang="en-US" sz="2000" b="1" kern="0" dirty="0" smtClean="0">
                <a:solidFill>
                  <a:srgbClr val="0000CC"/>
                </a:solidFill>
              </a:rPr>
              <a:t> </a:t>
            </a:r>
            <a:r>
              <a:rPr lang="en-US" sz="2000" b="1" kern="0" dirty="0" err="1" smtClean="0">
                <a:solidFill>
                  <a:srgbClr val="0000CC"/>
                </a:solidFill>
              </a:rPr>
              <a:t>cơ</a:t>
            </a:r>
            <a:r>
              <a:rPr lang="en-US" sz="2000" b="1" kern="0" dirty="0" smtClean="0">
                <a:solidFill>
                  <a:srgbClr val="0000CC"/>
                </a:solidFill>
              </a:rPr>
              <a:t> </a:t>
            </a:r>
            <a:r>
              <a:rPr lang="en-US" sz="2000" b="1" kern="0" dirty="0" err="1" smtClean="0">
                <a:solidFill>
                  <a:srgbClr val="0000CC"/>
                </a:solidFill>
              </a:rPr>
              <a:t>sở</a:t>
            </a:r>
            <a:r>
              <a:rPr lang="en-US" sz="2000" b="1" kern="0" dirty="0" smtClean="0">
                <a:solidFill>
                  <a:srgbClr val="0000CC"/>
                </a:solidFill>
              </a:rPr>
              <a:t> </a:t>
            </a:r>
            <a:r>
              <a:rPr lang="en-US" sz="2000" b="1" kern="0" dirty="0" err="1" smtClean="0">
                <a:solidFill>
                  <a:srgbClr val="0000CC"/>
                </a:solidFill>
              </a:rPr>
              <a:t>cho</a:t>
            </a:r>
            <a:r>
              <a:rPr lang="en-US" sz="2000" b="1" kern="0" dirty="0" smtClean="0">
                <a:solidFill>
                  <a:srgbClr val="0000CC"/>
                </a:solidFill>
              </a:rPr>
              <a:t> </a:t>
            </a:r>
            <a:r>
              <a:rPr lang="en-US" sz="2000" b="1" kern="0" dirty="0" err="1">
                <a:solidFill>
                  <a:srgbClr val="0000CC"/>
                </a:solidFill>
              </a:rPr>
              <a:t>sự</a:t>
            </a:r>
            <a:r>
              <a:rPr lang="en-US" sz="2000" b="1" kern="0" dirty="0">
                <a:solidFill>
                  <a:srgbClr val="0000CC"/>
                </a:solidFill>
              </a:rPr>
              <a:t> </a:t>
            </a:r>
            <a:r>
              <a:rPr lang="en-US" sz="2000" b="1" kern="0" dirty="0" err="1">
                <a:solidFill>
                  <a:srgbClr val="0000CC"/>
                </a:solidFill>
              </a:rPr>
              <a:t>liên</a:t>
            </a:r>
            <a:r>
              <a:rPr lang="en-US" sz="2000" b="1" kern="0" dirty="0">
                <a:solidFill>
                  <a:srgbClr val="0000CC"/>
                </a:solidFill>
              </a:rPr>
              <a:t> </a:t>
            </a:r>
            <a:r>
              <a:rPr lang="en-US" sz="2000" b="1" kern="0" dirty="0" err="1">
                <a:solidFill>
                  <a:srgbClr val="0000CC"/>
                </a:solidFill>
              </a:rPr>
              <a:t>kết</a:t>
            </a:r>
            <a:r>
              <a:rPr lang="en-US" sz="2000" b="1" kern="0" dirty="0">
                <a:solidFill>
                  <a:srgbClr val="0000CC"/>
                </a:solidFill>
              </a:rPr>
              <a:t> </a:t>
            </a:r>
            <a:r>
              <a:rPr lang="en-US" sz="2000" b="1" kern="0" dirty="0" err="1">
                <a:solidFill>
                  <a:srgbClr val="0000CC"/>
                </a:solidFill>
              </a:rPr>
              <a:t>giữa</a:t>
            </a:r>
            <a:r>
              <a:rPr lang="en-US" sz="2000" b="1" kern="0" dirty="0">
                <a:solidFill>
                  <a:srgbClr val="0000CC"/>
                </a:solidFill>
              </a:rPr>
              <a:t> CNDVBC </a:t>
            </a:r>
            <a:r>
              <a:rPr lang="en-US" sz="2000" b="1" kern="0" dirty="0" err="1">
                <a:solidFill>
                  <a:srgbClr val="0000CC"/>
                </a:solidFill>
              </a:rPr>
              <a:t>và</a:t>
            </a:r>
            <a:r>
              <a:rPr lang="en-US" sz="2000" b="1" kern="0" dirty="0">
                <a:solidFill>
                  <a:srgbClr val="0000CC"/>
                </a:solidFill>
              </a:rPr>
              <a:t> CNDVLS</a:t>
            </a:r>
          </a:p>
          <a:p>
            <a:pPr marL="342900" indent="-342900" algn="ctr" eaLnBrk="1" hangingPunct="1">
              <a:lnSpc>
                <a:spcPct val="130000"/>
              </a:lnSpc>
              <a:spcBef>
                <a:spcPct val="0"/>
              </a:spcBef>
              <a:buFontTx/>
              <a:buChar char="-"/>
            </a:pPr>
            <a:endParaRPr lang="en-US" sz="2000" b="1" dirty="0" smtClean="0">
              <a:solidFill>
                <a:srgbClr val="0000CC"/>
              </a:solidFill>
              <a:ea typeface="Tahoma" panose="020B0604030504040204" pitchFamily="34" charset="0"/>
            </a:endParaRPr>
          </a:p>
        </p:txBody>
      </p:sp>
    </p:spTree>
    <p:extLst>
      <p:ext uri="{BB962C8B-B14F-4D97-AF65-F5344CB8AC3E}">
        <p14:creationId xmlns:p14="http://schemas.microsoft.com/office/powerpoint/2010/main" val="1192587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2000"/>
                                        <p:tgtEl>
                                          <p:spTgt spid="6"/>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circle(in)">
                                      <p:cBhvr>
                                        <p:cTn id="10" dur="2000"/>
                                        <p:tgtEl>
                                          <p:spTgt spid="7"/>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circle(in)">
                                      <p:cBhvr>
                                        <p:cTn id="13"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586794" y="155403"/>
            <a:ext cx="8021461" cy="523220"/>
          </a:xfrm>
          <a:prstGeom prst="rect">
            <a:avLst/>
          </a:prstGeom>
        </p:spPr>
        <p:txBody>
          <a:bodyPr wrap="square">
            <a:spAutoFit/>
          </a:bodyPr>
          <a:lstStyle/>
          <a:p>
            <a:pPr algn="just">
              <a:spcBef>
                <a:spcPts val="200"/>
              </a:spcBef>
              <a:spcAft>
                <a:spcPts val="200"/>
              </a:spcAft>
            </a:pPr>
            <a:r>
              <a:rPr lang="en-US" sz="2800" b="1" dirty="0">
                <a:solidFill>
                  <a:srgbClr val="FF0000"/>
                </a:solidFill>
                <a:latin typeface="+mj-lt"/>
                <a:ea typeface="Times New Roman" panose="02020603050405020304" pitchFamily="18" charset="0"/>
              </a:rPr>
              <a:t>d. </a:t>
            </a:r>
            <a:r>
              <a:rPr lang="en-US" sz="2800" b="1" dirty="0" err="1">
                <a:solidFill>
                  <a:srgbClr val="FF0000"/>
                </a:solidFill>
                <a:latin typeface="+mj-lt"/>
                <a:ea typeface="Times New Roman" panose="02020603050405020304" pitchFamily="18" charset="0"/>
              </a:rPr>
              <a:t>Phương</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thức</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tồn</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tại</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của</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vật</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chất</a:t>
            </a:r>
            <a:endParaRPr lang="en-US" sz="2800" b="1" dirty="0">
              <a:solidFill>
                <a:srgbClr val="FF0000"/>
              </a:solidFill>
              <a:effectLst/>
              <a:latin typeface="+mj-lt"/>
              <a:ea typeface="Times New Roman" panose="02020603050405020304" pitchFamily="18" charset="0"/>
            </a:endParaRPr>
          </a:p>
        </p:txBody>
      </p:sp>
      <p:sp>
        <p:nvSpPr>
          <p:cNvPr id="4" name="Rectangle 2"/>
          <p:cNvSpPr txBox="1">
            <a:spLocks noChangeArrowheads="1"/>
          </p:cNvSpPr>
          <p:nvPr/>
        </p:nvSpPr>
        <p:spPr bwMode="auto">
          <a:xfrm>
            <a:off x="2057400" y="1401349"/>
            <a:ext cx="9448800" cy="1008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73050" indent="-273050" algn="l" rtl="0" eaLnBrk="0" fontAlgn="base" hangingPunct="0">
              <a:spcBef>
                <a:spcPts val="600"/>
              </a:spcBef>
              <a:spcAft>
                <a:spcPct val="0"/>
              </a:spcAft>
              <a:buClr>
                <a:schemeClr val="accent1"/>
              </a:buClr>
              <a:buSzPct val="76000"/>
              <a:buFont typeface="Wingdings 3" panose="05040102010807070707" pitchFamily="18" charset="2"/>
              <a:buChar char=""/>
              <a:defRPr sz="2600" kern="1200">
                <a:solidFill>
                  <a:schemeClr val="tx1"/>
                </a:solidFill>
                <a:latin typeface="+mn-lt"/>
                <a:ea typeface="+mn-ea"/>
                <a:cs typeface="华文新魏"/>
              </a:defRPr>
            </a:lvl1pPr>
            <a:lvl2pPr marL="547688" indent="-273050" algn="l" rtl="0" eaLnBrk="0" fontAlgn="base" hangingPunct="0">
              <a:spcBef>
                <a:spcPts val="500"/>
              </a:spcBef>
              <a:spcAft>
                <a:spcPct val="0"/>
              </a:spcAft>
              <a:buClr>
                <a:schemeClr val="accent2"/>
              </a:buClr>
              <a:buSzPct val="76000"/>
              <a:buFont typeface="Wingdings 3" panose="05040102010807070707" pitchFamily="18" charset="2"/>
              <a:buChar char=""/>
              <a:defRPr sz="2300" kern="1200">
                <a:solidFill>
                  <a:schemeClr val="tx2"/>
                </a:solidFill>
                <a:latin typeface="+mn-lt"/>
                <a:ea typeface="+mn-ea"/>
                <a:cs typeface="华文新魏"/>
              </a:defRPr>
            </a:lvl2pPr>
            <a:lvl3pPr marL="822325" indent="-228600" algn="l" rtl="0" eaLnBrk="0" fontAlgn="base" hangingPunct="0">
              <a:spcBef>
                <a:spcPts val="500"/>
              </a:spcBef>
              <a:spcAft>
                <a:spcPct val="0"/>
              </a:spcAft>
              <a:buClr>
                <a:srgbClr val="BCBCBC"/>
              </a:buClr>
              <a:buSzPct val="76000"/>
              <a:buFont typeface="Wingdings 3" panose="05040102010807070707" pitchFamily="18" charset="2"/>
              <a:buChar char=""/>
              <a:defRPr sz="2000" kern="1200">
                <a:solidFill>
                  <a:schemeClr val="tx1"/>
                </a:solidFill>
                <a:latin typeface="+mn-lt"/>
                <a:ea typeface="+mn-ea"/>
                <a:cs typeface="华文新魏"/>
              </a:defRPr>
            </a:lvl3pPr>
            <a:lvl4pPr marL="1096963" indent="-228600" algn="l" rtl="0" eaLnBrk="0" fontAlgn="base" hangingPunct="0">
              <a:spcBef>
                <a:spcPts val="400"/>
              </a:spcBef>
              <a:spcAft>
                <a:spcPct val="0"/>
              </a:spcAft>
              <a:buClr>
                <a:srgbClr val="8BA2B4"/>
              </a:buClr>
              <a:buSzPct val="70000"/>
              <a:buFont typeface="Wingdings" panose="05000000000000000000" pitchFamily="2" charset="2"/>
              <a:buChar char=""/>
              <a:defRPr kern="1200">
                <a:solidFill>
                  <a:schemeClr val="tx1"/>
                </a:solidFill>
                <a:latin typeface="+mn-lt"/>
                <a:ea typeface="+mn-ea"/>
                <a:cs typeface="华文新魏"/>
              </a:defRPr>
            </a:lvl4pPr>
            <a:lvl5pPr marL="1371600" indent="-228600" algn="l" rtl="0" eaLnBrk="0" fontAlgn="base" hangingPunct="0">
              <a:spcBef>
                <a:spcPts val="300"/>
              </a:spcBef>
              <a:spcAft>
                <a:spcPct val="0"/>
              </a:spcAft>
              <a:buClr>
                <a:schemeClr val="accent2"/>
              </a:buClr>
              <a:buSzPct val="70000"/>
              <a:buFont typeface="Wingdings" panose="05000000000000000000" pitchFamily="2" charset="2"/>
              <a:buChar char=""/>
              <a:defRPr sz="1600" kern="1200">
                <a:solidFill>
                  <a:schemeClr val="tx1"/>
                </a:solidFill>
                <a:latin typeface="+mn-lt"/>
                <a:ea typeface="+mn-ea"/>
                <a:cs typeface="华文新魏"/>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algn="ctr" eaLnBrk="1" hangingPunct="1">
              <a:buClr>
                <a:srgbClr val="326652"/>
              </a:buClr>
              <a:buFont typeface="Wingdings" panose="05000000000000000000" pitchFamily="2" charset="2"/>
              <a:buChar char="q"/>
              <a:defRPr/>
            </a:pPr>
            <a:r>
              <a:rPr lang="en-US" sz="2800" dirty="0">
                <a:solidFill>
                  <a:srgbClr val="1F5281"/>
                </a:solidFill>
                <a:latin typeface="Times New Roman" panose="02020603050405020304" pitchFamily="18" charset="0"/>
                <a:ea typeface="华文新魏"/>
                <a:cs typeface="Times New Roman" panose="02020603050405020304" pitchFamily="18" charset="0"/>
              </a:rPr>
              <a:t>   </a:t>
            </a:r>
            <a:r>
              <a:rPr lang="en-US" sz="2800" dirty="0">
                <a:solidFill>
                  <a:srgbClr val="000099"/>
                </a:solidFill>
                <a:latin typeface="Times New Roman" panose="02020603050405020304" pitchFamily="18" charset="0"/>
                <a:ea typeface="华文新魏"/>
                <a:cs typeface="Times New Roman" panose="02020603050405020304" pitchFamily="18" charset="0"/>
              </a:rPr>
              <a:t> </a:t>
            </a:r>
            <a:r>
              <a:rPr lang="en-US" sz="2400" dirty="0" err="1">
                <a:solidFill>
                  <a:srgbClr val="660033"/>
                </a:solidFill>
                <a:latin typeface="Arial" panose="020B0604020202020204" pitchFamily="34" charset="0"/>
                <a:ea typeface="华文新魏"/>
                <a:cs typeface="Arial" panose="020B0604020202020204" pitchFamily="34" charset="0"/>
              </a:rPr>
              <a:t>Vật</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chất</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biểu</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hiện</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sự</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tồn</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tại</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của</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nó</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thông</a:t>
            </a:r>
            <a:r>
              <a:rPr lang="en-US" sz="2400" dirty="0">
                <a:solidFill>
                  <a:srgbClr val="660033"/>
                </a:solidFill>
                <a:latin typeface="Arial" panose="020B0604020202020204" pitchFamily="34" charset="0"/>
                <a:ea typeface="华文新魏"/>
                <a:cs typeface="Arial" panose="020B0604020202020204" pitchFamily="34" charset="0"/>
              </a:rPr>
              <a:t> qua </a:t>
            </a:r>
            <a:r>
              <a:rPr lang="en-US" sz="2400" dirty="0" err="1">
                <a:solidFill>
                  <a:srgbClr val="660033"/>
                </a:solidFill>
                <a:latin typeface="Arial" panose="020B0604020202020204" pitchFamily="34" charset="0"/>
                <a:ea typeface="华文新魏"/>
                <a:cs typeface="Arial" panose="020B0604020202020204" pitchFamily="34" charset="0"/>
              </a:rPr>
              <a:t>cái</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gì</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và</a:t>
            </a:r>
            <a:r>
              <a:rPr lang="en-US" sz="2400" dirty="0">
                <a:solidFill>
                  <a:srgbClr val="660033"/>
                </a:solidFill>
                <a:latin typeface="Arial" panose="020B0604020202020204" pitchFamily="34" charset="0"/>
                <a:ea typeface="华文新魏"/>
                <a:cs typeface="Arial" panose="020B0604020202020204" pitchFamily="34" charset="0"/>
              </a:rPr>
              <a:t> ở </a:t>
            </a:r>
            <a:r>
              <a:rPr lang="en-US" sz="2400" dirty="0" err="1">
                <a:solidFill>
                  <a:srgbClr val="660033"/>
                </a:solidFill>
                <a:latin typeface="Arial" panose="020B0604020202020204" pitchFamily="34" charset="0"/>
                <a:ea typeface="华文新魏"/>
                <a:cs typeface="Arial" panose="020B0604020202020204" pitchFamily="34" charset="0"/>
              </a:rPr>
              <a:t>đâu</a:t>
            </a:r>
            <a:r>
              <a:rPr lang="en-US" sz="2400" dirty="0">
                <a:solidFill>
                  <a:srgbClr val="660033"/>
                </a:solidFill>
                <a:latin typeface="Arial" panose="020B0604020202020204" pitchFamily="34" charset="0"/>
                <a:ea typeface="华文新魏"/>
                <a:cs typeface="Arial" panose="020B0604020202020204" pitchFamily="34" charset="0"/>
              </a:rPr>
              <a:t>?</a:t>
            </a:r>
          </a:p>
          <a:p>
            <a:pPr marL="0" indent="0" algn="just" eaLnBrk="1" hangingPunct="1">
              <a:buClr>
                <a:srgbClr val="326652"/>
              </a:buClr>
              <a:buNone/>
              <a:defRPr/>
            </a:pPr>
            <a:endParaRPr lang="en-US" sz="2400" b="1" dirty="0">
              <a:solidFill>
                <a:srgbClr val="000099"/>
              </a:solidFill>
              <a:latin typeface="Arial" panose="020B0604020202020204" pitchFamily="34" charset="0"/>
              <a:ea typeface="华文新魏"/>
              <a:cs typeface="Arial" panose="020B0604020202020204" pitchFamily="34" charset="0"/>
            </a:endParaRPr>
          </a:p>
        </p:txBody>
      </p:sp>
      <p:grpSp>
        <p:nvGrpSpPr>
          <p:cNvPr id="5" name="Group 8"/>
          <p:cNvGrpSpPr>
            <a:grpSpLocks/>
          </p:cNvGrpSpPr>
          <p:nvPr/>
        </p:nvGrpSpPr>
        <p:grpSpPr bwMode="auto">
          <a:xfrm>
            <a:off x="609600" y="2490729"/>
            <a:ext cx="2556756" cy="3579550"/>
            <a:chOff x="251162" y="1413808"/>
            <a:chExt cx="1712293" cy="5041829"/>
          </a:xfrm>
        </p:grpSpPr>
        <p:pic>
          <p:nvPicPr>
            <p:cNvPr id="6"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3808"/>
              <a:ext cx="1579001" cy="504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18"/>
            <p:cNvGrpSpPr>
              <a:grpSpLocks/>
            </p:cNvGrpSpPr>
            <p:nvPr/>
          </p:nvGrpSpPr>
          <p:grpSpPr bwMode="auto">
            <a:xfrm>
              <a:off x="251162" y="3356992"/>
              <a:ext cx="1712293" cy="3023671"/>
              <a:chOff x="389428" y="3141663"/>
              <a:chExt cx="3801913" cy="5759450"/>
            </a:xfrm>
          </p:grpSpPr>
          <p:grpSp>
            <p:nvGrpSpPr>
              <p:cNvPr id="8" name="Group 4"/>
              <p:cNvGrpSpPr>
                <a:grpSpLocks/>
              </p:cNvGrpSpPr>
              <p:nvPr/>
            </p:nvGrpSpPr>
            <p:grpSpPr bwMode="auto">
              <a:xfrm>
                <a:off x="389428" y="3141663"/>
                <a:ext cx="3801913" cy="5759450"/>
                <a:chOff x="248" y="2256"/>
                <a:chExt cx="1883" cy="3628"/>
              </a:xfrm>
            </p:grpSpPr>
            <p:pic>
              <p:nvPicPr>
                <p:cNvPr id="11" name="Picture 5" descr="地球公转"/>
                <p:cNvPicPr>
                  <a:picLocks noChangeAspect="1" noChangeArrowheads="1"/>
                </p:cNvPicPr>
                <p:nvPr/>
              </p:nvPicPr>
              <p:blipFill>
                <a:blip r:embed="rId3">
                  <a:extLst>
                    <a:ext uri="{28A0092B-C50C-407E-A947-70E740481C1C}">
                      <a14:useLocalDpi xmlns:a14="http://schemas.microsoft.com/office/drawing/2010/main" val="0"/>
                    </a:ext>
                  </a:extLst>
                </a:blip>
                <a:srcRect l="27507" t="20383" r="6017" b="3185"/>
                <a:stretch>
                  <a:fillRect/>
                </a:stretch>
              </p:blipFill>
              <p:spPr bwMode="auto">
                <a:xfrm>
                  <a:off x="248" y="2256"/>
                  <a:ext cx="1883" cy="3628"/>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12" name="Text Box 6"/>
                <p:cNvSpPr txBox="1">
                  <a:spLocks noChangeArrowheads="1"/>
                </p:cNvSpPr>
                <p:nvPr/>
              </p:nvSpPr>
              <p:spPr bwMode="auto">
                <a:xfrm>
                  <a:off x="1104" y="3648"/>
                  <a:ext cx="912" cy="579"/>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50000"/>
                    </a:spcBef>
                    <a:spcAft>
                      <a:spcPct val="0"/>
                    </a:spcAft>
                    <a:buClrTx/>
                    <a:buFontTx/>
                    <a:buNone/>
                  </a:pPr>
                  <a:endParaRPr kumimoji="1" lang="en-US" sz="2400" b="1">
                    <a:solidFill>
                      <a:srgbClr val="FFFF00"/>
                    </a:solidFill>
                    <a:latin typeface="Times New Roman" panose="02020603050405020304" pitchFamily="18" charset="0"/>
                    <a:ea typeface="SimHei" panose="02010609060101010101" pitchFamily="49" charset="-122"/>
                  </a:endParaRPr>
                </a:p>
              </p:txBody>
            </p:sp>
          </p:grpSp>
          <p:pic>
            <p:nvPicPr>
              <p:cNvPr id="9" name="Picture 10" descr="AG00174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788482" y="3155951"/>
                <a:ext cx="1267581" cy="1157835"/>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8" descr="Earth-16-june"/>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575460" y="7180536"/>
                <a:ext cx="1438274" cy="1439864"/>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aphicFrame>
        <p:nvGraphicFramePr>
          <p:cNvPr id="13" name="Diagram 12"/>
          <p:cNvGraphicFramePr/>
          <p:nvPr>
            <p:extLst>
              <p:ext uri="{D42A27DB-BD31-4B8C-83A1-F6EECF244321}">
                <p14:modId xmlns:p14="http://schemas.microsoft.com/office/powerpoint/2010/main" val="3903033392"/>
              </p:ext>
            </p:extLst>
          </p:nvPr>
        </p:nvGraphicFramePr>
        <p:xfrm>
          <a:off x="5260365" y="2605407"/>
          <a:ext cx="3168239" cy="3350195"/>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4" name="Text Box 6"/>
          <p:cNvSpPr txBox="1">
            <a:spLocks noChangeArrowheads="1"/>
          </p:cNvSpPr>
          <p:nvPr/>
        </p:nvSpPr>
        <p:spPr bwMode="auto">
          <a:xfrm>
            <a:off x="8610600" y="2605407"/>
            <a:ext cx="3429000" cy="24929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Char char="ü"/>
            </a:pPr>
            <a:r>
              <a:rPr lang="en-US" sz="2400" dirty="0" err="1">
                <a:solidFill>
                  <a:srgbClr val="000000"/>
                </a:solidFill>
                <a:ea typeface="SimSun" panose="02010600030101010101" pitchFamily="2" charset="-122"/>
                <a:cs typeface="Arial" panose="020B0604020202020204" pitchFamily="34" charset="0"/>
              </a:rPr>
              <a:t>Vận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động</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là</a:t>
            </a:r>
            <a:r>
              <a:rPr lang="en-US" sz="2400" dirty="0">
                <a:solidFill>
                  <a:srgbClr val="000000"/>
                </a:solidFill>
                <a:ea typeface="SimSun" panose="02010600030101010101" pitchFamily="2" charset="-122"/>
                <a:cs typeface="Arial" panose="020B0604020202020204" pitchFamily="34" charset="0"/>
              </a:rPr>
              <a:t> </a:t>
            </a:r>
            <a:r>
              <a:rPr lang="en-US" sz="2400" i="1" dirty="0" err="1">
                <a:solidFill>
                  <a:srgbClr val="FF0000"/>
                </a:solidFill>
                <a:ea typeface="SimSun" panose="02010600030101010101" pitchFamily="2" charset="-122"/>
                <a:cs typeface="Arial" panose="020B0604020202020204" pitchFamily="34" charset="0"/>
              </a:rPr>
              <a:t>phương</a:t>
            </a:r>
            <a:r>
              <a:rPr lang="en-US" sz="2400" i="1" dirty="0">
                <a:solidFill>
                  <a:srgbClr val="FF0000"/>
                </a:solidFill>
                <a:ea typeface="SimSun" panose="02010600030101010101" pitchFamily="2" charset="-122"/>
                <a:cs typeface="Arial" panose="020B0604020202020204" pitchFamily="34" charset="0"/>
              </a:rPr>
              <a:t> </a:t>
            </a:r>
            <a:r>
              <a:rPr lang="en-US" sz="2400" i="1" dirty="0" err="1">
                <a:solidFill>
                  <a:srgbClr val="FF0000"/>
                </a:solidFill>
                <a:ea typeface="SimSun" panose="02010600030101010101" pitchFamily="2" charset="-122"/>
                <a:cs typeface="Arial" panose="020B0604020202020204" pitchFamily="34" charset="0"/>
              </a:rPr>
              <a:t>thức</a:t>
            </a:r>
            <a:r>
              <a:rPr lang="en-US" sz="2400" i="1" dirty="0">
                <a:solidFill>
                  <a:srgbClr val="FF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tồn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tại</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của</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vật</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chất</a:t>
            </a:r>
            <a:r>
              <a:rPr lang="en-US" sz="2400" dirty="0">
                <a:solidFill>
                  <a:srgbClr val="000000"/>
                </a:solidFill>
                <a:ea typeface="SimSun" panose="02010600030101010101" pitchFamily="2" charset="-122"/>
                <a:cs typeface="Arial" panose="020B0604020202020204" pitchFamily="34" charset="0"/>
              </a:rPr>
              <a:t>.</a:t>
            </a:r>
          </a:p>
          <a:p>
            <a:pPr algn="just" fontAlgn="base">
              <a:spcBef>
                <a:spcPct val="50000"/>
              </a:spcBef>
              <a:spcAft>
                <a:spcPct val="0"/>
              </a:spcAft>
              <a:buClrTx/>
              <a:buFont typeface="Wingdings" panose="05000000000000000000" pitchFamily="2" charset="2"/>
              <a:buChar char="ü"/>
            </a:pPr>
            <a:r>
              <a:rPr lang="en-US" sz="2400" dirty="0" err="1">
                <a:solidFill>
                  <a:srgbClr val="000000"/>
                </a:solidFill>
                <a:ea typeface="SimSun" panose="02010600030101010101" pitchFamily="2" charset="-122"/>
                <a:cs typeface="Arial" panose="020B0604020202020204" pitchFamily="34" charset="0"/>
              </a:rPr>
              <a:t>Không</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gian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và</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thời</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gian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là</a:t>
            </a:r>
            <a:r>
              <a:rPr lang="en-US" sz="2400" dirty="0">
                <a:solidFill>
                  <a:srgbClr val="000000"/>
                </a:solidFill>
                <a:ea typeface="SimSun" panose="02010600030101010101" pitchFamily="2" charset="-122"/>
                <a:cs typeface="Arial" panose="020B0604020202020204" pitchFamily="34" charset="0"/>
              </a:rPr>
              <a:t> </a:t>
            </a:r>
            <a:r>
              <a:rPr lang="en-US" sz="2400" i="1" dirty="0" err="1">
                <a:solidFill>
                  <a:srgbClr val="FF0000"/>
                </a:solidFill>
                <a:ea typeface="SimSun" panose="02010600030101010101" pitchFamily="2" charset="-122"/>
                <a:cs typeface="Arial" panose="020B0604020202020204" pitchFamily="34" charset="0"/>
              </a:rPr>
              <a:t>hình</a:t>
            </a:r>
            <a:r>
              <a:rPr lang="en-US" sz="2400" i="1" dirty="0">
                <a:solidFill>
                  <a:srgbClr val="FF0000"/>
                </a:solidFill>
                <a:ea typeface="SimSun" panose="02010600030101010101" pitchFamily="2" charset="-122"/>
                <a:cs typeface="Arial" panose="020B0604020202020204" pitchFamily="34" charset="0"/>
              </a:rPr>
              <a:t> </a:t>
            </a:r>
            <a:r>
              <a:rPr lang="en-US" sz="2400" i="1" dirty="0" err="1">
                <a:solidFill>
                  <a:srgbClr val="FF0000"/>
                </a:solidFill>
                <a:ea typeface="SimSun" panose="02010600030101010101" pitchFamily="2" charset="-122"/>
                <a:cs typeface="Arial" panose="020B0604020202020204" pitchFamily="34" charset="0"/>
              </a:rPr>
              <a:t>thức</a:t>
            </a:r>
            <a:r>
              <a:rPr lang="en-US" sz="2400" i="1" dirty="0">
                <a:solidFill>
                  <a:srgbClr val="FF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tồn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tại</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của</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vật</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chất</a:t>
            </a:r>
            <a:r>
              <a:rPr lang="en-US" sz="2400" dirty="0">
                <a:solidFill>
                  <a:srgbClr val="000000"/>
                </a:solidFill>
                <a:ea typeface="SimSun" panose="02010600030101010101" pitchFamily="2" charset="-122"/>
                <a:cs typeface="Arial" panose="020B0604020202020204" pitchFamily="34" charset="0"/>
              </a:rPr>
              <a:t>”.</a:t>
            </a:r>
          </a:p>
        </p:txBody>
      </p:sp>
      <p:grpSp>
        <p:nvGrpSpPr>
          <p:cNvPr id="17" name="Group 21"/>
          <p:cNvGrpSpPr>
            <a:grpSpLocks/>
          </p:cNvGrpSpPr>
          <p:nvPr/>
        </p:nvGrpSpPr>
        <p:grpSpPr bwMode="auto">
          <a:xfrm flipV="1">
            <a:off x="958417" y="962138"/>
            <a:ext cx="3381493" cy="13648"/>
            <a:chOff x="-597" y="576"/>
            <a:chExt cx="4467" cy="13648"/>
          </a:xfrm>
        </p:grpSpPr>
        <p:sp>
          <p:nvSpPr>
            <p:cNvPr id="18"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396868171"/>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11"/>
          <p:cNvSpPr txBox="1">
            <a:spLocks noChangeArrowheads="1"/>
          </p:cNvSpPr>
          <p:nvPr/>
        </p:nvSpPr>
        <p:spPr bwMode="auto">
          <a:xfrm>
            <a:off x="403485" y="252334"/>
            <a:ext cx="73606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eaLnBrk="1" hangingPunct="1">
              <a:defRPr/>
            </a:pP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Vận</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động</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là</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phương</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thức</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tồn</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tại</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của</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vật</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chất</a:t>
            </a:r>
            <a:r>
              <a:rPr lang="en-US" sz="2400" kern="0" dirty="0">
                <a:solidFill>
                  <a:srgbClr val="006600"/>
                </a:solidFill>
                <a:latin typeface="Arial" panose="020B0604020202020204" pitchFamily="34" charset="0"/>
                <a:cs typeface="Arial" panose="020B0604020202020204" pitchFamily="34" charset="0"/>
              </a:rPr>
              <a:t> </a:t>
            </a:r>
          </a:p>
        </p:txBody>
      </p:sp>
      <p:sp>
        <p:nvSpPr>
          <p:cNvPr id="5" name="Rectangle 4"/>
          <p:cNvSpPr>
            <a:spLocks noChangeArrowheads="1"/>
          </p:cNvSpPr>
          <p:nvPr/>
        </p:nvSpPr>
        <p:spPr bwMode="auto">
          <a:xfrm>
            <a:off x="613385" y="1483780"/>
            <a:ext cx="622623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ctr" eaLnBrk="1" hangingPunct="1">
              <a:defRPr/>
            </a:pPr>
            <a:r>
              <a:rPr lang="en-US" sz="2400" kern="0" dirty="0">
                <a:solidFill>
                  <a:srgbClr val="00000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Vận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động</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bao</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gồm</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mọi</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sự</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thay</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đổi</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và</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mọi</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quá</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trình</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diễn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ra</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trong</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vũ</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trụ</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tử</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sự</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thay</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đổi</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vị</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trí</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giản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đơn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đến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tư</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duy</a:t>
            </a:r>
            <a:r>
              <a:rPr lang="en-US" sz="2400" b="0" i="1" kern="0" dirty="0">
                <a:solidFill>
                  <a:srgbClr val="002060"/>
                </a:solidFill>
                <a:latin typeface="Arial" panose="020B0604020202020204" pitchFamily="34" charset="0"/>
                <a:cs typeface="Arial" panose="020B0604020202020204" pitchFamily="34" charset="0"/>
              </a:rPr>
              <a:t>. </a:t>
            </a:r>
          </a:p>
        </p:txBody>
      </p:sp>
      <p:grpSp>
        <p:nvGrpSpPr>
          <p:cNvPr id="6" name="Group 30"/>
          <p:cNvGrpSpPr>
            <a:grpSpLocks/>
          </p:cNvGrpSpPr>
          <p:nvPr/>
        </p:nvGrpSpPr>
        <p:grpSpPr bwMode="auto">
          <a:xfrm>
            <a:off x="8876731" y="870605"/>
            <a:ext cx="2474308" cy="3763963"/>
            <a:chOff x="6228184" y="1412776"/>
            <a:chExt cx="2685497" cy="3764426"/>
          </a:xfrm>
        </p:grpSpPr>
        <p:pic>
          <p:nvPicPr>
            <p:cNvPr id="7" name="Picture 7" descr="neptu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28184" y="1412776"/>
              <a:ext cx="2685497" cy="2402044"/>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8"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6340608" y="3895629"/>
              <a:ext cx="2463868" cy="1281573"/>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9" name="Picture 9" descr="Ảnh1"/>
            <p:cNvPicPr>
              <a:picLocks noChangeAspect="1" noChangeArrowheads="1" noCrop="1"/>
            </p:cNvPicPr>
            <p:nvPr/>
          </p:nvPicPr>
          <p:blipFill>
            <a:blip r:embed="rId4"/>
            <a:srcRect/>
            <a:stretch>
              <a:fillRect/>
            </a:stretch>
          </p:blipFill>
          <p:spPr bwMode="auto">
            <a:xfrm>
              <a:off x="7812360" y="4508792"/>
              <a:ext cx="514095" cy="53600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grpSp>
      <p:cxnSp>
        <p:nvCxnSpPr>
          <p:cNvPr id="10" name="Straight Connector 9"/>
          <p:cNvCxnSpPr/>
          <p:nvPr/>
        </p:nvCxnSpPr>
        <p:spPr>
          <a:xfrm flipV="1">
            <a:off x="403485" y="3195296"/>
            <a:ext cx="8142287" cy="28475"/>
          </a:xfrm>
          <a:prstGeom prst="line">
            <a:avLst/>
          </a:prstGeom>
          <a:ln>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11" name="Group 21"/>
          <p:cNvGrpSpPr>
            <a:grpSpLocks/>
          </p:cNvGrpSpPr>
          <p:nvPr/>
        </p:nvGrpSpPr>
        <p:grpSpPr bwMode="auto">
          <a:xfrm>
            <a:off x="240590" y="3821067"/>
            <a:ext cx="6922210" cy="482890"/>
            <a:chOff x="-91987" y="3767791"/>
            <a:chExt cx="5784662" cy="483434"/>
          </a:xfrm>
        </p:grpSpPr>
        <p:sp>
          <p:nvSpPr>
            <p:cNvPr id="12" name="Rectangle 4"/>
            <p:cNvSpPr>
              <a:spLocks noChangeArrowheads="1"/>
            </p:cNvSpPr>
            <p:nvPr/>
          </p:nvSpPr>
          <p:spPr bwMode="auto">
            <a:xfrm>
              <a:off x="-91987" y="3767791"/>
              <a:ext cx="2468830" cy="462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 typeface="Wingdings" panose="05000000000000000000" pitchFamily="2" charset="2"/>
                <a:buChar char="Ø"/>
              </a:pPr>
              <a:r>
                <a:rPr lang="en-US" sz="2400" b="1" dirty="0">
                  <a:solidFill>
                    <a:srgbClr val="0000CC"/>
                  </a:solidFill>
                  <a:ea typeface="SimSun" panose="02010600030101010101" pitchFamily="2" charset="-122"/>
                  <a:cs typeface="Arial" panose="020B0604020202020204" pitchFamily="34" charset="0"/>
                </a:rPr>
                <a:t>   </a:t>
              </a:r>
              <a:r>
                <a:rPr lang="en-US" sz="2400" b="1" dirty="0" err="1">
                  <a:solidFill>
                    <a:srgbClr val="0000CC"/>
                  </a:solidFill>
                  <a:ea typeface="SimSun" panose="02010600030101010101" pitchFamily="2" charset="-122"/>
                  <a:cs typeface="Arial" panose="020B0604020202020204" pitchFamily="34" charset="0"/>
                </a:rPr>
                <a:t>Nguồn</a:t>
              </a:r>
              <a:r>
                <a:rPr lang="en-US" sz="2400" b="1" dirty="0">
                  <a:solidFill>
                    <a:srgbClr val="0000CC"/>
                  </a:solidFill>
                  <a:ea typeface="SimSun" panose="02010600030101010101" pitchFamily="2" charset="-122"/>
                  <a:cs typeface="Arial" panose="020B0604020202020204" pitchFamily="34" charset="0"/>
                </a:rPr>
                <a:t> </a:t>
              </a:r>
              <a:r>
                <a:rPr lang="en-US" sz="2400" b="1" dirty="0" err="1">
                  <a:solidFill>
                    <a:srgbClr val="0000CC"/>
                  </a:solidFill>
                  <a:ea typeface="SimSun" panose="02010600030101010101" pitchFamily="2" charset="-122"/>
                  <a:cs typeface="Arial" panose="020B0604020202020204" pitchFamily="34" charset="0"/>
                </a:rPr>
                <a:t>gốc</a:t>
              </a:r>
              <a:r>
                <a:rPr lang="en-US" sz="2400" b="1" dirty="0">
                  <a:solidFill>
                    <a:srgbClr val="0000CC"/>
                  </a:solidFill>
                  <a:ea typeface="SimSun" panose="02010600030101010101" pitchFamily="2" charset="-122"/>
                  <a:cs typeface="Arial" panose="020B0604020202020204" pitchFamily="34" charset="0"/>
                </a:rPr>
                <a:t>:</a:t>
              </a:r>
              <a:endParaRPr lang="en-US" sz="2400" b="1" dirty="0">
                <a:solidFill>
                  <a:srgbClr val="FF0000"/>
                </a:solidFill>
                <a:ea typeface="SimSun" panose="02010600030101010101" pitchFamily="2" charset="-122"/>
                <a:cs typeface="Arial" panose="020B0604020202020204" pitchFamily="34" charset="0"/>
              </a:endParaRPr>
            </a:p>
          </p:txBody>
        </p:sp>
        <p:sp>
          <p:nvSpPr>
            <p:cNvPr id="13" name="Rectangle 20"/>
            <p:cNvSpPr>
              <a:spLocks noChangeArrowheads="1"/>
            </p:cNvSpPr>
            <p:nvPr/>
          </p:nvSpPr>
          <p:spPr bwMode="auto">
            <a:xfrm>
              <a:off x="2187918" y="3789040"/>
              <a:ext cx="3504757" cy="462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400" b="1" dirty="0" err="1">
                  <a:solidFill>
                    <a:srgbClr val="002060"/>
                  </a:solidFill>
                  <a:ea typeface="SimSun" panose="02010600030101010101" pitchFamily="2" charset="-122"/>
                  <a:cs typeface="Arial" panose="020B0604020202020204" pitchFamily="34" charset="0"/>
                </a:rPr>
                <a:t>Tự</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thân</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vận</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động</a:t>
              </a:r>
              <a:endParaRPr lang="en-US" sz="2400" b="1" dirty="0">
                <a:solidFill>
                  <a:srgbClr val="002060"/>
                </a:solidFill>
                <a:ea typeface="SimSun" panose="02010600030101010101" pitchFamily="2" charset="-122"/>
                <a:cs typeface="Arial" panose="020B0604020202020204" pitchFamily="34" charset="0"/>
              </a:endParaRPr>
            </a:p>
          </p:txBody>
        </p:sp>
      </p:grpSp>
      <p:sp>
        <p:nvSpPr>
          <p:cNvPr id="14" name="Text Box 2"/>
          <p:cNvSpPr txBox="1">
            <a:spLocks noChangeArrowheads="1"/>
          </p:cNvSpPr>
          <p:nvPr/>
        </p:nvSpPr>
        <p:spPr bwMode="auto">
          <a:xfrm>
            <a:off x="240591" y="4426799"/>
            <a:ext cx="27282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400" b="1" dirty="0" err="1">
                <a:solidFill>
                  <a:srgbClr val="FF0000"/>
                </a:solidFill>
                <a:ea typeface="SimSun" panose="02010600030101010101" pitchFamily="2" charset="-122"/>
                <a:cs typeface="Arial" panose="020B0604020202020204" pitchFamily="34" charset="0"/>
              </a:rPr>
              <a:t>Tính</a:t>
            </a:r>
            <a:r>
              <a:rPr lang="en-US" sz="2400" b="1" dirty="0">
                <a:solidFill>
                  <a:srgbClr val="FF0000"/>
                </a:solidFill>
                <a:ea typeface="SimSun" panose="02010600030101010101" pitchFamily="2" charset="-122"/>
                <a:cs typeface="Arial" panose="020B0604020202020204" pitchFamily="34" charset="0"/>
              </a:rPr>
              <a:t> </a:t>
            </a:r>
            <a:r>
              <a:rPr lang="en-US" sz="2400" b="1" dirty="0" err="1">
                <a:solidFill>
                  <a:srgbClr val="FF0000"/>
                </a:solidFill>
                <a:ea typeface="SimSun" panose="02010600030101010101" pitchFamily="2" charset="-122"/>
                <a:cs typeface="Arial" panose="020B0604020202020204" pitchFamily="34" charset="0"/>
              </a:rPr>
              <a:t>chất</a:t>
            </a:r>
            <a:r>
              <a:rPr lang="en-US" sz="2400" b="1" dirty="0">
                <a:solidFill>
                  <a:srgbClr val="FF0000"/>
                </a:solidFill>
                <a:ea typeface="SimSun" panose="02010600030101010101" pitchFamily="2" charset="-122"/>
                <a:cs typeface="Arial" panose="020B0604020202020204" pitchFamily="34" charset="0"/>
              </a:rPr>
              <a:t>:  </a:t>
            </a:r>
          </a:p>
        </p:txBody>
      </p:sp>
      <p:sp>
        <p:nvSpPr>
          <p:cNvPr id="15" name="Rectangle 23"/>
          <p:cNvSpPr>
            <a:spLocks noChangeArrowheads="1"/>
          </p:cNvSpPr>
          <p:nvPr/>
        </p:nvSpPr>
        <p:spPr bwMode="auto">
          <a:xfrm>
            <a:off x="2590800" y="4403736"/>
            <a:ext cx="432123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Mang</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tính</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khách</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quan</a:t>
            </a:r>
            <a:r>
              <a:rPr lang="en-US" sz="2400" b="1" dirty="0">
                <a:solidFill>
                  <a:srgbClr val="002060"/>
                </a:solidFill>
                <a:ea typeface="SimSun" panose="02010600030101010101" pitchFamily="2" charset="-122"/>
                <a:cs typeface="Arial" panose="020B0604020202020204" pitchFamily="34" charset="0"/>
              </a:rPr>
              <a:t> </a:t>
            </a:r>
          </a:p>
        </p:txBody>
      </p:sp>
      <p:sp>
        <p:nvSpPr>
          <p:cNvPr id="16" name="Rectangle 4"/>
          <p:cNvSpPr>
            <a:spLocks noChangeArrowheads="1"/>
          </p:cNvSpPr>
          <p:nvPr/>
        </p:nvSpPr>
        <p:spPr bwMode="auto">
          <a:xfrm>
            <a:off x="240590" y="5157324"/>
            <a:ext cx="2514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marL="457200" indent="-457200" algn="just" eaLnBrk="1" hangingPunct="1">
              <a:buFont typeface="Wingdings" panose="05000000000000000000" pitchFamily="2" charset="2"/>
              <a:buChar char="Ø"/>
              <a:defRPr/>
            </a:pPr>
            <a:r>
              <a:rPr lang="en-US" sz="2400" kern="0" dirty="0">
                <a:solidFill>
                  <a:srgbClr val="0000CC"/>
                </a:solidFill>
                <a:latin typeface="Arial" panose="020B0604020202020204" pitchFamily="34" charset="0"/>
                <a:cs typeface="Arial" panose="020B0604020202020204" pitchFamily="34" charset="0"/>
              </a:rPr>
              <a:t>  </a:t>
            </a:r>
            <a:r>
              <a:rPr lang="en-US" sz="2400" kern="0" dirty="0" err="1">
                <a:solidFill>
                  <a:srgbClr val="D60093"/>
                </a:solidFill>
                <a:latin typeface="Arial" panose="020B0604020202020204" pitchFamily="34" charset="0"/>
                <a:cs typeface="Arial" panose="020B0604020202020204" pitchFamily="34" charset="0"/>
              </a:rPr>
              <a:t>Phân</a:t>
            </a:r>
            <a:r>
              <a:rPr lang="en-US" sz="2400" kern="0" dirty="0">
                <a:solidFill>
                  <a:srgbClr val="D60093"/>
                </a:solidFill>
                <a:latin typeface="Arial" panose="020B0604020202020204" pitchFamily="34" charset="0"/>
                <a:cs typeface="Arial" panose="020B0604020202020204" pitchFamily="34" charset="0"/>
              </a:rPr>
              <a:t> </a:t>
            </a:r>
            <a:r>
              <a:rPr lang="en-US" sz="2400" kern="0" dirty="0" err="1">
                <a:solidFill>
                  <a:srgbClr val="D60093"/>
                </a:solidFill>
                <a:latin typeface="Arial" panose="020B0604020202020204" pitchFamily="34" charset="0"/>
                <a:cs typeface="Arial" panose="020B0604020202020204" pitchFamily="34" charset="0"/>
              </a:rPr>
              <a:t>loại</a:t>
            </a:r>
            <a:r>
              <a:rPr lang="en-US" sz="2400" kern="0" dirty="0">
                <a:solidFill>
                  <a:srgbClr val="D60093"/>
                </a:solidFill>
                <a:latin typeface="Arial" panose="020B0604020202020204" pitchFamily="34" charset="0"/>
                <a:cs typeface="Arial" panose="020B0604020202020204" pitchFamily="34" charset="0"/>
              </a:rPr>
              <a:t>:</a:t>
            </a:r>
          </a:p>
        </p:txBody>
      </p:sp>
      <p:sp>
        <p:nvSpPr>
          <p:cNvPr id="17" name="Rectangle 16"/>
          <p:cNvSpPr>
            <a:spLocks noChangeArrowheads="1"/>
          </p:cNvSpPr>
          <p:nvPr/>
        </p:nvSpPr>
        <p:spPr bwMode="auto">
          <a:xfrm>
            <a:off x="3152502" y="5032534"/>
            <a:ext cx="629629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sz="2400" kern="0" dirty="0" err="1">
                <a:solidFill>
                  <a:srgbClr val="002060"/>
                </a:solidFill>
                <a:latin typeface="Arial" panose="020B0604020202020204" pitchFamily="34" charset="0"/>
                <a:cs typeface="Arial" panose="020B0604020202020204" pitchFamily="34" charset="0"/>
              </a:rPr>
              <a:t>Có</a:t>
            </a:r>
            <a:r>
              <a:rPr lang="en-US" sz="2400" kern="0" dirty="0">
                <a:solidFill>
                  <a:srgbClr val="002060"/>
                </a:solidFill>
                <a:latin typeface="Arial" panose="020B0604020202020204" pitchFamily="34" charset="0"/>
                <a:cs typeface="Arial" panose="020B0604020202020204" pitchFamily="34" charset="0"/>
              </a:rPr>
              <a:t> 5 </a:t>
            </a:r>
            <a:r>
              <a:rPr lang="en-US" sz="2400" kern="0" dirty="0" err="1">
                <a:solidFill>
                  <a:srgbClr val="002060"/>
                </a:solidFill>
                <a:latin typeface="Arial" panose="020B0604020202020204" pitchFamily="34" charset="0"/>
                <a:cs typeface="Arial" panose="020B0604020202020204" pitchFamily="34" charset="0"/>
              </a:rPr>
              <a:t>hình</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thức</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của</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quá</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trình</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vận</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động</a:t>
            </a:r>
            <a:r>
              <a:rPr lang="en-US" sz="2400" kern="0" dirty="0">
                <a:solidFill>
                  <a:srgbClr val="002060"/>
                </a:solidFill>
                <a:latin typeface="Arial" panose="020B0604020202020204" pitchFamily="34" charset="0"/>
                <a:cs typeface="Arial" panose="020B0604020202020204" pitchFamily="34" charset="0"/>
              </a:rPr>
              <a:t>: CƠ, LÝ, HÓA, SINH, XÃ HỘI</a:t>
            </a:r>
          </a:p>
          <a:p>
            <a:pPr algn="just" eaLnBrk="1" hangingPunct="1">
              <a:defRPr/>
            </a:pPr>
            <a:endParaRPr lang="en-US" sz="2400" kern="0" dirty="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8732266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8378116" y="1995229"/>
            <a:ext cx="3428318" cy="2943224"/>
          </a:xfrm>
          <a:prstGeom prst="rect">
            <a:avLst/>
          </a:prstGeom>
          <a:noFill/>
          <a:ln w="9525">
            <a:noFill/>
            <a:miter lim="800000"/>
            <a:headEnd/>
            <a:tailEnd/>
          </a:ln>
          <a:effectLst/>
        </p:spPr>
        <p:txBody>
          <a:bodyPr/>
          <a:lstStyle/>
          <a:p>
            <a:pPr marL="342900" indent="-342900" algn="ctr">
              <a:spcBef>
                <a:spcPct val="20000"/>
              </a:spcBef>
              <a:buClr>
                <a:srgbClr val="5B8800"/>
              </a:buClr>
              <a:buSzPct val="65000"/>
              <a:buFont typeface="Wingdings" pitchFamily="2" charset="2"/>
              <a:buChar char="n"/>
              <a:defRPr/>
            </a:pPr>
            <a:r>
              <a:rPr lang="vi-VN" sz="3200" kern="0" dirty="0">
                <a:solidFill>
                  <a:srgbClr val="FF3300"/>
                </a:solidFill>
                <a:latin typeface="Arial" panose="020B0604020202020204" pitchFamily="34" charset="0"/>
                <a:ea typeface="SimSun" panose="02010600030101010101" pitchFamily="2" charset="-122"/>
                <a:cs typeface="Arial" panose="020B0604020202020204" pitchFamily="34" charset="0"/>
              </a:rPr>
              <a:t>Chuyển dịch vị trí của vật thể trong không gian</a:t>
            </a:r>
          </a:p>
        </p:txBody>
      </p:sp>
      <p:grpSp>
        <p:nvGrpSpPr>
          <p:cNvPr id="4" name="Group 4"/>
          <p:cNvGrpSpPr>
            <a:grpSpLocks/>
          </p:cNvGrpSpPr>
          <p:nvPr/>
        </p:nvGrpSpPr>
        <p:grpSpPr bwMode="auto">
          <a:xfrm>
            <a:off x="2072576" y="2878783"/>
            <a:ext cx="2822160" cy="2743200"/>
            <a:chOff x="394" y="2256"/>
            <a:chExt cx="1670" cy="1728"/>
          </a:xfrm>
        </p:grpSpPr>
        <p:pic>
          <p:nvPicPr>
            <p:cNvPr id="5" name="Picture 5" descr="地球公转"/>
            <p:cNvPicPr>
              <a:picLocks noChangeAspect="1" noChangeArrowheads="1"/>
            </p:cNvPicPr>
            <p:nvPr/>
          </p:nvPicPr>
          <p:blipFill>
            <a:blip r:embed="rId2">
              <a:extLst>
                <a:ext uri="{28A0092B-C50C-407E-A947-70E740481C1C}">
                  <a14:useLocalDpi xmlns:a14="http://schemas.microsoft.com/office/drawing/2010/main" val="0"/>
                </a:ext>
              </a:extLst>
            </a:blip>
            <a:srcRect l="27507" t="20383" r="6017" b="3185"/>
            <a:stretch>
              <a:fillRect/>
            </a:stretch>
          </p:blipFill>
          <p:spPr bwMode="auto">
            <a:xfrm>
              <a:off x="394" y="2256"/>
              <a:ext cx="1670" cy="172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6"/>
            <p:cNvSpPr txBox="1">
              <a:spLocks noChangeArrowheads="1"/>
            </p:cNvSpPr>
            <p:nvPr/>
          </p:nvSpPr>
          <p:spPr bwMode="auto">
            <a:xfrm>
              <a:off x="1104" y="3648"/>
              <a:ext cx="912" cy="288"/>
            </a:xfrm>
            <a:prstGeom prst="rect">
              <a:avLst/>
            </a:prstGeom>
            <a:noFill/>
            <a:ln>
              <a:noFill/>
            </a:ln>
            <a:effectLst>
              <a:outerShdw dist="35921" dir="2700000" algn="ctr" rotWithShape="0">
                <a:srgbClr val="C0BC94"/>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defRPr/>
              </a:pPr>
              <a:endParaRPr kumimoji="1" lang="en-US" sz="2400" kern="0">
                <a:solidFill>
                  <a:srgbClr val="FFFF00"/>
                </a:solidFill>
                <a:ea typeface="SimHei" panose="02010609060101010101" pitchFamily="49" charset="-122"/>
                <a:cs typeface="Arial"/>
              </a:endParaRPr>
            </a:p>
          </p:txBody>
        </p:sp>
      </p:grpSp>
      <p:pic>
        <p:nvPicPr>
          <p:cNvPr id="7" name="Picture 7" descr="duaxedap"/>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934152" y="4365624"/>
            <a:ext cx="2029800" cy="2187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8" descr="Earth-16-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250835" y="3279138"/>
            <a:ext cx="1500500" cy="143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9" descr="74"/>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7171509" y="4365624"/>
            <a:ext cx="1972491" cy="2105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10" descr="AG00174_"/>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626781" y="2057400"/>
            <a:ext cx="2276613" cy="2163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1"/>
          <p:cNvSpPr txBox="1">
            <a:spLocks noChangeArrowheads="1"/>
          </p:cNvSpPr>
          <p:nvPr/>
        </p:nvSpPr>
        <p:spPr bwMode="auto">
          <a:xfrm>
            <a:off x="1601120" y="1995229"/>
            <a:ext cx="3019292" cy="5847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sz="3200" b="0" kern="0">
                <a:solidFill>
                  <a:srgbClr val="000000"/>
                </a:solidFill>
                <a:latin typeface="Arial" panose="020B0604020202020204" pitchFamily="34" charset="0"/>
                <a:cs typeface="Arial"/>
              </a:rPr>
              <a:t>F = G.m</a:t>
            </a:r>
            <a:r>
              <a:rPr lang="vi-VN" sz="3200" b="0" kern="0" baseline="-25000">
                <a:solidFill>
                  <a:srgbClr val="000000"/>
                </a:solidFill>
                <a:latin typeface="Arial" panose="020B0604020202020204" pitchFamily="34" charset="0"/>
                <a:cs typeface="Arial"/>
              </a:rPr>
              <a:t>1</a:t>
            </a:r>
            <a:r>
              <a:rPr lang="vi-VN" sz="3200" b="0" kern="0">
                <a:solidFill>
                  <a:srgbClr val="000000"/>
                </a:solidFill>
                <a:latin typeface="Arial" panose="020B0604020202020204" pitchFamily="34" charset="0"/>
                <a:cs typeface="Arial"/>
              </a:rPr>
              <a:t>m</a:t>
            </a:r>
            <a:r>
              <a:rPr lang="vi-VN" sz="3200" b="0" kern="0" baseline="-25000">
                <a:solidFill>
                  <a:srgbClr val="000000"/>
                </a:solidFill>
                <a:latin typeface="Arial" panose="020B0604020202020204" pitchFamily="34" charset="0"/>
                <a:cs typeface="Arial"/>
              </a:rPr>
              <a:t>2</a:t>
            </a:r>
            <a:r>
              <a:rPr lang="vi-VN" sz="3200" b="0" kern="0">
                <a:solidFill>
                  <a:srgbClr val="000000"/>
                </a:solidFill>
                <a:latin typeface="Arial" panose="020B0604020202020204" pitchFamily="34" charset="0"/>
                <a:cs typeface="Arial"/>
              </a:rPr>
              <a:t>/r</a:t>
            </a:r>
            <a:r>
              <a:rPr lang="vi-VN" sz="3200" b="0" kern="0" baseline="30000">
                <a:solidFill>
                  <a:srgbClr val="000000"/>
                </a:solidFill>
                <a:latin typeface="Arial" panose="020B0604020202020204" pitchFamily="34" charset="0"/>
                <a:cs typeface="Arial"/>
              </a:rPr>
              <a:t>2</a:t>
            </a:r>
            <a:endParaRPr lang="vi-VN" sz="3200" b="0" kern="0">
              <a:solidFill>
                <a:srgbClr val="000000"/>
              </a:solidFill>
              <a:latin typeface="Arial" panose="020B0604020202020204" pitchFamily="34" charset="0"/>
              <a:cs typeface="Arial"/>
            </a:endParaRPr>
          </a:p>
        </p:txBody>
      </p:sp>
      <p:sp>
        <p:nvSpPr>
          <p:cNvPr id="12" name="WordArt 13"/>
          <p:cNvSpPr>
            <a:spLocks noChangeArrowheads="1" noChangeShapeType="1" noTextEdit="1"/>
          </p:cNvSpPr>
          <p:nvPr/>
        </p:nvSpPr>
        <p:spPr bwMode="auto">
          <a:xfrm>
            <a:off x="4545553" y="538976"/>
            <a:ext cx="2625956" cy="542111"/>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vi-VN" sz="3600" b="1" kern="10" dirty="0">
                <a:ln w="9525">
                  <a:solidFill>
                    <a:srgbClr val="000000"/>
                  </a:solidFill>
                  <a:round/>
                  <a:headEnd/>
                  <a:tailEnd/>
                </a:ln>
                <a:solidFill>
                  <a:srgbClr val="FF0000"/>
                </a:solidFill>
                <a:latin typeface="Arial Đen"/>
              </a:rPr>
              <a:t>VẬN ĐỘNG CƠ HỌC</a:t>
            </a:r>
            <a:endParaRPr lang="en-US" sz="3600" b="1" kern="10" dirty="0">
              <a:ln w="9525">
                <a:solidFill>
                  <a:srgbClr val="000000"/>
                </a:solidFill>
                <a:round/>
                <a:headEnd/>
                <a:tailEnd/>
              </a:ln>
              <a:solidFill>
                <a:srgbClr val="FF0000"/>
              </a:solidFill>
              <a:latin typeface="Arial Đen"/>
            </a:endParaRPr>
          </a:p>
        </p:txBody>
      </p:sp>
    </p:spTree>
    <p:extLst>
      <p:ext uri="{BB962C8B-B14F-4D97-AF65-F5344CB8AC3E}">
        <p14:creationId xmlns:p14="http://schemas.microsoft.com/office/powerpoint/2010/main" val="228880931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331"/>
        <p:cNvGrpSpPr/>
        <p:nvPr/>
      </p:nvGrpSpPr>
      <p:grpSpPr>
        <a:xfrm>
          <a:off x="0" y="0"/>
          <a:ext cx="0" cy="0"/>
          <a:chOff x="0" y="0"/>
          <a:chExt cx="0" cy="0"/>
        </a:xfrm>
      </p:grpSpPr>
      <p:sp>
        <p:nvSpPr>
          <p:cNvPr id="334" name="Google Shape;334;p33"/>
          <p:cNvSpPr txBox="1">
            <a:spLocks noGrp="1"/>
          </p:cNvSpPr>
          <p:nvPr>
            <p:ph type="sldNum" idx="2"/>
          </p:nvPr>
        </p:nvSpPr>
        <p:spPr>
          <a:xfrm>
            <a:off x="11655603" y="6333200"/>
            <a:ext cx="536400" cy="524800"/>
          </a:xfrm>
          <a:prstGeom prst="rect">
            <a:avLst/>
          </a:prstGeom>
        </p:spPr>
        <p:txBody>
          <a:bodyPr spcFirstLastPara="1" wrap="square" lIns="121900" tIns="121900" rIns="121900" bIns="121900" anchor="t" anchorCtr="0">
            <a:noAutofit/>
          </a:bodyPr>
          <a:lstStyle/>
          <a:p>
            <a:pPr defTabSz="1219170">
              <a:buClr>
                <a:srgbClr val="000000"/>
              </a:buClr>
            </a:pPr>
            <a:fld id="{00000000-1234-1234-1234-123412341234}" type="slidenum">
              <a:rPr lang="es" kern="0"/>
              <a:pPr defTabSz="1219170">
                <a:buClr>
                  <a:srgbClr val="000000"/>
                </a:buClr>
              </a:pPr>
              <a:t>23</a:t>
            </a:fld>
            <a:endParaRPr kern="0" dirty="0"/>
          </a:p>
        </p:txBody>
      </p:sp>
      <p:sp>
        <p:nvSpPr>
          <p:cNvPr id="8" name="WordArt 2"/>
          <p:cNvSpPr>
            <a:spLocks noChangeArrowheads="1" noChangeShapeType="1" noTextEdit="1"/>
          </p:cNvSpPr>
          <p:nvPr/>
        </p:nvSpPr>
        <p:spPr bwMode="auto">
          <a:xfrm>
            <a:off x="4242284" y="521281"/>
            <a:ext cx="3527425" cy="451652"/>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VẬT LÝ</a:t>
            </a:r>
          </a:p>
        </p:txBody>
      </p:sp>
      <p:grpSp>
        <p:nvGrpSpPr>
          <p:cNvPr id="9" name="Group 16"/>
          <p:cNvGrpSpPr>
            <a:grpSpLocks/>
          </p:cNvGrpSpPr>
          <p:nvPr/>
        </p:nvGrpSpPr>
        <p:grpSpPr bwMode="auto">
          <a:xfrm>
            <a:off x="2801252" y="1762686"/>
            <a:ext cx="8669988" cy="4114399"/>
            <a:chOff x="405606" y="3250406"/>
            <a:chExt cx="7867333" cy="3188495"/>
          </a:xfrm>
        </p:grpSpPr>
        <p:pic>
          <p:nvPicPr>
            <p:cNvPr id="10" name="Picture 3" descr="大爆炸"/>
            <p:cNvPicPr>
              <a:picLocks noChangeAspect="1" noChangeArrowheads="1"/>
            </p:cNvPicPr>
            <p:nvPr/>
          </p:nvPicPr>
          <p:blipFill>
            <a:blip r:embed="rId3" cstate="print">
              <a:extLst>
                <a:ext uri="{28A0092B-C50C-407E-A947-70E740481C1C}">
                  <a14:useLocalDpi xmlns:a14="http://schemas.microsoft.com/office/drawing/2010/main" val="0"/>
                </a:ext>
              </a:extLst>
            </a:blip>
            <a:srcRect l="1755" r="1755"/>
            <a:stretch>
              <a:fillRect/>
            </a:stretch>
          </p:blipFill>
          <p:spPr bwMode="auto">
            <a:xfrm>
              <a:off x="6732588" y="3933825"/>
              <a:ext cx="1514475" cy="1092200"/>
            </a:xfrm>
            <a:prstGeom prst="rect">
              <a:avLst/>
            </a:prstGeom>
            <a:noFill/>
            <a:ln w="9525">
              <a:solidFill>
                <a:srgbClr val="827F4C"/>
              </a:solidFill>
              <a:miter lim="800000"/>
              <a:headEnd/>
              <a:tailEnd/>
            </a:ln>
            <a:extLst>
              <a:ext uri="{909E8E84-426E-40DD-AFC4-6F175D3DCCD1}">
                <a14:hiddenFill xmlns:a14="http://schemas.microsoft.com/office/drawing/2010/main">
                  <a:solidFill>
                    <a:srgbClr val="FFFFFF"/>
                  </a:solidFill>
                </a14:hiddenFill>
              </a:ext>
            </a:extLst>
          </p:spPr>
        </p:pic>
        <p:pic>
          <p:nvPicPr>
            <p:cNvPr id="11" name="Picture 4" descr="Dotsbani"/>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636963" y="5445126"/>
              <a:ext cx="2305050"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6"/>
            <p:cNvSpPr txBox="1">
              <a:spLocks noChangeArrowheads="1"/>
            </p:cNvSpPr>
            <p:nvPr/>
          </p:nvSpPr>
          <p:spPr bwMode="auto">
            <a:xfrm>
              <a:off x="6589713" y="3250406"/>
              <a:ext cx="1683226" cy="52863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b="0" kern="0">
                  <a:solidFill>
                    <a:srgbClr val="000000"/>
                  </a:solidFill>
                  <a:latin typeface="Arial" panose="020B0604020202020204" pitchFamily="34" charset="0"/>
                  <a:cs typeface="Arial"/>
                </a:rPr>
                <a:t>E = mc</a:t>
              </a:r>
              <a:r>
                <a:rPr lang="vi-VN" b="0" kern="0" baseline="30000">
                  <a:solidFill>
                    <a:srgbClr val="000000"/>
                  </a:solidFill>
                  <a:latin typeface="Arial" panose="020B0604020202020204" pitchFamily="34" charset="0"/>
                  <a:cs typeface="Arial"/>
                </a:rPr>
                <a:t>2</a:t>
              </a:r>
              <a:endParaRPr lang="vi-VN" b="0" kern="0">
                <a:solidFill>
                  <a:srgbClr val="000000"/>
                </a:solidFill>
                <a:latin typeface="Arial" panose="020B0604020202020204" pitchFamily="34" charset="0"/>
                <a:cs typeface="Arial"/>
              </a:endParaRPr>
            </a:p>
          </p:txBody>
        </p:sp>
        <p:pic>
          <p:nvPicPr>
            <p:cNvPr id="13" name="Picture 7" descr="AG00337_"/>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6815087" y="5445125"/>
              <a:ext cx="1357313" cy="993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9" descr="radiumdecaystorado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76600" y="3429000"/>
              <a:ext cx="29527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0"/>
            <p:cNvSpPr txBox="1">
              <a:spLocks noChangeArrowheads="1"/>
            </p:cNvSpPr>
            <p:nvPr/>
          </p:nvSpPr>
          <p:spPr bwMode="auto">
            <a:xfrm>
              <a:off x="2989263" y="4797425"/>
              <a:ext cx="3600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r>
                <a:rPr lang="en-US" sz="1400">
                  <a:solidFill>
                    <a:srgbClr val="000000"/>
                  </a:solidFill>
                  <a:ea typeface="SimSun" panose="02010600030101010101" pitchFamily="2" charset="-122"/>
                  <a:cs typeface="Arial" panose="020B0604020202020204" pitchFamily="34" charset="0"/>
                </a:rPr>
                <a:t>88Ra226   ======&gt; 86Rn222  + 2He4 </a:t>
              </a:r>
            </a:p>
          </p:txBody>
        </p:sp>
        <p:pic>
          <p:nvPicPr>
            <p:cNvPr id="16" name="Picture 14"/>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405606" y="3299660"/>
              <a:ext cx="2619375" cy="3139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7" name="TextBox 11"/>
          <p:cNvSpPr txBox="1">
            <a:spLocks noChangeArrowheads="1"/>
          </p:cNvSpPr>
          <p:nvPr/>
        </p:nvSpPr>
        <p:spPr bwMode="auto">
          <a:xfrm>
            <a:off x="202205" y="1849812"/>
            <a:ext cx="2599047" cy="3108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kern="0" dirty="0" err="1">
                <a:solidFill>
                  <a:srgbClr val="000000"/>
                </a:solidFill>
                <a:latin typeface="Arial" panose="020B0604020202020204" pitchFamily="34" charset="0"/>
                <a:cs typeface="Arial" panose="020B0604020202020204" pitchFamily="34" charset="0"/>
              </a:rPr>
              <a:t>Các</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quá</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trình</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biến</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đổi</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của</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nhiệt</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điện</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trường</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và</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các</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hạt</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cơ</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bản</a:t>
            </a:r>
            <a:r>
              <a:rPr lang="en-US" b="0" kern="0" dirty="0">
                <a:solidFill>
                  <a:srgbClr val="000000"/>
                </a:solidFill>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110406085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化学实验"/>
          <p:cNvPicPr>
            <a:picLocks noChangeAspect="1" noChangeArrowheads="1"/>
          </p:cNvPicPr>
          <p:nvPr/>
        </p:nvPicPr>
        <p:blipFill>
          <a:blip r:embed="rId2">
            <a:lum contrast="42000"/>
            <a:extLst>
              <a:ext uri="{28A0092B-C50C-407E-A947-70E740481C1C}">
                <a14:useLocalDpi xmlns:a14="http://schemas.microsoft.com/office/drawing/2010/main" val="0"/>
              </a:ext>
            </a:extLst>
          </a:blip>
          <a:srcRect/>
          <a:stretch>
            <a:fillRect/>
          </a:stretch>
        </p:blipFill>
        <p:spPr bwMode="auto">
          <a:xfrm>
            <a:off x="5562600" y="1920002"/>
            <a:ext cx="6046311" cy="387119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5" name="Text Box 4"/>
          <p:cNvSpPr txBox="1">
            <a:spLocks noChangeArrowheads="1"/>
          </p:cNvSpPr>
          <p:nvPr/>
        </p:nvSpPr>
        <p:spPr bwMode="auto">
          <a:xfrm>
            <a:off x="1351755" y="3640788"/>
            <a:ext cx="3840163"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dirty="0">
                <a:solidFill>
                  <a:srgbClr val="FF0000"/>
                </a:solidFill>
                <a:ea typeface="SimSun" panose="02010600030101010101" pitchFamily="2" charset="-122"/>
              </a:rPr>
              <a:t>NaOH + HCl = NaCl + H</a:t>
            </a:r>
            <a:r>
              <a:rPr lang="vi-VN" sz="2400" baseline="-25000" dirty="0">
                <a:solidFill>
                  <a:srgbClr val="FF0000"/>
                </a:solidFill>
                <a:ea typeface="SimSun" panose="02010600030101010101" pitchFamily="2" charset="-122"/>
              </a:rPr>
              <a:t>2</a:t>
            </a:r>
            <a:r>
              <a:rPr lang="vi-VN" sz="2400" dirty="0">
                <a:solidFill>
                  <a:srgbClr val="FF0000"/>
                </a:solidFill>
                <a:ea typeface="SimSun" panose="02010600030101010101" pitchFamily="2" charset="-122"/>
              </a:rPr>
              <a:t>O</a:t>
            </a:r>
          </a:p>
        </p:txBody>
      </p:sp>
      <p:sp>
        <p:nvSpPr>
          <p:cNvPr id="6" name="Text Box 5"/>
          <p:cNvSpPr txBox="1">
            <a:spLocks noChangeArrowheads="1"/>
          </p:cNvSpPr>
          <p:nvPr/>
        </p:nvSpPr>
        <p:spPr bwMode="auto">
          <a:xfrm>
            <a:off x="1323861" y="4722076"/>
            <a:ext cx="3835400"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Fe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SO</a:t>
            </a:r>
            <a:r>
              <a:rPr lang="vi-VN" sz="2400" baseline="-25000">
                <a:solidFill>
                  <a:srgbClr val="FF0000"/>
                </a:solidFill>
                <a:ea typeface="SimSun" panose="02010600030101010101" pitchFamily="2" charset="-122"/>
              </a:rPr>
              <a:t>4</a:t>
            </a:r>
            <a:r>
              <a:rPr lang="vi-VN" sz="2400">
                <a:solidFill>
                  <a:srgbClr val="FF0000"/>
                </a:solidFill>
                <a:ea typeface="SimSun" panose="02010600030101010101" pitchFamily="2" charset="-122"/>
              </a:rPr>
              <a:t> = FeSO</a:t>
            </a:r>
            <a:r>
              <a:rPr lang="vi-VN" sz="2400" baseline="-25000">
                <a:solidFill>
                  <a:srgbClr val="FF0000"/>
                </a:solidFill>
                <a:ea typeface="SimSun" panose="02010600030101010101" pitchFamily="2" charset="-122"/>
              </a:rPr>
              <a:t>4 </a:t>
            </a:r>
            <a:r>
              <a:rPr lang="vi-VN" sz="2400">
                <a:solidFill>
                  <a:srgbClr val="FF0000"/>
                </a:solidFill>
                <a:ea typeface="SimSun" panose="02010600030101010101" pitchFamily="2" charset="-122"/>
              </a:rPr>
              <a:t>+ H</a:t>
            </a:r>
            <a:r>
              <a:rPr lang="vi-VN" sz="2400" baseline="-25000">
                <a:solidFill>
                  <a:srgbClr val="FF0000"/>
                </a:solidFill>
                <a:ea typeface="SimSun" panose="02010600030101010101" pitchFamily="2" charset="-122"/>
              </a:rPr>
              <a:t>2</a:t>
            </a:r>
            <a:endParaRPr lang="vi-VN" sz="2400">
              <a:solidFill>
                <a:srgbClr val="FF0000"/>
              </a:solidFill>
              <a:ea typeface="SimSun" panose="02010600030101010101" pitchFamily="2" charset="-122"/>
            </a:endParaRPr>
          </a:p>
        </p:txBody>
      </p:sp>
      <p:sp>
        <p:nvSpPr>
          <p:cNvPr id="7" name="TextBox 11"/>
          <p:cNvSpPr txBox="1">
            <a:spLocks noChangeArrowheads="1"/>
          </p:cNvSpPr>
          <p:nvPr/>
        </p:nvSpPr>
        <p:spPr bwMode="auto">
          <a:xfrm>
            <a:off x="228600" y="1923652"/>
            <a:ext cx="459263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sz="3200" b="0" kern="0" dirty="0" err="1">
                <a:solidFill>
                  <a:srgbClr val="000000"/>
                </a:solidFill>
              </a:rPr>
              <a:t>Sự</a:t>
            </a:r>
            <a:r>
              <a:rPr lang="en-US" sz="3200" b="0" kern="0" dirty="0">
                <a:solidFill>
                  <a:srgbClr val="000000"/>
                </a:solidFill>
              </a:rPr>
              <a:t> </a:t>
            </a:r>
            <a:r>
              <a:rPr lang="en-US" sz="3200" b="0" kern="0" dirty="0" err="1">
                <a:solidFill>
                  <a:srgbClr val="000000"/>
                </a:solidFill>
              </a:rPr>
              <a:t>biến</a:t>
            </a:r>
            <a:r>
              <a:rPr lang="en-US" sz="3200" b="0" kern="0" dirty="0">
                <a:solidFill>
                  <a:srgbClr val="000000"/>
                </a:solidFill>
              </a:rPr>
              <a:t> </a:t>
            </a:r>
            <a:r>
              <a:rPr lang="en-US" sz="3200" b="0" kern="0" dirty="0" err="1">
                <a:solidFill>
                  <a:srgbClr val="000000"/>
                </a:solidFill>
              </a:rPr>
              <a:t>đổi</a:t>
            </a:r>
            <a:r>
              <a:rPr lang="en-US" sz="3200" b="0" kern="0" dirty="0">
                <a:solidFill>
                  <a:srgbClr val="000000"/>
                </a:solidFill>
              </a:rPr>
              <a:t> </a:t>
            </a:r>
            <a:r>
              <a:rPr lang="en-US" sz="3200" b="0" kern="0" dirty="0" err="1">
                <a:solidFill>
                  <a:srgbClr val="000000"/>
                </a:solidFill>
              </a:rPr>
              <a:t>các</a:t>
            </a:r>
            <a:r>
              <a:rPr lang="en-US" sz="3200" b="0" kern="0" dirty="0">
                <a:solidFill>
                  <a:srgbClr val="000000"/>
                </a:solidFill>
              </a:rPr>
              <a:t> </a:t>
            </a:r>
            <a:r>
              <a:rPr lang="en-US" sz="3200" b="0" kern="0" dirty="0" err="1">
                <a:solidFill>
                  <a:srgbClr val="000000"/>
                </a:solidFill>
              </a:rPr>
              <a:t>chất</a:t>
            </a:r>
            <a:r>
              <a:rPr lang="en-US" sz="3200" b="0" kern="0" dirty="0">
                <a:solidFill>
                  <a:srgbClr val="000000"/>
                </a:solidFill>
              </a:rPr>
              <a:t> </a:t>
            </a:r>
            <a:r>
              <a:rPr lang="en-US" sz="3200" b="0" kern="0" dirty="0" err="1">
                <a:solidFill>
                  <a:srgbClr val="000000"/>
                </a:solidFill>
              </a:rPr>
              <a:t>vô</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r>
              <a:rPr lang="en-US" sz="3200" b="0" kern="0" dirty="0" err="1">
                <a:solidFill>
                  <a:srgbClr val="000000"/>
                </a:solidFill>
              </a:rPr>
              <a:t>và</a:t>
            </a:r>
            <a:r>
              <a:rPr lang="en-US" sz="3200" b="0" kern="0" dirty="0">
                <a:solidFill>
                  <a:srgbClr val="000000"/>
                </a:solidFill>
              </a:rPr>
              <a:t> </a:t>
            </a:r>
            <a:r>
              <a:rPr lang="en-US" sz="3200" b="0" kern="0" dirty="0" err="1">
                <a:solidFill>
                  <a:srgbClr val="000000"/>
                </a:solidFill>
              </a:rPr>
              <a:t>hữu</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p>
        </p:txBody>
      </p:sp>
      <p:sp>
        <p:nvSpPr>
          <p:cNvPr id="8" name="WordArt 13"/>
          <p:cNvSpPr>
            <a:spLocks noChangeArrowheads="1" noChangeShapeType="1" noTextEdit="1"/>
          </p:cNvSpPr>
          <p:nvPr/>
        </p:nvSpPr>
        <p:spPr bwMode="auto">
          <a:xfrm>
            <a:off x="4191000" y="397769"/>
            <a:ext cx="4038600" cy="605234"/>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HÓA HỌC</a:t>
            </a:r>
          </a:p>
        </p:txBody>
      </p:sp>
    </p:spTree>
    <p:extLst>
      <p:ext uri="{BB962C8B-B14F-4D97-AF65-F5344CB8AC3E}">
        <p14:creationId xmlns:p14="http://schemas.microsoft.com/office/powerpoint/2010/main" val="311081052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WordArt 2"/>
          <p:cNvSpPr>
            <a:spLocks noChangeArrowheads="1" noChangeShapeType="1" noTextEdit="1"/>
          </p:cNvSpPr>
          <p:nvPr/>
        </p:nvSpPr>
        <p:spPr bwMode="auto">
          <a:xfrm>
            <a:off x="1143000" y="990600"/>
            <a:ext cx="4160519" cy="358775"/>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SINH HỌC</a:t>
            </a:r>
          </a:p>
        </p:txBody>
      </p:sp>
      <p:pic>
        <p:nvPicPr>
          <p:cNvPr id="10" name="Picture 9" descr="img_sci_evolution_tre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96688" y="4443411"/>
            <a:ext cx="3481707" cy="209557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0"/>
          <p:cNvPicPr>
            <a:picLocks noChangeAspect="1"/>
          </p:cNvPicPr>
          <p:nvPr/>
        </p:nvPicPr>
        <p:blipFill>
          <a:blip r:embed="rId3"/>
          <a:stretch>
            <a:fillRect/>
          </a:stretch>
        </p:blipFill>
        <p:spPr>
          <a:xfrm>
            <a:off x="3996688" y="1991447"/>
            <a:ext cx="3481707" cy="2213570"/>
          </a:xfrm>
          <a:prstGeom prst="rect">
            <a:avLst/>
          </a:prstGeom>
          <a:ln>
            <a:noFill/>
          </a:ln>
          <a:effectLst>
            <a:outerShdw blurRad="292100" dist="139700" dir="2700000" algn="tl" rotWithShape="0">
              <a:srgbClr val="333333">
                <a:alpha val="65000"/>
              </a:srgbClr>
            </a:outerShdw>
          </a:effectLst>
        </p:spPr>
      </p:pic>
      <p:sp>
        <p:nvSpPr>
          <p:cNvPr id="12" name="TextBox 11"/>
          <p:cNvSpPr txBox="1">
            <a:spLocks noChangeArrowheads="1"/>
          </p:cNvSpPr>
          <p:nvPr/>
        </p:nvSpPr>
        <p:spPr bwMode="auto">
          <a:xfrm>
            <a:off x="8048942" y="3707207"/>
            <a:ext cx="395922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kern="0" dirty="0" err="1">
                <a:solidFill>
                  <a:srgbClr val="000000"/>
                </a:solidFill>
              </a:rPr>
              <a:t>Quá</a:t>
            </a:r>
            <a:r>
              <a:rPr lang="en-US" b="0" kern="0" dirty="0">
                <a:solidFill>
                  <a:srgbClr val="000000"/>
                </a:solidFill>
              </a:rPr>
              <a:t> </a:t>
            </a:r>
            <a:r>
              <a:rPr lang="en-US" b="0" kern="0" dirty="0" err="1">
                <a:solidFill>
                  <a:srgbClr val="000000"/>
                </a:solidFill>
              </a:rPr>
              <a:t>trình</a:t>
            </a:r>
            <a:r>
              <a:rPr lang="en-US" b="0" kern="0" dirty="0">
                <a:solidFill>
                  <a:srgbClr val="000000"/>
                </a:solidFill>
              </a:rPr>
              <a:t> </a:t>
            </a:r>
            <a:r>
              <a:rPr lang="en-US" b="0" kern="0" dirty="0" err="1">
                <a:solidFill>
                  <a:srgbClr val="000000"/>
                </a:solidFill>
              </a:rPr>
              <a:t>biến</a:t>
            </a:r>
            <a:r>
              <a:rPr lang="en-US" b="0" kern="0" dirty="0">
                <a:solidFill>
                  <a:srgbClr val="000000"/>
                </a:solidFill>
              </a:rPr>
              <a:t> </a:t>
            </a:r>
            <a:r>
              <a:rPr lang="en-US" b="0" kern="0" dirty="0" err="1">
                <a:solidFill>
                  <a:srgbClr val="000000"/>
                </a:solidFill>
              </a:rPr>
              <a:t>đổi</a:t>
            </a:r>
            <a:r>
              <a:rPr lang="en-US" b="0" kern="0" dirty="0">
                <a:solidFill>
                  <a:srgbClr val="000000"/>
                </a:solidFill>
              </a:rPr>
              <a:t> </a:t>
            </a:r>
            <a:r>
              <a:rPr lang="en-US" b="0" kern="0" dirty="0" err="1">
                <a:solidFill>
                  <a:srgbClr val="000000"/>
                </a:solidFill>
              </a:rPr>
              <a:t>của</a:t>
            </a:r>
            <a:r>
              <a:rPr lang="en-US" b="0" kern="0" dirty="0">
                <a:solidFill>
                  <a:srgbClr val="000000"/>
                </a:solidFill>
              </a:rPr>
              <a:t> </a:t>
            </a:r>
            <a:r>
              <a:rPr lang="en-US" b="0" kern="0" dirty="0" err="1">
                <a:solidFill>
                  <a:srgbClr val="000000"/>
                </a:solidFill>
              </a:rPr>
              <a:t>cơ</a:t>
            </a:r>
            <a:r>
              <a:rPr lang="en-US" b="0" kern="0" dirty="0">
                <a:solidFill>
                  <a:srgbClr val="000000"/>
                </a:solidFill>
              </a:rPr>
              <a:t> </a:t>
            </a:r>
            <a:r>
              <a:rPr lang="en-US" b="0" kern="0" dirty="0" err="1">
                <a:solidFill>
                  <a:srgbClr val="000000"/>
                </a:solidFill>
              </a:rPr>
              <a:t>thể</a:t>
            </a:r>
            <a:r>
              <a:rPr lang="en-US" b="0" kern="0" dirty="0">
                <a:solidFill>
                  <a:srgbClr val="000000"/>
                </a:solidFill>
              </a:rPr>
              <a:t> </a:t>
            </a:r>
            <a:r>
              <a:rPr lang="en-US" b="0" kern="0" dirty="0" err="1">
                <a:solidFill>
                  <a:srgbClr val="000000"/>
                </a:solidFill>
              </a:rPr>
              <a:t>sống</a:t>
            </a:r>
            <a:r>
              <a:rPr lang="en-US" b="0" kern="0" dirty="0">
                <a:solidFill>
                  <a:srgbClr val="000000"/>
                </a:solidFill>
              </a:rPr>
              <a:t>…</a:t>
            </a:r>
          </a:p>
        </p:txBody>
      </p:sp>
    </p:spTree>
    <p:extLst>
      <p:ext uri="{BB962C8B-B14F-4D97-AF65-F5344CB8AC3E}">
        <p14:creationId xmlns:p14="http://schemas.microsoft.com/office/powerpoint/2010/main" val="1880953268"/>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a:spLocks noChangeArrowheads="1"/>
          </p:cNvSpPr>
          <p:nvPr/>
        </p:nvSpPr>
        <p:spPr bwMode="auto">
          <a:xfrm>
            <a:off x="690441" y="1403559"/>
            <a:ext cx="1119675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Sự</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và</a:t>
            </a:r>
            <a:r>
              <a:rPr lang="en-US" b="0" i="1" kern="0" dirty="0">
                <a:solidFill>
                  <a:srgbClr val="000000"/>
                </a:solidFill>
              </a:rPr>
              <a:t> </a:t>
            </a:r>
            <a:r>
              <a:rPr lang="en-US" b="0" i="1" kern="0" dirty="0" err="1">
                <a:solidFill>
                  <a:srgbClr val="000000"/>
                </a:solidFill>
              </a:rPr>
              <a:t>phát</a:t>
            </a:r>
            <a:r>
              <a:rPr lang="en-US" b="0" i="1" kern="0" dirty="0">
                <a:solidFill>
                  <a:srgbClr val="000000"/>
                </a:solidFill>
              </a:rPr>
              <a:t> </a:t>
            </a:r>
            <a:r>
              <a:rPr lang="en-US" b="0" i="1" kern="0" dirty="0" err="1">
                <a:solidFill>
                  <a:srgbClr val="000000"/>
                </a:solidFill>
              </a:rPr>
              <a:t>triển</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quan</a:t>
            </a:r>
            <a:r>
              <a:rPr lang="en-US" b="0" i="1" kern="0" dirty="0">
                <a:solidFill>
                  <a:srgbClr val="000000"/>
                </a:solidFill>
              </a:rPr>
              <a:t> </a:t>
            </a:r>
            <a:r>
              <a:rPr lang="en-US" b="0" i="1" kern="0" dirty="0" err="1">
                <a:solidFill>
                  <a:srgbClr val="000000"/>
                </a:solidFill>
              </a:rPr>
              <a:t>hệ</a:t>
            </a:r>
            <a:r>
              <a:rPr lang="en-US" b="0" i="1" kern="0" dirty="0">
                <a:solidFill>
                  <a:srgbClr val="000000"/>
                </a:solidFill>
              </a:rPr>
              <a:t> </a:t>
            </a:r>
            <a:r>
              <a:rPr lang="en-US" b="0" i="1" kern="0" dirty="0" err="1">
                <a:solidFill>
                  <a:srgbClr val="000000"/>
                </a:solidFill>
              </a:rPr>
              <a:t>kinh</a:t>
            </a:r>
            <a:r>
              <a:rPr lang="en-US" b="0" i="1" kern="0" dirty="0">
                <a:solidFill>
                  <a:srgbClr val="000000"/>
                </a:solidFill>
              </a:rPr>
              <a:t> </a:t>
            </a:r>
            <a:r>
              <a:rPr lang="en-US" b="0" i="1" kern="0" dirty="0" err="1">
                <a:solidFill>
                  <a:srgbClr val="000000"/>
                </a:solidFill>
              </a:rPr>
              <a:t>tế</a:t>
            </a:r>
            <a:r>
              <a:rPr lang="en-US" b="0" i="1" kern="0" dirty="0">
                <a:solidFill>
                  <a:srgbClr val="000000"/>
                </a:solidFill>
              </a:rPr>
              <a:t>, </a:t>
            </a:r>
            <a:r>
              <a:rPr lang="en-US" b="0" i="1" kern="0" dirty="0" err="1">
                <a:solidFill>
                  <a:srgbClr val="000000"/>
                </a:solidFill>
              </a:rPr>
              <a:t>chính</a:t>
            </a:r>
            <a:r>
              <a:rPr lang="en-US" b="0" i="1" kern="0" dirty="0">
                <a:solidFill>
                  <a:srgbClr val="000000"/>
                </a:solidFill>
              </a:rPr>
              <a:t> </a:t>
            </a:r>
            <a:r>
              <a:rPr lang="en-US" b="0" i="1" kern="0" dirty="0" err="1">
                <a:solidFill>
                  <a:srgbClr val="000000"/>
                </a:solidFill>
              </a:rPr>
              <a:t>trị</a:t>
            </a:r>
            <a:r>
              <a:rPr lang="en-US" b="0" i="1" kern="0" dirty="0">
                <a:solidFill>
                  <a:srgbClr val="000000"/>
                </a:solidFill>
              </a:rPr>
              <a:t>, </a:t>
            </a:r>
            <a:r>
              <a:rPr lang="en-US" b="0" i="1" kern="0" dirty="0" err="1">
                <a:solidFill>
                  <a:srgbClr val="000000"/>
                </a:solidFill>
              </a:rPr>
              <a:t>văn</a:t>
            </a:r>
            <a:r>
              <a:rPr lang="en-US" b="0" i="1" kern="0" dirty="0">
                <a:solidFill>
                  <a:srgbClr val="000000"/>
                </a:solidFill>
              </a:rPr>
              <a:t> </a:t>
            </a:r>
            <a:r>
              <a:rPr lang="en-US" b="0" i="1" kern="0" dirty="0" err="1">
                <a:solidFill>
                  <a:srgbClr val="000000"/>
                </a:solidFill>
              </a:rPr>
              <a:t>hóa</a:t>
            </a:r>
            <a:r>
              <a:rPr lang="en-US" b="0" i="1" kern="0" dirty="0">
                <a:solidFill>
                  <a:srgbClr val="000000"/>
                </a:solidFill>
              </a:rPr>
              <a:t>… </a:t>
            </a:r>
          </a:p>
        </p:txBody>
      </p:sp>
      <p:sp>
        <p:nvSpPr>
          <p:cNvPr id="5" name="WordArt 2"/>
          <p:cNvSpPr>
            <a:spLocks noChangeArrowheads="1" noChangeShapeType="1" noTextEdit="1"/>
          </p:cNvSpPr>
          <p:nvPr/>
        </p:nvSpPr>
        <p:spPr bwMode="auto">
          <a:xfrm>
            <a:off x="3124200" y="457200"/>
            <a:ext cx="2503127" cy="360362"/>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XÃ HỘI</a:t>
            </a:r>
          </a:p>
        </p:txBody>
      </p:sp>
      <p:grpSp>
        <p:nvGrpSpPr>
          <p:cNvPr id="6" name="Group 2"/>
          <p:cNvGrpSpPr>
            <a:grpSpLocks/>
          </p:cNvGrpSpPr>
          <p:nvPr/>
        </p:nvGrpSpPr>
        <p:grpSpPr bwMode="auto">
          <a:xfrm>
            <a:off x="1398896" y="2667000"/>
            <a:ext cx="7772400" cy="3901392"/>
            <a:chOff x="252413" y="2636838"/>
            <a:chExt cx="9053116" cy="3735387"/>
          </a:xfrm>
        </p:grpSpPr>
        <p:grpSp>
          <p:nvGrpSpPr>
            <p:cNvPr id="7" name="Group 13"/>
            <p:cNvGrpSpPr>
              <a:grpSpLocks/>
            </p:cNvGrpSpPr>
            <p:nvPr/>
          </p:nvGrpSpPr>
          <p:grpSpPr bwMode="auto">
            <a:xfrm>
              <a:off x="252413" y="2636838"/>
              <a:ext cx="9053116" cy="3721100"/>
              <a:chOff x="252413" y="2636911"/>
              <a:chExt cx="9281718" cy="3323596"/>
            </a:xfrm>
          </p:grpSpPr>
          <p:pic>
            <p:nvPicPr>
              <p:cNvPr id="10" name="Picture 9" descr="bandovanhoavnam"/>
              <p:cNvPicPr>
                <a:picLocks noChangeAspect="1" noChangeArrowheads="1"/>
              </p:cNvPicPr>
              <p:nvPr/>
            </p:nvPicPr>
            <p:blipFill>
              <a:blip r:embed="rId2"/>
              <a:srcRect/>
              <a:stretch>
                <a:fillRect/>
              </a:stretch>
            </p:blipFill>
            <p:spPr bwMode="auto">
              <a:xfrm>
                <a:off x="252413" y="2649672"/>
                <a:ext cx="2877573" cy="3310835"/>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1" name="Picture 10" descr="images969917_wto"/>
              <p:cNvPicPr>
                <a:picLocks noChangeAspect="1" noChangeArrowheads="1"/>
              </p:cNvPicPr>
              <p:nvPr/>
            </p:nvPicPr>
            <p:blipFill>
              <a:blip r:embed="rId3"/>
              <a:srcRect/>
              <a:stretch>
                <a:fillRect/>
              </a:stretch>
            </p:blipFill>
            <p:spPr bwMode="auto">
              <a:xfrm>
                <a:off x="3131612" y="2636911"/>
                <a:ext cx="2539834" cy="152426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2" name="Picture 13"/>
              <p:cNvPicPr>
                <a:picLocks noChangeAspect="1" noChangeArrowheads="1"/>
              </p:cNvPicPr>
              <p:nvPr/>
            </p:nvPicPr>
            <p:blipFill>
              <a:blip r:embed="rId4"/>
              <a:srcRect/>
              <a:stretch>
                <a:fillRect/>
              </a:stretch>
            </p:blipFill>
            <p:spPr bwMode="auto">
              <a:xfrm>
                <a:off x="5862296" y="2649672"/>
                <a:ext cx="3671835" cy="235034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8" name="TextBox 7"/>
            <p:cNvSpPr txBox="1">
              <a:spLocks noChangeArrowheads="1"/>
            </p:cNvSpPr>
            <p:nvPr/>
          </p:nvSpPr>
          <p:spPr bwMode="auto">
            <a:xfrm>
              <a:off x="5849541" y="5427005"/>
              <a:ext cx="3455988" cy="800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2000" kern="0" dirty="0">
                  <a:solidFill>
                    <a:srgbClr val="000000"/>
                  </a:solidFill>
                </a:rPr>
                <a:t>VIỆT NAM </a:t>
              </a:r>
            </a:p>
            <a:p>
              <a:pPr algn="ctr" eaLnBrk="1" hangingPunct="1">
                <a:defRPr/>
              </a:pPr>
              <a:r>
                <a:rPr lang="en-US" sz="2000" kern="0" dirty="0">
                  <a:solidFill>
                    <a:srgbClr val="000000"/>
                  </a:solidFill>
                </a:rPr>
                <a:t>HỘI NHẬP VÀ PHÁT TRIỂN </a:t>
              </a:r>
            </a:p>
          </p:txBody>
        </p:sp>
        <p:pic>
          <p:nvPicPr>
            <p:cNvPr id="9" name="Picture 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055894" y="4357686"/>
              <a:ext cx="2668234" cy="2014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55528411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4"/>
          <p:cNvSpPr>
            <a:spLocks/>
          </p:cNvSpPr>
          <p:nvPr/>
        </p:nvSpPr>
        <p:spPr bwMode="gray">
          <a:xfrm>
            <a:off x="3861516" y="2184792"/>
            <a:ext cx="2433638" cy="3671888"/>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4"/>
              <a:gd name="T97" fmla="*/ 0 h 2648"/>
              <a:gd name="T98" fmla="*/ 1824 w 1824"/>
              <a:gd name="T99" fmla="*/ 2648 h 264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solidFill>
            <a:srgbClr val="FF0000"/>
          </a:solidFill>
          <a:ln w="28575"/>
        </p:spPr>
        <p:style>
          <a:lnRef idx="2">
            <a:schemeClr val="accent2"/>
          </a:lnRef>
          <a:fillRef idx="1">
            <a:schemeClr val="lt1"/>
          </a:fillRef>
          <a:effectRef idx="0">
            <a:schemeClr val="accent2"/>
          </a:effectRef>
          <a:fontRef idx="minor">
            <a:schemeClr val="dk1"/>
          </a:fontRef>
        </p:style>
        <p:txBody>
          <a:bodyPr/>
          <a:lstStyle/>
          <a:p>
            <a:pPr eaLnBrk="0" fontAlgn="base" hangingPunct="0">
              <a:spcBef>
                <a:spcPct val="0"/>
              </a:spcBef>
              <a:spcAft>
                <a:spcPct val="0"/>
              </a:spcAft>
              <a:defRPr/>
            </a:pPr>
            <a:endParaRPr lang="en-US">
              <a:solidFill>
                <a:srgbClr val="1F5281"/>
              </a:solidFill>
            </a:endParaRPr>
          </a:p>
        </p:txBody>
      </p:sp>
      <p:grpSp>
        <p:nvGrpSpPr>
          <p:cNvPr id="4" name="Group 5"/>
          <p:cNvGrpSpPr>
            <a:grpSpLocks/>
          </p:cNvGrpSpPr>
          <p:nvPr/>
        </p:nvGrpSpPr>
        <p:grpSpPr bwMode="auto">
          <a:xfrm>
            <a:off x="4345704" y="4548158"/>
            <a:ext cx="5473700" cy="871935"/>
            <a:chOff x="1111" y="2568"/>
            <a:chExt cx="3448" cy="611"/>
          </a:xfrm>
          <a:solidFill>
            <a:schemeClr val="tx1">
              <a:lumMod val="40000"/>
              <a:lumOff val="60000"/>
            </a:schemeClr>
          </a:solidFill>
        </p:grpSpPr>
        <p:grpSp>
          <p:nvGrpSpPr>
            <p:cNvPr id="5" name="Group 6"/>
            <p:cNvGrpSpPr>
              <a:grpSpLocks/>
            </p:cNvGrpSpPr>
            <p:nvPr/>
          </p:nvGrpSpPr>
          <p:grpSpPr bwMode="auto">
            <a:xfrm>
              <a:off x="1111" y="2568"/>
              <a:ext cx="3448" cy="611"/>
              <a:chOff x="528" y="1776"/>
              <a:chExt cx="1152" cy="384"/>
            </a:xfrm>
            <a:grpFill/>
          </p:grpSpPr>
          <p:sp>
            <p:nvSpPr>
              <p:cNvPr id="7" name="AutoShape 7"/>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8" name="Text Box 8"/>
              <p:cNvSpPr txBox="1">
                <a:spLocks noChangeArrowheads="1"/>
              </p:cNvSpPr>
              <p:nvPr/>
            </p:nvSpPr>
            <p:spPr bwMode="gray">
              <a:xfrm>
                <a:off x="984" y="1875"/>
                <a:ext cx="223"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LÝ</a:t>
                </a:r>
              </a:p>
            </p:txBody>
          </p:sp>
        </p:grpSp>
        <p:pic>
          <p:nvPicPr>
            <p:cNvPr id="6" name="Picture 9" descr="Ảnh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3334" y="2659"/>
              <a:ext cx="600" cy="450"/>
            </a:xfrm>
            <a:prstGeom prst="rect">
              <a:avLst/>
            </a:prstGeom>
            <a:grpFill/>
            <a:ln w="3175">
              <a:headEnd/>
              <a:tailEnd/>
            </a:ln>
          </p:spPr>
          <p:style>
            <a:lnRef idx="2">
              <a:schemeClr val="accent2"/>
            </a:lnRef>
            <a:fillRef idx="1">
              <a:schemeClr val="lt1"/>
            </a:fillRef>
            <a:effectRef idx="0">
              <a:schemeClr val="accent2"/>
            </a:effectRef>
            <a:fontRef idx="minor">
              <a:schemeClr val="dk1"/>
            </a:fontRef>
          </p:style>
        </p:pic>
      </p:grpSp>
      <p:grpSp>
        <p:nvGrpSpPr>
          <p:cNvPr id="9" name="Group 10"/>
          <p:cNvGrpSpPr>
            <a:grpSpLocks/>
          </p:cNvGrpSpPr>
          <p:nvPr/>
        </p:nvGrpSpPr>
        <p:grpSpPr bwMode="auto">
          <a:xfrm>
            <a:off x="4993405" y="3684062"/>
            <a:ext cx="4105275" cy="871935"/>
            <a:chOff x="1519" y="2023"/>
            <a:chExt cx="2586" cy="611"/>
          </a:xfrm>
          <a:solidFill>
            <a:schemeClr val="tx1">
              <a:lumMod val="20000"/>
              <a:lumOff val="80000"/>
            </a:schemeClr>
          </a:solidFill>
        </p:grpSpPr>
        <p:grpSp>
          <p:nvGrpSpPr>
            <p:cNvPr id="10" name="Group 11"/>
            <p:cNvGrpSpPr>
              <a:grpSpLocks/>
            </p:cNvGrpSpPr>
            <p:nvPr/>
          </p:nvGrpSpPr>
          <p:grpSpPr bwMode="auto">
            <a:xfrm>
              <a:off x="1519" y="2023"/>
              <a:ext cx="2586" cy="611"/>
              <a:chOff x="528" y="1776"/>
              <a:chExt cx="1152" cy="384"/>
            </a:xfrm>
            <a:grpFill/>
          </p:grpSpPr>
          <p:sp>
            <p:nvSpPr>
              <p:cNvPr id="12" name="AutoShape 12"/>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3" name="Text Box 13"/>
              <p:cNvSpPr txBox="1">
                <a:spLocks noChangeArrowheads="1"/>
              </p:cNvSpPr>
              <p:nvPr/>
            </p:nvSpPr>
            <p:spPr bwMode="gray">
              <a:xfrm>
                <a:off x="954" y="1875"/>
                <a:ext cx="281"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H</a:t>
                </a:r>
                <a:r>
                  <a:rPr lang="vi-VN" dirty="0">
                    <a:solidFill>
                      <a:srgbClr val="000000"/>
                    </a:solidFill>
                    <a:cs typeface="Times New Roman" panose="02020603050405020304" pitchFamily="18" charset="0"/>
                  </a:rPr>
                  <a:t>ÓA</a:t>
                </a:r>
                <a:endParaRPr lang="en-US" dirty="0">
                  <a:solidFill>
                    <a:srgbClr val="000000"/>
                  </a:solidFill>
                  <a:cs typeface="Times New Roman" panose="02020603050405020304" pitchFamily="18" charset="0"/>
                </a:endParaRPr>
              </a:p>
            </p:txBody>
          </p:sp>
        </p:grpSp>
        <p:pic>
          <p:nvPicPr>
            <p:cNvPr id="11" name="Picture 14" descr="chicken"/>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379" y="2205"/>
              <a:ext cx="453" cy="396"/>
            </a:xfrm>
            <a:prstGeom prst="rect">
              <a:avLst/>
            </a:prstGeom>
            <a:grpFill/>
            <a:ln w="3175">
              <a:headEnd/>
              <a:tailEnd/>
            </a:ln>
          </p:spPr>
          <p:style>
            <a:lnRef idx="2">
              <a:schemeClr val="accent2"/>
            </a:lnRef>
            <a:fillRef idx="1">
              <a:schemeClr val="lt1"/>
            </a:fillRef>
            <a:effectRef idx="0">
              <a:schemeClr val="accent2"/>
            </a:effectRef>
            <a:fontRef idx="minor">
              <a:schemeClr val="dk1"/>
            </a:fontRef>
          </p:style>
        </p:pic>
      </p:grpSp>
      <p:grpSp>
        <p:nvGrpSpPr>
          <p:cNvPr id="14" name="Group 21"/>
          <p:cNvGrpSpPr>
            <a:grpSpLocks/>
          </p:cNvGrpSpPr>
          <p:nvPr/>
        </p:nvGrpSpPr>
        <p:grpSpPr bwMode="auto">
          <a:xfrm>
            <a:off x="3698004" y="5362086"/>
            <a:ext cx="6840363" cy="1257353"/>
            <a:chOff x="703" y="3021"/>
            <a:chExt cx="4264" cy="907"/>
          </a:xfrm>
          <a:solidFill>
            <a:schemeClr val="tx1">
              <a:lumMod val="60000"/>
              <a:lumOff val="40000"/>
            </a:schemeClr>
          </a:solidFill>
        </p:grpSpPr>
        <p:grpSp>
          <p:nvGrpSpPr>
            <p:cNvPr id="15" name="Group 22"/>
            <p:cNvGrpSpPr>
              <a:grpSpLocks/>
            </p:cNvGrpSpPr>
            <p:nvPr/>
          </p:nvGrpSpPr>
          <p:grpSpPr bwMode="auto">
            <a:xfrm>
              <a:off x="703" y="3021"/>
              <a:ext cx="4264" cy="907"/>
              <a:chOff x="528" y="2112"/>
              <a:chExt cx="1152" cy="384"/>
            </a:xfrm>
            <a:grpFill/>
          </p:grpSpPr>
          <p:sp>
            <p:nvSpPr>
              <p:cNvPr id="18" name="AutoShape 23"/>
              <p:cNvSpPr>
                <a:spLocks noChangeArrowheads="1"/>
              </p:cNvSpPr>
              <p:nvPr/>
            </p:nvSpPr>
            <p:spPr bwMode="gray">
              <a:xfrm>
                <a:off x="528" y="211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9" name="Text Box 24"/>
              <p:cNvSpPr txBox="1">
                <a:spLocks noChangeArrowheads="1"/>
              </p:cNvSpPr>
              <p:nvPr/>
            </p:nvSpPr>
            <p:spPr bwMode="gray">
              <a:xfrm>
                <a:off x="1002" y="2211"/>
                <a:ext cx="178" cy="16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C</a:t>
                </a:r>
                <a:r>
                  <a:rPr lang="vi-VN" dirty="0">
                    <a:solidFill>
                      <a:srgbClr val="000000"/>
                    </a:solidFill>
                    <a:cs typeface="Times New Roman" panose="02020603050405020304" pitchFamily="18" charset="0"/>
                  </a:rPr>
                  <a:t>Ơ</a:t>
                </a:r>
                <a:endParaRPr lang="en-US" dirty="0">
                  <a:solidFill>
                    <a:srgbClr val="000000"/>
                  </a:solidFill>
                  <a:cs typeface="Times New Roman" panose="02020603050405020304" pitchFamily="18" charset="0"/>
                </a:endParaRPr>
              </a:p>
            </p:txBody>
          </p:sp>
        </p:grpSp>
        <p:pic>
          <p:nvPicPr>
            <p:cNvPr id="16" name="Picture 25" descr="duaxedap"/>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424" y="3339"/>
              <a:ext cx="454" cy="454"/>
            </a:xfrm>
            <a:prstGeom prst="rect">
              <a:avLst/>
            </a:prstGeom>
            <a:grpFill/>
            <a:ln w="3175">
              <a:headEnd/>
              <a:tailEnd/>
            </a:ln>
          </p:spPr>
          <p:style>
            <a:lnRef idx="2">
              <a:schemeClr val="accent2"/>
            </a:lnRef>
            <a:fillRef idx="1">
              <a:schemeClr val="lt1"/>
            </a:fillRef>
            <a:effectRef idx="0">
              <a:schemeClr val="accent2"/>
            </a:effectRef>
            <a:fontRef idx="minor">
              <a:schemeClr val="dk1"/>
            </a:fontRef>
          </p:style>
        </p:pic>
        <p:pic>
          <p:nvPicPr>
            <p:cNvPr id="17" name="Picture 26" descr="chomeo1"/>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3878" y="3339"/>
              <a:ext cx="590" cy="452"/>
            </a:xfrm>
            <a:prstGeom prst="rect">
              <a:avLst/>
            </a:prstGeom>
            <a:grpFill/>
            <a:ln w="3175">
              <a:headEnd/>
              <a:tailEnd/>
            </a:ln>
          </p:spPr>
          <p:style>
            <a:lnRef idx="2">
              <a:schemeClr val="accent2"/>
            </a:lnRef>
            <a:fillRef idx="1">
              <a:schemeClr val="lt1"/>
            </a:fillRef>
            <a:effectRef idx="0">
              <a:schemeClr val="accent2"/>
            </a:effectRef>
            <a:fontRef idx="minor">
              <a:schemeClr val="dk1"/>
            </a:fontRef>
          </p:style>
        </p:pic>
      </p:grpSp>
      <p:grpSp>
        <p:nvGrpSpPr>
          <p:cNvPr id="20" name="Group 27"/>
          <p:cNvGrpSpPr>
            <a:grpSpLocks/>
          </p:cNvGrpSpPr>
          <p:nvPr/>
        </p:nvGrpSpPr>
        <p:grpSpPr bwMode="auto">
          <a:xfrm>
            <a:off x="6218557" y="2002572"/>
            <a:ext cx="2087563" cy="897240"/>
            <a:chOff x="2200" y="1131"/>
            <a:chExt cx="816" cy="384"/>
          </a:xfrm>
          <a:solidFill>
            <a:srgbClr val="0070C0"/>
          </a:solidFill>
        </p:grpSpPr>
        <p:sp>
          <p:nvSpPr>
            <p:cNvPr id="21" name="AutoShape 28"/>
            <p:cNvSpPr>
              <a:spLocks noChangeArrowheads="1"/>
            </p:cNvSpPr>
            <p:nvPr/>
          </p:nvSpPr>
          <p:spPr bwMode="gray">
            <a:xfrm>
              <a:off x="2200" y="1131"/>
              <a:ext cx="816" cy="384"/>
            </a:xfrm>
            <a:prstGeom prst="can">
              <a:avLst>
                <a:gd name="adj" fmla="val 25000"/>
              </a:avLst>
            </a:prstGeom>
            <a:grpFill/>
            <a:ln w="285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22" name="Text Box 29"/>
            <p:cNvSpPr txBox="1">
              <a:spLocks noChangeArrowheads="1"/>
            </p:cNvSpPr>
            <p:nvPr/>
          </p:nvSpPr>
          <p:spPr bwMode="gray">
            <a:xfrm>
              <a:off x="2294" y="1217"/>
              <a:ext cx="537" cy="198"/>
            </a:xfrm>
            <a:prstGeom prst="rect">
              <a:avLst/>
            </a:prstGeom>
            <a:solidFill>
              <a:schemeClr val="accent3"/>
            </a:solidFill>
            <a:ln w="285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sz="2400" dirty="0">
                  <a:solidFill>
                    <a:srgbClr val="000000"/>
                  </a:solidFill>
                  <a:cs typeface="Times New Roman" panose="02020603050405020304" pitchFamily="18" charset="0"/>
                </a:rPr>
                <a:t>X</a:t>
              </a:r>
              <a:r>
                <a:rPr lang="vi-VN" sz="2400" dirty="0">
                  <a:solidFill>
                    <a:srgbClr val="000000"/>
                  </a:solidFill>
                  <a:cs typeface="Times New Roman" panose="02020603050405020304" pitchFamily="18" charset="0"/>
                </a:rPr>
                <a:t>Ã</a:t>
              </a:r>
              <a:r>
                <a:rPr lang="en-US" sz="2400" dirty="0">
                  <a:solidFill>
                    <a:srgbClr val="000000"/>
                  </a:solidFill>
                  <a:cs typeface="Times New Roman" panose="02020603050405020304" pitchFamily="18" charset="0"/>
                </a:rPr>
                <a:t> H</a:t>
              </a:r>
              <a:r>
                <a:rPr lang="vi-VN" sz="2400" dirty="0">
                  <a:solidFill>
                    <a:srgbClr val="000000"/>
                  </a:solidFill>
                  <a:cs typeface="Times New Roman" panose="02020603050405020304" pitchFamily="18" charset="0"/>
                </a:rPr>
                <a:t>ỘI</a:t>
              </a:r>
              <a:endParaRPr lang="en-US" sz="2400" dirty="0">
                <a:solidFill>
                  <a:srgbClr val="000000"/>
                </a:solidFill>
                <a:cs typeface="Times New Roman" panose="02020603050405020304" pitchFamily="18" charset="0"/>
              </a:endParaRPr>
            </a:p>
          </p:txBody>
        </p:sp>
      </p:grpSp>
      <p:pic>
        <p:nvPicPr>
          <p:cNvPr id="23" name="Picture 30" descr="2_1960_31"/>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6636466" y="1403742"/>
            <a:ext cx="1238250" cy="776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Line 31"/>
          <p:cNvSpPr>
            <a:spLocks noChangeShapeType="1"/>
          </p:cNvSpPr>
          <p:nvPr/>
        </p:nvSpPr>
        <p:spPr bwMode="auto">
          <a:xfrm flipV="1">
            <a:off x="4272680" y="2240356"/>
            <a:ext cx="4518025" cy="4378325"/>
          </a:xfrm>
          <a:prstGeom prst="line">
            <a:avLst/>
          </a:prstGeom>
          <a:noFill/>
          <a:ln w="57150">
            <a:solidFill>
              <a:srgbClr val="FF0000"/>
            </a:solidFill>
            <a:prstDash val="lgDashDot"/>
            <a:round/>
            <a:headEnd type="triangle" w="med" len="me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5" name="TextBox 11"/>
          <p:cNvSpPr txBox="1">
            <a:spLocks noChangeArrowheads="1"/>
          </p:cNvSpPr>
          <p:nvPr/>
        </p:nvSpPr>
        <p:spPr bwMode="auto">
          <a:xfrm>
            <a:off x="3035416" y="359715"/>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kern="0" dirty="0" err="1">
                <a:solidFill>
                  <a:srgbClr val="D60093"/>
                </a:solidFill>
                <a:latin typeface="+mj-lt"/>
              </a:rPr>
              <a:t>Mối</a:t>
            </a:r>
            <a:r>
              <a:rPr lang="en-US" kern="0" dirty="0">
                <a:solidFill>
                  <a:srgbClr val="D60093"/>
                </a:solidFill>
                <a:latin typeface="+mj-lt"/>
              </a:rPr>
              <a:t> </a:t>
            </a:r>
            <a:r>
              <a:rPr lang="en-US" kern="0" dirty="0" err="1">
                <a:solidFill>
                  <a:srgbClr val="D60093"/>
                </a:solidFill>
                <a:latin typeface="+mj-lt"/>
              </a:rPr>
              <a:t>quan</a:t>
            </a:r>
            <a:r>
              <a:rPr lang="en-US" kern="0" dirty="0">
                <a:solidFill>
                  <a:srgbClr val="D60093"/>
                </a:solidFill>
                <a:latin typeface="+mj-lt"/>
              </a:rPr>
              <a:t> </a:t>
            </a:r>
            <a:r>
              <a:rPr lang="en-US" kern="0" dirty="0" err="1">
                <a:solidFill>
                  <a:srgbClr val="D60093"/>
                </a:solidFill>
                <a:latin typeface="+mj-lt"/>
              </a:rPr>
              <a:t>hệ</a:t>
            </a:r>
            <a:r>
              <a:rPr lang="en-US" kern="0" dirty="0">
                <a:solidFill>
                  <a:srgbClr val="D60093"/>
                </a:solidFill>
                <a:latin typeface="+mj-lt"/>
              </a:rPr>
              <a:t> </a:t>
            </a:r>
            <a:r>
              <a:rPr lang="en-US" kern="0" dirty="0" err="1">
                <a:solidFill>
                  <a:srgbClr val="D60093"/>
                </a:solidFill>
                <a:latin typeface="+mj-lt"/>
              </a:rPr>
              <a:t>giữa</a:t>
            </a:r>
            <a:r>
              <a:rPr lang="en-US" kern="0" dirty="0">
                <a:solidFill>
                  <a:srgbClr val="D60093"/>
                </a:solidFill>
                <a:latin typeface="+mj-lt"/>
              </a:rPr>
              <a:t> </a:t>
            </a:r>
            <a:r>
              <a:rPr lang="en-US" kern="0" dirty="0" err="1">
                <a:solidFill>
                  <a:srgbClr val="D60093"/>
                </a:solidFill>
                <a:latin typeface="+mj-lt"/>
              </a:rPr>
              <a:t>các</a:t>
            </a:r>
            <a:r>
              <a:rPr lang="en-US" kern="0" dirty="0">
                <a:solidFill>
                  <a:srgbClr val="D60093"/>
                </a:solidFill>
                <a:latin typeface="+mj-lt"/>
              </a:rPr>
              <a:t> </a:t>
            </a:r>
            <a:r>
              <a:rPr lang="en-US" kern="0" dirty="0" err="1">
                <a:solidFill>
                  <a:srgbClr val="D60093"/>
                </a:solidFill>
                <a:latin typeface="+mj-lt"/>
              </a:rPr>
              <a:t>hình</a:t>
            </a:r>
            <a:r>
              <a:rPr lang="en-US" kern="0" dirty="0">
                <a:solidFill>
                  <a:srgbClr val="D60093"/>
                </a:solidFill>
                <a:latin typeface="+mj-lt"/>
              </a:rPr>
              <a:t> </a:t>
            </a:r>
            <a:r>
              <a:rPr lang="en-US" kern="0" dirty="0" err="1">
                <a:solidFill>
                  <a:srgbClr val="D60093"/>
                </a:solidFill>
                <a:latin typeface="+mj-lt"/>
              </a:rPr>
              <a:t>thức</a:t>
            </a:r>
            <a:r>
              <a:rPr lang="en-US" kern="0" dirty="0">
                <a:solidFill>
                  <a:srgbClr val="D60093"/>
                </a:solidFill>
                <a:latin typeface="+mj-lt"/>
              </a:rPr>
              <a:t> </a:t>
            </a:r>
            <a:r>
              <a:rPr lang="en-US" kern="0" dirty="0" err="1">
                <a:solidFill>
                  <a:srgbClr val="D60093"/>
                </a:solidFill>
                <a:latin typeface="+mj-lt"/>
              </a:rPr>
              <a:t>vận</a:t>
            </a:r>
            <a:r>
              <a:rPr lang="en-US" kern="0" dirty="0">
                <a:solidFill>
                  <a:srgbClr val="D60093"/>
                </a:solidFill>
                <a:latin typeface="+mj-lt"/>
              </a:rPr>
              <a:t> </a:t>
            </a:r>
            <a:r>
              <a:rPr lang="en-US" kern="0" dirty="0" err="1">
                <a:solidFill>
                  <a:srgbClr val="D60093"/>
                </a:solidFill>
                <a:latin typeface="+mj-lt"/>
              </a:rPr>
              <a:t>động</a:t>
            </a:r>
            <a:r>
              <a:rPr lang="en-US" kern="0" dirty="0">
                <a:solidFill>
                  <a:srgbClr val="D60093"/>
                </a:solidFill>
                <a:latin typeface="+mj-lt"/>
              </a:rPr>
              <a:t> </a:t>
            </a:r>
          </a:p>
        </p:txBody>
      </p:sp>
      <p:grpSp>
        <p:nvGrpSpPr>
          <p:cNvPr id="26" name="Group 11"/>
          <p:cNvGrpSpPr>
            <a:grpSpLocks/>
          </p:cNvGrpSpPr>
          <p:nvPr/>
        </p:nvGrpSpPr>
        <p:grpSpPr bwMode="auto">
          <a:xfrm>
            <a:off x="5672326" y="2819966"/>
            <a:ext cx="2851679" cy="871934"/>
            <a:chOff x="528" y="1662"/>
            <a:chExt cx="1152" cy="384"/>
          </a:xfrm>
          <a:solidFill>
            <a:srgbClr val="00B0F0"/>
          </a:solidFill>
        </p:grpSpPr>
        <p:sp>
          <p:nvSpPr>
            <p:cNvPr id="27" name="AutoShape 12"/>
            <p:cNvSpPr>
              <a:spLocks noChangeArrowheads="1"/>
            </p:cNvSpPr>
            <p:nvPr/>
          </p:nvSpPr>
          <p:spPr bwMode="gray">
            <a:xfrm>
              <a:off x="528" y="166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28" name="Text Box 13"/>
            <p:cNvSpPr txBox="1">
              <a:spLocks noChangeArrowheads="1"/>
            </p:cNvSpPr>
            <p:nvPr/>
          </p:nvSpPr>
          <p:spPr bwMode="gray">
            <a:xfrm>
              <a:off x="848" y="1761"/>
              <a:ext cx="429"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SINH</a:t>
              </a:r>
            </a:p>
          </p:txBody>
        </p:sp>
      </p:grpSp>
      <p:pic>
        <p:nvPicPr>
          <p:cNvPr id="29" name="Picture 19" descr="monarch3_flap_md_wht2"/>
          <p:cNvPicPr>
            <a:picLocks noChangeAspect="1" noChangeArrowheads="1" noCrop="1"/>
          </p:cNvPicPr>
          <p:nvPr/>
        </p:nvPicPr>
        <p:blipFill>
          <a:blip r:embed="rId7"/>
          <a:srcRect/>
          <a:stretch>
            <a:fillRect/>
          </a:stretch>
        </p:blipFill>
        <p:spPr bwMode="auto">
          <a:xfrm>
            <a:off x="7644529" y="3250005"/>
            <a:ext cx="792162" cy="360362"/>
          </a:xfrm>
          <a:prstGeom prst="rect">
            <a:avLst/>
          </a:prstGeom>
          <a:ln w="28575">
            <a:headEnd/>
            <a:tailEnd/>
          </a:ln>
        </p:spPr>
        <p:style>
          <a:lnRef idx="2">
            <a:schemeClr val="accent2"/>
          </a:lnRef>
          <a:fillRef idx="1">
            <a:schemeClr val="lt1"/>
          </a:fillRef>
          <a:effectRef idx="0">
            <a:schemeClr val="accent2"/>
          </a:effectRef>
          <a:fontRef idx="minor">
            <a:schemeClr val="dk1"/>
          </a:fontRef>
        </p:style>
      </p:pic>
      <p:pic>
        <p:nvPicPr>
          <p:cNvPr id="30" name="Picture 20" descr="j0296822"/>
          <p:cNvPicPr>
            <a:picLocks noChangeAspect="1" noChangeArrowheads="1" noCrop="1"/>
          </p:cNvPicPr>
          <p:nvPr/>
        </p:nvPicPr>
        <p:blipFill>
          <a:blip r:embed="rId8"/>
          <a:srcRect/>
          <a:stretch>
            <a:fillRect/>
          </a:stretch>
        </p:blipFill>
        <p:spPr bwMode="auto">
          <a:xfrm>
            <a:off x="7742954" y="3040455"/>
            <a:ext cx="563562" cy="195262"/>
          </a:xfrm>
          <a:prstGeom prst="rect">
            <a:avLst/>
          </a:prstGeom>
          <a:ln w="28575">
            <a:headEnd/>
            <a:tailEnd/>
          </a:ln>
        </p:spPr>
        <p:style>
          <a:lnRef idx="2">
            <a:schemeClr val="accent2"/>
          </a:lnRef>
          <a:fillRef idx="1">
            <a:schemeClr val="lt1"/>
          </a:fillRef>
          <a:effectRef idx="0">
            <a:schemeClr val="accent2"/>
          </a:effectRef>
          <a:fontRef idx="minor">
            <a:schemeClr val="dk1"/>
          </a:fontRef>
        </p:style>
      </p:pic>
    </p:spTree>
    <p:extLst>
      <p:ext uri="{BB962C8B-B14F-4D97-AF65-F5344CB8AC3E}">
        <p14:creationId xmlns:p14="http://schemas.microsoft.com/office/powerpoint/2010/main" val="311508885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extLst>
              <p:ext uri="{D42A27DB-BD31-4B8C-83A1-F6EECF244321}">
                <p14:modId xmlns:p14="http://schemas.microsoft.com/office/powerpoint/2010/main" val="3308363486"/>
              </p:ext>
            </p:extLst>
          </p:nvPr>
        </p:nvGraphicFramePr>
        <p:xfrm>
          <a:off x="375653" y="1100643"/>
          <a:ext cx="7701547" cy="49632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4" name="Picture 3"/>
          <p:cNvPicPr>
            <a:picLocks noChangeAspect="1"/>
          </p:cNvPicPr>
          <p:nvPr/>
        </p:nvPicPr>
        <p:blipFill>
          <a:blip r:embed="rId7"/>
          <a:stretch>
            <a:fillRect/>
          </a:stretch>
        </p:blipFill>
        <p:spPr>
          <a:xfrm>
            <a:off x="8469400" y="3837493"/>
            <a:ext cx="3403600" cy="2106108"/>
          </a:xfrm>
          <a:prstGeom prst="rect">
            <a:avLst/>
          </a:prstGeom>
          <a:ln>
            <a:noFill/>
          </a:ln>
          <a:effectLst>
            <a:outerShdw blurRad="292100" dist="139700" dir="2700000" algn="tl" rotWithShape="0">
              <a:srgbClr val="333333">
                <a:alpha val="65000"/>
              </a:srgbClr>
            </a:outerShdw>
          </a:effectLst>
        </p:spPr>
      </p:pic>
      <p:pic>
        <p:nvPicPr>
          <p:cNvPr id="5" name="Picture 4"/>
          <p:cNvPicPr>
            <a:picLocks noChangeAspect="1"/>
          </p:cNvPicPr>
          <p:nvPr/>
        </p:nvPicPr>
        <p:blipFill>
          <a:blip r:embed="rId8"/>
          <a:stretch>
            <a:fillRect/>
          </a:stretch>
        </p:blipFill>
        <p:spPr>
          <a:xfrm>
            <a:off x="8469400" y="1100642"/>
            <a:ext cx="3403600" cy="2592387"/>
          </a:xfrm>
          <a:prstGeom prst="rect">
            <a:avLst/>
          </a:prstGeom>
          <a:ln>
            <a:noFill/>
          </a:ln>
          <a:effectLst>
            <a:outerShdw blurRad="292100" dist="139700" dir="2700000" algn="tl" rotWithShape="0">
              <a:srgbClr val="333333">
                <a:alpha val="65000"/>
              </a:srgbClr>
            </a:outerShdw>
          </a:effectLst>
        </p:spPr>
      </p:pic>
      <p:sp>
        <p:nvSpPr>
          <p:cNvPr id="6" name="TextBox 11"/>
          <p:cNvSpPr txBox="1">
            <a:spLocks noChangeArrowheads="1"/>
          </p:cNvSpPr>
          <p:nvPr/>
        </p:nvSpPr>
        <p:spPr bwMode="auto">
          <a:xfrm>
            <a:off x="1524000" y="306561"/>
            <a:ext cx="792003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3600" kern="0" dirty="0" err="1">
                <a:solidFill>
                  <a:srgbClr val="000000"/>
                </a:solidFill>
              </a:rPr>
              <a:t>Vận</a:t>
            </a:r>
            <a:r>
              <a:rPr lang="en-US" sz="3600" kern="0" dirty="0">
                <a:solidFill>
                  <a:srgbClr val="000000"/>
                </a:solidFill>
              </a:rPr>
              <a:t> </a:t>
            </a:r>
            <a:r>
              <a:rPr lang="en-US" sz="3600" kern="0" dirty="0" err="1">
                <a:solidFill>
                  <a:srgbClr val="000000"/>
                </a:solidFill>
              </a:rPr>
              <a:t>động</a:t>
            </a:r>
            <a:r>
              <a:rPr lang="en-US" sz="3600" kern="0" dirty="0">
                <a:solidFill>
                  <a:srgbClr val="000000"/>
                </a:solidFill>
              </a:rPr>
              <a:t> </a:t>
            </a:r>
            <a:r>
              <a:rPr lang="en-US" sz="3600" kern="0" dirty="0" err="1">
                <a:solidFill>
                  <a:srgbClr val="000000"/>
                </a:solidFill>
              </a:rPr>
              <a:t>và</a:t>
            </a:r>
            <a:r>
              <a:rPr lang="en-US" sz="3600" kern="0" dirty="0">
                <a:solidFill>
                  <a:srgbClr val="000000"/>
                </a:solidFill>
              </a:rPr>
              <a:t> </a:t>
            </a:r>
            <a:r>
              <a:rPr lang="en-US" sz="3600" kern="0" dirty="0" err="1">
                <a:solidFill>
                  <a:srgbClr val="000000"/>
                </a:solidFill>
              </a:rPr>
              <a:t>đứng</a:t>
            </a:r>
            <a:r>
              <a:rPr lang="en-US" sz="3600" kern="0" dirty="0">
                <a:solidFill>
                  <a:srgbClr val="000000"/>
                </a:solidFill>
              </a:rPr>
              <a:t> </a:t>
            </a:r>
            <a:r>
              <a:rPr lang="en-US" sz="3600" kern="0" dirty="0" err="1">
                <a:solidFill>
                  <a:srgbClr val="000000"/>
                </a:solidFill>
              </a:rPr>
              <a:t>im</a:t>
            </a:r>
            <a:r>
              <a:rPr lang="en-US" sz="3600" kern="0" dirty="0">
                <a:solidFill>
                  <a:srgbClr val="000000"/>
                </a:solidFill>
              </a:rPr>
              <a:t> </a:t>
            </a:r>
          </a:p>
        </p:txBody>
      </p:sp>
    </p:spTree>
    <p:extLst>
      <p:ext uri="{BB962C8B-B14F-4D97-AF65-F5344CB8AC3E}">
        <p14:creationId xmlns:p14="http://schemas.microsoft.com/office/powerpoint/2010/main" val="392110260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2976349" y="333358"/>
            <a:ext cx="64452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buFontTx/>
              <a:buNone/>
            </a:pPr>
            <a:r>
              <a:rPr lang="en-US" sz="2800" b="1" dirty="0">
                <a:solidFill>
                  <a:srgbClr val="00660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Hình</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thức</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tồn</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tại</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của</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vật</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chất</a:t>
            </a:r>
            <a:endParaRPr lang="en-US" sz="2800" b="1" dirty="0">
              <a:solidFill>
                <a:srgbClr val="006600"/>
              </a:solidFill>
              <a:latin typeface="+mj-lt"/>
              <a:ea typeface="SimSun" panose="02010600030101010101" pitchFamily="2" charset="-122"/>
              <a:cs typeface="Times New Roman" panose="02020603050405020304" pitchFamily="18" charset="0"/>
            </a:endParaRPr>
          </a:p>
        </p:txBody>
      </p:sp>
      <p:sp>
        <p:nvSpPr>
          <p:cNvPr id="4" name="Text Box 6"/>
          <p:cNvSpPr txBox="1">
            <a:spLocks noChangeArrowheads="1"/>
          </p:cNvSpPr>
          <p:nvPr/>
        </p:nvSpPr>
        <p:spPr bwMode="auto">
          <a:xfrm>
            <a:off x="4050232" y="959103"/>
            <a:ext cx="43926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C00000"/>
                </a:solidFill>
                <a:latin typeface="+mj-lt"/>
                <a:ea typeface="SimSun" panose="02010600030101010101" pitchFamily="2" charset="-122"/>
                <a:cs typeface="Times New Roman" panose="02020603050405020304" pitchFamily="18" charset="0"/>
              </a:rPr>
              <a:t>Không</a:t>
            </a: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b="1" dirty="0" err="1">
                <a:solidFill>
                  <a:srgbClr val="C00000"/>
                </a:solidFill>
                <a:latin typeface="+mj-lt"/>
                <a:ea typeface="SimSun" panose="02010600030101010101" pitchFamily="2" charset="-122"/>
                <a:cs typeface="Times New Roman" panose="02020603050405020304" pitchFamily="18" charset="0"/>
              </a:rPr>
              <a:t>gian</a:t>
            </a: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b="1" dirty="0" err="1">
                <a:solidFill>
                  <a:srgbClr val="C00000"/>
                </a:solidFill>
                <a:latin typeface="+mj-lt"/>
                <a:ea typeface="SimSun" panose="02010600030101010101" pitchFamily="2" charset="-122"/>
                <a:cs typeface="Times New Roman" panose="02020603050405020304" pitchFamily="18" charset="0"/>
              </a:rPr>
              <a:t>thời</a:t>
            </a: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b="1" dirty="0" err="1">
                <a:solidFill>
                  <a:srgbClr val="C00000"/>
                </a:solidFill>
                <a:latin typeface="+mj-lt"/>
                <a:ea typeface="SimSun" panose="02010600030101010101" pitchFamily="2" charset="-122"/>
                <a:cs typeface="Times New Roman" panose="02020603050405020304" pitchFamily="18" charset="0"/>
              </a:rPr>
              <a:t>gian</a:t>
            </a:r>
            <a:endParaRPr lang="en-US" sz="2400" b="1" dirty="0">
              <a:solidFill>
                <a:srgbClr val="C00000"/>
              </a:solidFill>
              <a:latin typeface="+mj-lt"/>
              <a:ea typeface="SimSun" panose="02010600030101010101" pitchFamily="2" charset="-122"/>
              <a:cs typeface="Times New Roman" panose="02020603050405020304" pitchFamily="18" charset="0"/>
            </a:endParaRPr>
          </a:p>
        </p:txBody>
      </p:sp>
      <p:sp>
        <p:nvSpPr>
          <p:cNvPr id="5" name="Text Box 12"/>
          <p:cNvSpPr txBox="1">
            <a:spLocks noChangeArrowheads="1"/>
          </p:cNvSpPr>
          <p:nvPr/>
        </p:nvSpPr>
        <p:spPr bwMode="auto">
          <a:xfrm>
            <a:off x="610150" y="1943078"/>
            <a:ext cx="7646956" cy="339092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lnSpc>
                <a:spcPct val="130000"/>
              </a:lnSpc>
              <a:spcBef>
                <a:spcPct val="50000"/>
              </a:spcBef>
              <a:spcAft>
                <a:spcPct val="0"/>
              </a:spcAft>
              <a:buClrTx/>
              <a:buFontTx/>
              <a:buNone/>
            </a:pPr>
            <a:r>
              <a:rPr lang="en-US" sz="2600" b="1" dirty="0">
                <a:solidFill>
                  <a:srgbClr val="CD134D"/>
                </a:solidFill>
                <a:latin typeface="Times New Roman" panose="02020603050405020304" pitchFamily="18" charset="0"/>
                <a:ea typeface="SimSun" panose="02010600030101010101" pitchFamily="2" charset="-122"/>
                <a:cs typeface="Times New Roman" panose="02020603050405020304" pitchFamily="18" charset="0"/>
                <a:sym typeface="Wingdings" panose="05000000000000000000" pitchFamily="2" charset="2"/>
              </a:rPr>
              <a:t></a:t>
            </a:r>
            <a:r>
              <a:rPr lang="en-US" sz="2400" b="1" i="1" dirty="0">
                <a:solidFill>
                  <a:srgbClr val="CD134D"/>
                </a:solidFill>
                <a:ea typeface="SimSun" panose="02010600030101010101" pitchFamily="2" charset="-122"/>
                <a:cs typeface="Arial" panose="020B0604020202020204" pitchFamily="34" charset="0"/>
                <a:sym typeface="Wingdings" panose="05000000000000000000" pitchFamily="2" charset="2"/>
              </a:rPr>
              <a:t> </a:t>
            </a:r>
            <a:r>
              <a:rPr lang="en-US" sz="2200" b="1" i="1" dirty="0" err="1">
                <a:solidFill>
                  <a:srgbClr val="CD134D"/>
                </a:solidFill>
                <a:ea typeface="SimSun" panose="02010600030101010101" pitchFamily="2" charset="-122"/>
                <a:cs typeface="Arial" panose="020B0604020202020204" pitchFamily="34" charset="0"/>
                <a:sym typeface="Wingdings" panose="05000000000000000000" pitchFamily="2" charset="2"/>
              </a:rPr>
              <a:t>Không</a:t>
            </a:r>
            <a:r>
              <a:rPr lang="en-US" sz="2200" b="1" i="1" dirty="0">
                <a:solidFill>
                  <a:srgbClr val="CD134D"/>
                </a:solidFill>
                <a:ea typeface="SimSun" panose="02010600030101010101" pitchFamily="2" charset="-122"/>
                <a:cs typeface="Arial" panose="020B0604020202020204" pitchFamily="34" charset="0"/>
                <a:sym typeface="Wingdings" panose="05000000000000000000" pitchFamily="2" charset="2"/>
              </a:rPr>
              <a:t> </a:t>
            </a:r>
            <a:r>
              <a:rPr lang="en-US" sz="2200" b="1" i="1" dirty="0" err="1">
                <a:solidFill>
                  <a:srgbClr val="CD134D"/>
                </a:solidFill>
                <a:ea typeface="SimSun" panose="02010600030101010101" pitchFamily="2" charset="-122"/>
                <a:cs typeface="Arial" panose="020B0604020202020204" pitchFamily="34" charset="0"/>
                <a:sym typeface="Wingdings" panose="05000000000000000000" pitchFamily="2" charset="2"/>
              </a:rPr>
              <a:t>gian</a:t>
            </a:r>
            <a:r>
              <a:rPr lang="en-US" sz="2200" b="1" i="1" dirty="0">
                <a:solidFill>
                  <a:srgbClr val="CD134D"/>
                </a:solidFill>
                <a:ea typeface="SimSun" panose="02010600030101010101" pitchFamily="2" charset="-122"/>
                <a:cs typeface="Arial" panose="020B0604020202020204" pitchFamily="34" charset="0"/>
                <a:sym typeface="Wingdings" panose="05000000000000000000" pitchFamily="2" charset="2"/>
              </a:rPr>
              <a:t>:</a:t>
            </a:r>
            <a:r>
              <a:rPr lang="en-US" sz="2200" b="1"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Là</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hình</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thức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tồn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tại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của</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chất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xét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về</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mặt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b="1" i="1" u="sng" dirty="0" err="1">
                <a:solidFill>
                  <a:srgbClr val="0033CC"/>
                </a:solidFill>
                <a:ea typeface="SimSun" panose="02010600030101010101" pitchFamily="2" charset="-122"/>
                <a:cs typeface="Arial" panose="020B0604020202020204" pitchFamily="34" charset="0"/>
                <a:sym typeface="Wingdings" panose="05000000000000000000" pitchFamily="2" charset="2"/>
              </a:rPr>
              <a:t>quảng</a:t>
            </a:r>
            <a:r>
              <a:rPr lang="en-US" sz="2200" b="1" i="1" u="sng" dirty="0">
                <a:solidFill>
                  <a:srgbClr val="0033CC"/>
                </a:solidFill>
                <a:ea typeface="SimSun" panose="02010600030101010101" pitchFamily="2" charset="-122"/>
                <a:cs typeface="Arial" panose="020B0604020202020204" pitchFamily="34" charset="0"/>
                <a:sym typeface="Wingdings" panose="05000000000000000000" pitchFamily="2" charset="2"/>
              </a:rPr>
              <a:t> </a:t>
            </a:r>
            <a:r>
              <a:rPr lang="en-US" sz="2200" b="1" i="1" u="sng" dirty="0" err="1">
                <a:solidFill>
                  <a:srgbClr val="0033CC"/>
                </a:solidFill>
                <a:ea typeface="SimSun" panose="02010600030101010101" pitchFamily="2" charset="-122"/>
                <a:cs typeface="Arial" panose="020B0604020202020204" pitchFamily="34" charset="0"/>
                <a:sym typeface="Wingdings" panose="05000000000000000000" pitchFamily="2" charset="2"/>
              </a:rPr>
              <a:t>tính</a:t>
            </a:r>
            <a:r>
              <a:rPr lang="en-US" sz="2200" i="1" dirty="0">
                <a:solidFill>
                  <a:srgbClr val="FF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Các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sự</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hiện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tượng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tồn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tại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với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kết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cấu</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qui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mô</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khác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nhau</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trong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một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không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gian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nhất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định</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và</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tác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động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qua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lại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lẫn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nhau</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a:t>
            </a:r>
          </a:p>
          <a:p>
            <a:pPr algn="just" fontAlgn="base">
              <a:lnSpc>
                <a:spcPct val="130000"/>
              </a:lnSpc>
              <a:spcBef>
                <a:spcPct val="50000"/>
              </a:spcBef>
              <a:spcAft>
                <a:spcPct val="0"/>
              </a:spcAft>
              <a:buClrTx/>
              <a:buFontTx/>
              <a:buNone/>
            </a:pPr>
            <a:r>
              <a:rPr lang="en-US" sz="2200" b="1" dirty="0">
                <a:solidFill>
                  <a:srgbClr val="CD134D"/>
                </a:solidFill>
                <a:ea typeface="SimSun" panose="02010600030101010101" pitchFamily="2" charset="-122"/>
                <a:cs typeface="Arial" panose="020B0604020202020204" pitchFamily="34" charset="0"/>
                <a:sym typeface="Wingdings" panose="05000000000000000000" pitchFamily="2" charset="2"/>
              </a:rPr>
              <a:t> </a:t>
            </a:r>
            <a:r>
              <a:rPr lang="en-US" sz="2200" b="1" i="1" dirty="0" err="1">
                <a:solidFill>
                  <a:srgbClr val="CD134D"/>
                </a:solidFill>
                <a:ea typeface="SimSun" panose="02010600030101010101" pitchFamily="2" charset="-122"/>
                <a:cs typeface="Arial" panose="020B0604020202020204" pitchFamily="34" charset="0"/>
                <a:sym typeface="Wingdings" panose="05000000000000000000" pitchFamily="2" charset="2"/>
              </a:rPr>
              <a:t>Thời</a:t>
            </a:r>
            <a:r>
              <a:rPr lang="en-US" sz="2200" b="1" i="1" dirty="0">
                <a:solidFill>
                  <a:srgbClr val="CD134D"/>
                </a:solidFill>
                <a:ea typeface="SimSun" panose="02010600030101010101" pitchFamily="2" charset="-122"/>
                <a:cs typeface="Arial" panose="020B0604020202020204" pitchFamily="34" charset="0"/>
                <a:sym typeface="Wingdings" panose="05000000000000000000" pitchFamily="2" charset="2"/>
              </a:rPr>
              <a:t> </a:t>
            </a:r>
            <a:r>
              <a:rPr lang="en-US" sz="2200" b="1" i="1" dirty="0" err="1">
                <a:solidFill>
                  <a:srgbClr val="CD134D"/>
                </a:solidFill>
                <a:ea typeface="SimSun" panose="02010600030101010101" pitchFamily="2" charset="-122"/>
                <a:cs typeface="Arial" panose="020B0604020202020204" pitchFamily="34" charset="0"/>
                <a:sym typeface="Wingdings" panose="05000000000000000000" pitchFamily="2" charset="2"/>
              </a:rPr>
              <a:t>gian</a:t>
            </a:r>
            <a:r>
              <a:rPr lang="en-US" sz="2200" b="1" i="1" dirty="0">
                <a:solidFill>
                  <a:srgbClr val="CD134D"/>
                </a:solidFill>
                <a:ea typeface="SimSun" panose="02010600030101010101" pitchFamily="2" charset="-122"/>
                <a:cs typeface="Arial" panose="020B0604020202020204" pitchFamily="34" charset="0"/>
                <a:sym typeface="Wingdings" panose="05000000000000000000" pitchFamily="2" charset="2"/>
              </a:rPr>
              <a:t>:</a:t>
            </a:r>
            <a:r>
              <a:rPr lang="en-US" sz="2200" b="1"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Là</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hình</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thức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tồn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tại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của</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chất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xét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về</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mặt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b="1" i="1" u="sng" dirty="0" err="1">
                <a:solidFill>
                  <a:srgbClr val="0033CC"/>
                </a:solidFill>
                <a:ea typeface="SimSun" panose="02010600030101010101" pitchFamily="2" charset="-122"/>
                <a:cs typeface="Arial" panose="020B0604020202020204" pitchFamily="34" charset="0"/>
                <a:sym typeface="Wingdings" panose="05000000000000000000" pitchFamily="2" charset="2"/>
              </a:rPr>
              <a:t>trường</a:t>
            </a:r>
            <a:r>
              <a:rPr lang="en-US" sz="2200" b="1" i="1" u="sng" dirty="0">
                <a:solidFill>
                  <a:srgbClr val="0033CC"/>
                </a:solidFill>
                <a:ea typeface="SimSun" panose="02010600030101010101" pitchFamily="2" charset="-122"/>
                <a:cs typeface="Arial" panose="020B0604020202020204" pitchFamily="34" charset="0"/>
                <a:sym typeface="Wingdings" panose="05000000000000000000" pitchFamily="2" charset="2"/>
              </a:rPr>
              <a:t> </a:t>
            </a:r>
            <a:r>
              <a:rPr lang="en-US" sz="2200" b="1" i="1" u="sng" dirty="0" err="1">
                <a:solidFill>
                  <a:srgbClr val="0033CC"/>
                </a:solidFill>
                <a:ea typeface="SimSun" panose="02010600030101010101" pitchFamily="2" charset="-122"/>
                <a:cs typeface="Arial" panose="020B0604020202020204" pitchFamily="34" charset="0"/>
                <a:sym typeface="Wingdings" panose="05000000000000000000" pitchFamily="2" charset="2"/>
              </a:rPr>
              <a:t>tính</a:t>
            </a:r>
            <a:r>
              <a:rPr lang="en-US" sz="2200" b="1" dirty="0">
                <a:solidFill>
                  <a:srgbClr val="0033CC"/>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Đó</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là</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b="1" dirty="0" err="1">
                <a:solidFill>
                  <a:srgbClr val="006600"/>
                </a:solidFill>
                <a:ea typeface="SimSun" panose="02010600030101010101" pitchFamily="2" charset="-122"/>
                <a:cs typeface="Arial" panose="020B0604020202020204" pitchFamily="34" charset="0"/>
                <a:sym typeface="Wingdings" panose="05000000000000000000" pitchFamily="2" charset="2"/>
              </a:rPr>
              <a:t>độ</a:t>
            </a:r>
            <a:r>
              <a:rPr lang="en-US" sz="2200" b="1" dirty="0">
                <a:solidFill>
                  <a:srgbClr val="006600"/>
                </a:solidFill>
                <a:ea typeface="SimSun" panose="02010600030101010101" pitchFamily="2" charset="-122"/>
                <a:cs typeface="Arial" panose="020B0604020202020204" pitchFamily="34" charset="0"/>
                <a:sym typeface="Wingdings" panose="05000000000000000000" pitchFamily="2" charset="2"/>
              </a:rPr>
              <a:t> </a:t>
            </a:r>
            <a:r>
              <a:rPr lang="en-US" sz="2200" b="1" dirty="0" err="1">
                <a:solidFill>
                  <a:srgbClr val="006600"/>
                </a:solidFill>
                <a:ea typeface="SimSun" panose="02010600030101010101" pitchFamily="2" charset="-122"/>
                <a:cs typeface="Arial" panose="020B0604020202020204" pitchFamily="34" charset="0"/>
                <a:sym typeface="Wingdings" panose="05000000000000000000" pitchFamily="2" charset="2"/>
              </a:rPr>
              <a:t>dài</a:t>
            </a:r>
            <a:r>
              <a:rPr lang="en-US" sz="2200" b="1" dirty="0">
                <a:solidFill>
                  <a:srgbClr val="006600"/>
                </a:solidFill>
                <a:ea typeface="SimSun" panose="02010600030101010101" pitchFamily="2" charset="-122"/>
                <a:cs typeface="Arial" panose="020B0604020202020204" pitchFamily="34" charset="0"/>
                <a:sym typeface="Wingdings" panose="05000000000000000000" pitchFamily="2" charset="2"/>
              </a:rPr>
              <a:t> </a:t>
            </a:r>
            <a:r>
              <a:rPr lang="en-US" sz="2200" b="1" dirty="0" err="1">
                <a:solidFill>
                  <a:srgbClr val="006600"/>
                </a:solidFill>
                <a:ea typeface="SimSun" panose="02010600030101010101" pitchFamily="2" charset="-122"/>
                <a:cs typeface="Arial" panose="020B0604020202020204" pitchFamily="34" charset="0"/>
                <a:sym typeface="Wingdings" panose="05000000000000000000" pitchFamily="2" charset="2"/>
              </a:rPr>
              <a:t>diễn</a:t>
            </a:r>
            <a:r>
              <a:rPr lang="en-US" sz="2200" b="1" dirty="0">
                <a:solidFill>
                  <a:srgbClr val="006600"/>
                </a:solidFill>
                <a:ea typeface="SimSun" panose="02010600030101010101" pitchFamily="2" charset="-122"/>
                <a:cs typeface="Arial" panose="020B0604020202020204" pitchFamily="34" charset="0"/>
                <a:sym typeface="Wingdings" panose="05000000000000000000" pitchFamily="2" charset="2"/>
              </a:rPr>
              <a:t> </a:t>
            </a:r>
            <a:r>
              <a:rPr lang="en-US" sz="2200" b="1" dirty="0" err="1">
                <a:solidFill>
                  <a:srgbClr val="006600"/>
                </a:solidFill>
                <a:ea typeface="SimSun" panose="02010600030101010101" pitchFamily="2" charset="-122"/>
                <a:cs typeface="Arial" panose="020B0604020202020204" pitchFamily="34" charset="0"/>
                <a:sym typeface="Wingdings" panose="05000000000000000000" pitchFamily="2" charset="2"/>
              </a:rPr>
              <a:t>biến</a:t>
            </a:r>
            <a:r>
              <a:rPr lang="en-US" sz="2200" b="1" dirty="0">
                <a:solidFill>
                  <a:srgbClr val="0066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của</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các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sự</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hiện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tượng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với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sự</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động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a:t>
            </a:r>
          </a:p>
        </p:txBody>
      </p:sp>
      <p:pic>
        <p:nvPicPr>
          <p:cNvPr id="6" name="Picture 8" descr="tim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747268">
            <a:off x="9008986" y="1381325"/>
            <a:ext cx="2736850" cy="2307133"/>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a:extLst>
            <a:ext uri="{909E8E84-426E-40DD-AFC4-6F175D3DCCD1}">
              <a14:hiddenFill xmlns:a14="http://schemas.microsoft.com/office/drawing/2010/main">
                <a:solidFill>
                  <a:srgbClr val="FFFFFF"/>
                </a:solidFill>
              </a14:hiddenFill>
            </a:ext>
          </a:extLst>
        </p:spPr>
      </p:pic>
      <p:pic>
        <p:nvPicPr>
          <p:cNvPr id="7" name="Picture 10" descr="Ảnh20"/>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8916959" y="3176888"/>
            <a:ext cx="1152525" cy="86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9" descr="j0286668"/>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0012333" y="3289602"/>
            <a:ext cx="1008062"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descr="neptun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687790">
            <a:off x="8643907" y="4383824"/>
            <a:ext cx="2736850" cy="2035175"/>
          </a:xfrm>
          <a:prstGeom prst="rect">
            <a:avLst/>
          </a:prstGeom>
          <a:solidFill>
            <a:srgbClr val="FFFFFF">
              <a:shade val="85000"/>
            </a:srgbClr>
          </a:solidFill>
          <a:ln w="1905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p:spPr>
      </p:pic>
    </p:spTree>
    <p:extLst>
      <p:ext uri="{BB962C8B-B14F-4D97-AF65-F5344CB8AC3E}">
        <p14:creationId xmlns:p14="http://schemas.microsoft.com/office/powerpoint/2010/main" val="86825016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2931278" y="519388"/>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0033CC"/>
                </a:solidFill>
                <a:ea typeface="SimSun" panose="02010600030101010101" pitchFamily="2" charset="-122"/>
                <a:cs typeface="Arial" panose="020B0604020202020204" pitchFamily="34" charset="0"/>
              </a:rPr>
              <a:t>Tính</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chất</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của</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không</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gian</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thời</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gian</a:t>
            </a:r>
            <a:endParaRPr lang="en-US" sz="2400" b="1" dirty="0">
              <a:solidFill>
                <a:srgbClr val="0033CC"/>
              </a:solidFill>
              <a:ea typeface="SimSun" panose="02010600030101010101" pitchFamily="2" charset="-122"/>
              <a:cs typeface="Arial" panose="020B0604020202020204" pitchFamily="34" charset="0"/>
            </a:endParaRPr>
          </a:p>
        </p:txBody>
      </p:sp>
      <p:grpSp>
        <p:nvGrpSpPr>
          <p:cNvPr id="4" name="Group 26"/>
          <p:cNvGrpSpPr>
            <a:grpSpLocks/>
          </p:cNvGrpSpPr>
          <p:nvPr/>
        </p:nvGrpSpPr>
        <p:grpSpPr bwMode="auto">
          <a:xfrm>
            <a:off x="558108" y="1884038"/>
            <a:ext cx="2344737" cy="3561362"/>
            <a:chOff x="326245" y="2076413"/>
            <a:chExt cx="2413471" cy="3044878"/>
          </a:xfrm>
        </p:grpSpPr>
        <p:sp>
          <p:nvSpPr>
            <p:cNvPr id="5" name="Text Box 2"/>
            <p:cNvSpPr txBox="1">
              <a:spLocks noChangeArrowheads="1"/>
            </p:cNvSpPr>
            <p:nvPr/>
          </p:nvSpPr>
          <p:spPr bwMode="auto">
            <a:xfrm rot="10788493" flipV="1">
              <a:off x="613583" y="4726579"/>
              <a:ext cx="1491303" cy="39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ts val="200"/>
                </a:spcBef>
                <a:spcAft>
                  <a:spcPts val="200"/>
                </a:spcAft>
                <a:buClrTx/>
                <a:buNone/>
              </a:pPr>
              <a:r>
                <a:rPr lang="en-US" sz="2400" b="1">
                  <a:solidFill>
                    <a:srgbClr val="333300"/>
                  </a:solidFill>
                  <a:ea typeface="SimSun" panose="02010600030101010101" pitchFamily="2" charset="-122"/>
                  <a:cs typeface="Arial" panose="020B0604020202020204" pitchFamily="34" charset="0"/>
                </a:rPr>
                <a:t>V.I.Lênin</a:t>
              </a:r>
            </a:p>
          </p:txBody>
        </p:sp>
        <p:pic>
          <p:nvPicPr>
            <p:cNvPr id="6" name="Picture 5"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6245" y="2076413"/>
              <a:ext cx="2413471" cy="2648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2"/>
          <p:cNvGrpSpPr>
            <a:grpSpLocks/>
          </p:cNvGrpSpPr>
          <p:nvPr/>
        </p:nvGrpSpPr>
        <p:grpSpPr bwMode="auto">
          <a:xfrm>
            <a:off x="3480219" y="1884038"/>
            <a:ext cx="7680960" cy="3069770"/>
            <a:chOff x="3160548" y="2060848"/>
            <a:chExt cx="5804291" cy="2700943"/>
          </a:xfrm>
        </p:grpSpPr>
        <p:sp>
          <p:nvSpPr>
            <p:cNvPr id="8" name="Rounded Rectangle 7"/>
            <p:cNvSpPr/>
            <p:nvPr/>
          </p:nvSpPr>
          <p:spPr bwMode="auto">
            <a:xfrm>
              <a:off x="4140101" y="3068734"/>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6600"/>
                  </a:solidFill>
                  <a:latin typeface="Arial" panose="020B0604020202020204" pitchFamily="34" charset="0"/>
                  <a:cs typeface="Arial" panose="020B0604020202020204" pitchFamily="34" charset="0"/>
                </a:rPr>
                <a:t>Tính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vĩnh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cửu</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vô</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tận</a:t>
              </a:r>
              <a:endParaRPr lang="en-US" sz="2400" b="1" dirty="0">
                <a:solidFill>
                  <a:srgbClr val="006600"/>
                </a:solidFill>
                <a:latin typeface="Arial" panose="020B0604020202020204" pitchFamily="34" charset="0"/>
                <a:cs typeface="Arial" panose="020B0604020202020204" pitchFamily="34" charset="0"/>
              </a:endParaRPr>
            </a:p>
          </p:txBody>
        </p:sp>
        <p:sp>
          <p:nvSpPr>
            <p:cNvPr id="9" name="Rounded Rectangle 8"/>
            <p:cNvSpPr/>
            <p:nvPr/>
          </p:nvSpPr>
          <p:spPr bwMode="auto">
            <a:xfrm>
              <a:off x="3168486" y="4063924"/>
              <a:ext cx="5783653" cy="697867"/>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0000"/>
                  </a:solidFill>
                  <a:latin typeface="Arial" panose="020B0604020202020204" pitchFamily="34" charset="0"/>
                  <a:cs typeface="Arial" panose="020B0604020202020204" pitchFamily="34" charset="0"/>
                </a:rPr>
                <a:t>Tính</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ba</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chiều</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của</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không</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gian</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một</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chiều</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của</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thời</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gian</a:t>
              </a:r>
              <a:endParaRPr lang="en-US" sz="2400" b="1" dirty="0">
                <a:solidFill>
                  <a:srgbClr val="000000"/>
                </a:solidFill>
                <a:latin typeface="Arial" panose="020B0604020202020204" pitchFamily="34" charset="0"/>
                <a:cs typeface="Arial" panose="020B0604020202020204" pitchFamily="34" charset="0"/>
              </a:endParaRPr>
            </a:p>
          </p:txBody>
        </p:sp>
        <p:sp>
          <p:nvSpPr>
            <p:cNvPr id="10" name="Rounded Rectangle 9"/>
            <p:cNvSpPr/>
            <p:nvPr/>
          </p:nvSpPr>
          <p:spPr bwMode="auto">
            <a:xfrm>
              <a:off x="4140101" y="2060848"/>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6600"/>
                  </a:solidFill>
                  <a:latin typeface="Arial" panose="020B0604020202020204" pitchFamily="34" charset="0"/>
                  <a:cs typeface="Arial" panose="020B0604020202020204" pitchFamily="34" charset="0"/>
                </a:rPr>
                <a:t>Tính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khách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quan</a:t>
              </a:r>
              <a:endParaRPr lang="en-US" sz="2400" b="1" dirty="0">
                <a:solidFill>
                  <a:srgbClr val="006600"/>
                </a:solidFill>
                <a:latin typeface="Arial" panose="020B0604020202020204" pitchFamily="34" charset="0"/>
                <a:cs typeface="Arial" panose="020B0604020202020204" pitchFamily="34" charset="0"/>
              </a:endParaRPr>
            </a:p>
          </p:txBody>
        </p:sp>
        <p:pic>
          <p:nvPicPr>
            <p:cNvPr id="11"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0548" y="2060848"/>
              <a:ext cx="988968" cy="1991018"/>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grpSp>
      <p:sp>
        <p:nvSpPr>
          <p:cNvPr id="12" name="Text Box 6"/>
          <p:cNvSpPr txBox="1">
            <a:spLocks noChangeArrowheads="1"/>
          </p:cNvSpPr>
          <p:nvPr/>
        </p:nvSpPr>
        <p:spPr bwMode="auto">
          <a:xfrm>
            <a:off x="2902845" y="5081891"/>
            <a:ext cx="846137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None/>
            </a:pPr>
            <a:r>
              <a:rPr lang="en-US" sz="2400" b="1" dirty="0">
                <a:solidFill>
                  <a:srgbClr val="FF0000"/>
                </a:solidFill>
                <a:ea typeface="SimSun" panose="02010600030101010101" pitchFamily="2" charset="-122"/>
                <a:cs typeface="Arial" panose="020B0604020202020204" pitchFamily="34" charset="0"/>
              </a:rPr>
              <a:t>	Theo </a:t>
            </a:r>
            <a:r>
              <a:rPr lang="en-US" sz="2400" b="1" dirty="0" err="1">
                <a:solidFill>
                  <a:srgbClr val="FF0000"/>
                </a:solidFill>
                <a:ea typeface="SimSun" panose="02010600030101010101" pitchFamily="2" charset="-122"/>
                <a:cs typeface="Arial" panose="020B0604020202020204" pitchFamily="34" charset="0"/>
              </a:rPr>
              <a:t>V.I.Lênin</a:t>
            </a:r>
            <a:r>
              <a:rPr lang="en-US" sz="2400" b="1" dirty="0">
                <a:solidFill>
                  <a:srgbClr val="FF0000"/>
                </a:solidFill>
                <a:ea typeface="SimSun" panose="02010600030101010101" pitchFamily="2" charset="-122"/>
                <a:cs typeface="Arial" panose="020B0604020202020204" pitchFamily="34" charset="0"/>
              </a:rPr>
              <a:t>: </a:t>
            </a:r>
            <a:r>
              <a:rPr lang="en-US" sz="2400" b="1" dirty="0">
                <a:solidFill>
                  <a:srgbClr val="002060"/>
                </a:solidFill>
                <a:ea typeface="SimSun" panose="02010600030101010101" pitchFamily="2" charset="-122"/>
                <a:cs typeface="Arial" panose="020B0604020202020204" pitchFamily="34" charset="0"/>
              </a:rPr>
              <a:t>“</a:t>
            </a:r>
            <a:r>
              <a:rPr lang="en-US" sz="2400" i="1" dirty="0" err="1">
                <a:solidFill>
                  <a:srgbClr val="002060"/>
                </a:solidFill>
                <a:ea typeface="SimSun" panose="02010600030101010101" pitchFamily="2" charset="-122"/>
                <a:cs typeface="Arial" panose="020B0604020202020204" pitchFamily="34" charset="0"/>
              </a:rPr>
              <a:t>Trong</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thế</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giới</a:t>
            </a:r>
            <a:r>
              <a:rPr lang="en-US" sz="2400" i="1" dirty="0">
                <a:solidFill>
                  <a:srgbClr val="002060"/>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không</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có</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gì</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ngoài</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vật</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chất</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đang</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vận</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động</a:t>
            </a:r>
            <a:r>
              <a:rPr lang="en-US" sz="2400" b="1" i="1" dirty="0">
                <a:solidFill>
                  <a:srgbClr val="990099"/>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và</a:t>
            </a:r>
            <a:r>
              <a:rPr lang="en-US" sz="2400" i="1" dirty="0">
                <a:solidFill>
                  <a:srgbClr val="00206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vật</a:t>
            </a:r>
            <a:r>
              <a:rPr lang="en-US" sz="2400" b="1" i="1" dirty="0">
                <a:solidFill>
                  <a:srgbClr val="0070C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chất</a:t>
            </a:r>
            <a:r>
              <a:rPr lang="en-US" sz="2400" b="1" i="1" dirty="0">
                <a:solidFill>
                  <a:srgbClr val="0070C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đang</a:t>
            </a:r>
            <a:r>
              <a:rPr lang="en-US" sz="2400" b="1" i="1" dirty="0">
                <a:solidFill>
                  <a:srgbClr val="0070C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vận</a:t>
            </a:r>
            <a:r>
              <a:rPr lang="en-US" sz="2400" b="1" i="1" dirty="0">
                <a:solidFill>
                  <a:srgbClr val="0070C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động</a:t>
            </a:r>
            <a:r>
              <a:rPr lang="en-US" sz="2400" b="1" i="1" dirty="0">
                <a:solidFill>
                  <a:srgbClr val="0070C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không</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thể</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vận</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động</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ngoài</a:t>
            </a:r>
            <a:r>
              <a:rPr lang="en-US" sz="2400" i="1" dirty="0">
                <a:solidFill>
                  <a:srgbClr val="002060"/>
                </a:solidFill>
                <a:ea typeface="SimSun" panose="02010600030101010101" pitchFamily="2" charset="-122"/>
                <a:cs typeface="Arial" panose="020B0604020202020204" pitchFamily="34" charset="0"/>
              </a:rPr>
              <a:t> </a:t>
            </a:r>
            <a:r>
              <a:rPr lang="en-US" sz="2400" b="1" i="1" dirty="0" err="1">
                <a:solidFill>
                  <a:srgbClr val="C00000"/>
                </a:solidFill>
                <a:ea typeface="SimSun" panose="02010600030101010101" pitchFamily="2" charset="-122"/>
                <a:cs typeface="Arial" panose="020B0604020202020204" pitchFamily="34" charset="0"/>
              </a:rPr>
              <a:t>không</a:t>
            </a:r>
            <a:r>
              <a:rPr lang="en-US" sz="2400" b="1" i="1" dirty="0">
                <a:solidFill>
                  <a:srgbClr val="C00000"/>
                </a:solidFill>
                <a:ea typeface="SimSun" panose="02010600030101010101" pitchFamily="2" charset="-122"/>
                <a:cs typeface="Arial" panose="020B0604020202020204" pitchFamily="34" charset="0"/>
              </a:rPr>
              <a:t> </a:t>
            </a:r>
            <a:r>
              <a:rPr lang="en-US" sz="2400" b="1" i="1" dirty="0" err="1">
                <a:solidFill>
                  <a:srgbClr val="C00000"/>
                </a:solidFill>
                <a:ea typeface="SimSun" panose="02010600030101010101" pitchFamily="2" charset="-122"/>
                <a:cs typeface="Arial" panose="020B0604020202020204" pitchFamily="34" charset="0"/>
              </a:rPr>
              <a:t>gian</a:t>
            </a:r>
            <a:r>
              <a:rPr lang="en-US" sz="2400" b="1" i="1" dirty="0">
                <a:solidFill>
                  <a:srgbClr val="C00000"/>
                </a:solidFill>
                <a:ea typeface="SimSun" panose="02010600030101010101" pitchFamily="2" charset="-122"/>
                <a:cs typeface="Arial" panose="020B0604020202020204" pitchFamily="34" charset="0"/>
              </a:rPr>
              <a:t>, </a:t>
            </a:r>
            <a:r>
              <a:rPr lang="en-US" sz="2400" b="1" i="1" dirty="0" err="1">
                <a:solidFill>
                  <a:srgbClr val="C00000"/>
                </a:solidFill>
                <a:ea typeface="SimSun" panose="02010600030101010101" pitchFamily="2" charset="-122"/>
                <a:cs typeface="Arial" panose="020B0604020202020204" pitchFamily="34" charset="0"/>
              </a:rPr>
              <a:t>thời</a:t>
            </a:r>
            <a:r>
              <a:rPr lang="en-US" sz="2400" b="1" i="1" dirty="0">
                <a:solidFill>
                  <a:srgbClr val="C00000"/>
                </a:solidFill>
                <a:ea typeface="SimSun" panose="02010600030101010101" pitchFamily="2" charset="-122"/>
                <a:cs typeface="Arial" panose="020B0604020202020204" pitchFamily="34" charset="0"/>
              </a:rPr>
              <a:t> </a:t>
            </a:r>
            <a:r>
              <a:rPr lang="en-US" sz="2400" b="1" i="1" dirty="0" err="1">
                <a:solidFill>
                  <a:srgbClr val="C00000"/>
                </a:solidFill>
                <a:ea typeface="SimSun" panose="02010600030101010101" pitchFamily="2" charset="-122"/>
                <a:cs typeface="Arial" panose="020B0604020202020204" pitchFamily="34" charset="0"/>
              </a:rPr>
              <a:t>gian</a:t>
            </a:r>
            <a:r>
              <a:rPr lang="en-US" sz="2400" b="1" i="1" dirty="0">
                <a:solidFill>
                  <a:srgbClr val="002060"/>
                </a:solidFill>
                <a:ea typeface="SimSun" panose="02010600030101010101" pitchFamily="2" charset="-122"/>
                <a:cs typeface="Arial" panose="020B0604020202020204" pitchFamily="34" charset="0"/>
              </a:rPr>
              <a:t>”.</a:t>
            </a:r>
          </a:p>
        </p:txBody>
      </p:sp>
    </p:spTree>
    <p:extLst>
      <p:ext uri="{BB962C8B-B14F-4D97-AF65-F5344CB8AC3E}">
        <p14:creationId xmlns:p14="http://schemas.microsoft.com/office/powerpoint/2010/main" val="33526113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54376" y="202901"/>
            <a:ext cx="7193911" cy="461665"/>
          </a:xfrm>
          <a:prstGeom prst="rect">
            <a:avLst/>
          </a:prstGeom>
        </p:spPr>
        <p:txBody>
          <a:bodyPr wrap="square">
            <a:spAutoFit/>
          </a:bodyPr>
          <a:lstStyle/>
          <a:p>
            <a:pPr algn="ctr">
              <a:spcBef>
                <a:spcPts val="200"/>
              </a:spcBef>
              <a:spcAft>
                <a:spcPts val="200"/>
              </a:spcAft>
            </a:pPr>
            <a:r>
              <a:rPr lang="en-US" sz="2400" b="1" dirty="0">
                <a:solidFill>
                  <a:srgbClr val="FF0000"/>
                </a:solidFill>
                <a:latin typeface="+mj-lt"/>
                <a:ea typeface="Times New Roman" panose="02020603050405020304" pitchFamily="18" charset="0"/>
              </a:rPr>
              <a:t>e. </a:t>
            </a:r>
            <a:r>
              <a:rPr lang="en-US" sz="2400" b="1" dirty="0" err="1">
                <a:solidFill>
                  <a:srgbClr val="FF0000"/>
                </a:solidFill>
                <a:latin typeface="+mj-lt"/>
                <a:ea typeface="Times New Roman" panose="02020603050405020304" pitchFamily="18" charset="0"/>
              </a:rPr>
              <a:t>Tính</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thống</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nhất</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vật</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chất</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của</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thế</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giới</a:t>
            </a:r>
            <a:endParaRPr lang="en-US" sz="2400" b="1" dirty="0">
              <a:solidFill>
                <a:srgbClr val="FF0000"/>
              </a:solidFill>
              <a:effectLst/>
              <a:latin typeface="+mj-lt"/>
              <a:ea typeface="Times New Roman" panose="02020603050405020304" pitchFamily="18" charset="0"/>
            </a:endParaRPr>
          </a:p>
        </p:txBody>
      </p:sp>
      <p:grpSp>
        <p:nvGrpSpPr>
          <p:cNvPr id="4" name="Group 3"/>
          <p:cNvGrpSpPr>
            <a:grpSpLocks/>
          </p:cNvGrpSpPr>
          <p:nvPr/>
        </p:nvGrpSpPr>
        <p:grpSpPr bwMode="auto">
          <a:xfrm>
            <a:off x="2715910" y="2361974"/>
            <a:ext cx="8077199" cy="4196480"/>
            <a:chOff x="514004" y="2205038"/>
            <a:chExt cx="7083053" cy="6327114"/>
          </a:xfrm>
        </p:grpSpPr>
        <p:sp>
          <p:nvSpPr>
            <p:cNvPr id="5" name="Oval 4"/>
            <p:cNvSpPr>
              <a:spLocks noChangeArrowheads="1"/>
            </p:cNvSpPr>
            <p:nvPr/>
          </p:nvSpPr>
          <p:spPr bwMode="auto">
            <a:xfrm>
              <a:off x="2919569" y="2930886"/>
              <a:ext cx="3474706" cy="1991242"/>
            </a:xfrm>
            <a:prstGeom prst="ellipse">
              <a:avLst/>
            </a:prstGeom>
            <a:solidFill>
              <a:srgbClr val="0070C0"/>
            </a:solidFill>
            <a:ln w="9525">
              <a:solidFill>
                <a:schemeClr val="tx1"/>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dirty="0" err="1">
                  <a:solidFill>
                    <a:srgbClr val="FFFFFF"/>
                  </a:solidFill>
                  <a:latin typeface="+mn-lt"/>
                  <a:cs typeface="Arial" panose="020B0604020202020204" pitchFamily="34" charset="0"/>
                </a:rPr>
                <a:t>Thế</a:t>
              </a:r>
              <a:r>
                <a:rPr lang="en-US" sz="2000" b="1" dirty="0">
                  <a:solidFill>
                    <a:srgbClr val="FFFFFF"/>
                  </a:solidFill>
                  <a:latin typeface="+mn-lt"/>
                  <a:cs typeface="Arial" panose="020B0604020202020204" pitchFamily="34" charset="0"/>
                </a:rPr>
                <a:t> </a:t>
              </a:r>
              <a:r>
                <a:rPr lang="en-US" sz="2000" b="1" dirty="0" err="1">
                  <a:solidFill>
                    <a:srgbClr val="FFFFFF"/>
                  </a:solidFill>
                  <a:latin typeface="+mn-lt"/>
                  <a:cs typeface="Arial" panose="020B0604020202020204" pitchFamily="34" charset="0"/>
                </a:rPr>
                <a:t>giới</a:t>
              </a:r>
              <a:r>
                <a:rPr lang="en-US" sz="2000" b="1" dirty="0">
                  <a:solidFill>
                    <a:srgbClr val="FFFFFF"/>
                  </a:solidFill>
                  <a:latin typeface="+mn-lt"/>
                  <a:cs typeface="Arial" panose="020B0604020202020204" pitchFamily="34" charset="0"/>
                </a:rPr>
                <a:t> </a:t>
              </a:r>
              <a:r>
                <a:rPr lang="en-US" sz="2000" b="1" dirty="0" err="1">
                  <a:solidFill>
                    <a:srgbClr val="FFFFFF"/>
                  </a:solidFill>
                  <a:latin typeface="+mn-lt"/>
                  <a:cs typeface="Arial" panose="020B0604020202020204" pitchFamily="34" charset="0"/>
                </a:rPr>
                <a:t>thống</a:t>
              </a:r>
              <a:r>
                <a:rPr lang="en-US" sz="2000" b="1" dirty="0">
                  <a:solidFill>
                    <a:srgbClr val="FFFFFF"/>
                  </a:solidFill>
                  <a:latin typeface="+mn-lt"/>
                  <a:cs typeface="Arial" panose="020B0604020202020204" pitchFamily="34" charset="0"/>
                </a:rPr>
                <a:t> </a:t>
              </a:r>
            </a:p>
            <a:p>
              <a:pPr algn="ctr" fontAlgn="base">
                <a:spcBef>
                  <a:spcPct val="0"/>
                </a:spcBef>
                <a:spcAft>
                  <a:spcPct val="0"/>
                </a:spcAft>
                <a:buClrTx/>
                <a:buFontTx/>
                <a:buNone/>
              </a:pPr>
              <a:r>
                <a:rPr lang="en-US" sz="2000" b="1" dirty="0" err="1">
                  <a:solidFill>
                    <a:srgbClr val="FFFFFF"/>
                  </a:solidFill>
                  <a:latin typeface="+mn-lt"/>
                  <a:cs typeface="Arial" panose="020B0604020202020204" pitchFamily="34" charset="0"/>
                </a:rPr>
                <a:t>nhất</a:t>
              </a:r>
              <a:r>
                <a:rPr lang="en-US" sz="2000" b="1" dirty="0">
                  <a:solidFill>
                    <a:srgbClr val="FFFFFF"/>
                  </a:solidFill>
                  <a:latin typeface="+mn-lt"/>
                  <a:cs typeface="Arial" panose="020B0604020202020204" pitchFamily="34" charset="0"/>
                </a:rPr>
                <a:t> ở </a:t>
              </a:r>
              <a:r>
                <a:rPr lang="en-US" sz="2000" b="1" dirty="0" err="1">
                  <a:solidFill>
                    <a:srgbClr val="FFFFFF"/>
                  </a:solidFill>
                  <a:latin typeface="+mn-lt"/>
                  <a:cs typeface="Arial" panose="020B0604020202020204" pitchFamily="34" charset="0"/>
                </a:rPr>
                <a:t>tính</a:t>
              </a:r>
              <a:r>
                <a:rPr lang="en-US" sz="2000" b="1" dirty="0">
                  <a:solidFill>
                    <a:srgbClr val="FFFFFF"/>
                  </a:solidFill>
                  <a:latin typeface="+mn-lt"/>
                  <a:cs typeface="Arial" panose="020B0604020202020204" pitchFamily="34" charset="0"/>
                </a:rPr>
                <a:t> </a:t>
              </a:r>
              <a:r>
                <a:rPr lang="en-US" sz="2000" b="1" dirty="0" err="1">
                  <a:solidFill>
                    <a:srgbClr val="FFFFFF"/>
                  </a:solidFill>
                  <a:latin typeface="+mn-lt"/>
                  <a:cs typeface="Arial" panose="020B0604020202020204" pitchFamily="34" charset="0"/>
                </a:rPr>
                <a:t>vật</a:t>
              </a:r>
              <a:r>
                <a:rPr lang="en-US" sz="2000" b="1" dirty="0">
                  <a:solidFill>
                    <a:srgbClr val="FFFFFF"/>
                  </a:solidFill>
                  <a:latin typeface="+mn-lt"/>
                  <a:cs typeface="Arial" panose="020B0604020202020204" pitchFamily="34" charset="0"/>
                </a:rPr>
                <a:t> </a:t>
              </a:r>
              <a:r>
                <a:rPr lang="en-US" sz="2000" b="1" dirty="0" err="1">
                  <a:solidFill>
                    <a:srgbClr val="FFFFFF"/>
                  </a:solidFill>
                  <a:latin typeface="+mn-lt"/>
                  <a:cs typeface="Arial" panose="020B0604020202020204" pitchFamily="34" charset="0"/>
                </a:rPr>
                <a:t>chất</a:t>
              </a:r>
              <a:endParaRPr lang="en-US" sz="2000" b="1" dirty="0">
                <a:solidFill>
                  <a:srgbClr val="FFFFFF"/>
                </a:solidFill>
                <a:latin typeface="+mn-lt"/>
                <a:cs typeface="Arial" panose="020B0604020202020204" pitchFamily="34" charset="0"/>
              </a:endParaRPr>
            </a:p>
          </p:txBody>
        </p:sp>
        <p:sp>
          <p:nvSpPr>
            <p:cNvPr id="6" name="Rectangle 7"/>
            <p:cNvSpPr>
              <a:spLocks noChangeArrowheads="1"/>
            </p:cNvSpPr>
            <p:nvPr/>
          </p:nvSpPr>
          <p:spPr bwMode="auto">
            <a:xfrm>
              <a:off x="2507284" y="5995672"/>
              <a:ext cx="4607976" cy="2536480"/>
            </a:xfrm>
            <a:prstGeom prst="rect">
              <a:avLst/>
            </a:prstGeom>
            <a:solidFill>
              <a:schemeClr val="bg1"/>
            </a:solidFill>
            <a:ln w="9525">
              <a:solidFill>
                <a:srgbClr val="0033CC"/>
              </a:solidFill>
              <a:miter lim="800000"/>
              <a:headEnd/>
              <a:tailEnd/>
            </a:ln>
            <a:effectLst/>
          </p:spPr>
          <p:txBody>
            <a:bodyPr wrap="none" anchor="ctr"/>
            <a:lstStyle/>
            <a:p>
              <a:pPr algn="ctr" fontAlgn="base">
                <a:spcBef>
                  <a:spcPct val="0"/>
                </a:spcBef>
                <a:spcAft>
                  <a:spcPct val="0"/>
                </a:spcAft>
                <a:defRPr/>
              </a:pPr>
              <a:endParaRPr lang="en-US" sz="2000" b="1" dirty="0">
                <a:solidFill>
                  <a:srgbClr val="FFFFFF"/>
                </a:solidFill>
                <a:effectLst>
                  <a:outerShdw blurRad="38100" dist="38100" dir="2700000" algn="tl">
                    <a:srgbClr val="000000"/>
                  </a:outerShdw>
                </a:effectLst>
              </a:endParaRPr>
            </a:p>
            <a:p>
              <a:pPr fontAlgn="base">
                <a:spcBef>
                  <a:spcPct val="0"/>
                </a:spcBef>
                <a:spcAft>
                  <a:spcPct val="0"/>
                </a:spcAft>
                <a:defRPr/>
              </a:pP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Định</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luật</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bảo</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toàn</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và</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chuyển</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hoá</a:t>
              </a:r>
              <a:r>
                <a:rPr lang="en-US" sz="2000" dirty="0">
                  <a:solidFill>
                    <a:srgbClr val="990099"/>
                  </a:solidFill>
                  <a:cs typeface="Times New Roman" panose="02020603050405020304" pitchFamily="18" charset="0"/>
                </a:rPr>
                <a:t> </a:t>
              </a:r>
              <a:endParaRPr lang="vi-VN" sz="2000" dirty="0">
                <a:solidFill>
                  <a:srgbClr val="990099"/>
                </a:solidFill>
                <a:cs typeface="Times New Roman" panose="02020603050405020304" pitchFamily="18" charset="0"/>
              </a:endParaRPr>
            </a:p>
            <a:p>
              <a:pPr algn="ctr" fontAlgn="base">
                <a:spcBef>
                  <a:spcPct val="0"/>
                </a:spcBef>
                <a:spcAft>
                  <a:spcPct val="0"/>
                </a:spcAft>
                <a:defRPr/>
              </a:pPr>
              <a:r>
                <a:rPr lang="en-US" sz="2000" dirty="0" err="1">
                  <a:solidFill>
                    <a:srgbClr val="990099"/>
                  </a:solidFill>
                  <a:cs typeface="Times New Roman" panose="02020603050405020304" pitchFamily="18" charset="0"/>
                </a:rPr>
                <a:t>năng</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lượng</a:t>
              </a:r>
              <a:r>
                <a:rPr lang="en-US" sz="2000" dirty="0">
                  <a:solidFill>
                    <a:srgbClr val="990099"/>
                  </a:solidFill>
                  <a:cs typeface="Times New Roman" panose="02020603050405020304" pitchFamily="18" charset="0"/>
                </a:rPr>
                <a:t> </a:t>
              </a:r>
              <a:endParaRPr lang="vi-VN" sz="2000" dirty="0">
                <a:solidFill>
                  <a:srgbClr val="990099"/>
                </a:solidFill>
                <a:cs typeface="Times New Roman" panose="02020603050405020304" pitchFamily="18" charset="0"/>
              </a:endParaRPr>
            </a:p>
            <a:p>
              <a:pPr fontAlgn="base">
                <a:spcBef>
                  <a:spcPct val="0"/>
                </a:spcBef>
                <a:spcAft>
                  <a:spcPct val="0"/>
                </a:spcAft>
                <a:defRPr/>
              </a:pP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Thuyết</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tiến</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hoá</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các</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loài</a:t>
              </a:r>
              <a:r>
                <a:rPr lang="en-US" sz="2000" dirty="0">
                  <a:solidFill>
                    <a:srgbClr val="006600"/>
                  </a:solidFill>
                  <a:cs typeface="Times New Roman" panose="02020603050405020304" pitchFamily="18" charset="0"/>
                </a:rPr>
                <a:t>. </a:t>
              </a:r>
            </a:p>
            <a:p>
              <a:pPr fontAlgn="base">
                <a:spcBef>
                  <a:spcPct val="0"/>
                </a:spcBef>
                <a:spcAft>
                  <a:spcPct val="0"/>
                </a:spcAft>
                <a:defRPr/>
              </a:pP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Thuyết</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tế</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bào</a:t>
              </a:r>
              <a:r>
                <a:rPr lang="en-US" sz="2000" dirty="0">
                  <a:solidFill>
                    <a:srgbClr val="0033CC"/>
                  </a:solidFill>
                  <a:cs typeface="Times New Roman" panose="02020603050405020304" pitchFamily="18" charset="0"/>
                </a:rPr>
                <a:t> </a:t>
              </a:r>
            </a:p>
            <a:p>
              <a:pPr fontAlgn="base">
                <a:spcBef>
                  <a:spcPct val="0"/>
                </a:spcBef>
                <a:spcAft>
                  <a:spcPct val="0"/>
                </a:spcAft>
                <a:defRPr/>
              </a:pPr>
              <a:r>
                <a:rPr lang="vi-VN"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Những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thành</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tựu</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khoa</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học</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đương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thời</a:t>
              </a:r>
              <a:r>
                <a:rPr lang="en-US" sz="2000" dirty="0">
                  <a:solidFill>
                    <a:srgbClr val="000000"/>
                  </a:solidFill>
                  <a:cs typeface="Times New Roman" panose="02020603050405020304" pitchFamily="18" charset="0"/>
                </a:rPr>
                <a:t> </a:t>
              </a:r>
            </a:p>
            <a:p>
              <a:pPr algn="ctr" fontAlgn="base">
                <a:spcBef>
                  <a:spcPct val="0"/>
                </a:spcBef>
                <a:spcAft>
                  <a:spcPct val="0"/>
                </a:spcAft>
                <a:defRPr/>
              </a:pPr>
              <a:endParaRPr lang="en-US" sz="2000" dirty="0">
                <a:solidFill>
                  <a:srgbClr val="000000"/>
                </a:solidFill>
                <a:cs typeface="Times New Roman" panose="02020603050405020304" pitchFamily="18" charset="0"/>
              </a:endParaRPr>
            </a:p>
          </p:txBody>
        </p:sp>
        <p:sp>
          <p:nvSpPr>
            <p:cNvPr id="8" name="Line 9"/>
            <p:cNvSpPr>
              <a:spLocks noChangeShapeType="1"/>
            </p:cNvSpPr>
            <p:nvPr/>
          </p:nvSpPr>
          <p:spPr bwMode="auto">
            <a:xfrm flipV="1">
              <a:off x="4500563" y="2205038"/>
              <a:ext cx="0" cy="647700"/>
            </a:xfrm>
            <a:prstGeom prst="line">
              <a:avLst/>
            </a:prstGeom>
            <a:noFill/>
            <a:ln w="38100">
              <a:solidFill>
                <a:srgbClr val="0070C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1F5281"/>
                </a:solidFill>
              </a:endParaRPr>
            </a:p>
          </p:txBody>
        </p:sp>
        <p:sp>
          <p:nvSpPr>
            <p:cNvPr id="9" name="Line 10"/>
            <p:cNvSpPr>
              <a:spLocks noChangeShapeType="1"/>
            </p:cNvSpPr>
            <p:nvPr/>
          </p:nvSpPr>
          <p:spPr bwMode="auto">
            <a:xfrm flipH="1" flipV="1">
              <a:off x="514004" y="2284766"/>
              <a:ext cx="3986560" cy="567967"/>
            </a:xfrm>
            <a:prstGeom prst="line">
              <a:avLst/>
            </a:prstGeom>
            <a:noFill/>
            <a:ln w="38100">
              <a:solidFill>
                <a:srgbClr val="0070C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1F5281"/>
                </a:solidFill>
              </a:endParaRPr>
            </a:p>
          </p:txBody>
        </p:sp>
        <p:sp>
          <p:nvSpPr>
            <p:cNvPr id="10" name="Line 11"/>
            <p:cNvSpPr>
              <a:spLocks noChangeShapeType="1"/>
            </p:cNvSpPr>
            <p:nvPr/>
          </p:nvSpPr>
          <p:spPr bwMode="auto">
            <a:xfrm flipV="1">
              <a:off x="4500562" y="2284765"/>
              <a:ext cx="3096495" cy="567970"/>
            </a:xfrm>
            <a:prstGeom prst="line">
              <a:avLst/>
            </a:prstGeom>
            <a:noFill/>
            <a:ln w="38100">
              <a:solidFill>
                <a:srgbClr val="0070C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1F5281"/>
                </a:solidFill>
              </a:endParaRPr>
            </a:p>
          </p:txBody>
        </p:sp>
      </p:grpSp>
      <p:sp>
        <p:nvSpPr>
          <p:cNvPr id="11" name="Rectangle 10"/>
          <p:cNvSpPr/>
          <p:nvPr/>
        </p:nvSpPr>
        <p:spPr>
          <a:xfrm>
            <a:off x="851262" y="1142999"/>
            <a:ext cx="3409181" cy="1218975"/>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r>
              <a:rPr lang="en-US" sz="2000" b="1" dirty="0">
                <a:solidFill>
                  <a:srgbClr val="FFFFFF"/>
                </a:solidFill>
                <a:cs typeface="Times New Roman" panose="02020603050405020304" pitchFamily="18" charset="0"/>
              </a:rPr>
              <a:t> </a:t>
            </a:r>
            <a:r>
              <a:rPr lang="en-US" sz="2000" dirty="0">
                <a:solidFill>
                  <a:srgbClr val="002060"/>
                </a:solidFill>
                <a:cs typeface="Times New Roman" panose="02020603050405020304" pitchFamily="18" charset="0"/>
              </a:rPr>
              <a:t>1. </a:t>
            </a:r>
            <a:r>
              <a:rPr lang="en-US" sz="2000" dirty="0" err="1">
                <a:solidFill>
                  <a:srgbClr val="002060"/>
                </a:solidFill>
                <a:cs typeface="Times New Roman" panose="02020603050405020304" pitchFamily="18" charset="0"/>
              </a:rPr>
              <a:t>Chỉ</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có</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một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thế</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giới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duy</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thống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là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thế</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giới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vật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chất</a:t>
            </a:r>
            <a:endParaRPr lang="en-US" sz="2000" dirty="0">
              <a:solidFill>
                <a:srgbClr val="002060"/>
              </a:solidFill>
              <a:cs typeface="Times New Roman" panose="02020603050405020304" pitchFamily="18" charset="0"/>
            </a:endParaRPr>
          </a:p>
        </p:txBody>
      </p:sp>
      <p:sp>
        <p:nvSpPr>
          <p:cNvPr id="12" name="Rounded Rectangle 11"/>
          <p:cNvSpPr/>
          <p:nvPr/>
        </p:nvSpPr>
        <p:spPr>
          <a:xfrm>
            <a:off x="4968096" y="1142999"/>
            <a:ext cx="3337704" cy="1218976"/>
          </a:xfrm>
          <a:prstGeom prst="round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r>
              <a:rPr lang="en-US" sz="2000" dirty="0">
                <a:solidFill>
                  <a:srgbClr val="660033"/>
                </a:solidFill>
                <a:cs typeface="Times New Roman" panose="02020603050405020304" pitchFamily="18" charset="0"/>
              </a:rPr>
              <a:t>3. </a:t>
            </a:r>
            <a:r>
              <a:rPr lang="en-US" sz="2000" dirty="0" err="1">
                <a:solidFill>
                  <a:srgbClr val="660033"/>
                </a:solidFill>
                <a:cs typeface="Times New Roman" panose="02020603050405020304" pitchFamily="18" charset="0"/>
              </a:rPr>
              <a:t>Thế</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giới</a:t>
            </a:r>
            <a:r>
              <a:rPr lang="en-US" sz="2000" dirty="0">
                <a:solidFill>
                  <a:srgbClr val="660033"/>
                </a:solidFill>
                <a:cs typeface="Times New Roman" panose="02020603050405020304" pitchFamily="18" charset="0"/>
              </a:rPr>
              <a:t> VC </a:t>
            </a:r>
            <a:r>
              <a:rPr lang="en-US" sz="2000" dirty="0" err="1">
                <a:solidFill>
                  <a:srgbClr val="660033"/>
                </a:solidFill>
                <a:cs typeface="Times New Roman" panose="02020603050405020304" pitchFamily="18" charset="0"/>
              </a:rPr>
              <a:t>không</a:t>
            </a:r>
            <a:r>
              <a:rPr lang="en-US" sz="2000" dirty="0">
                <a:solidFill>
                  <a:srgbClr val="660033"/>
                </a:solidFill>
                <a:cs typeface="Times New Roman" panose="02020603050405020304" pitchFamily="18" charset="0"/>
              </a:rPr>
              <a:t> do </a:t>
            </a:r>
            <a:r>
              <a:rPr lang="en-US" sz="2000" dirty="0" err="1">
                <a:solidFill>
                  <a:srgbClr val="660033"/>
                </a:solidFill>
                <a:cs typeface="Times New Roman" panose="02020603050405020304" pitchFamily="18" charset="0"/>
              </a:rPr>
              <a:t>ai</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sinh</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ra</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và</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không</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mất</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đi</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nó</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tồn</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tại</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vĩnh</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viễn</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vô</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hạn</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vô</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tận</a:t>
            </a:r>
            <a:endParaRPr lang="en-US" sz="2000" dirty="0">
              <a:solidFill>
                <a:srgbClr val="660033"/>
              </a:solidFill>
              <a:cs typeface="Times New Roman" panose="02020603050405020304" pitchFamily="18" charset="0"/>
            </a:endParaRPr>
          </a:p>
        </p:txBody>
      </p:sp>
      <p:sp>
        <p:nvSpPr>
          <p:cNvPr id="13" name="Rectangle 12"/>
          <p:cNvSpPr/>
          <p:nvPr/>
        </p:nvSpPr>
        <p:spPr>
          <a:xfrm>
            <a:off x="9044171" y="1142998"/>
            <a:ext cx="3007382" cy="1218977"/>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r>
              <a:rPr lang="en-US" sz="2000" dirty="0">
                <a:solidFill>
                  <a:srgbClr val="002060"/>
                </a:solidFill>
                <a:cs typeface="Times New Roman" panose="02020603050405020304" pitchFamily="18" charset="0"/>
              </a:rPr>
              <a:t>2. </a:t>
            </a:r>
            <a:r>
              <a:rPr lang="en-US" sz="2000" dirty="0" err="1">
                <a:solidFill>
                  <a:srgbClr val="002060"/>
                </a:solidFill>
                <a:cs typeface="Times New Roman" panose="02020603050405020304" pitchFamily="18" charset="0"/>
              </a:rPr>
              <a:t>Mọi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bộ</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phận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của</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thế</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giới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có</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mối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quan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hệ</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vật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chất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thống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nhau</a:t>
            </a:r>
            <a:endParaRPr lang="vi-VN" sz="2000" dirty="0">
              <a:solidFill>
                <a:srgbClr val="002060"/>
              </a:solidFill>
              <a:cs typeface="Times New Roman" panose="02020603050405020304" pitchFamily="18" charset="0"/>
            </a:endParaRPr>
          </a:p>
          <a:p>
            <a:pPr algn="ctr" eaLnBrk="0" fontAlgn="base" hangingPunct="0">
              <a:spcBef>
                <a:spcPct val="0"/>
              </a:spcBef>
              <a:spcAft>
                <a:spcPct val="0"/>
              </a:spcAft>
              <a:defRPr/>
            </a:pPr>
            <a:endParaRPr lang="en-US" sz="2000" dirty="0">
              <a:solidFill>
                <a:srgbClr val="002060"/>
              </a:solidFill>
              <a:cs typeface="Times New Roman" panose="02020603050405020304" pitchFamily="18" charset="0"/>
            </a:endParaRPr>
          </a:p>
        </p:txBody>
      </p:sp>
      <p:sp>
        <p:nvSpPr>
          <p:cNvPr id="14" name="Line 9"/>
          <p:cNvSpPr>
            <a:spLocks noChangeShapeType="1"/>
          </p:cNvSpPr>
          <p:nvPr/>
        </p:nvSpPr>
        <p:spPr bwMode="auto">
          <a:xfrm flipV="1">
            <a:off x="7467600" y="4191000"/>
            <a:ext cx="0" cy="685800"/>
          </a:xfrm>
          <a:prstGeom prst="line">
            <a:avLst/>
          </a:prstGeom>
          <a:noFill/>
          <a:ln w="38100">
            <a:solidFill>
              <a:srgbClr val="0070C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1F5281"/>
              </a:solidFill>
            </a:endParaRPr>
          </a:p>
        </p:txBody>
      </p:sp>
      <p:grpSp>
        <p:nvGrpSpPr>
          <p:cNvPr id="16" name="Group 21"/>
          <p:cNvGrpSpPr>
            <a:grpSpLocks/>
          </p:cNvGrpSpPr>
          <p:nvPr/>
        </p:nvGrpSpPr>
        <p:grpSpPr bwMode="auto">
          <a:xfrm flipV="1">
            <a:off x="4086106" y="766511"/>
            <a:ext cx="3381493" cy="13648"/>
            <a:chOff x="-597" y="576"/>
            <a:chExt cx="4467" cy="13648"/>
          </a:xfrm>
        </p:grpSpPr>
        <p:sp>
          <p:nvSpPr>
            <p:cNvPr id="17"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31433945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noChangeArrowheads="1"/>
          </p:cNvSpPr>
          <p:nvPr/>
        </p:nvSpPr>
        <p:spPr>
          <a:xfrm>
            <a:off x="381000" y="333603"/>
            <a:ext cx="7848600" cy="56248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stStyle>
          <a:p>
            <a:r>
              <a:rPr lang="en-US" altLang="en-US" sz="2800" b="1" kern="0" dirty="0">
                <a:solidFill>
                  <a:srgbClr val="FF0000"/>
                </a:solidFill>
                <a:latin typeface="+mn-lt"/>
                <a:cs typeface="Times New Roman" panose="02020603050405020304" pitchFamily="18" charset="0"/>
              </a:rPr>
              <a:t>2. </a:t>
            </a:r>
            <a:r>
              <a:rPr lang="en-US" altLang="en-US" sz="2800" b="1" kern="0" dirty="0" err="1">
                <a:solidFill>
                  <a:srgbClr val="FF0000"/>
                </a:solidFill>
                <a:latin typeface="+mn-lt"/>
                <a:cs typeface="Times New Roman" panose="02020603050405020304" pitchFamily="18" charset="0"/>
              </a:rPr>
              <a:t>Nguồn</a:t>
            </a:r>
            <a:r>
              <a:rPr lang="en-US" altLang="en-US" sz="2800" b="1" kern="0" dirty="0">
                <a:solidFill>
                  <a:srgbClr val="FF0000"/>
                </a:solidFill>
                <a:latin typeface="+mn-lt"/>
                <a:cs typeface="Times New Roman" panose="02020603050405020304" pitchFamily="18" charset="0"/>
              </a:rPr>
              <a:t> </a:t>
            </a:r>
            <a:r>
              <a:rPr lang="en-US" altLang="en-US" sz="2800" b="1" kern="0" dirty="0" err="1">
                <a:solidFill>
                  <a:srgbClr val="FF0000"/>
                </a:solidFill>
                <a:latin typeface="+mn-lt"/>
                <a:cs typeface="Times New Roman" panose="02020603050405020304" pitchFamily="18" charset="0"/>
              </a:rPr>
              <a:t>gốc</a:t>
            </a:r>
            <a:r>
              <a:rPr lang="en-US" altLang="en-US" sz="2800" b="1" kern="0" dirty="0">
                <a:solidFill>
                  <a:srgbClr val="FF0000"/>
                </a:solidFill>
                <a:latin typeface="+mn-lt"/>
                <a:cs typeface="Times New Roman" panose="02020603050405020304" pitchFamily="18" charset="0"/>
              </a:rPr>
              <a:t> </a:t>
            </a:r>
            <a:r>
              <a:rPr lang="en-US" altLang="en-US" sz="2800" b="1" kern="0" dirty="0" err="1">
                <a:solidFill>
                  <a:srgbClr val="FF0000"/>
                </a:solidFill>
                <a:latin typeface="+mn-lt"/>
                <a:cs typeface="Times New Roman" panose="02020603050405020304" pitchFamily="18" charset="0"/>
              </a:rPr>
              <a:t>và</a:t>
            </a:r>
            <a:r>
              <a:rPr lang="en-US" altLang="en-US" sz="2800" b="1" kern="0" dirty="0">
                <a:solidFill>
                  <a:srgbClr val="FF0000"/>
                </a:solidFill>
                <a:latin typeface="+mn-lt"/>
                <a:cs typeface="Times New Roman" panose="02020603050405020304" pitchFamily="18" charset="0"/>
              </a:rPr>
              <a:t> </a:t>
            </a:r>
            <a:r>
              <a:rPr lang="en-US" altLang="en-US" sz="2800" b="1" kern="0" dirty="0" err="1">
                <a:solidFill>
                  <a:srgbClr val="FF0000"/>
                </a:solidFill>
                <a:latin typeface="+mn-lt"/>
                <a:cs typeface="Times New Roman" panose="02020603050405020304" pitchFamily="18" charset="0"/>
              </a:rPr>
              <a:t>bản</a:t>
            </a:r>
            <a:r>
              <a:rPr lang="en-US" altLang="en-US" sz="2800" b="1" kern="0" dirty="0">
                <a:solidFill>
                  <a:srgbClr val="FF0000"/>
                </a:solidFill>
                <a:latin typeface="+mn-lt"/>
                <a:cs typeface="Times New Roman" panose="02020603050405020304" pitchFamily="18" charset="0"/>
              </a:rPr>
              <a:t> </a:t>
            </a:r>
            <a:r>
              <a:rPr lang="en-US" altLang="en-US" sz="2800" b="1" kern="0" dirty="0" err="1">
                <a:solidFill>
                  <a:srgbClr val="FF0000"/>
                </a:solidFill>
                <a:latin typeface="+mn-lt"/>
                <a:cs typeface="Times New Roman" panose="02020603050405020304" pitchFamily="18" charset="0"/>
              </a:rPr>
              <a:t>chất</a:t>
            </a:r>
            <a:r>
              <a:rPr lang="en-US" altLang="en-US" sz="2800" b="1" kern="0" dirty="0">
                <a:solidFill>
                  <a:srgbClr val="FF0000"/>
                </a:solidFill>
                <a:latin typeface="+mn-lt"/>
                <a:cs typeface="Times New Roman" panose="02020603050405020304" pitchFamily="18" charset="0"/>
              </a:rPr>
              <a:t> </a:t>
            </a:r>
            <a:r>
              <a:rPr lang="en-US" altLang="en-US" sz="2800" b="1" kern="0" dirty="0" err="1">
                <a:solidFill>
                  <a:srgbClr val="FF0000"/>
                </a:solidFill>
                <a:latin typeface="+mn-lt"/>
                <a:cs typeface="Times New Roman" panose="02020603050405020304" pitchFamily="18" charset="0"/>
              </a:rPr>
              <a:t>của</a:t>
            </a:r>
            <a:r>
              <a:rPr lang="en-US" altLang="en-US" sz="2800" b="1" kern="0" dirty="0">
                <a:solidFill>
                  <a:srgbClr val="FF0000"/>
                </a:solidFill>
                <a:latin typeface="+mn-lt"/>
                <a:cs typeface="Times New Roman" panose="02020603050405020304" pitchFamily="18" charset="0"/>
              </a:rPr>
              <a:t> ý </a:t>
            </a:r>
            <a:r>
              <a:rPr lang="en-US" altLang="en-US" sz="2800" b="1" kern="0" dirty="0" err="1">
                <a:solidFill>
                  <a:srgbClr val="FF0000"/>
                </a:solidFill>
                <a:latin typeface="+mn-lt"/>
                <a:cs typeface="Times New Roman" panose="02020603050405020304" pitchFamily="18" charset="0"/>
              </a:rPr>
              <a:t>thức</a:t>
            </a:r>
            <a:endParaRPr lang="en-US" altLang="en-US" sz="2800" b="1" kern="0" dirty="0">
              <a:solidFill>
                <a:srgbClr val="FF0000"/>
              </a:solidFill>
              <a:latin typeface="+mn-lt"/>
              <a:cs typeface="Times New Roman" panose="02020603050405020304" pitchFamily="18" charset="0"/>
            </a:endParaRPr>
          </a:p>
        </p:txBody>
      </p:sp>
      <p:grpSp>
        <p:nvGrpSpPr>
          <p:cNvPr id="4" name="Group 21"/>
          <p:cNvGrpSpPr>
            <a:grpSpLocks/>
          </p:cNvGrpSpPr>
          <p:nvPr/>
        </p:nvGrpSpPr>
        <p:grpSpPr bwMode="auto">
          <a:xfrm flipV="1">
            <a:off x="0" y="988454"/>
            <a:ext cx="12158772" cy="153473"/>
            <a:chOff x="240" y="576"/>
            <a:chExt cx="5298"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7" name="Diagram 6"/>
          <p:cNvGraphicFramePr/>
          <p:nvPr>
            <p:extLst>
              <p:ext uri="{D42A27DB-BD31-4B8C-83A1-F6EECF244321}">
                <p14:modId xmlns:p14="http://schemas.microsoft.com/office/powerpoint/2010/main" val="3123349123"/>
              </p:ext>
            </p:extLst>
          </p:nvPr>
        </p:nvGraphicFramePr>
        <p:xfrm>
          <a:off x="3352800" y="1600200"/>
          <a:ext cx="6935284" cy="44704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8500844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962400" y="1371600"/>
            <a:ext cx="2875071" cy="998622"/>
          </a:xfrm>
          <a:prstGeom prst="rect">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600" b="1" dirty="0">
                <a:solidFill>
                  <a:srgbClr val="D60093"/>
                </a:solidFill>
                <a:cs typeface="Arial" pitchFamily="34" charset="0"/>
              </a:rPr>
              <a:t>Ý </a:t>
            </a:r>
            <a:r>
              <a:rPr lang="en-US" sz="3600" b="1" dirty="0" err="1">
                <a:solidFill>
                  <a:srgbClr val="D60093"/>
                </a:solidFill>
                <a:cs typeface="Arial" pitchFamily="34" charset="0"/>
              </a:rPr>
              <a:t>Thức</a:t>
            </a:r>
            <a:endParaRPr lang="en-US" sz="3600" b="1" dirty="0">
              <a:solidFill>
                <a:srgbClr val="D60093"/>
              </a:solidFill>
              <a:cs typeface="Arial" pitchFamily="34" charset="0"/>
            </a:endParaRPr>
          </a:p>
        </p:txBody>
      </p:sp>
      <p:sp>
        <p:nvSpPr>
          <p:cNvPr id="4" name="Flowchart: Process 3"/>
          <p:cNvSpPr/>
          <p:nvPr/>
        </p:nvSpPr>
        <p:spPr>
          <a:xfrm>
            <a:off x="6778759" y="1371600"/>
            <a:ext cx="5130667" cy="998622"/>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err="1">
                <a:solidFill>
                  <a:srgbClr val="000066"/>
                </a:solidFill>
                <a:latin typeface="+mj-lt"/>
                <a:ea typeface="SimSun" pitchFamily="2" charset="-122"/>
                <a:cs typeface="Times New Roman" panose="02020603050405020304" pitchFamily="18" charset="0"/>
              </a:rPr>
              <a:t>Toàn</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bộ</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hoạt</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động</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tinh</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thần</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của</a:t>
            </a:r>
            <a:r>
              <a:rPr lang="en-US" sz="2800" dirty="0">
                <a:solidFill>
                  <a:srgbClr val="000066"/>
                </a:solidFill>
                <a:latin typeface="+mj-lt"/>
                <a:ea typeface="SimSun" pitchFamily="2" charset="-122"/>
                <a:cs typeface="Times New Roman" panose="02020603050405020304" pitchFamily="18" charset="0"/>
              </a:rPr>
              <a:t> con </a:t>
            </a:r>
            <a:r>
              <a:rPr lang="en-US" sz="2800" dirty="0" err="1">
                <a:solidFill>
                  <a:srgbClr val="000066"/>
                </a:solidFill>
                <a:latin typeface="+mj-lt"/>
                <a:ea typeface="SimSun" pitchFamily="2" charset="-122"/>
                <a:cs typeface="Times New Roman" panose="02020603050405020304" pitchFamily="18" charset="0"/>
              </a:rPr>
              <a:t>người</a:t>
            </a:r>
            <a:endParaRPr lang="en-US" sz="2800" dirty="0">
              <a:solidFill>
                <a:srgbClr val="000066"/>
              </a:solidFill>
              <a:latin typeface="+mj-lt"/>
              <a:ea typeface="SimSun" pitchFamily="2" charset="-122"/>
              <a:cs typeface="Times New Roman" panose="02020603050405020304" pitchFamily="18" charset="0"/>
            </a:endParaRPr>
          </a:p>
        </p:txBody>
      </p:sp>
      <p:sp>
        <p:nvSpPr>
          <p:cNvPr id="5" name="Flowchart: Process 4"/>
          <p:cNvSpPr/>
          <p:nvPr/>
        </p:nvSpPr>
        <p:spPr>
          <a:xfrm>
            <a:off x="9053513" y="3029285"/>
            <a:ext cx="1555771"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dirty="0" err="1">
                <a:solidFill>
                  <a:srgbClr val="0033CC"/>
                </a:solidFill>
                <a:latin typeface="+mj-lt"/>
                <a:cs typeface="Times New Roman" pitchFamily="18" charset="0"/>
              </a:rPr>
              <a:t>Tình</a:t>
            </a:r>
            <a:r>
              <a:rPr lang="en-US" sz="2400" dirty="0">
                <a:solidFill>
                  <a:srgbClr val="0033CC"/>
                </a:solidFill>
                <a:latin typeface="+mj-lt"/>
                <a:cs typeface="Times New Roman" pitchFamily="18" charset="0"/>
              </a:rPr>
              <a:t> </a:t>
            </a:r>
            <a:r>
              <a:rPr lang="en-US" sz="2400" dirty="0" err="1">
                <a:solidFill>
                  <a:srgbClr val="0033CC"/>
                </a:solidFill>
                <a:latin typeface="+mj-lt"/>
                <a:cs typeface="Times New Roman" pitchFamily="18" charset="0"/>
              </a:rPr>
              <a:t>cảm</a:t>
            </a:r>
            <a:endParaRPr lang="en-US" sz="2400" dirty="0">
              <a:solidFill>
                <a:srgbClr val="0033CC"/>
              </a:solidFill>
              <a:latin typeface="+mj-lt"/>
              <a:cs typeface="Times New Roman" pitchFamily="18" charset="0"/>
            </a:endParaRPr>
          </a:p>
        </p:txBody>
      </p:sp>
      <p:sp>
        <p:nvSpPr>
          <p:cNvPr id="6" name="Flowchart: Process 5"/>
          <p:cNvSpPr/>
          <p:nvPr/>
        </p:nvSpPr>
        <p:spPr>
          <a:xfrm>
            <a:off x="7308851" y="3032460"/>
            <a:ext cx="1633560"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dirty="0">
                <a:solidFill>
                  <a:prstClr val="black"/>
                </a:solidFill>
                <a:latin typeface="+mj-lt"/>
                <a:cs typeface="Times New Roman" pitchFamily="18" charset="0"/>
              </a:rPr>
              <a:t>Ý </a:t>
            </a:r>
            <a:r>
              <a:rPr lang="en-US" sz="2400" dirty="0" err="1">
                <a:solidFill>
                  <a:prstClr val="black"/>
                </a:solidFill>
                <a:latin typeface="+mj-lt"/>
                <a:cs typeface="Times New Roman" pitchFamily="18" charset="0"/>
              </a:rPr>
              <a:t>chí</a:t>
            </a:r>
            <a:r>
              <a:rPr lang="en-US" sz="2400" dirty="0">
                <a:solidFill>
                  <a:prstClr val="black"/>
                </a:solidFill>
                <a:latin typeface="+mj-lt"/>
                <a:cs typeface="Times New Roman" pitchFamily="18" charset="0"/>
              </a:rPr>
              <a:t/>
            </a:r>
            <a:br>
              <a:rPr lang="en-US" sz="2400" dirty="0">
                <a:solidFill>
                  <a:prstClr val="black"/>
                </a:solidFill>
                <a:latin typeface="+mj-lt"/>
                <a:cs typeface="Times New Roman" pitchFamily="18" charset="0"/>
              </a:rPr>
            </a:br>
            <a:r>
              <a:rPr lang="en-US" sz="2400" dirty="0" err="1">
                <a:solidFill>
                  <a:prstClr val="black"/>
                </a:solidFill>
                <a:latin typeface="+mj-lt"/>
                <a:cs typeface="Times New Roman" pitchFamily="18" charset="0"/>
              </a:rPr>
              <a:t>Niềm</a:t>
            </a:r>
            <a:r>
              <a:rPr lang="en-US" sz="2400" dirty="0">
                <a:solidFill>
                  <a:prstClr val="black"/>
                </a:solidFill>
                <a:latin typeface="+mj-lt"/>
                <a:cs typeface="Times New Roman" pitchFamily="18" charset="0"/>
              </a:rPr>
              <a:t> tin</a:t>
            </a:r>
          </a:p>
        </p:txBody>
      </p:sp>
      <p:sp>
        <p:nvSpPr>
          <p:cNvPr id="7" name="Flowchart: Process 6"/>
          <p:cNvSpPr/>
          <p:nvPr/>
        </p:nvSpPr>
        <p:spPr>
          <a:xfrm>
            <a:off x="3962400" y="3032460"/>
            <a:ext cx="1244617"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dirty="0">
                <a:solidFill>
                  <a:srgbClr val="006600"/>
                </a:solidFill>
                <a:latin typeface="+mj-lt"/>
                <a:cs typeface="Times New Roman" pitchFamily="18" charset="0"/>
              </a:rPr>
              <a:t>Tri </a:t>
            </a:r>
            <a:r>
              <a:rPr lang="en-US" sz="2400" dirty="0" err="1">
                <a:solidFill>
                  <a:srgbClr val="006600"/>
                </a:solidFill>
                <a:latin typeface="+mj-lt"/>
                <a:cs typeface="Times New Roman" pitchFamily="18" charset="0"/>
              </a:rPr>
              <a:t>thức</a:t>
            </a:r>
            <a:endParaRPr lang="en-US" sz="2400" dirty="0">
              <a:solidFill>
                <a:srgbClr val="006600"/>
              </a:solidFill>
              <a:latin typeface="+mj-lt"/>
              <a:cs typeface="Times New Roman" pitchFamily="18" charset="0"/>
            </a:endParaRPr>
          </a:p>
        </p:txBody>
      </p:sp>
      <p:sp>
        <p:nvSpPr>
          <p:cNvPr id="8" name="Flowchart: Process 7"/>
          <p:cNvSpPr/>
          <p:nvPr/>
        </p:nvSpPr>
        <p:spPr>
          <a:xfrm>
            <a:off x="5395914" y="3032460"/>
            <a:ext cx="1711348"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dirty="0" err="1">
                <a:solidFill>
                  <a:srgbClr val="990099"/>
                </a:solidFill>
                <a:latin typeface="+mj-lt"/>
                <a:cs typeface="Times New Roman" pitchFamily="18" charset="0"/>
              </a:rPr>
              <a:t>Kinh</a:t>
            </a:r>
            <a:r>
              <a:rPr lang="en-US" sz="2400" dirty="0">
                <a:solidFill>
                  <a:srgbClr val="990099"/>
                </a:solidFill>
                <a:latin typeface="+mj-lt"/>
                <a:cs typeface="Times New Roman" pitchFamily="18" charset="0"/>
              </a:rPr>
              <a:t> </a:t>
            </a:r>
            <a:r>
              <a:rPr lang="en-US" sz="2400" dirty="0" err="1">
                <a:solidFill>
                  <a:srgbClr val="990099"/>
                </a:solidFill>
                <a:latin typeface="+mj-lt"/>
                <a:cs typeface="Times New Roman" pitchFamily="18" charset="0"/>
              </a:rPr>
              <a:t>nghiệm</a:t>
            </a:r>
            <a:endParaRPr lang="en-US" sz="2400" dirty="0">
              <a:solidFill>
                <a:srgbClr val="990099"/>
              </a:solidFill>
              <a:latin typeface="+mj-lt"/>
              <a:cs typeface="Times New Roman" pitchFamily="18" charset="0"/>
            </a:endParaRPr>
          </a:p>
        </p:txBody>
      </p:sp>
      <p:sp>
        <p:nvSpPr>
          <p:cNvPr id="9" name="Flowchart: Process 8"/>
          <p:cNvSpPr/>
          <p:nvPr/>
        </p:nvSpPr>
        <p:spPr>
          <a:xfrm>
            <a:off x="10737851" y="3032460"/>
            <a:ext cx="1089040"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prstClr val="black"/>
                </a:solidFill>
                <a:latin typeface="Times New Roman" pitchFamily="18" charset="0"/>
                <a:cs typeface="Times New Roman" pitchFamily="18" charset="0"/>
              </a:rPr>
              <a:t>………</a:t>
            </a:r>
          </a:p>
        </p:txBody>
      </p:sp>
      <p:cxnSp>
        <p:nvCxnSpPr>
          <p:cNvPr id="10" name="Straight Arrow Connector 9"/>
          <p:cNvCxnSpPr>
            <a:stCxn id="4" idx="2"/>
            <a:endCxn id="8" idx="0"/>
          </p:cNvCxnSpPr>
          <p:nvPr/>
        </p:nvCxnSpPr>
        <p:spPr>
          <a:xfrm flipH="1">
            <a:off x="6251588" y="2370222"/>
            <a:ext cx="3092505" cy="662238"/>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stCxn id="4" idx="2"/>
            <a:endCxn id="7" idx="0"/>
          </p:cNvCxnSpPr>
          <p:nvPr/>
        </p:nvCxnSpPr>
        <p:spPr>
          <a:xfrm flipH="1">
            <a:off x="4584709" y="2370222"/>
            <a:ext cx="4759384" cy="662238"/>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a:stCxn id="4" idx="2"/>
            <a:endCxn id="5" idx="0"/>
          </p:cNvCxnSpPr>
          <p:nvPr/>
        </p:nvCxnSpPr>
        <p:spPr>
          <a:xfrm>
            <a:off x="9344093" y="2370222"/>
            <a:ext cx="487306" cy="659063"/>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4" idx="2"/>
            <a:endCxn id="6" idx="0"/>
          </p:cNvCxnSpPr>
          <p:nvPr/>
        </p:nvCxnSpPr>
        <p:spPr>
          <a:xfrm flipH="1">
            <a:off x="8125631" y="2370222"/>
            <a:ext cx="1218462" cy="662238"/>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4" idx="2"/>
            <a:endCxn id="9" idx="0"/>
          </p:cNvCxnSpPr>
          <p:nvPr/>
        </p:nvCxnSpPr>
        <p:spPr>
          <a:xfrm>
            <a:off x="9344093" y="2370222"/>
            <a:ext cx="1938278" cy="662238"/>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sp>
        <p:nvSpPr>
          <p:cNvPr id="15" name="TextBox 29"/>
          <p:cNvSpPr txBox="1">
            <a:spLocks noChangeArrowheads="1"/>
          </p:cNvSpPr>
          <p:nvPr/>
        </p:nvSpPr>
        <p:spPr bwMode="auto">
          <a:xfrm>
            <a:off x="1524000" y="4772248"/>
            <a:ext cx="10151829" cy="954107"/>
          </a:xfrm>
          <a:prstGeom prst="rect">
            <a:avLst/>
          </a:prstGeom>
          <a:noFill/>
          <a:ln w="6350">
            <a:solidFill>
              <a:srgbClr val="0070C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19088" indent="-319088"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marL="0" indent="0" algn="just" eaLnBrk="1" hangingPunct="1"/>
            <a:r>
              <a:rPr kumimoji="1" lang="en-US" dirty="0">
                <a:solidFill>
                  <a:srgbClr val="000000"/>
                </a:solidFill>
                <a:cs typeface="Times New Roman" panose="02020603050405020304" pitchFamily="18" charset="0"/>
              </a:rPr>
              <a:t>	</a:t>
            </a:r>
            <a:r>
              <a:rPr kumimoji="1" lang="en-US" u="sng" dirty="0" err="1">
                <a:solidFill>
                  <a:srgbClr val="000000"/>
                </a:solidFill>
                <a:cs typeface="Times New Roman" panose="02020603050405020304" pitchFamily="18" charset="0"/>
              </a:rPr>
              <a:t>Như</a:t>
            </a:r>
            <a:r>
              <a:rPr kumimoji="1" lang="en-US" u="sng" dirty="0">
                <a:solidFill>
                  <a:srgbClr val="000000"/>
                </a:solidFill>
                <a:cs typeface="Times New Roman" panose="02020603050405020304" pitchFamily="18" charset="0"/>
              </a:rPr>
              <a:t> </a:t>
            </a:r>
            <a:r>
              <a:rPr kumimoji="1" lang="en-US" u="sng" dirty="0" err="1">
                <a:solidFill>
                  <a:srgbClr val="000000"/>
                </a:solidFill>
                <a:cs typeface="Times New Roman" panose="02020603050405020304" pitchFamily="18" charset="0"/>
              </a:rPr>
              <a:t>vậy</a:t>
            </a:r>
            <a:r>
              <a:rPr kumimoji="1" lang="en-US" dirty="0">
                <a:solidFill>
                  <a:srgbClr val="000000"/>
                </a:solidFill>
                <a:cs typeface="Times New Roman" panose="02020603050405020304" pitchFamily="18" charset="0"/>
              </a:rPr>
              <a:t>: </a:t>
            </a:r>
            <a:r>
              <a:rPr kumimoji="1" lang="en-US" dirty="0">
                <a:solidFill>
                  <a:srgbClr val="000066"/>
                </a:solidFill>
                <a:cs typeface="Times New Roman" panose="02020603050405020304" pitchFamily="18" charset="0"/>
              </a:rPr>
              <a:t>Ý </a:t>
            </a:r>
            <a:r>
              <a:rPr kumimoji="1" lang="en-US" dirty="0" err="1">
                <a:solidFill>
                  <a:srgbClr val="000066"/>
                </a:solidFill>
                <a:cs typeface="Times New Roman" panose="02020603050405020304" pitchFamily="18" charset="0"/>
              </a:rPr>
              <a:t>thức</a:t>
            </a:r>
            <a:r>
              <a:rPr kumimoji="1" lang="en-US" dirty="0">
                <a:solidFill>
                  <a:srgbClr val="000066"/>
                </a:solidFill>
                <a:cs typeface="Times New Roman" panose="02020603050405020304" pitchFamily="18" charset="0"/>
              </a:rPr>
              <a:t> </a:t>
            </a:r>
            <a:r>
              <a:rPr kumimoji="1" lang="en-US" dirty="0" err="1">
                <a:solidFill>
                  <a:srgbClr val="000066"/>
                </a:solidFill>
                <a:cs typeface="Times New Roman" panose="02020603050405020304" pitchFamily="18" charset="0"/>
              </a:rPr>
              <a:t>là</a:t>
            </a:r>
            <a:r>
              <a:rPr kumimoji="1" lang="en-US" dirty="0">
                <a:solidFill>
                  <a:srgbClr val="000066"/>
                </a:solidFill>
                <a:cs typeface="Times New Roman" panose="02020603050405020304" pitchFamily="18" charset="0"/>
              </a:rPr>
              <a:t> </a:t>
            </a:r>
            <a:r>
              <a:rPr kumimoji="1" lang="en-US" dirty="0" err="1">
                <a:solidFill>
                  <a:srgbClr val="000066"/>
                </a:solidFill>
                <a:cs typeface="Times New Roman" panose="02020603050405020304" pitchFamily="18" charset="0"/>
              </a:rPr>
              <a:t>kết</a:t>
            </a:r>
            <a:r>
              <a:rPr kumimoji="1" lang="en-US" dirty="0">
                <a:solidFill>
                  <a:srgbClr val="000066"/>
                </a:solidFill>
                <a:cs typeface="Times New Roman" panose="02020603050405020304" pitchFamily="18" charset="0"/>
              </a:rPr>
              <a:t> </a:t>
            </a:r>
            <a:r>
              <a:rPr kumimoji="1" lang="en-US" dirty="0" err="1">
                <a:solidFill>
                  <a:srgbClr val="000066"/>
                </a:solidFill>
                <a:cs typeface="Times New Roman" panose="02020603050405020304" pitchFamily="18" charset="0"/>
              </a:rPr>
              <a:t>quả</a:t>
            </a:r>
            <a:r>
              <a:rPr kumimoji="1" lang="en-US" dirty="0">
                <a:solidFill>
                  <a:srgbClr val="000066"/>
                </a:solidFill>
                <a:cs typeface="Times New Roman" panose="02020603050405020304" pitchFamily="18" charset="0"/>
              </a:rPr>
              <a:t> </a:t>
            </a:r>
            <a:r>
              <a:rPr kumimoji="1" lang="en-US" dirty="0" err="1">
                <a:solidFill>
                  <a:srgbClr val="000066"/>
                </a:solidFill>
                <a:cs typeface="Times New Roman" panose="02020603050405020304" pitchFamily="18" charset="0"/>
              </a:rPr>
              <a:t>của</a:t>
            </a:r>
            <a:r>
              <a:rPr kumimoji="1" lang="en-US" dirty="0">
                <a:solidFill>
                  <a:srgbClr val="000066"/>
                </a:solidFill>
                <a:cs typeface="Times New Roman" panose="02020603050405020304" pitchFamily="18" charset="0"/>
              </a:rPr>
              <a:t> </a:t>
            </a:r>
            <a:r>
              <a:rPr kumimoji="1" lang="en-US" dirty="0" err="1">
                <a:solidFill>
                  <a:srgbClr val="000066"/>
                </a:solidFill>
                <a:cs typeface="Times New Roman" panose="02020603050405020304" pitchFamily="18" charset="0"/>
              </a:rPr>
              <a:t>quá</a:t>
            </a:r>
            <a:r>
              <a:rPr kumimoji="1" lang="en-US" dirty="0">
                <a:solidFill>
                  <a:srgbClr val="000066"/>
                </a:solidFill>
                <a:cs typeface="Times New Roman" panose="02020603050405020304" pitchFamily="18" charset="0"/>
              </a:rPr>
              <a:t> </a:t>
            </a:r>
            <a:r>
              <a:rPr kumimoji="1" lang="en-US" dirty="0" err="1">
                <a:solidFill>
                  <a:srgbClr val="000066"/>
                </a:solidFill>
                <a:cs typeface="Times New Roman" panose="02020603050405020304" pitchFamily="18" charset="0"/>
              </a:rPr>
              <a:t>trình</a:t>
            </a:r>
            <a:r>
              <a:rPr kumimoji="1" lang="en-US" dirty="0">
                <a:solidFill>
                  <a:srgbClr val="000066"/>
                </a:solidFill>
                <a:cs typeface="Times New Roman" panose="02020603050405020304" pitchFamily="18" charset="0"/>
              </a:rPr>
              <a:t> </a:t>
            </a:r>
            <a:r>
              <a:rPr kumimoji="1" lang="en-US" dirty="0" err="1">
                <a:solidFill>
                  <a:srgbClr val="D60093"/>
                </a:solidFill>
                <a:cs typeface="Times New Roman" panose="02020603050405020304" pitchFamily="18" charset="0"/>
              </a:rPr>
              <a:t>phản</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ánh</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thế</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giới</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hiện</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thực</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khách</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quan</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vào</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trong</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đầu</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óc</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của</a:t>
            </a:r>
            <a:r>
              <a:rPr kumimoji="1" lang="en-US" dirty="0">
                <a:solidFill>
                  <a:srgbClr val="D60093"/>
                </a:solidFill>
                <a:cs typeface="Times New Roman" panose="02020603050405020304" pitchFamily="18" charset="0"/>
              </a:rPr>
              <a:t> con </a:t>
            </a:r>
            <a:r>
              <a:rPr kumimoji="1" lang="en-US" dirty="0" err="1">
                <a:solidFill>
                  <a:srgbClr val="D60093"/>
                </a:solidFill>
                <a:cs typeface="Times New Roman" panose="02020603050405020304" pitchFamily="18" charset="0"/>
              </a:rPr>
              <a:t>người</a:t>
            </a:r>
            <a:r>
              <a:rPr kumimoji="1" lang="en-US" dirty="0">
                <a:solidFill>
                  <a:srgbClr val="000066"/>
                </a:solidFill>
                <a:cs typeface="Times New Roman" panose="02020603050405020304" pitchFamily="18" charset="0"/>
              </a:rPr>
              <a:t>. </a:t>
            </a:r>
          </a:p>
        </p:txBody>
      </p:sp>
      <p:sp>
        <p:nvSpPr>
          <p:cNvPr id="16" name="Text Box 6"/>
          <p:cNvSpPr txBox="1">
            <a:spLocks noChangeArrowheads="1"/>
          </p:cNvSpPr>
          <p:nvPr/>
        </p:nvSpPr>
        <p:spPr bwMode="auto">
          <a:xfrm>
            <a:off x="583121" y="149181"/>
            <a:ext cx="4662487" cy="523220"/>
          </a:xfrm>
          <a:prstGeom prst="rect">
            <a:avLst/>
          </a:prstGeom>
          <a:noFill/>
          <a:ln w="9525">
            <a:noFill/>
            <a:miter lim="800000"/>
            <a:headEnd/>
            <a:tailEnd/>
          </a:ln>
          <a:effectLst/>
        </p:spPr>
        <p:txBody>
          <a:bodyPr wrap="square">
            <a:spAutoFit/>
          </a:bodyPr>
          <a:lstStyle/>
          <a:p>
            <a:pPr algn="just">
              <a:spcBef>
                <a:spcPct val="50000"/>
              </a:spcBef>
              <a:defRPr/>
            </a:pPr>
            <a:r>
              <a:rPr lang="en-US" sz="2800" b="1" kern="0" dirty="0">
                <a:solidFill>
                  <a:srgbClr val="FF0000"/>
                </a:solidFill>
                <a:latin typeface="+mj-lt"/>
                <a:cs typeface="Times New Roman" panose="02020603050405020304" pitchFamily="18" charset="0"/>
              </a:rPr>
              <a:t>a. </a:t>
            </a:r>
            <a:r>
              <a:rPr lang="en-US" sz="2800" b="1" kern="0" dirty="0" err="1">
                <a:solidFill>
                  <a:srgbClr val="FF0000"/>
                </a:solidFill>
                <a:latin typeface="+mj-lt"/>
                <a:cs typeface="Times New Roman" panose="02020603050405020304" pitchFamily="18" charset="0"/>
              </a:rPr>
              <a:t>Nguồn</a:t>
            </a:r>
            <a:r>
              <a:rPr lang="en-US" sz="2800" b="1" kern="0" dirty="0">
                <a:solidFill>
                  <a:srgbClr val="FF0000"/>
                </a:solidFill>
                <a:latin typeface="+mj-lt"/>
                <a:cs typeface="Times New Roman" panose="02020603050405020304" pitchFamily="18" charset="0"/>
              </a:rPr>
              <a:t> </a:t>
            </a:r>
            <a:r>
              <a:rPr lang="en-US" sz="2800" b="1" kern="0" dirty="0" err="1">
                <a:solidFill>
                  <a:srgbClr val="FF0000"/>
                </a:solidFill>
                <a:latin typeface="+mj-lt"/>
                <a:cs typeface="Times New Roman" panose="02020603050405020304" pitchFamily="18" charset="0"/>
              </a:rPr>
              <a:t>gốc</a:t>
            </a:r>
            <a:r>
              <a:rPr lang="en-US" sz="2800" b="1" kern="0" dirty="0">
                <a:solidFill>
                  <a:srgbClr val="FF0000"/>
                </a:solidFill>
                <a:latin typeface="+mj-lt"/>
                <a:cs typeface="Times New Roman" panose="02020603050405020304" pitchFamily="18" charset="0"/>
              </a:rPr>
              <a:t> </a:t>
            </a:r>
            <a:r>
              <a:rPr lang="en-US" sz="2800" b="1" kern="0" dirty="0" err="1">
                <a:solidFill>
                  <a:srgbClr val="FF0000"/>
                </a:solidFill>
                <a:latin typeface="+mj-lt"/>
                <a:cs typeface="Times New Roman" panose="02020603050405020304" pitchFamily="18" charset="0"/>
              </a:rPr>
              <a:t>của</a:t>
            </a:r>
            <a:r>
              <a:rPr lang="en-US" sz="2800" b="1" kern="0" dirty="0">
                <a:solidFill>
                  <a:srgbClr val="FF0000"/>
                </a:solidFill>
                <a:latin typeface="+mj-lt"/>
                <a:cs typeface="Times New Roman" panose="02020603050405020304" pitchFamily="18" charset="0"/>
              </a:rPr>
              <a:t> ý </a:t>
            </a:r>
            <a:r>
              <a:rPr lang="en-US" sz="2800" b="1" kern="0" dirty="0" err="1">
                <a:solidFill>
                  <a:srgbClr val="FF0000"/>
                </a:solidFill>
                <a:latin typeface="+mj-lt"/>
                <a:cs typeface="Times New Roman" panose="02020603050405020304" pitchFamily="18" charset="0"/>
              </a:rPr>
              <a:t>thức</a:t>
            </a:r>
            <a:endParaRPr lang="en-US" sz="2800" b="1" kern="0" dirty="0">
              <a:solidFill>
                <a:srgbClr val="FF0000"/>
              </a:solidFill>
              <a:latin typeface="+mj-lt"/>
              <a:cs typeface="Times New Roman" panose="02020603050405020304" pitchFamily="18" charset="0"/>
            </a:endParaRPr>
          </a:p>
        </p:txBody>
      </p:sp>
      <p:sp>
        <p:nvSpPr>
          <p:cNvPr id="17" name="Text Box 6"/>
          <p:cNvSpPr txBox="1">
            <a:spLocks noChangeArrowheads="1"/>
          </p:cNvSpPr>
          <p:nvPr/>
        </p:nvSpPr>
        <p:spPr bwMode="auto">
          <a:xfrm>
            <a:off x="4936478" y="855810"/>
            <a:ext cx="3646353" cy="461665"/>
          </a:xfrm>
          <a:prstGeom prst="rect">
            <a:avLst/>
          </a:prstGeom>
          <a:noFill/>
          <a:ln w="9525">
            <a:noFill/>
            <a:miter lim="800000"/>
            <a:headEnd/>
            <a:tailEnd/>
          </a:ln>
          <a:effectLst/>
        </p:spPr>
        <p:txBody>
          <a:bodyPr wrap="square">
            <a:spAutoFit/>
          </a:bodyPr>
          <a:lstStyle/>
          <a:p>
            <a:pPr algn="just">
              <a:spcBef>
                <a:spcPct val="50000"/>
              </a:spcBef>
              <a:defRPr/>
            </a:pPr>
            <a:r>
              <a:rPr lang="en-US" sz="2400" b="1" kern="0" dirty="0">
                <a:solidFill>
                  <a:srgbClr val="0033CC"/>
                </a:solidFill>
                <a:latin typeface="+mj-lt"/>
                <a:cs typeface="Times New Roman" panose="02020603050405020304" pitchFamily="18" charset="0"/>
              </a:rPr>
              <a:t>- </a:t>
            </a:r>
            <a:r>
              <a:rPr lang="en-US" sz="2400" b="1" kern="0" dirty="0" err="1">
                <a:solidFill>
                  <a:srgbClr val="0033CC"/>
                </a:solidFill>
                <a:latin typeface="+mj-lt"/>
                <a:cs typeface="Times New Roman" panose="02020603050405020304" pitchFamily="18" charset="0"/>
              </a:rPr>
              <a:t>Khái</a:t>
            </a:r>
            <a:r>
              <a:rPr lang="en-US" sz="2400" b="1" kern="0" dirty="0">
                <a:solidFill>
                  <a:srgbClr val="0033CC"/>
                </a:solidFill>
                <a:latin typeface="+mj-lt"/>
                <a:cs typeface="Times New Roman" panose="02020603050405020304" pitchFamily="18" charset="0"/>
              </a:rPr>
              <a:t> </a:t>
            </a:r>
            <a:r>
              <a:rPr lang="en-US" sz="2400" b="1" kern="0" dirty="0" err="1">
                <a:solidFill>
                  <a:srgbClr val="0033CC"/>
                </a:solidFill>
                <a:latin typeface="+mj-lt"/>
                <a:cs typeface="Times New Roman" panose="02020603050405020304" pitchFamily="18" charset="0"/>
              </a:rPr>
              <a:t>niệm</a:t>
            </a:r>
            <a:r>
              <a:rPr lang="en-US" sz="2400" b="1" kern="0" dirty="0">
                <a:solidFill>
                  <a:srgbClr val="0033CC"/>
                </a:solidFill>
                <a:latin typeface="+mj-lt"/>
                <a:cs typeface="Times New Roman" panose="02020603050405020304" pitchFamily="18" charset="0"/>
              </a:rPr>
              <a:t> ý </a:t>
            </a:r>
            <a:r>
              <a:rPr lang="en-US" sz="2400" b="1" kern="0" dirty="0" err="1">
                <a:solidFill>
                  <a:srgbClr val="0033CC"/>
                </a:solidFill>
                <a:latin typeface="+mj-lt"/>
                <a:cs typeface="Times New Roman" panose="02020603050405020304" pitchFamily="18" charset="0"/>
              </a:rPr>
              <a:t>thức</a:t>
            </a:r>
            <a:r>
              <a:rPr lang="en-US" sz="2400" b="1" kern="0" dirty="0">
                <a:solidFill>
                  <a:srgbClr val="0033CC"/>
                </a:solidFill>
                <a:latin typeface="+mj-lt"/>
                <a:cs typeface="Times New Roman" panose="02020603050405020304" pitchFamily="18" charset="0"/>
              </a:rPr>
              <a:t> </a:t>
            </a:r>
          </a:p>
        </p:txBody>
      </p:sp>
      <p:pic>
        <p:nvPicPr>
          <p:cNvPr id="18" name="Picture 17"/>
          <p:cNvPicPr>
            <a:picLocks noChangeAspect="1"/>
          </p:cNvPicPr>
          <p:nvPr/>
        </p:nvPicPr>
        <p:blipFill>
          <a:blip r:embed="rId2"/>
          <a:stretch>
            <a:fillRect/>
          </a:stretch>
        </p:blipFill>
        <p:spPr>
          <a:xfrm>
            <a:off x="976334" y="1561432"/>
            <a:ext cx="2517000" cy="2570539"/>
          </a:xfrm>
          <a:prstGeom prst="snip2DiagRect">
            <a:avLst/>
          </a:prstGeom>
          <a:solidFill>
            <a:srgbClr val="FFFFFF">
              <a:shade val="85000"/>
            </a:srgbClr>
          </a:solidFill>
          <a:ln w="88900" cap="sq">
            <a:solidFill>
              <a:srgbClr val="FFFFFF"/>
            </a:solidFill>
            <a:miter lim="800000"/>
          </a:ln>
          <a:effectLst>
            <a:outerShdw blurRad="88900" algn="tl" rotWithShape="0">
              <a:srgbClr val="000000">
                <a:alpha val="45000"/>
              </a:srgbClr>
            </a:outerShdw>
          </a:effectLst>
          <a:scene3d>
            <a:camera prst="orthographicFront"/>
            <a:lightRig rig="twoPt" dir="t">
              <a:rot lat="0" lon="0" rev="7200000"/>
            </a:lightRig>
          </a:scene3d>
          <a:sp3d>
            <a:bevelT w="25400" h="19050"/>
            <a:contourClr>
              <a:srgbClr val="FFFFFF"/>
            </a:contourClr>
          </a:sp3d>
        </p:spPr>
      </p:pic>
      <p:sp>
        <p:nvSpPr>
          <p:cNvPr id="19" name="Right Arrow 18"/>
          <p:cNvSpPr/>
          <p:nvPr/>
        </p:nvSpPr>
        <p:spPr>
          <a:xfrm>
            <a:off x="381000" y="4884297"/>
            <a:ext cx="1004552" cy="883420"/>
          </a:xfrm>
          <a:prstGeom prst="rightArrow">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 name="Group 21"/>
          <p:cNvGrpSpPr>
            <a:grpSpLocks/>
          </p:cNvGrpSpPr>
          <p:nvPr/>
        </p:nvGrpSpPr>
        <p:grpSpPr bwMode="auto">
          <a:xfrm flipV="1">
            <a:off x="1237334" y="777260"/>
            <a:ext cx="3381493" cy="13648"/>
            <a:chOff x="-597" y="576"/>
            <a:chExt cx="4467" cy="13648"/>
          </a:xfrm>
        </p:grpSpPr>
        <p:sp>
          <p:nvSpPr>
            <p:cNvPr id="2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46360395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4800" y="253513"/>
            <a:ext cx="42672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Nguồn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gốc</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của</a:t>
            </a:r>
            <a:r>
              <a:rPr lang="en-US" altLang="en-US" sz="2800" b="1" dirty="0">
                <a:solidFill>
                  <a:srgbClr val="FF0000"/>
                </a:solidFill>
                <a:latin typeface="+mj-lt"/>
                <a:cs typeface="Times New Roman" panose="02020603050405020304" pitchFamily="18" charset="0"/>
              </a:rPr>
              <a:t> ý </a:t>
            </a:r>
            <a:r>
              <a:rPr lang="en-US" altLang="en-US" sz="2800" b="1" dirty="0" err="1">
                <a:solidFill>
                  <a:srgbClr val="FF0000"/>
                </a:solidFill>
                <a:latin typeface="+mj-lt"/>
                <a:cs typeface="Times New Roman" panose="02020603050405020304" pitchFamily="18" charset="0"/>
              </a:rPr>
              <a:t>thức</a:t>
            </a:r>
            <a:endParaRPr lang="en-US" altLang="en-US" sz="2800" b="1" dirty="0">
              <a:solidFill>
                <a:srgbClr val="FF0000"/>
              </a:solidFill>
              <a:latin typeface="+mj-lt"/>
              <a:cs typeface="Times New Roman" panose="02020603050405020304" pitchFamily="18" charset="0"/>
            </a:endParaRPr>
          </a:p>
        </p:txBody>
      </p:sp>
      <p:grpSp>
        <p:nvGrpSpPr>
          <p:cNvPr id="4" name="Group 3">
            <a:extLst>
              <a:ext uri="{FF2B5EF4-FFF2-40B4-BE49-F238E27FC236}">
                <a16:creationId xmlns:a16="http://schemas.microsoft.com/office/drawing/2014/main" id="{60B8B41C-9438-4A95-8D42-F3251998157E}"/>
              </a:ext>
            </a:extLst>
          </p:cNvPr>
          <p:cNvGrpSpPr/>
          <p:nvPr/>
        </p:nvGrpSpPr>
        <p:grpSpPr>
          <a:xfrm>
            <a:off x="1066800" y="1600200"/>
            <a:ext cx="9741915" cy="5107902"/>
            <a:chOff x="1590848" y="1717459"/>
            <a:chExt cx="9501952" cy="4889966"/>
          </a:xfrm>
        </p:grpSpPr>
        <p:sp>
          <p:nvSpPr>
            <p:cNvPr id="5" name="AutoShape 3"/>
            <p:cNvSpPr>
              <a:spLocks noChangeArrowheads="1"/>
            </p:cNvSpPr>
            <p:nvPr/>
          </p:nvSpPr>
          <p:spPr bwMode="auto">
            <a:xfrm>
              <a:off x="1590848" y="3607050"/>
              <a:ext cx="2857500" cy="3000375"/>
            </a:xfrm>
            <a:prstGeom prst="roundRect">
              <a:avLst>
                <a:gd name="adj" fmla="val 4690"/>
              </a:avLst>
            </a:prstGeom>
            <a:noFill/>
            <a:ln w="57150">
              <a:solidFill>
                <a:srgbClr val="88CE5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fontAlgn="base">
                <a:spcBef>
                  <a:spcPct val="0"/>
                </a:spcBef>
                <a:spcAft>
                  <a:spcPct val="0"/>
                </a:spcAft>
                <a:buFontTx/>
                <a:buNone/>
              </a:pPr>
              <a:endParaRPr lang="en-US" sz="1800">
                <a:solidFill>
                  <a:prstClr val="black"/>
                </a:solidFill>
                <a:latin typeface="Arial" panose="020B0604020202020204" pitchFamily="34" charset="0"/>
                <a:cs typeface="Arial" panose="020B0604020202020204" pitchFamily="34" charset="0"/>
              </a:endParaRPr>
            </a:p>
          </p:txBody>
        </p:sp>
        <p:grpSp>
          <p:nvGrpSpPr>
            <p:cNvPr id="6" name="Group 5">
              <a:extLst>
                <a:ext uri="{FF2B5EF4-FFF2-40B4-BE49-F238E27FC236}">
                  <a16:creationId xmlns:a16="http://schemas.microsoft.com/office/drawing/2014/main" id="{DF86014D-1A62-44BD-A4CE-ADE1405B2A8E}"/>
                </a:ext>
              </a:extLst>
            </p:cNvPr>
            <p:cNvGrpSpPr/>
            <p:nvPr/>
          </p:nvGrpSpPr>
          <p:grpSpPr>
            <a:xfrm>
              <a:off x="1590848" y="1717459"/>
              <a:ext cx="9501952" cy="4435959"/>
              <a:chOff x="1596388" y="1717459"/>
              <a:chExt cx="8930336" cy="4435959"/>
            </a:xfrm>
          </p:grpSpPr>
          <p:sp>
            <p:nvSpPr>
              <p:cNvPr id="7" name="AutoShape 4"/>
              <p:cNvSpPr>
                <a:spLocks noChangeArrowheads="1"/>
              </p:cNvSpPr>
              <p:nvPr/>
            </p:nvSpPr>
            <p:spPr bwMode="gray">
              <a:xfrm>
                <a:off x="1596388" y="2560058"/>
                <a:ext cx="2654967" cy="914401"/>
              </a:xfrm>
              <a:prstGeom prst="roundRect">
                <a:avLst>
                  <a:gd name="adj" fmla="val 50000"/>
                </a:avLst>
              </a:prstGeom>
              <a:solidFill>
                <a:srgbClr val="0033CC"/>
              </a:solidFill>
              <a:ln w="19050">
                <a:solidFill>
                  <a:srgbClr val="0033CC"/>
                </a:solidFill>
              </a:ln>
              <a:effectLst>
                <a:outerShdw blurRad="107950" dist="12700" dir="5400000" algn="ctr">
                  <a:srgbClr val="000000"/>
                </a:outerShdw>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Chủ</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nghĩa</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duy</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tâm</a:t>
                </a:r>
                <a:endPar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endParaRPr>
              </a:p>
            </p:txBody>
          </p:sp>
          <p:sp>
            <p:nvSpPr>
              <p:cNvPr id="8" name="AutoShape 7"/>
              <p:cNvSpPr>
                <a:spLocks noChangeArrowheads="1"/>
              </p:cNvSpPr>
              <p:nvPr/>
            </p:nvSpPr>
            <p:spPr bwMode="auto">
              <a:xfrm>
                <a:off x="4638599" y="3048043"/>
                <a:ext cx="2766178" cy="2223825"/>
              </a:xfrm>
              <a:prstGeom prst="roundRect">
                <a:avLst>
                  <a:gd name="adj" fmla="val 4690"/>
                </a:avLst>
              </a:prstGeom>
              <a:noFill/>
              <a:ln w="57150">
                <a:solidFill>
                  <a:srgbClr val="D79133"/>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fontAlgn="base">
                  <a:spcBef>
                    <a:spcPct val="0"/>
                  </a:spcBef>
                  <a:spcAft>
                    <a:spcPct val="0"/>
                  </a:spcAft>
                  <a:buFontTx/>
                  <a:buNone/>
                </a:pPr>
                <a:endParaRPr lang="en-US" sz="1800">
                  <a:solidFill>
                    <a:prstClr val="black"/>
                  </a:solidFill>
                  <a:latin typeface="Arial" panose="020B0604020202020204" pitchFamily="34" charset="0"/>
                  <a:cs typeface="Arial" panose="020B0604020202020204" pitchFamily="34" charset="0"/>
                </a:endParaRPr>
              </a:p>
            </p:txBody>
          </p:sp>
          <p:sp>
            <p:nvSpPr>
              <p:cNvPr id="9" name="AutoShape 8"/>
              <p:cNvSpPr>
                <a:spLocks noChangeArrowheads="1"/>
              </p:cNvSpPr>
              <p:nvPr/>
            </p:nvSpPr>
            <p:spPr bwMode="gray">
              <a:xfrm>
                <a:off x="4752065" y="2148896"/>
                <a:ext cx="2652712" cy="868362"/>
              </a:xfrm>
              <a:prstGeom prst="roundRect">
                <a:avLst>
                  <a:gd name="adj" fmla="val 50000"/>
                </a:avLst>
              </a:prstGeom>
              <a:solidFill>
                <a:srgbClr val="0033CC"/>
              </a:solidFill>
              <a:ln w="19050">
                <a:solidFill>
                  <a:srgbClr val="0033CC"/>
                </a:solidFill>
              </a:ln>
              <a:effectLst>
                <a:outerShdw blurRad="107950" dist="12700" dir="5400000" algn="ctr">
                  <a:srgbClr val="000000"/>
                </a:outerShdw>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CNDV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siêu</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hình</a:t>
                </a:r>
                <a:endPar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endParaRPr>
              </a:p>
            </p:txBody>
          </p:sp>
          <p:sp>
            <p:nvSpPr>
              <p:cNvPr id="10" name="AutoShape 12"/>
              <p:cNvSpPr>
                <a:spLocks noChangeArrowheads="1"/>
              </p:cNvSpPr>
              <p:nvPr/>
            </p:nvSpPr>
            <p:spPr bwMode="gray">
              <a:xfrm>
                <a:off x="7787592" y="1717459"/>
                <a:ext cx="2708275" cy="852488"/>
              </a:xfrm>
              <a:prstGeom prst="roundRect">
                <a:avLst>
                  <a:gd name="adj" fmla="val 50000"/>
                </a:avLst>
              </a:prstGeom>
              <a:solidFill>
                <a:srgbClr val="0033CC"/>
              </a:solidFill>
              <a:ln w="19050">
                <a:solidFill>
                  <a:srgbClr val="0033CC"/>
                </a:solidFill>
              </a:ln>
              <a:effectLst>
                <a:outerShdw blurRad="107950" dist="12700" dir="5400000" algn="ctr">
                  <a:srgbClr val="000000"/>
                </a:outerShdw>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CNDV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biện</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chứng</a:t>
                </a:r>
                <a:endPar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endParaRPr>
              </a:p>
            </p:txBody>
          </p:sp>
          <p:sp>
            <p:nvSpPr>
              <p:cNvPr id="11" name="TextBox 27"/>
              <p:cNvSpPr txBox="1">
                <a:spLocks noChangeArrowheads="1"/>
              </p:cNvSpPr>
              <p:nvPr/>
            </p:nvSpPr>
            <p:spPr bwMode="auto">
              <a:xfrm>
                <a:off x="1598708" y="3943582"/>
                <a:ext cx="2714625" cy="2209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algn="ctr" fontAlgn="base">
                  <a:spcBef>
                    <a:spcPct val="0"/>
                  </a:spcBef>
                  <a:spcAft>
                    <a:spcPct val="0"/>
                  </a:spcAft>
                  <a:buFont typeface="Arial" panose="020B0604020202020204" pitchFamily="34" charset="0"/>
                  <a:buNone/>
                </a:pPr>
                <a:r>
                  <a:rPr lang="en-US" sz="2400" dirty="0">
                    <a:solidFill>
                      <a:srgbClr val="FF0000"/>
                    </a:solidFill>
                    <a:latin typeface="+mj-lt"/>
                    <a:cs typeface="Times New Roman" panose="02020603050405020304" pitchFamily="18" charset="0"/>
                  </a:rPr>
                  <a:t>-</a:t>
                </a:r>
                <a:r>
                  <a:rPr lang="en-US" sz="2400" dirty="0">
                    <a:solidFill>
                      <a:srgbClr val="000066"/>
                    </a:solidFill>
                    <a:latin typeface="+mj-lt"/>
                    <a:cs typeface="Times New Roman" panose="02020603050405020304" pitchFamily="18" charset="0"/>
                  </a:rPr>
                  <a:t> </a:t>
                </a:r>
                <a:r>
                  <a:rPr lang="en-US" sz="2400" b="1" dirty="0">
                    <a:solidFill>
                      <a:srgbClr val="FF0000"/>
                    </a:solidFill>
                    <a:latin typeface="+mj-lt"/>
                    <a:cs typeface="Times New Roman" panose="02020603050405020304" pitchFamily="18" charset="0"/>
                  </a:rPr>
                  <a:t>CNDTKQ</a:t>
                </a:r>
                <a:r>
                  <a:rPr lang="en-US" sz="2400" dirty="0">
                    <a:solidFill>
                      <a:srgbClr val="000066"/>
                    </a:solidFill>
                    <a:latin typeface="+mj-lt"/>
                    <a:cs typeface="Times New Roman" panose="02020603050405020304" pitchFamily="18" charset="0"/>
                  </a:rPr>
                  <a:t>:Ý </a:t>
                </a:r>
                <a:r>
                  <a:rPr lang="en-US" sz="2400" dirty="0" err="1">
                    <a:solidFill>
                      <a:srgbClr val="000066"/>
                    </a:solidFill>
                    <a:latin typeface="+mj-lt"/>
                    <a:cs typeface="Times New Roman" panose="02020603050405020304" pitchFamily="18" charset="0"/>
                  </a:rPr>
                  <a:t>thức</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là</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sự</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hồi</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tưởng</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của</a:t>
                </a:r>
                <a:r>
                  <a:rPr lang="en-US" sz="2400" dirty="0">
                    <a:solidFill>
                      <a:srgbClr val="000066"/>
                    </a:solidFill>
                    <a:latin typeface="+mj-lt"/>
                    <a:cs typeface="Times New Roman" panose="02020603050405020304" pitchFamily="18" charset="0"/>
                  </a:rPr>
                  <a:t> “ý </a:t>
                </a:r>
                <a:r>
                  <a:rPr lang="en-US" sz="2400" dirty="0" err="1">
                    <a:solidFill>
                      <a:srgbClr val="000066"/>
                    </a:solidFill>
                    <a:latin typeface="+mj-lt"/>
                    <a:cs typeface="Times New Roman" panose="02020603050405020304" pitchFamily="18" charset="0"/>
                  </a:rPr>
                  <a:t>niệm</a:t>
                </a:r>
                <a:r>
                  <a:rPr lang="en-US" sz="2400" dirty="0">
                    <a:solidFill>
                      <a:srgbClr val="000066"/>
                    </a:solidFill>
                    <a:latin typeface="+mj-lt"/>
                    <a:cs typeface="Times New Roman" panose="02020603050405020304" pitchFamily="18" charset="0"/>
                  </a:rPr>
                  <a:t>”</a:t>
                </a:r>
              </a:p>
              <a:p>
                <a:pPr algn="ctr" fontAlgn="base">
                  <a:spcBef>
                    <a:spcPct val="0"/>
                  </a:spcBef>
                  <a:spcAft>
                    <a:spcPct val="0"/>
                  </a:spcAft>
                  <a:buFont typeface="Arial" panose="020B0604020202020204" pitchFamily="34" charset="0"/>
                  <a:buNone/>
                </a:pPr>
                <a:r>
                  <a:rPr lang="en-US" sz="2400" dirty="0">
                    <a:solidFill>
                      <a:srgbClr val="FF0000"/>
                    </a:solidFill>
                    <a:latin typeface="+mj-lt"/>
                    <a:cs typeface="Times New Roman" panose="02020603050405020304" pitchFamily="18" charset="0"/>
                  </a:rPr>
                  <a:t>- </a:t>
                </a:r>
                <a:r>
                  <a:rPr lang="en-US" sz="2400" b="1" dirty="0">
                    <a:solidFill>
                      <a:srgbClr val="FF0000"/>
                    </a:solidFill>
                    <a:latin typeface="+mj-lt"/>
                    <a:cs typeface="Times New Roman" panose="02020603050405020304" pitchFamily="18" charset="0"/>
                  </a:rPr>
                  <a:t>CNDTCQ</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cảm</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giác</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là</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cái</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tồn</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tại</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duy</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nhất</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sinh</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ra</a:t>
                </a:r>
                <a:r>
                  <a:rPr lang="en-US" sz="2400" dirty="0">
                    <a:solidFill>
                      <a:srgbClr val="000066"/>
                    </a:solidFill>
                    <a:latin typeface="+mj-lt"/>
                    <a:cs typeface="Times New Roman" panose="02020603050405020304" pitchFamily="18" charset="0"/>
                  </a:rPr>
                  <a:t> ý </a:t>
                </a:r>
                <a:r>
                  <a:rPr lang="en-US" sz="2400" dirty="0" err="1">
                    <a:solidFill>
                      <a:srgbClr val="000066"/>
                    </a:solidFill>
                    <a:latin typeface="+mj-lt"/>
                    <a:cs typeface="Times New Roman" panose="02020603050405020304" pitchFamily="18" charset="0"/>
                  </a:rPr>
                  <a:t>thức</a:t>
                </a:r>
                <a:r>
                  <a:rPr lang="en-US" sz="2400" dirty="0">
                    <a:solidFill>
                      <a:srgbClr val="000066"/>
                    </a:solidFill>
                    <a:latin typeface="+mj-lt"/>
                    <a:cs typeface="Times New Roman" panose="02020603050405020304" pitchFamily="18" charset="0"/>
                  </a:rPr>
                  <a:t>.</a:t>
                </a:r>
              </a:p>
            </p:txBody>
          </p:sp>
          <p:sp>
            <p:nvSpPr>
              <p:cNvPr id="12" name="TextBox 28"/>
              <p:cNvSpPr txBox="1">
                <a:spLocks noChangeArrowheads="1"/>
              </p:cNvSpPr>
              <p:nvPr/>
            </p:nvSpPr>
            <p:spPr bwMode="auto">
              <a:xfrm>
                <a:off x="4740033" y="3423220"/>
                <a:ext cx="2664744" cy="1502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algn="ctr" fontAlgn="base">
                  <a:spcBef>
                    <a:spcPct val="0"/>
                  </a:spcBef>
                  <a:spcAft>
                    <a:spcPct val="0"/>
                  </a:spcAft>
                  <a:buFont typeface="Arial" panose="020B0604020202020204" pitchFamily="34" charset="0"/>
                  <a:buNone/>
                </a:pPr>
                <a:r>
                  <a:rPr lang="en-US" sz="2400" b="1" dirty="0">
                    <a:solidFill>
                      <a:srgbClr val="990099"/>
                    </a:solidFill>
                    <a:latin typeface="+mj-lt"/>
                    <a:cs typeface="Times New Roman" panose="02020603050405020304" pitchFamily="18" charset="0"/>
                  </a:rPr>
                  <a:t>- </a:t>
                </a:r>
                <a:r>
                  <a:rPr lang="en-US" sz="2400" b="1" dirty="0" err="1">
                    <a:solidFill>
                      <a:srgbClr val="990099"/>
                    </a:solidFill>
                    <a:latin typeface="+mj-lt"/>
                    <a:cs typeface="Times New Roman" panose="02020603050405020304" pitchFamily="18" charset="0"/>
                  </a:rPr>
                  <a:t>Đồng</a:t>
                </a:r>
                <a:r>
                  <a:rPr lang="en-US" sz="2400" b="1" dirty="0">
                    <a:solidFill>
                      <a:srgbClr val="990099"/>
                    </a:solidFill>
                    <a:latin typeface="+mj-lt"/>
                    <a:cs typeface="Times New Roman" panose="02020603050405020304" pitchFamily="18" charset="0"/>
                  </a:rPr>
                  <a:t> </a:t>
                </a:r>
                <a:r>
                  <a:rPr lang="en-US" sz="2400" b="1" dirty="0" err="1">
                    <a:solidFill>
                      <a:srgbClr val="990099"/>
                    </a:solidFill>
                    <a:latin typeface="+mj-lt"/>
                    <a:cs typeface="Times New Roman" panose="02020603050405020304" pitchFamily="18" charset="0"/>
                  </a:rPr>
                  <a:t>nhất</a:t>
                </a:r>
                <a:r>
                  <a:rPr lang="en-US" sz="2400" b="1" dirty="0">
                    <a:solidFill>
                      <a:srgbClr val="990099"/>
                    </a:solidFill>
                    <a:latin typeface="+mj-lt"/>
                    <a:cs typeface="Times New Roman" panose="02020603050405020304" pitchFamily="18" charset="0"/>
                  </a:rPr>
                  <a:t> </a:t>
                </a:r>
                <a:r>
                  <a:rPr lang="en-US" sz="2400" dirty="0">
                    <a:solidFill>
                      <a:srgbClr val="000066"/>
                    </a:solidFill>
                    <a:latin typeface="+mj-lt"/>
                    <a:cs typeface="Times New Roman" panose="02020603050405020304" pitchFamily="18" charset="0"/>
                  </a:rPr>
                  <a:t>ý </a:t>
                </a:r>
                <a:r>
                  <a:rPr lang="en-US" sz="2400" dirty="0" err="1">
                    <a:solidFill>
                      <a:srgbClr val="000066"/>
                    </a:solidFill>
                    <a:latin typeface="+mj-lt"/>
                    <a:cs typeface="Times New Roman" panose="02020603050405020304" pitchFamily="18" charset="0"/>
                  </a:rPr>
                  <a:t>thức</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với</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vật</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chất</a:t>
                </a:r>
                <a:r>
                  <a:rPr lang="en-US" sz="2400" dirty="0">
                    <a:solidFill>
                      <a:srgbClr val="000066"/>
                    </a:solidFill>
                    <a:latin typeface="+mj-lt"/>
                    <a:cs typeface="Times New Roman" panose="02020603050405020304" pitchFamily="18" charset="0"/>
                  </a:rPr>
                  <a:t> </a:t>
                </a:r>
                <a:r>
                  <a:rPr lang="en-US" sz="2400" b="1" i="1" u="sng" dirty="0">
                    <a:solidFill>
                      <a:srgbClr val="000066"/>
                    </a:solidFill>
                    <a:latin typeface="+mj-lt"/>
                    <a:cs typeface="Times New Roman" panose="02020603050405020304" pitchFamily="18" charset="0"/>
                  </a:rPr>
                  <a:t>“</a:t>
                </a:r>
                <a:r>
                  <a:rPr lang="en-US" sz="2400" b="1" i="1" u="sng" dirty="0" err="1">
                    <a:solidFill>
                      <a:srgbClr val="000066"/>
                    </a:solidFill>
                    <a:latin typeface="+mj-lt"/>
                    <a:cs typeface="Times New Roman" panose="02020603050405020304" pitchFamily="18" charset="0"/>
                  </a:rPr>
                  <a:t>óc</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tiết</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ra</a:t>
                </a:r>
                <a:r>
                  <a:rPr lang="en-US" sz="2400" b="1" i="1" u="sng" dirty="0">
                    <a:solidFill>
                      <a:srgbClr val="000066"/>
                    </a:solidFill>
                    <a:latin typeface="+mj-lt"/>
                    <a:cs typeface="Times New Roman" panose="02020603050405020304" pitchFamily="18" charset="0"/>
                  </a:rPr>
                  <a:t> ý </a:t>
                </a:r>
                <a:r>
                  <a:rPr lang="en-US" sz="2400" b="1" i="1" u="sng" dirty="0" err="1">
                    <a:solidFill>
                      <a:srgbClr val="000066"/>
                    </a:solidFill>
                    <a:latin typeface="+mj-lt"/>
                    <a:cs typeface="Times New Roman" panose="02020603050405020304" pitchFamily="18" charset="0"/>
                  </a:rPr>
                  <a:t>thức</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như</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gan</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tiết</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ra</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mật</a:t>
                </a:r>
                <a:r>
                  <a:rPr lang="en-US" sz="2400" b="1" i="1" u="sng" dirty="0">
                    <a:solidFill>
                      <a:srgbClr val="000066"/>
                    </a:solidFill>
                    <a:latin typeface="+mj-lt"/>
                    <a:cs typeface="Times New Roman" panose="02020603050405020304" pitchFamily="18" charset="0"/>
                  </a:rPr>
                  <a:t>” </a:t>
                </a:r>
              </a:p>
            </p:txBody>
          </p:sp>
          <p:grpSp>
            <p:nvGrpSpPr>
              <p:cNvPr id="13" name="Group 12"/>
              <p:cNvGrpSpPr/>
              <p:nvPr/>
            </p:nvGrpSpPr>
            <p:grpSpPr>
              <a:xfrm>
                <a:off x="7796212" y="2748954"/>
                <a:ext cx="2730512" cy="2085222"/>
                <a:chOff x="7565121" y="3108328"/>
                <a:chExt cx="2730512" cy="1869911"/>
              </a:xfrm>
            </p:grpSpPr>
            <p:sp>
              <p:nvSpPr>
                <p:cNvPr id="14" name="AutoShape 11"/>
                <p:cNvSpPr>
                  <a:spLocks noChangeArrowheads="1"/>
                </p:cNvSpPr>
                <p:nvPr/>
              </p:nvSpPr>
              <p:spPr bwMode="auto">
                <a:xfrm>
                  <a:off x="7565121" y="3108328"/>
                  <a:ext cx="2699655" cy="1869911"/>
                </a:xfrm>
                <a:prstGeom prst="roundRect">
                  <a:avLst>
                    <a:gd name="adj" fmla="val 4690"/>
                  </a:avLst>
                </a:prstGeom>
                <a:noFill/>
                <a:ln w="57150">
                  <a:solidFill>
                    <a:srgbClr val="4B71DD"/>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fontAlgn="base">
                    <a:spcBef>
                      <a:spcPct val="0"/>
                    </a:spcBef>
                    <a:spcAft>
                      <a:spcPct val="0"/>
                    </a:spcAft>
                    <a:buFontTx/>
                    <a:buNone/>
                  </a:pPr>
                  <a:endParaRPr lang="en-US" sz="1800" b="1">
                    <a:solidFill>
                      <a:prstClr val="black"/>
                    </a:solidFill>
                    <a:latin typeface="Arial" panose="020B0604020202020204" pitchFamily="34" charset="0"/>
                    <a:cs typeface="Arial" panose="020B0604020202020204" pitchFamily="34" charset="0"/>
                  </a:endParaRPr>
                </a:p>
              </p:txBody>
            </p:sp>
            <p:sp>
              <p:nvSpPr>
                <p:cNvPr id="15" name="TextBox 30"/>
                <p:cNvSpPr txBox="1">
                  <a:spLocks noChangeArrowheads="1"/>
                </p:cNvSpPr>
                <p:nvPr/>
              </p:nvSpPr>
              <p:spPr bwMode="auto">
                <a:xfrm>
                  <a:off x="7652445" y="3359713"/>
                  <a:ext cx="2643188" cy="1347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algn="ctr" fontAlgn="base">
                    <a:spcBef>
                      <a:spcPct val="0"/>
                    </a:spcBef>
                    <a:spcAft>
                      <a:spcPct val="0"/>
                    </a:spcAft>
                    <a:buFont typeface="Arial" panose="020B0604020202020204" pitchFamily="34" charset="0"/>
                    <a:buNone/>
                  </a:pP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Nguồn</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gốc</a:t>
                  </a:r>
                  <a:r>
                    <a:rPr lang="en-US" sz="2400" dirty="0">
                      <a:solidFill>
                        <a:srgbClr val="000066"/>
                      </a:solidFill>
                      <a:latin typeface="+mj-lt"/>
                      <a:cs typeface="Times New Roman" panose="02020603050405020304" pitchFamily="18" charset="0"/>
                    </a:rPr>
                    <a:t> </a:t>
                  </a:r>
                  <a:r>
                    <a:rPr lang="en-US" sz="2400" b="1" u="sng" dirty="0" err="1">
                      <a:solidFill>
                        <a:srgbClr val="D60093"/>
                      </a:solidFill>
                      <a:latin typeface="+mj-lt"/>
                      <a:cs typeface="Times New Roman" panose="02020603050405020304" pitchFamily="18" charset="0"/>
                    </a:rPr>
                    <a:t>tự</a:t>
                  </a:r>
                  <a:r>
                    <a:rPr lang="en-US" sz="2400" b="1" u="sng" dirty="0">
                      <a:solidFill>
                        <a:srgbClr val="D60093"/>
                      </a:solidFill>
                      <a:latin typeface="+mj-lt"/>
                      <a:cs typeface="Times New Roman" panose="02020603050405020304" pitchFamily="18" charset="0"/>
                    </a:rPr>
                    <a:t> </a:t>
                  </a:r>
                  <a:r>
                    <a:rPr lang="en-US" sz="2400" b="1" u="sng" dirty="0" err="1">
                      <a:solidFill>
                        <a:srgbClr val="D60093"/>
                      </a:solidFill>
                      <a:latin typeface="+mj-lt"/>
                      <a:cs typeface="Times New Roman" panose="02020603050405020304" pitchFamily="18" charset="0"/>
                    </a:rPr>
                    <a:t>nhiên</a:t>
                  </a:r>
                  <a:r>
                    <a:rPr lang="en-US" sz="2400" b="1" u="sng" dirty="0">
                      <a:solidFill>
                        <a:srgbClr val="D60093"/>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và</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nguồn</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gốc</a:t>
                  </a:r>
                  <a:r>
                    <a:rPr lang="en-US" sz="2400" dirty="0">
                      <a:solidFill>
                        <a:srgbClr val="000066"/>
                      </a:solidFill>
                      <a:latin typeface="+mj-lt"/>
                      <a:cs typeface="Times New Roman" panose="02020603050405020304" pitchFamily="18" charset="0"/>
                    </a:rPr>
                    <a:t> </a:t>
                  </a:r>
                  <a:r>
                    <a:rPr lang="en-US" sz="2400" b="1" u="sng" dirty="0" err="1">
                      <a:solidFill>
                        <a:srgbClr val="660033"/>
                      </a:solidFill>
                      <a:latin typeface="+mj-lt"/>
                      <a:cs typeface="Times New Roman" panose="02020603050405020304" pitchFamily="18" charset="0"/>
                    </a:rPr>
                    <a:t>xã</a:t>
                  </a:r>
                  <a:r>
                    <a:rPr lang="en-US" sz="2400" b="1" u="sng" dirty="0">
                      <a:solidFill>
                        <a:srgbClr val="660033"/>
                      </a:solidFill>
                      <a:latin typeface="+mj-lt"/>
                      <a:cs typeface="Times New Roman" panose="02020603050405020304" pitchFamily="18" charset="0"/>
                    </a:rPr>
                    <a:t> </a:t>
                  </a:r>
                  <a:r>
                    <a:rPr lang="en-US" sz="2400" b="1" u="sng" dirty="0" err="1">
                      <a:solidFill>
                        <a:srgbClr val="660033"/>
                      </a:solidFill>
                      <a:latin typeface="+mj-lt"/>
                      <a:cs typeface="Times New Roman" panose="02020603050405020304" pitchFamily="18" charset="0"/>
                    </a:rPr>
                    <a:t>hội</a:t>
                  </a:r>
                  <a:r>
                    <a:rPr lang="en-US" sz="2400" b="1" u="sng" dirty="0">
                      <a:solidFill>
                        <a:srgbClr val="660033"/>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hình</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thành</a:t>
                  </a:r>
                  <a:r>
                    <a:rPr lang="en-US" sz="2400" dirty="0">
                      <a:solidFill>
                        <a:srgbClr val="000066"/>
                      </a:solidFill>
                      <a:latin typeface="+mj-lt"/>
                      <a:cs typeface="Times New Roman" panose="02020603050405020304" pitchFamily="18" charset="0"/>
                    </a:rPr>
                    <a:t> ý </a:t>
                  </a:r>
                  <a:r>
                    <a:rPr lang="en-US" sz="2400" dirty="0" err="1">
                      <a:solidFill>
                        <a:srgbClr val="000066"/>
                      </a:solidFill>
                      <a:latin typeface="+mj-lt"/>
                      <a:cs typeface="Times New Roman" panose="02020603050405020304" pitchFamily="18" charset="0"/>
                    </a:rPr>
                    <a:t>thức</a:t>
                  </a:r>
                  <a:endParaRPr lang="en-US" sz="2400" dirty="0">
                    <a:solidFill>
                      <a:srgbClr val="000066"/>
                    </a:solidFill>
                    <a:latin typeface="+mj-lt"/>
                    <a:cs typeface="Times New Roman" panose="02020603050405020304" pitchFamily="18" charset="0"/>
                  </a:endParaRPr>
                </a:p>
              </p:txBody>
            </p:sp>
          </p:grpSp>
        </p:grpSp>
      </p:grpSp>
      <p:sp>
        <p:nvSpPr>
          <p:cNvPr id="16" name="Text Box 6"/>
          <p:cNvSpPr txBox="1">
            <a:spLocks noChangeArrowheads="1"/>
          </p:cNvSpPr>
          <p:nvPr/>
        </p:nvSpPr>
        <p:spPr bwMode="auto">
          <a:xfrm>
            <a:off x="2438400" y="846638"/>
            <a:ext cx="8606114" cy="461665"/>
          </a:xfrm>
          <a:prstGeom prst="rect">
            <a:avLst/>
          </a:prstGeom>
          <a:noFill/>
          <a:ln w="9525">
            <a:noFill/>
            <a:miter lim="800000"/>
            <a:headEnd/>
            <a:tailEnd/>
          </a:ln>
          <a:effectLst/>
        </p:spPr>
        <p:txBody>
          <a:bodyPr wrap="square">
            <a:spAutoFit/>
          </a:bodyPr>
          <a:lstStyle/>
          <a:p>
            <a:pPr algn="ctr">
              <a:spcBef>
                <a:spcPct val="50000"/>
              </a:spcBef>
              <a:defRPr/>
            </a:pPr>
            <a:r>
              <a:rPr lang="vi-VN" sz="2400" b="1" kern="0" dirty="0">
                <a:solidFill>
                  <a:srgbClr val="C00000"/>
                </a:solidFill>
                <a:latin typeface="+mj-lt"/>
                <a:cs typeface="Times New Roman" panose="02020603050405020304" pitchFamily="18" charset="0"/>
              </a:rPr>
              <a:t>+</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Những</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quan</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điểm</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cơ</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bản</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của</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các</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trường</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phái</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triết</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học</a:t>
            </a:r>
            <a:r>
              <a:rPr lang="en-US" sz="2400" b="1" kern="0" dirty="0">
                <a:solidFill>
                  <a:srgbClr val="C00000"/>
                </a:solidFill>
                <a:latin typeface="+mj-lt"/>
                <a:cs typeface="Times New Roman" panose="02020603050405020304" pitchFamily="18" charset="0"/>
              </a:rPr>
              <a:t>: </a:t>
            </a:r>
          </a:p>
        </p:txBody>
      </p:sp>
    </p:spTree>
    <p:extLst>
      <p:ext uri="{BB962C8B-B14F-4D97-AF65-F5344CB8AC3E}">
        <p14:creationId xmlns:p14="http://schemas.microsoft.com/office/powerpoint/2010/main" val="352819975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4000500" y="592632"/>
            <a:ext cx="41910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solidFill>
                  <a:srgbClr val="0033CC"/>
                </a:solidFill>
                <a:latin typeface="+mj-lt"/>
                <a:cs typeface="Times New Roman" panose="02020603050405020304" pitchFamily="18" charset="0"/>
              </a:rPr>
              <a:t>- </a:t>
            </a:r>
            <a:r>
              <a:rPr lang="en-US" altLang="en-US" sz="2800" b="1" dirty="0" err="1">
                <a:solidFill>
                  <a:srgbClr val="0033CC"/>
                </a:solidFill>
                <a:latin typeface="+mj-lt"/>
                <a:cs typeface="Times New Roman" panose="02020603050405020304" pitchFamily="18" charset="0"/>
              </a:rPr>
              <a:t>Nguồn</a:t>
            </a:r>
            <a:r>
              <a:rPr lang="en-US" altLang="en-US" sz="2800" b="1" dirty="0">
                <a:solidFill>
                  <a:srgbClr val="0033CC"/>
                </a:solidFill>
                <a:latin typeface="+mj-lt"/>
                <a:cs typeface="Times New Roman" panose="02020603050405020304" pitchFamily="18" charset="0"/>
              </a:rPr>
              <a:t> </a:t>
            </a:r>
            <a:r>
              <a:rPr lang="en-US" altLang="en-US" sz="2800" b="1" dirty="0" err="1">
                <a:solidFill>
                  <a:srgbClr val="0033CC"/>
                </a:solidFill>
                <a:latin typeface="+mj-lt"/>
                <a:cs typeface="Times New Roman" panose="02020603050405020304" pitchFamily="18" charset="0"/>
              </a:rPr>
              <a:t>gốc</a:t>
            </a:r>
            <a:r>
              <a:rPr lang="en-US" altLang="en-US" sz="2800" b="1" dirty="0">
                <a:solidFill>
                  <a:srgbClr val="0033CC"/>
                </a:solidFill>
                <a:latin typeface="+mj-lt"/>
                <a:cs typeface="Times New Roman" panose="02020603050405020304" pitchFamily="18" charset="0"/>
              </a:rPr>
              <a:t> </a:t>
            </a:r>
            <a:r>
              <a:rPr lang="en-US" altLang="en-US" sz="2800" b="1" dirty="0" err="1">
                <a:solidFill>
                  <a:srgbClr val="0033CC"/>
                </a:solidFill>
                <a:latin typeface="+mj-lt"/>
                <a:cs typeface="Times New Roman" panose="02020603050405020304" pitchFamily="18" charset="0"/>
              </a:rPr>
              <a:t>của</a:t>
            </a:r>
            <a:r>
              <a:rPr lang="en-US" altLang="en-US" sz="2800" b="1" dirty="0">
                <a:solidFill>
                  <a:srgbClr val="0033CC"/>
                </a:solidFill>
                <a:latin typeface="+mj-lt"/>
                <a:cs typeface="Times New Roman" panose="02020603050405020304" pitchFamily="18" charset="0"/>
              </a:rPr>
              <a:t> ý </a:t>
            </a:r>
            <a:r>
              <a:rPr lang="en-US" altLang="en-US" sz="2800" b="1" dirty="0" err="1">
                <a:solidFill>
                  <a:srgbClr val="0033CC"/>
                </a:solidFill>
                <a:latin typeface="+mj-lt"/>
                <a:cs typeface="Times New Roman" panose="02020603050405020304" pitchFamily="18" charset="0"/>
              </a:rPr>
              <a:t>thức</a:t>
            </a:r>
            <a:endParaRPr lang="en-US" altLang="en-US" sz="2800" b="1" dirty="0">
              <a:solidFill>
                <a:srgbClr val="0033CC"/>
              </a:solidFill>
              <a:latin typeface="+mj-lt"/>
              <a:cs typeface="Times New Roman" panose="02020603050405020304" pitchFamily="18" charset="0"/>
            </a:endParaRPr>
          </a:p>
        </p:txBody>
      </p:sp>
      <p:graphicFrame>
        <p:nvGraphicFramePr>
          <p:cNvPr id="4" name="Diagram 3"/>
          <p:cNvGraphicFramePr/>
          <p:nvPr>
            <p:extLst>
              <p:ext uri="{D42A27DB-BD31-4B8C-83A1-F6EECF244321}">
                <p14:modId xmlns:p14="http://schemas.microsoft.com/office/powerpoint/2010/main" val="3953650923"/>
              </p:ext>
            </p:extLst>
          </p:nvPr>
        </p:nvGraphicFramePr>
        <p:xfrm>
          <a:off x="762000" y="1219200"/>
          <a:ext cx="10591800" cy="48006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5" name="Straight Arrow Connector 4"/>
          <p:cNvCxnSpPr/>
          <p:nvPr/>
        </p:nvCxnSpPr>
        <p:spPr>
          <a:xfrm>
            <a:off x="4017216" y="3092116"/>
            <a:ext cx="0" cy="826215"/>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p:nvPr/>
        </p:nvCxnSpPr>
        <p:spPr>
          <a:xfrm>
            <a:off x="4295271" y="4190729"/>
            <a:ext cx="0" cy="1070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6274186"/>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227688" y="304800"/>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FF0000"/>
                </a:solidFill>
                <a:latin typeface="+mj-lt"/>
                <a:ea typeface="SimSun" panose="02010600030101010101" pitchFamily="2" charset="-122"/>
                <a:cs typeface="Times New Roman" panose="02020603050405020304" pitchFamily="18" charset="0"/>
              </a:rPr>
              <a:t>Nguồn</a:t>
            </a:r>
            <a:r>
              <a:rPr lang="en-US" sz="2400" b="1" dirty="0">
                <a:solidFill>
                  <a:srgbClr val="FF0000"/>
                </a:solidFill>
                <a:latin typeface="+mj-lt"/>
                <a:ea typeface="SimSun" panose="02010600030101010101" pitchFamily="2" charset="-122"/>
                <a:cs typeface="Times New Roman" panose="02020603050405020304" pitchFamily="18" charset="0"/>
              </a:rPr>
              <a:t> </a:t>
            </a:r>
            <a:r>
              <a:rPr lang="en-US" sz="2400" b="1" dirty="0" err="1">
                <a:solidFill>
                  <a:srgbClr val="FF0000"/>
                </a:solidFill>
                <a:latin typeface="+mj-lt"/>
                <a:ea typeface="SimSun" panose="02010600030101010101" pitchFamily="2" charset="-122"/>
                <a:cs typeface="Times New Roman" panose="02020603050405020304" pitchFamily="18" charset="0"/>
              </a:rPr>
              <a:t>gốc</a:t>
            </a:r>
            <a:r>
              <a:rPr lang="en-US" sz="2400" b="1" dirty="0">
                <a:solidFill>
                  <a:srgbClr val="FF0000"/>
                </a:solidFill>
                <a:latin typeface="+mj-lt"/>
                <a:ea typeface="SimSun" panose="02010600030101010101" pitchFamily="2" charset="-122"/>
                <a:cs typeface="Times New Roman" panose="02020603050405020304" pitchFamily="18" charset="0"/>
              </a:rPr>
              <a:t> </a:t>
            </a:r>
            <a:r>
              <a:rPr lang="en-US" sz="2400" b="1" dirty="0" err="1">
                <a:solidFill>
                  <a:srgbClr val="FF0000"/>
                </a:solidFill>
                <a:latin typeface="+mj-lt"/>
                <a:ea typeface="SimSun" panose="02010600030101010101" pitchFamily="2" charset="-122"/>
                <a:cs typeface="Times New Roman" panose="02020603050405020304" pitchFamily="18" charset="0"/>
              </a:rPr>
              <a:t>tự</a:t>
            </a:r>
            <a:r>
              <a:rPr lang="en-US" sz="2400" b="1" dirty="0">
                <a:solidFill>
                  <a:srgbClr val="FF0000"/>
                </a:solidFill>
                <a:latin typeface="+mj-lt"/>
                <a:ea typeface="SimSun" panose="02010600030101010101" pitchFamily="2" charset="-122"/>
                <a:cs typeface="Times New Roman" panose="02020603050405020304" pitchFamily="18" charset="0"/>
              </a:rPr>
              <a:t> </a:t>
            </a:r>
            <a:r>
              <a:rPr lang="en-US" sz="2400" b="1" dirty="0" err="1">
                <a:solidFill>
                  <a:srgbClr val="FF0000"/>
                </a:solidFill>
                <a:latin typeface="+mj-lt"/>
                <a:ea typeface="SimSun" panose="02010600030101010101" pitchFamily="2" charset="-122"/>
                <a:cs typeface="Times New Roman" panose="02020603050405020304" pitchFamily="18" charset="0"/>
              </a:rPr>
              <a:t>nhiên</a:t>
            </a:r>
            <a:r>
              <a:rPr lang="en-US" sz="2400" b="1" dirty="0">
                <a:solidFill>
                  <a:srgbClr val="FF0000"/>
                </a:solidFill>
                <a:latin typeface="+mj-lt"/>
                <a:ea typeface="SimSun" panose="02010600030101010101" pitchFamily="2" charset="-122"/>
                <a:cs typeface="Times New Roman" panose="02020603050405020304" pitchFamily="18" charset="0"/>
              </a:rPr>
              <a:t> </a:t>
            </a:r>
            <a:r>
              <a:rPr lang="en-US" sz="2400" b="1" dirty="0" err="1">
                <a:solidFill>
                  <a:srgbClr val="FF0000"/>
                </a:solidFill>
                <a:latin typeface="+mj-lt"/>
                <a:ea typeface="SimSun" panose="02010600030101010101" pitchFamily="2" charset="-122"/>
                <a:cs typeface="Times New Roman" panose="02020603050405020304" pitchFamily="18" charset="0"/>
              </a:rPr>
              <a:t>của</a:t>
            </a:r>
            <a:r>
              <a:rPr lang="en-US" sz="2400" b="1" dirty="0">
                <a:solidFill>
                  <a:srgbClr val="FF0000"/>
                </a:solidFill>
                <a:latin typeface="+mj-lt"/>
                <a:ea typeface="SimSun" panose="02010600030101010101" pitchFamily="2" charset="-122"/>
                <a:cs typeface="Times New Roman" panose="02020603050405020304" pitchFamily="18" charset="0"/>
              </a:rPr>
              <a:t> ý </a:t>
            </a:r>
            <a:r>
              <a:rPr lang="en-US" sz="2400" b="1" dirty="0" err="1">
                <a:solidFill>
                  <a:srgbClr val="FF0000"/>
                </a:solidFill>
                <a:latin typeface="+mj-lt"/>
                <a:ea typeface="SimSun" panose="02010600030101010101" pitchFamily="2" charset="-122"/>
                <a:cs typeface="Times New Roman" panose="02020603050405020304" pitchFamily="18" charset="0"/>
              </a:rPr>
              <a:t>thức</a:t>
            </a:r>
            <a:endParaRPr lang="en-US" sz="2400" b="1" dirty="0">
              <a:solidFill>
                <a:srgbClr val="FF0000"/>
              </a:solidFill>
              <a:latin typeface="+mj-lt"/>
              <a:ea typeface="SimSun" panose="02010600030101010101" pitchFamily="2" charset="-122"/>
              <a:cs typeface="Times New Roman" panose="02020603050405020304" pitchFamily="18" charset="0"/>
            </a:endParaRPr>
          </a:p>
        </p:txBody>
      </p:sp>
      <p:pic>
        <p:nvPicPr>
          <p:cNvPr id="4" name="Picture 3"/>
          <p:cNvPicPr>
            <a:picLocks noChangeAspect="1"/>
          </p:cNvPicPr>
          <p:nvPr/>
        </p:nvPicPr>
        <p:blipFill>
          <a:blip r:embed="rId2"/>
          <a:stretch>
            <a:fillRect/>
          </a:stretch>
        </p:blipFill>
        <p:spPr>
          <a:xfrm>
            <a:off x="6934873" y="1156957"/>
            <a:ext cx="4799927" cy="4540342"/>
          </a:xfrm>
          <a:prstGeom prst="roundRect">
            <a:avLst>
              <a:gd name="adj" fmla="val 4167"/>
            </a:avLst>
          </a:prstGeom>
          <a:solidFill>
            <a:srgbClr val="FFFFFF"/>
          </a:solidFill>
          <a:ln w="76200" cap="sq">
            <a:solidFill>
              <a:srgbClr val="EAEAEA"/>
            </a:solidFill>
            <a:miter lim="800000"/>
          </a:ln>
          <a:effectLst>
            <a:reflection blurRad="12700" stA="33000" endPos="28000" dist="5000" dir="5400000" sy="-100000" algn="bl" rotWithShape="0"/>
          </a:effectLst>
          <a:scene3d>
            <a:camera prst="orthographicFront"/>
            <a:lightRig rig="threePt" dir="t">
              <a:rot lat="0" lon="0" rev="2700000"/>
            </a:lightRig>
          </a:scene3d>
          <a:sp3d contourW="6350">
            <a:bevelT h="38100"/>
            <a:contourClr>
              <a:srgbClr val="C0C0C0"/>
            </a:contourClr>
          </a:sp3d>
        </p:spPr>
      </p:pic>
      <p:sp>
        <p:nvSpPr>
          <p:cNvPr id="5" name="Text Box 6"/>
          <p:cNvSpPr txBox="1">
            <a:spLocks noChangeArrowheads="1"/>
          </p:cNvSpPr>
          <p:nvPr/>
        </p:nvSpPr>
        <p:spPr bwMode="auto">
          <a:xfrm>
            <a:off x="628959" y="2625521"/>
            <a:ext cx="591771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Courier New" panose="02070309020205020404" pitchFamily="49" charset="0"/>
              <a:buChar char="o"/>
            </a:pPr>
            <a:r>
              <a:rPr lang="en-US" sz="2400" dirty="0">
                <a:solidFill>
                  <a:srgbClr val="000066"/>
                </a:solidFill>
                <a:latin typeface="+mj-lt"/>
                <a:ea typeface="SimSun" panose="02010600030101010101" pitchFamily="2" charset="-122"/>
                <a:cs typeface="Times New Roman" panose="02020603050405020304" pitchFamily="18" charset="0"/>
              </a:rPr>
              <a:t>Ý </a:t>
            </a:r>
            <a:r>
              <a:rPr lang="en-US" sz="2400" dirty="0" err="1">
                <a:solidFill>
                  <a:srgbClr val="000066"/>
                </a:solidFill>
                <a:latin typeface="+mj-lt"/>
                <a:ea typeface="SimSun" panose="02010600030101010101" pitchFamily="2" charset="-122"/>
                <a:cs typeface="Times New Roman" panose="02020603050405020304" pitchFamily="18" charset="0"/>
              </a:rPr>
              <a:t>thức</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là</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b="1" u="sng" dirty="0" err="1">
                <a:solidFill>
                  <a:srgbClr val="FF0000"/>
                </a:solidFill>
                <a:latin typeface="+mj-lt"/>
                <a:ea typeface="SimSun" panose="02010600030101010101" pitchFamily="2" charset="-122"/>
                <a:cs typeface="Times New Roman" panose="02020603050405020304" pitchFamily="18" charset="0"/>
              </a:rPr>
              <a:t>thuộc</a:t>
            </a:r>
            <a:r>
              <a:rPr lang="en-US" sz="2400" b="1" u="sng" dirty="0">
                <a:solidFill>
                  <a:srgbClr val="FF0000"/>
                </a:solidFill>
                <a:latin typeface="+mj-lt"/>
                <a:ea typeface="SimSun" panose="02010600030101010101" pitchFamily="2" charset="-122"/>
                <a:cs typeface="Times New Roman" panose="02020603050405020304" pitchFamily="18" charset="0"/>
              </a:rPr>
              <a:t> </a:t>
            </a:r>
            <a:r>
              <a:rPr lang="en-US" sz="2400" b="1" u="sng" dirty="0" err="1">
                <a:solidFill>
                  <a:srgbClr val="FF0000"/>
                </a:solidFill>
                <a:latin typeface="+mj-lt"/>
                <a:ea typeface="SimSun" panose="02010600030101010101" pitchFamily="2" charset="-122"/>
                <a:cs typeface="Times New Roman" panose="02020603050405020304" pitchFamily="18" charset="0"/>
              </a:rPr>
              <a:t>tính</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của</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một</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dạng</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vật</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chất</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có</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tổ</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chức</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cao</a:t>
            </a:r>
            <a:r>
              <a:rPr lang="en-US" sz="2400" dirty="0">
                <a:solidFill>
                  <a:srgbClr val="000066"/>
                </a:solidFill>
                <a:latin typeface="+mj-lt"/>
                <a:ea typeface="SimSun" panose="02010600030101010101" pitchFamily="2" charset="-122"/>
                <a:cs typeface="Times New Roman" panose="02020603050405020304" pitchFamily="18" charset="0"/>
              </a:rPr>
              <a:t> – </a:t>
            </a:r>
            <a:r>
              <a:rPr lang="en-US" sz="2400" i="1" u="sng" dirty="0" err="1">
                <a:solidFill>
                  <a:srgbClr val="000066"/>
                </a:solidFill>
                <a:latin typeface="+mj-lt"/>
                <a:ea typeface="SimSun" panose="02010600030101010101" pitchFamily="2" charset="-122"/>
                <a:cs typeface="Times New Roman" panose="02020603050405020304" pitchFamily="18" charset="0"/>
              </a:rPr>
              <a:t>Bộ</a:t>
            </a:r>
            <a:r>
              <a:rPr lang="en-US" sz="2400" i="1" u="sng" dirty="0">
                <a:solidFill>
                  <a:srgbClr val="000066"/>
                </a:solidFill>
                <a:latin typeface="+mj-lt"/>
                <a:ea typeface="SimSun" panose="02010600030101010101" pitchFamily="2" charset="-122"/>
                <a:cs typeface="Times New Roman" panose="02020603050405020304" pitchFamily="18" charset="0"/>
              </a:rPr>
              <a:t> </a:t>
            </a:r>
            <a:r>
              <a:rPr lang="en-US" sz="2400" i="1" u="sng" dirty="0" err="1">
                <a:solidFill>
                  <a:srgbClr val="000066"/>
                </a:solidFill>
                <a:latin typeface="+mj-lt"/>
                <a:ea typeface="SimSun" panose="02010600030101010101" pitchFamily="2" charset="-122"/>
                <a:cs typeface="Times New Roman" panose="02020603050405020304" pitchFamily="18" charset="0"/>
              </a:rPr>
              <a:t>óc</a:t>
            </a:r>
            <a:r>
              <a:rPr lang="en-US" sz="2400" i="1" u="sng" dirty="0">
                <a:solidFill>
                  <a:srgbClr val="000066"/>
                </a:solidFill>
                <a:latin typeface="+mj-lt"/>
                <a:ea typeface="SimSun" panose="02010600030101010101" pitchFamily="2" charset="-122"/>
                <a:cs typeface="Times New Roman" panose="02020603050405020304" pitchFamily="18" charset="0"/>
              </a:rPr>
              <a:t> con </a:t>
            </a:r>
            <a:r>
              <a:rPr lang="en-US" sz="2400" i="1" u="sng" dirty="0" err="1">
                <a:solidFill>
                  <a:srgbClr val="000066"/>
                </a:solidFill>
                <a:latin typeface="+mj-lt"/>
                <a:ea typeface="SimSun" panose="02010600030101010101" pitchFamily="2" charset="-122"/>
                <a:cs typeface="Times New Roman" panose="02020603050405020304" pitchFamily="18" charset="0"/>
              </a:rPr>
              <a:t>người</a:t>
            </a:r>
            <a:endParaRPr lang="en-US" sz="2400" i="1" u="sng" dirty="0">
              <a:solidFill>
                <a:srgbClr val="000066"/>
              </a:solidFill>
              <a:latin typeface="+mj-lt"/>
              <a:ea typeface="SimSun" panose="02010600030101010101" pitchFamily="2" charset="-122"/>
              <a:cs typeface="Times New Roman" panose="02020603050405020304" pitchFamily="18" charset="0"/>
            </a:endParaRPr>
          </a:p>
        </p:txBody>
      </p:sp>
      <p:sp>
        <p:nvSpPr>
          <p:cNvPr id="6" name="Text Box 6"/>
          <p:cNvSpPr txBox="1">
            <a:spLocks noChangeArrowheads="1"/>
          </p:cNvSpPr>
          <p:nvPr/>
        </p:nvSpPr>
        <p:spPr bwMode="auto">
          <a:xfrm>
            <a:off x="688028" y="3948629"/>
            <a:ext cx="62403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Courier New" panose="02070309020205020404" pitchFamily="49" charset="0"/>
              <a:buChar char="o"/>
            </a:pPr>
            <a:r>
              <a:rPr lang="en-US" sz="2400" dirty="0">
                <a:solidFill>
                  <a:srgbClr val="990099"/>
                </a:solidFill>
                <a:latin typeface="+mj-lt"/>
                <a:ea typeface="SimSun" panose="02010600030101010101" pitchFamily="2" charset="-122"/>
                <a:cs typeface="Times New Roman" panose="02020603050405020304" pitchFamily="18" charset="0"/>
              </a:rPr>
              <a:t> Ý </a:t>
            </a:r>
            <a:r>
              <a:rPr lang="en-US" sz="2400" dirty="0" err="1">
                <a:solidFill>
                  <a:srgbClr val="990099"/>
                </a:solidFill>
                <a:latin typeface="+mj-lt"/>
                <a:ea typeface="SimSun" panose="02010600030101010101" pitchFamily="2" charset="-122"/>
                <a:cs typeface="Times New Roman" panose="02020603050405020304" pitchFamily="18" charset="0"/>
              </a:rPr>
              <a:t>thức</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là</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b="1" u="sng" dirty="0" err="1">
                <a:solidFill>
                  <a:srgbClr val="FF0000"/>
                </a:solidFill>
                <a:latin typeface="+mj-lt"/>
                <a:ea typeface="SimSun" panose="02010600030101010101" pitchFamily="2" charset="-122"/>
                <a:cs typeface="Times New Roman" panose="02020603050405020304" pitchFamily="18" charset="0"/>
              </a:rPr>
              <a:t>chức</a:t>
            </a:r>
            <a:r>
              <a:rPr lang="en-US" sz="2400" b="1" u="sng" dirty="0">
                <a:solidFill>
                  <a:srgbClr val="FF0000"/>
                </a:solidFill>
                <a:latin typeface="+mj-lt"/>
                <a:ea typeface="SimSun" panose="02010600030101010101" pitchFamily="2" charset="-122"/>
                <a:cs typeface="Times New Roman" panose="02020603050405020304" pitchFamily="18" charset="0"/>
              </a:rPr>
              <a:t> </a:t>
            </a:r>
            <a:r>
              <a:rPr lang="en-US" sz="2400" b="1" u="sng" dirty="0" err="1">
                <a:solidFill>
                  <a:srgbClr val="FF0000"/>
                </a:solidFill>
                <a:latin typeface="+mj-lt"/>
                <a:ea typeface="SimSun" panose="02010600030101010101" pitchFamily="2" charset="-122"/>
                <a:cs typeface="Times New Roman" panose="02020603050405020304" pitchFamily="18" charset="0"/>
              </a:rPr>
              <a:t>năng</a:t>
            </a:r>
            <a:r>
              <a:rPr lang="en-US" sz="2400" b="1" u="sng" dirty="0">
                <a:solidFill>
                  <a:srgbClr val="FF0000"/>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của</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bộ</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óc</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người</a:t>
            </a:r>
            <a:endParaRPr lang="en-US" sz="2400" dirty="0">
              <a:solidFill>
                <a:srgbClr val="990099"/>
              </a:solidFill>
              <a:latin typeface="+mj-lt"/>
              <a:ea typeface="SimSun" panose="02010600030101010101" pitchFamily="2" charset="-122"/>
              <a:cs typeface="Times New Roman" panose="02020603050405020304" pitchFamily="18" charset="0"/>
            </a:endParaRPr>
          </a:p>
        </p:txBody>
      </p:sp>
      <p:sp>
        <p:nvSpPr>
          <p:cNvPr id="7" name="Text Box 6"/>
          <p:cNvSpPr txBox="1">
            <a:spLocks noChangeArrowheads="1"/>
          </p:cNvSpPr>
          <p:nvPr/>
        </p:nvSpPr>
        <p:spPr bwMode="auto">
          <a:xfrm>
            <a:off x="680407" y="4902405"/>
            <a:ext cx="60054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Courier New" panose="02070309020205020404" pitchFamily="49" charset="0"/>
              <a:buChar char="o"/>
            </a:pP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dirty="0">
                <a:solidFill>
                  <a:srgbClr val="C00000"/>
                </a:solidFill>
                <a:latin typeface="+mj-lt"/>
                <a:ea typeface="SimSun" panose="02010600030101010101" pitchFamily="2" charset="-122"/>
                <a:cs typeface="Times New Roman" panose="02020603050405020304" pitchFamily="18" charset="0"/>
              </a:rPr>
              <a:t>Ý </a:t>
            </a:r>
            <a:r>
              <a:rPr lang="en-US" sz="2400" dirty="0" err="1">
                <a:solidFill>
                  <a:srgbClr val="C00000"/>
                </a:solidFill>
                <a:latin typeface="+mj-lt"/>
                <a:ea typeface="SimSun" panose="02010600030101010101" pitchFamily="2" charset="-122"/>
                <a:cs typeface="Times New Roman" panose="02020603050405020304" pitchFamily="18" charset="0"/>
              </a:rPr>
              <a:t>thức</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dirty="0" err="1">
                <a:solidFill>
                  <a:srgbClr val="C00000"/>
                </a:solidFill>
                <a:latin typeface="+mj-lt"/>
                <a:ea typeface="SimSun" panose="02010600030101010101" pitchFamily="2" charset="-122"/>
                <a:cs typeface="Times New Roman" panose="02020603050405020304" pitchFamily="18" charset="0"/>
              </a:rPr>
              <a:t>là</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kết</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quả</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hoạt</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động</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sinh</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lý</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thần</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kinh</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dirty="0" err="1">
                <a:solidFill>
                  <a:srgbClr val="C00000"/>
                </a:solidFill>
                <a:latin typeface="+mj-lt"/>
                <a:ea typeface="SimSun" panose="02010600030101010101" pitchFamily="2" charset="-122"/>
                <a:cs typeface="Times New Roman" panose="02020603050405020304" pitchFamily="18" charset="0"/>
              </a:rPr>
              <a:t>của</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dirty="0" err="1">
                <a:solidFill>
                  <a:srgbClr val="C00000"/>
                </a:solidFill>
                <a:latin typeface="+mj-lt"/>
                <a:ea typeface="SimSun" panose="02010600030101010101" pitchFamily="2" charset="-122"/>
                <a:cs typeface="Times New Roman" panose="02020603050405020304" pitchFamily="18" charset="0"/>
              </a:rPr>
              <a:t>bộ</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dirty="0" err="1">
                <a:solidFill>
                  <a:srgbClr val="C00000"/>
                </a:solidFill>
                <a:latin typeface="+mj-lt"/>
                <a:ea typeface="SimSun" panose="02010600030101010101" pitchFamily="2" charset="-122"/>
                <a:cs typeface="Times New Roman" panose="02020603050405020304" pitchFamily="18" charset="0"/>
              </a:rPr>
              <a:t>óc</a:t>
            </a:r>
            <a:endParaRPr lang="en-US" sz="2400" dirty="0">
              <a:solidFill>
                <a:srgbClr val="C00000"/>
              </a:solidFill>
              <a:latin typeface="+mj-lt"/>
              <a:ea typeface="SimSun" panose="02010600030101010101" pitchFamily="2" charset="-122"/>
              <a:cs typeface="Times New Roman" panose="02020603050405020304" pitchFamily="18" charset="0"/>
            </a:endParaRPr>
          </a:p>
        </p:txBody>
      </p:sp>
      <p:sp>
        <p:nvSpPr>
          <p:cNvPr id="8" name="Text Box 6"/>
          <p:cNvSpPr txBox="1">
            <a:spLocks noChangeArrowheads="1"/>
          </p:cNvSpPr>
          <p:nvPr/>
        </p:nvSpPr>
        <p:spPr bwMode="auto">
          <a:xfrm>
            <a:off x="913760" y="1750687"/>
            <a:ext cx="463066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buFont typeface="Wingdings" panose="05000000000000000000" pitchFamily="2" charset="2"/>
              <a:buChar char="ü"/>
            </a:pPr>
            <a:r>
              <a:rPr lang="en-US" sz="2400" b="1" dirty="0" err="1">
                <a:solidFill>
                  <a:srgbClr val="0000CC"/>
                </a:solidFill>
                <a:latin typeface="+mj-lt"/>
                <a:ea typeface="SimSun" panose="02010600030101010101" pitchFamily="2" charset="-122"/>
                <a:cs typeface="Times New Roman" panose="02020603050405020304" pitchFamily="18" charset="0"/>
              </a:rPr>
              <a:t>Bộ</a:t>
            </a:r>
            <a:r>
              <a:rPr lang="en-US" sz="2400" b="1" dirty="0">
                <a:solidFill>
                  <a:srgbClr val="0000CC"/>
                </a:solidFill>
                <a:latin typeface="+mj-lt"/>
                <a:ea typeface="SimSun" panose="02010600030101010101" pitchFamily="2" charset="-122"/>
                <a:cs typeface="Times New Roman" panose="02020603050405020304" pitchFamily="18" charset="0"/>
              </a:rPr>
              <a:t> </a:t>
            </a:r>
            <a:r>
              <a:rPr lang="en-US" sz="2400" b="1" dirty="0" err="1">
                <a:solidFill>
                  <a:srgbClr val="0000CC"/>
                </a:solidFill>
                <a:latin typeface="+mj-lt"/>
                <a:ea typeface="SimSun" panose="02010600030101010101" pitchFamily="2" charset="-122"/>
                <a:cs typeface="Times New Roman" panose="02020603050405020304" pitchFamily="18" charset="0"/>
              </a:rPr>
              <a:t>óc</a:t>
            </a:r>
            <a:r>
              <a:rPr lang="en-US" sz="2400" b="1" dirty="0">
                <a:solidFill>
                  <a:srgbClr val="0000CC"/>
                </a:solidFill>
                <a:latin typeface="+mj-lt"/>
                <a:ea typeface="SimSun" panose="02010600030101010101" pitchFamily="2" charset="-122"/>
                <a:cs typeface="Times New Roman" panose="02020603050405020304" pitchFamily="18" charset="0"/>
              </a:rPr>
              <a:t> </a:t>
            </a:r>
            <a:r>
              <a:rPr lang="en-US" sz="2400" b="1" dirty="0" err="1">
                <a:solidFill>
                  <a:srgbClr val="0000CC"/>
                </a:solidFill>
                <a:latin typeface="+mj-lt"/>
                <a:ea typeface="SimSun" panose="02010600030101010101" pitchFamily="2" charset="-122"/>
                <a:cs typeface="Times New Roman" panose="02020603050405020304" pitchFamily="18" charset="0"/>
              </a:rPr>
              <a:t>người</a:t>
            </a:r>
            <a:endParaRPr lang="en-US" sz="2400" b="1" dirty="0">
              <a:solidFill>
                <a:srgbClr val="0000CC"/>
              </a:solidFill>
              <a:latin typeface="+mj-lt"/>
              <a:ea typeface="SimSun" panose="02010600030101010101" pitchFamily="2" charset="-122"/>
              <a:cs typeface="Times New Roman" panose="02020603050405020304" pitchFamily="18" charset="0"/>
            </a:endParaRPr>
          </a:p>
        </p:txBody>
      </p:sp>
    </p:spTree>
    <p:extLst>
      <p:ext uri="{BB962C8B-B14F-4D97-AF65-F5344CB8AC3E}">
        <p14:creationId xmlns:p14="http://schemas.microsoft.com/office/powerpoint/2010/main" val="1331059250"/>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922602" y="776269"/>
            <a:ext cx="996057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buFont typeface="Wingdings" panose="05000000000000000000" pitchFamily="2" charset="2"/>
              <a:buChar char="ü"/>
            </a:pPr>
            <a:r>
              <a:rPr lang="en-US" sz="2400" b="1" dirty="0" err="1">
                <a:latin typeface="+mj-lt"/>
                <a:ea typeface="SimSun" panose="02010600030101010101" pitchFamily="2" charset="-122"/>
                <a:cs typeface="Times New Roman" panose="02020603050405020304" pitchFamily="18" charset="0"/>
              </a:rPr>
              <a:t>Mối</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quan</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hệ</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giữa</a:t>
            </a:r>
            <a:r>
              <a:rPr lang="en-US" sz="2400" b="1" dirty="0">
                <a:latin typeface="+mj-lt"/>
                <a:ea typeface="SimSun" panose="02010600030101010101" pitchFamily="2" charset="-122"/>
                <a:cs typeface="Times New Roman" panose="02020603050405020304" pitchFamily="18" charset="0"/>
              </a:rPr>
              <a:t> con </a:t>
            </a:r>
            <a:r>
              <a:rPr lang="en-US" sz="2400" b="1" dirty="0" err="1">
                <a:latin typeface="+mj-lt"/>
                <a:ea typeface="SimSun" panose="02010600030101010101" pitchFamily="2" charset="-122"/>
                <a:cs typeface="Times New Roman" panose="02020603050405020304" pitchFamily="18" charset="0"/>
              </a:rPr>
              <a:t>người</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với</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thế</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giới</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khách</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quan</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tạo</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ra</a:t>
            </a:r>
            <a:r>
              <a:rPr lang="en-US" sz="2400" b="1" dirty="0">
                <a:latin typeface="+mj-lt"/>
                <a:ea typeface="SimSun" panose="02010600030101010101" pitchFamily="2" charset="-122"/>
                <a:cs typeface="Times New Roman" panose="02020603050405020304" pitchFamily="18" charset="0"/>
              </a:rPr>
              <a:t> q</a:t>
            </a:r>
            <a:r>
              <a:rPr lang="vi-VN" sz="2400" b="1" dirty="0">
                <a:latin typeface="+mj-lt"/>
                <a:ea typeface="SimSun" panose="02010600030101010101" pitchFamily="2" charset="-122"/>
                <a:cs typeface="Times New Roman" panose="02020603050405020304" pitchFamily="18" charset="0"/>
              </a:rPr>
              <a:t>úa</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trình</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phản</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ánh</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tích</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cực</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sáng</a:t>
            </a:r>
            <a:r>
              <a:rPr lang="en-US" sz="2400" b="1" dirty="0">
                <a:latin typeface="+mj-lt"/>
                <a:ea typeface="SimSun" panose="02010600030101010101" pitchFamily="2" charset="-122"/>
                <a:cs typeface="Times New Roman" panose="02020603050405020304" pitchFamily="18" charset="0"/>
              </a:rPr>
              <a:t> </a:t>
            </a:r>
            <a:r>
              <a:rPr lang="en-US" sz="2400" b="1" dirty="0" err="1">
                <a:latin typeface="+mj-lt"/>
                <a:ea typeface="SimSun" panose="02010600030101010101" pitchFamily="2" charset="-122"/>
                <a:cs typeface="Times New Roman" panose="02020603050405020304" pitchFamily="18" charset="0"/>
              </a:rPr>
              <a:t>tạo</a:t>
            </a:r>
            <a:endParaRPr lang="en-US" sz="2400" b="1" dirty="0">
              <a:latin typeface="+mj-lt"/>
              <a:ea typeface="SimSun" panose="02010600030101010101" pitchFamily="2" charset="-122"/>
              <a:cs typeface="Times New Roman" panose="02020603050405020304" pitchFamily="18" charset="0"/>
            </a:endParaRPr>
          </a:p>
        </p:txBody>
      </p:sp>
      <p:grpSp>
        <p:nvGrpSpPr>
          <p:cNvPr id="4" name="Group 3"/>
          <p:cNvGrpSpPr/>
          <p:nvPr/>
        </p:nvGrpSpPr>
        <p:grpSpPr>
          <a:xfrm>
            <a:off x="5715000" y="2055066"/>
            <a:ext cx="6019800" cy="4498133"/>
            <a:chOff x="464921" y="2653721"/>
            <a:chExt cx="8925822" cy="3026807"/>
          </a:xfrm>
        </p:grpSpPr>
        <p:cxnSp>
          <p:nvCxnSpPr>
            <p:cNvPr id="5" name="Straight Connector 4"/>
            <p:cNvCxnSpPr/>
            <p:nvPr/>
          </p:nvCxnSpPr>
          <p:spPr>
            <a:xfrm>
              <a:off x="798285" y="4331850"/>
              <a:ext cx="5145316" cy="32175"/>
            </a:xfrm>
            <a:prstGeom prst="line">
              <a:avLst/>
            </a:prstGeom>
            <a:ln w="28575">
              <a:solidFill>
                <a:srgbClr val="002060"/>
              </a:solidFill>
            </a:ln>
          </p:spPr>
          <p:style>
            <a:lnRef idx="1">
              <a:schemeClr val="accent1"/>
            </a:lnRef>
            <a:fillRef idx="0">
              <a:schemeClr val="accent1"/>
            </a:fillRef>
            <a:effectRef idx="0">
              <a:schemeClr val="accent1"/>
            </a:effectRef>
            <a:fontRef idx="minor">
              <a:schemeClr val="tx1"/>
            </a:fontRef>
          </p:style>
        </p:cxnSp>
        <p:sp>
          <p:nvSpPr>
            <p:cNvPr id="6" name="Oval 5"/>
            <p:cNvSpPr/>
            <p:nvPr/>
          </p:nvSpPr>
          <p:spPr>
            <a:xfrm>
              <a:off x="2772938" y="3324686"/>
              <a:ext cx="870856" cy="2017486"/>
            </a:xfrm>
            <a:prstGeom prst="ellipse">
              <a:avLst/>
            </a:prstGeom>
            <a:solidFill>
              <a:schemeClr val="accent6">
                <a:lumMod val="60000"/>
                <a:lumOff val="40000"/>
              </a:schemeClr>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p:cNvCxnSpPr/>
            <p:nvPr/>
          </p:nvCxnSpPr>
          <p:spPr>
            <a:xfrm>
              <a:off x="3179196" y="3312666"/>
              <a:ext cx="0" cy="2017486"/>
            </a:xfrm>
            <a:prstGeom prst="line">
              <a:avLst/>
            </a:prstGeom>
            <a:ln w="28575">
              <a:solidFill>
                <a:srgbClr val="002060"/>
              </a:solidFill>
            </a:ln>
          </p:spPr>
          <p:style>
            <a:lnRef idx="1">
              <a:schemeClr val="accent1"/>
            </a:lnRef>
            <a:fillRef idx="0">
              <a:schemeClr val="accent1"/>
            </a:fillRef>
            <a:effectRef idx="0">
              <a:schemeClr val="accent1"/>
            </a:effectRef>
            <a:fontRef idx="minor">
              <a:schemeClr val="tx1"/>
            </a:fontRef>
          </p:style>
        </p:cxnSp>
        <p:sp>
          <p:nvSpPr>
            <p:cNvPr id="8" name="Right Bracket 7"/>
            <p:cNvSpPr/>
            <p:nvPr/>
          </p:nvSpPr>
          <p:spPr>
            <a:xfrm>
              <a:off x="3208366" y="3324686"/>
              <a:ext cx="1059543" cy="2017486"/>
            </a:xfrm>
            <a:prstGeom prst="rightBracket">
              <a:avLst/>
            </a:prstGeom>
            <a:ln w="28575">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pic>
          <p:nvPicPr>
            <p:cNvPr id="9" name="Picture 8"/>
            <p:cNvPicPr>
              <a:picLocks noChangeAspect="1"/>
            </p:cNvPicPr>
            <p:nvPr/>
          </p:nvPicPr>
          <p:blipFill>
            <a:blip r:embed="rId2"/>
            <a:stretch>
              <a:fillRect/>
            </a:stretch>
          </p:blipFill>
          <p:spPr>
            <a:xfrm>
              <a:off x="464921" y="2653721"/>
              <a:ext cx="1509488" cy="1654636"/>
            </a:xfrm>
            <a:prstGeom prst="rect">
              <a:avLst/>
            </a:prstGeom>
            <a:ln w="28575">
              <a:solidFill>
                <a:srgbClr val="002060"/>
              </a:solidFill>
            </a:ln>
          </p:spPr>
        </p:pic>
        <p:pic>
          <p:nvPicPr>
            <p:cNvPr id="10" name="Picture 9"/>
            <p:cNvPicPr>
              <a:picLocks noChangeAspect="1"/>
            </p:cNvPicPr>
            <p:nvPr/>
          </p:nvPicPr>
          <p:blipFill>
            <a:blip r:embed="rId3"/>
            <a:stretch>
              <a:fillRect/>
            </a:stretch>
          </p:blipFill>
          <p:spPr>
            <a:xfrm rot="10800000">
              <a:off x="5115059" y="4383302"/>
              <a:ext cx="1511940" cy="1297226"/>
            </a:xfrm>
            <a:prstGeom prst="rect">
              <a:avLst/>
            </a:prstGeom>
            <a:ln w="28575">
              <a:solidFill>
                <a:srgbClr val="002060"/>
              </a:solidFill>
            </a:ln>
          </p:spPr>
        </p:pic>
        <p:cxnSp>
          <p:nvCxnSpPr>
            <p:cNvPr id="11" name="Straight Connector 10"/>
            <p:cNvCxnSpPr/>
            <p:nvPr/>
          </p:nvCxnSpPr>
          <p:spPr>
            <a:xfrm>
              <a:off x="1235617" y="2771362"/>
              <a:ext cx="4598366" cy="2867455"/>
            </a:xfrm>
            <a:prstGeom prst="line">
              <a:avLst/>
            </a:prstGeom>
            <a:ln w="28575">
              <a:solidFill>
                <a:srgbClr val="002060"/>
              </a:solidFill>
            </a:ln>
          </p:spPr>
          <p:style>
            <a:lnRef idx="1">
              <a:schemeClr val="accent1"/>
            </a:lnRef>
            <a:fillRef idx="0">
              <a:schemeClr val="accent1"/>
            </a:fillRef>
            <a:effectRef idx="0">
              <a:schemeClr val="accent1"/>
            </a:effectRef>
            <a:fontRef idx="minor">
              <a:schemeClr val="tx1"/>
            </a:fontRef>
          </p:style>
        </p:cxnSp>
        <p:sp>
          <p:nvSpPr>
            <p:cNvPr id="12" name="Cloud 11"/>
            <p:cNvSpPr/>
            <p:nvPr/>
          </p:nvSpPr>
          <p:spPr>
            <a:xfrm>
              <a:off x="6865257" y="2653721"/>
              <a:ext cx="2525486" cy="2005372"/>
            </a:xfrm>
            <a:prstGeom prst="cloud">
              <a:avLst/>
            </a:prstGeom>
            <a:solidFill>
              <a:schemeClr val="accent2">
                <a:lumMod val="20000"/>
                <a:lumOff val="80000"/>
              </a:schemeClr>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p:cNvPicPr>
              <a:picLocks noChangeAspect="1"/>
            </p:cNvPicPr>
            <p:nvPr/>
          </p:nvPicPr>
          <p:blipFill>
            <a:blip r:embed="rId4"/>
            <a:stretch>
              <a:fillRect/>
            </a:stretch>
          </p:blipFill>
          <p:spPr>
            <a:xfrm rot="13973290">
              <a:off x="7807022" y="2919971"/>
              <a:ext cx="715808" cy="1528370"/>
            </a:xfrm>
            <a:prstGeom prst="rect">
              <a:avLst/>
            </a:prstGeom>
            <a:ln w="28575">
              <a:solidFill>
                <a:srgbClr val="002060"/>
              </a:solidFill>
            </a:ln>
          </p:spPr>
        </p:pic>
        <p:cxnSp>
          <p:nvCxnSpPr>
            <p:cNvPr id="14" name="Straight Connector 13"/>
            <p:cNvCxnSpPr/>
            <p:nvPr/>
          </p:nvCxnSpPr>
          <p:spPr>
            <a:xfrm flipV="1">
              <a:off x="5871029" y="3857640"/>
              <a:ext cx="2090337" cy="1454596"/>
            </a:xfrm>
            <a:prstGeom prst="line">
              <a:avLst/>
            </a:prstGeom>
            <a:ln w="28575">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15" name="Text Box 6"/>
          <p:cNvSpPr txBox="1">
            <a:spLocks noChangeArrowheads="1"/>
          </p:cNvSpPr>
          <p:nvPr/>
        </p:nvSpPr>
        <p:spPr bwMode="auto">
          <a:xfrm>
            <a:off x="664154" y="2264514"/>
            <a:ext cx="4667735"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just" fontAlgn="base">
              <a:lnSpc>
                <a:spcPct val="120000"/>
              </a:lnSpc>
              <a:spcBef>
                <a:spcPct val="50000"/>
              </a:spcBef>
              <a:spcAft>
                <a:spcPct val="0"/>
              </a:spcAft>
              <a:buClrTx/>
              <a:buNone/>
            </a:pPr>
            <a:r>
              <a:rPr lang="en-US" sz="2400" b="1" u="sng" dirty="0" err="1">
                <a:solidFill>
                  <a:srgbClr val="FF0000"/>
                </a:solidFill>
                <a:ea typeface="SimSun" panose="02010600030101010101" pitchFamily="2" charset="-122"/>
                <a:cs typeface="Arial" panose="020B0604020202020204" pitchFamily="34" charset="0"/>
              </a:rPr>
              <a:t>Phản</a:t>
            </a:r>
            <a:r>
              <a:rPr lang="en-US" sz="2400" b="1" u="sng" dirty="0">
                <a:solidFill>
                  <a:srgbClr val="FF0000"/>
                </a:solidFill>
                <a:ea typeface="SimSun" panose="02010600030101010101" pitchFamily="2" charset="-122"/>
                <a:cs typeface="Arial" panose="020B0604020202020204" pitchFamily="34" charset="0"/>
              </a:rPr>
              <a:t> </a:t>
            </a:r>
            <a:r>
              <a:rPr lang="en-US" sz="2400" b="1" u="sng" dirty="0" err="1">
                <a:solidFill>
                  <a:srgbClr val="FF0000"/>
                </a:solidFill>
                <a:ea typeface="SimSun" panose="02010600030101010101" pitchFamily="2" charset="-122"/>
                <a:cs typeface="Arial" panose="020B0604020202020204" pitchFamily="34" charset="0"/>
              </a:rPr>
              <a:t>ánh</a:t>
            </a:r>
            <a:r>
              <a:rPr lang="en-US" sz="2400" b="1" u="sng" dirty="0">
                <a:solidFill>
                  <a:srgbClr val="FF000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là</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thuộc</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tính</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phổ</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biến</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của</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mọi</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dạng</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vật</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chất</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được</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biểu</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hiện</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trong</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liên</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hệ</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tác</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động</a:t>
            </a:r>
            <a:r>
              <a:rPr lang="en-US" sz="2400" dirty="0">
                <a:solidFill>
                  <a:srgbClr val="002060"/>
                </a:solidFill>
                <a:ea typeface="SimSun" panose="02010600030101010101" pitchFamily="2" charset="-122"/>
                <a:cs typeface="Arial" panose="020B0604020202020204" pitchFamily="34" charset="0"/>
              </a:rPr>
              <a:t> qua </a:t>
            </a:r>
            <a:r>
              <a:rPr lang="en-US" sz="2400" dirty="0" err="1">
                <a:solidFill>
                  <a:srgbClr val="002060"/>
                </a:solidFill>
                <a:ea typeface="SimSun" panose="02010600030101010101" pitchFamily="2" charset="-122"/>
                <a:cs typeface="Arial" panose="020B0604020202020204" pitchFamily="34" charset="0"/>
              </a:rPr>
              <a:t>lại</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giữa</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các</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đối</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tượng</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vật</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chất</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với</a:t>
            </a:r>
            <a:r>
              <a:rPr lang="en-US" sz="2400" dirty="0">
                <a:solidFill>
                  <a:srgbClr val="002060"/>
                </a:solidFill>
                <a:ea typeface="SimSun" panose="02010600030101010101" pitchFamily="2" charset="-122"/>
                <a:cs typeface="Arial" panose="020B0604020202020204" pitchFamily="34" charset="0"/>
              </a:rPr>
              <a:t> </a:t>
            </a:r>
            <a:r>
              <a:rPr lang="en-US" sz="2400" dirty="0" err="1">
                <a:solidFill>
                  <a:srgbClr val="002060"/>
                </a:solidFill>
                <a:ea typeface="SimSun" panose="02010600030101010101" pitchFamily="2" charset="-122"/>
                <a:cs typeface="Arial" panose="020B0604020202020204" pitchFamily="34" charset="0"/>
              </a:rPr>
              <a:t>nhau</a:t>
            </a:r>
            <a:r>
              <a:rPr lang="en-US" sz="2400" dirty="0">
                <a:solidFill>
                  <a:srgbClr val="002060"/>
                </a:solidFill>
                <a:ea typeface="SimSun" panose="02010600030101010101" pitchFamily="2" charset="-122"/>
                <a:cs typeface="Arial" panose="020B0604020202020204" pitchFamily="34" charset="0"/>
              </a:rPr>
              <a:t>.</a:t>
            </a:r>
          </a:p>
        </p:txBody>
      </p:sp>
    </p:spTree>
    <p:extLst>
      <p:ext uri="{BB962C8B-B14F-4D97-AF65-F5344CB8AC3E}">
        <p14:creationId xmlns:p14="http://schemas.microsoft.com/office/powerpoint/2010/main" val="419810481"/>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ext Box 6"/>
          <p:cNvSpPr txBox="1">
            <a:spLocks noChangeArrowheads="1"/>
          </p:cNvSpPr>
          <p:nvPr/>
        </p:nvSpPr>
        <p:spPr bwMode="auto">
          <a:xfrm>
            <a:off x="3276600" y="304800"/>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C00000"/>
                </a:solidFill>
                <a:ea typeface="SimSun" panose="02010600030101010101" pitchFamily="2" charset="-122"/>
                <a:cs typeface="Arial" panose="020B0604020202020204" pitchFamily="34" charset="0"/>
              </a:rPr>
              <a:t>Nguồn</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gốc</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xã</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hội</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của</a:t>
            </a:r>
            <a:r>
              <a:rPr lang="en-US" sz="2400" b="1" dirty="0">
                <a:solidFill>
                  <a:srgbClr val="C00000"/>
                </a:solidFill>
                <a:ea typeface="SimSun" panose="02010600030101010101" pitchFamily="2" charset="-122"/>
                <a:cs typeface="Arial" panose="020B0604020202020204" pitchFamily="34" charset="0"/>
              </a:rPr>
              <a:t> ý </a:t>
            </a:r>
            <a:r>
              <a:rPr lang="en-US" sz="2400" b="1" dirty="0" err="1">
                <a:solidFill>
                  <a:srgbClr val="C00000"/>
                </a:solidFill>
                <a:ea typeface="SimSun" panose="02010600030101010101" pitchFamily="2" charset="-122"/>
                <a:cs typeface="Arial" panose="020B0604020202020204" pitchFamily="34" charset="0"/>
              </a:rPr>
              <a:t>thức</a:t>
            </a:r>
            <a:endParaRPr lang="en-US" sz="2400" b="1" dirty="0">
              <a:solidFill>
                <a:srgbClr val="C00000"/>
              </a:solidFill>
              <a:ea typeface="SimSun" panose="02010600030101010101" pitchFamily="2" charset="-122"/>
              <a:cs typeface="Arial" panose="020B0604020202020204" pitchFamily="34" charset="0"/>
            </a:endParaRPr>
          </a:p>
        </p:txBody>
      </p:sp>
      <p:grpSp>
        <p:nvGrpSpPr>
          <p:cNvPr id="39" name="Group 38"/>
          <p:cNvGrpSpPr/>
          <p:nvPr/>
        </p:nvGrpSpPr>
        <p:grpSpPr>
          <a:xfrm>
            <a:off x="2275681" y="1015665"/>
            <a:ext cx="8915400" cy="2057400"/>
            <a:chOff x="1752600" y="1885950"/>
            <a:chExt cx="8915400" cy="2057400"/>
          </a:xfrm>
        </p:grpSpPr>
        <p:sp>
          <p:nvSpPr>
            <p:cNvPr id="40" name="Oval 39"/>
            <p:cNvSpPr/>
            <p:nvPr/>
          </p:nvSpPr>
          <p:spPr bwMode="auto">
            <a:xfrm>
              <a:off x="4787900" y="1885950"/>
              <a:ext cx="5880100" cy="2057400"/>
            </a:xfrm>
            <a:prstGeom prst="ellipse">
              <a:avLst/>
            </a:prstGeom>
            <a:noFill/>
            <a:ln w="952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sz="2400" b="1">
                <a:solidFill>
                  <a:prstClr val="white"/>
                </a:solidFill>
                <a:latin typeface="Arial" panose="020B0604020202020204" pitchFamily="34" charset="0"/>
                <a:cs typeface="Arial" panose="020B0604020202020204" pitchFamily="34" charset="0"/>
              </a:endParaRPr>
            </a:p>
          </p:txBody>
        </p:sp>
        <p:sp>
          <p:nvSpPr>
            <p:cNvPr id="41" name="Oval 40"/>
            <p:cNvSpPr/>
            <p:nvPr/>
          </p:nvSpPr>
          <p:spPr bwMode="auto">
            <a:xfrm>
              <a:off x="1752600" y="1885950"/>
              <a:ext cx="5880100" cy="2057400"/>
            </a:xfrm>
            <a:prstGeom prst="ellipse">
              <a:avLst/>
            </a:prstGeom>
            <a:noFill/>
            <a:ln w="952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sz="2400" b="1">
                <a:solidFill>
                  <a:prstClr val="white"/>
                </a:solidFill>
                <a:latin typeface="Arial" panose="020B0604020202020204" pitchFamily="34" charset="0"/>
                <a:cs typeface="Arial" panose="020B0604020202020204" pitchFamily="34" charset="0"/>
              </a:endParaRPr>
            </a:p>
          </p:txBody>
        </p:sp>
        <p:sp>
          <p:nvSpPr>
            <p:cNvPr id="42" name="TextBox 10"/>
            <p:cNvSpPr txBox="1">
              <a:spLocks noChangeArrowheads="1"/>
            </p:cNvSpPr>
            <p:nvPr/>
          </p:nvSpPr>
          <p:spPr bwMode="auto">
            <a:xfrm>
              <a:off x="4977319" y="2630293"/>
              <a:ext cx="24659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algn="ctr" eaLnBrk="1" fontAlgn="base" hangingPunct="1">
                <a:spcBef>
                  <a:spcPct val="0"/>
                </a:spcBef>
                <a:spcAft>
                  <a:spcPct val="0"/>
                </a:spcAft>
              </a:pPr>
              <a:r>
                <a:rPr lang="en-US" sz="2400" dirty="0">
                  <a:solidFill>
                    <a:srgbClr val="FF0000"/>
                  </a:solidFill>
                  <a:cs typeface="Arial" panose="020B0604020202020204" pitchFamily="34" charset="0"/>
                </a:rPr>
                <a:t>VAI TRÒ</a:t>
              </a:r>
            </a:p>
          </p:txBody>
        </p:sp>
        <p:sp>
          <p:nvSpPr>
            <p:cNvPr id="43" name="TextBox 11"/>
            <p:cNvSpPr txBox="1">
              <a:spLocks noChangeArrowheads="1"/>
            </p:cNvSpPr>
            <p:nvPr/>
          </p:nvSpPr>
          <p:spPr bwMode="auto">
            <a:xfrm>
              <a:off x="1847445" y="2663997"/>
              <a:ext cx="29401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algn="ctr" eaLnBrk="1" fontAlgn="base" hangingPunct="1">
                <a:spcBef>
                  <a:spcPct val="0"/>
                </a:spcBef>
                <a:spcAft>
                  <a:spcPct val="0"/>
                </a:spcAft>
              </a:pPr>
              <a:r>
                <a:rPr lang="en-US" sz="2400" dirty="0">
                  <a:solidFill>
                    <a:srgbClr val="990099"/>
                  </a:solidFill>
                  <a:cs typeface="Arial" panose="020B0604020202020204" pitchFamily="34" charset="0"/>
                </a:rPr>
                <a:t>LAO ĐỘNG</a:t>
              </a:r>
            </a:p>
          </p:txBody>
        </p:sp>
        <p:sp>
          <p:nvSpPr>
            <p:cNvPr id="44" name="TextBox 12"/>
            <p:cNvSpPr txBox="1">
              <a:spLocks noChangeArrowheads="1"/>
            </p:cNvSpPr>
            <p:nvPr/>
          </p:nvSpPr>
          <p:spPr bwMode="auto">
            <a:xfrm>
              <a:off x="7632970" y="2663997"/>
              <a:ext cx="29401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algn="ctr" eaLnBrk="1" fontAlgn="base" hangingPunct="1">
                <a:spcBef>
                  <a:spcPct val="0"/>
                </a:spcBef>
                <a:spcAft>
                  <a:spcPct val="0"/>
                </a:spcAft>
              </a:pPr>
              <a:r>
                <a:rPr lang="en-US" sz="2400" dirty="0">
                  <a:solidFill>
                    <a:srgbClr val="990099"/>
                  </a:solidFill>
                  <a:cs typeface="Arial" panose="020B0604020202020204" pitchFamily="34" charset="0"/>
                </a:rPr>
                <a:t>NGÔN NGỮ</a:t>
              </a:r>
            </a:p>
          </p:txBody>
        </p:sp>
      </p:grpSp>
      <p:sp>
        <p:nvSpPr>
          <p:cNvPr id="45" name="TextBox 9"/>
          <p:cNvSpPr txBox="1">
            <a:spLocks noChangeArrowheads="1"/>
          </p:cNvSpPr>
          <p:nvPr/>
        </p:nvSpPr>
        <p:spPr bwMode="auto">
          <a:xfrm>
            <a:off x="4572000" y="3787838"/>
            <a:ext cx="6957615" cy="21605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algn="just" eaLnBrk="1" fontAlgn="base" hangingPunct="1">
              <a:lnSpc>
                <a:spcPct val="120000"/>
              </a:lnSpc>
              <a:spcBef>
                <a:spcPct val="0"/>
              </a:spcBef>
              <a:spcAft>
                <a:spcPct val="0"/>
              </a:spcAft>
            </a:pPr>
            <a:r>
              <a:rPr lang="en-US" sz="2400" dirty="0">
                <a:cs typeface="Arial" panose="020B0604020202020204" pitchFamily="34" charset="0"/>
              </a:rPr>
              <a:t> </a:t>
            </a:r>
            <a:r>
              <a:rPr lang="en-US" sz="2200" dirty="0" err="1">
                <a:latin typeface="Times New Roman" panose="02020603050405020304" pitchFamily="18" charset="0"/>
                <a:cs typeface="Times New Roman" panose="02020603050405020304" pitchFamily="18" charset="0"/>
              </a:rPr>
              <a:t>Trước</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hết</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là</a:t>
            </a:r>
            <a:r>
              <a:rPr lang="en-US" sz="2200" dirty="0">
                <a:latin typeface="Times New Roman" panose="02020603050405020304" pitchFamily="18" charset="0"/>
                <a:cs typeface="Times New Roman" panose="02020603050405020304" pitchFamily="18" charset="0"/>
              </a:rPr>
              <a:t> </a:t>
            </a:r>
            <a:r>
              <a:rPr lang="en-US" sz="2200" dirty="0" err="1">
                <a:solidFill>
                  <a:srgbClr val="FF0000"/>
                </a:solidFill>
                <a:latin typeface="Times New Roman" panose="02020603050405020304" pitchFamily="18" charset="0"/>
                <a:cs typeface="Times New Roman" panose="02020603050405020304" pitchFamily="18" charset="0"/>
              </a:rPr>
              <a:t>lao</a:t>
            </a:r>
            <a:r>
              <a:rPr lang="en-US" sz="2200" dirty="0">
                <a:solidFill>
                  <a:srgbClr val="FF0000"/>
                </a:solidFill>
                <a:latin typeface="Times New Roman" panose="02020603050405020304" pitchFamily="18" charset="0"/>
                <a:cs typeface="Times New Roman" panose="02020603050405020304" pitchFamily="18" charset="0"/>
              </a:rPr>
              <a:t> </a:t>
            </a:r>
            <a:r>
              <a:rPr lang="en-US" sz="2200" dirty="0" err="1">
                <a:solidFill>
                  <a:srgbClr val="FF0000"/>
                </a:solidFill>
                <a:latin typeface="Times New Roman" panose="02020603050405020304" pitchFamily="18" charset="0"/>
                <a:cs typeface="Times New Roman" panose="02020603050405020304" pitchFamily="18" charset="0"/>
              </a:rPr>
              <a:t>động</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sau</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lao</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động</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và</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đồng</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thời</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với</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lao</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động</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là</a:t>
            </a:r>
            <a:r>
              <a:rPr lang="en-US" sz="2200" dirty="0">
                <a:latin typeface="Times New Roman" panose="02020603050405020304" pitchFamily="18" charset="0"/>
                <a:cs typeface="Times New Roman" panose="02020603050405020304" pitchFamily="18" charset="0"/>
              </a:rPr>
              <a:t> </a:t>
            </a:r>
            <a:r>
              <a:rPr lang="en-US" sz="2200" dirty="0" err="1">
                <a:solidFill>
                  <a:srgbClr val="FF0000"/>
                </a:solidFill>
                <a:latin typeface="Times New Roman" panose="02020603050405020304" pitchFamily="18" charset="0"/>
                <a:cs typeface="Times New Roman" panose="02020603050405020304" pitchFamily="18" charset="0"/>
              </a:rPr>
              <a:t>ngôn</a:t>
            </a:r>
            <a:r>
              <a:rPr lang="en-US" sz="2200" dirty="0">
                <a:solidFill>
                  <a:srgbClr val="FF0000"/>
                </a:solidFill>
                <a:latin typeface="Times New Roman" panose="02020603050405020304" pitchFamily="18" charset="0"/>
                <a:cs typeface="Times New Roman" panose="02020603050405020304" pitchFamily="18" charset="0"/>
              </a:rPr>
              <a:t> </a:t>
            </a:r>
            <a:r>
              <a:rPr lang="en-US" sz="2200" dirty="0" err="1">
                <a:solidFill>
                  <a:srgbClr val="FF0000"/>
                </a:solidFill>
                <a:latin typeface="Times New Roman" panose="02020603050405020304" pitchFamily="18" charset="0"/>
                <a:cs typeface="Times New Roman" panose="02020603050405020304" pitchFamily="18" charset="0"/>
              </a:rPr>
              <a:t>ngữ</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đó</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là</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hai</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sức</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kích</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thích</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chủ</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yếu</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đã</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ảnh</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hưởng</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đến</a:t>
            </a:r>
            <a:r>
              <a:rPr lang="en-US" sz="2200" dirty="0">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bộ</a:t>
            </a:r>
            <a:r>
              <a:rPr lang="en-US" sz="2200" dirty="0">
                <a:solidFill>
                  <a:srgbClr val="0000CC"/>
                </a:solidFill>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óc</a:t>
            </a:r>
            <a:r>
              <a:rPr lang="en-US" sz="2200" dirty="0">
                <a:solidFill>
                  <a:srgbClr val="0000CC"/>
                </a:solidFill>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của</a:t>
            </a:r>
            <a:r>
              <a:rPr lang="en-US" sz="2200" dirty="0">
                <a:solidFill>
                  <a:srgbClr val="0000CC"/>
                </a:solidFill>
                <a:latin typeface="Times New Roman" panose="02020603050405020304" pitchFamily="18" charset="0"/>
                <a:cs typeface="Times New Roman" panose="02020603050405020304" pitchFamily="18" charset="0"/>
              </a:rPr>
              <a:t> con </a:t>
            </a:r>
            <a:r>
              <a:rPr lang="en-US" sz="2200" dirty="0" err="1">
                <a:solidFill>
                  <a:srgbClr val="0000CC"/>
                </a:solidFill>
                <a:latin typeface="Times New Roman" panose="02020603050405020304" pitchFamily="18" charset="0"/>
                <a:cs typeface="Times New Roman" panose="02020603050405020304" pitchFamily="18" charset="0"/>
              </a:rPr>
              <a:t>vượn</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làm</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cho</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bộ</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óc</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đó</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dần</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dần</a:t>
            </a:r>
            <a:r>
              <a:rPr lang="en-US" sz="2200" dirty="0">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biến</a:t>
            </a:r>
            <a:r>
              <a:rPr lang="en-US" sz="2200" dirty="0">
                <a:solidFill>
                  <a:srgbClr val="0000CC"/>
                </a:solidFill>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thành</a:t>
            </a:r>
            <a:r>
              <a:rPr lang="en-US" sz="2200" dirty="0">
                <a:solidFill>
                  <a:srgbClr val="0000CC"/>
                </a:solidFill>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bộ</a:t>
            </a:r>
            <a:r>
              <a:rPr lang="en-US" sz="2200" dirty="0">
                <a:solidFill>
                  <a:srgbClr val="0000CC"/>
                </a:solidFill>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óc</a:t>
            </a:r>
            <a:r>
              <a:rPr lang="en-US" sz="2200" dirty="0">
                <a:solidFill>
                  <a:srgbClr val="0000CC"/>
                </a:solidFill>
                <a:latin typeface="Times New Roman" panose="02020603050405020304" pitchFamily="18" charset="0"/>
                <a:cs typeface="Times New Roman" panose="02020603050405020304" pitchFamily="18" charset="0"/>
              </a:rPr>
              <a:t> con </a:t>
            </a:r>
            <a:r>
              <a:rPr lang="en-US" sz="2200" dirty="0" err="1">
                <a:solidFill>
                  <a:srgbClr val="0000CC"/>
                </a:solidFill>
                <a:latin typeface="Times New Roman" panose="02020603050405020304" pitchFamily="18" charset="0"/>
                <a:cs typeface="Times New Roman" panose="02020603050405020304" pitchFamily="18" charset="0"/>
              </a:rPr>
              <a:t>người</a:t>
            </a:r>
            <a:r>
              <a:rPr lang="en-US" sz="2200" dirty="0">
                <a:solidFill>
                  <a:srgbClr val="0000CC"/>
                </a:solidFill>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và</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tâm</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lý</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động</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vật</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thành</a:t>
            </a:r>
            <a:r>
              <a:rPr lang="en-US" sz="2200" dirty="0">
                <a:latin typeface="Times New Roman" panose="02020603050405020304" pitchFamily="18" charset="0"/>
                <a:cs typeface="Times New Roman" panose="02020603050405020304" pitchFamily="18" charset="0"/>
              </a:rPr>
              <a:t> ý </a:t>
            </a:r>
            <a:r>
              <a:rPr lang="en-US" sz="2200" dirty="0" err="1">
                <a:latin typeface="Times New Roman" panose="02020603050405020304" pitchFamily="18" charset="0"/>
                <a:cs typeface="Times New Roman" panose="02020603050405020304" pitchFamily="18" charset="0"/>
              </a:rPr>
              <a:t>thức</a:t>
            </a:r>
            <a:r>
              <a:rPr lang="en-US" sz="2200" dirty="0">
                <a:latin typeface="Times New Roman" panose="02020603050405020304" pitchFamily="18" charset="0"/>
                <a:cs typeface="Times New Roman" panose="02020603050405020304" pitchFamily="18" charset="0"/>
              </a:rPr>
              <a:t> con </a:t>
            </a:r>
            <a:r>
              <a:rPr lang="en-US" sz="2200" dirty="0" err="1">
                <a:latin typeface="Times New Roman" panose="02020603050405020304" pitchFamily="18" charset="0"/>
                <a:cs typeface="Times New Roman" panose="02020603050405020304" pitchFamily="18" charset="0"/>
              </a:rPr>
              <a:t>người</a:t>
            </a:r>
            <a:r>
              <a:rPr lang="en-US" sz="2200" dirty="0">
                <a:latin typeface="Times New Roman" panose="02020603050405020304" pitchFamily="18" charset="0"/>
                <a:cs typeface="Times New Roman" panose="02020603050405020304" pitchFamily="18" charset="0"/>
              </a:rPr>
              <a:t>.</a:t>
            </a:r>
          </a:p>
        </p:txBody>
      </p:sp>
      <p:pic>
        <p:nvPicPr>
          <p:cNvPr id="46" name="Picture 45"/>
          <p:cNvPicPr>
            <a:picLocks noChangeAspect="1"/>
          </p:cNvPicPr>
          <p:nvPr/>
        </p:nvPicPr>
        <p:blipFill>
          <a:blip r:embed="rId2"/>
          <a:stretch>
            <a:fillRect/>
          </a:stretch>
        </p:blipFill>
        <p:spPr>
          <a:xfrm>
            <a:off x="1295400" y="3335913"/>
            <a:ext cx="3048000" cy="3258152"/>
          </a:xfrm>
          <a:prstGeom prst="rect">
            <a:avLst/>
          </a:prstGeom>
        </p:spPr>
      </p:pic>
    </p:spTree>
    <p:extLst>
      <p:ext uri="{BB962C8B-B14F-4D97-AF65-F5344CB8AC3E}">
        <p14:creationId xmlns:p14="http://schemas.microsoft.com/office/powerpoint/2010/main" val="1417232983"/>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4802" y="68287"/>
            <a:ext cx="558801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800" b="1" dirty="0">
                <a:solidFill>
                  <a:srgbClr val="FF0000"/>
                </a:solidFill>
                <a:latin typeface="+mj-lt"/>
                <a:cs typeface="Times New Roman" panose="02020603050405020304" pitchFamily="18" charset="0"/>
              </a:rPr>
              <a:t>b. </a:t>
            </a:r>
            <a:r>
              <a:rPr lang="en-US" altLang="en-US" sz="2800" b="1" dirty="0" err="1">
                <a:solidFill>
                  <a:srgbClr val="FF0000"/>
                </a:solidFill>
                <a:latin typeface="+mj-lt"/>
                <a:cs typeface="Times New Roman" panose="02020603050405020304" pitchFamily="18" charset="0"/>
              </a:rPr>
              <a:t>Bản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chất</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của</a:t>
            </a:r>
            <a:r>
              <a:rPr lang="en-US" altLang="en-US" sz="2800" b="1" dirty="0">
                <a:solidFill>
                  <a:srgbClr val="FF0000"/>
                </a:solidFill>
                <a:latin typeface="+mj-lt"/>
                <a:cs typeface="Times New Roman" panose="02020603050405020304" pitchFamily="18" charset="0"/>
              </a:rPr>
              <a:t> ý </a:t>
            </a:r>
            <a:r>
              <a:rPr lang="en-US" altLang="en-US" sz="2800" b="1" dirty="0" err="1">
                <a:solidFill>
                  <a:srgbClr val="FF0000"/>
                </a:solidFill>
                <a:latin typeface="+mj-lt"/>
                <a:cs typeface="Times New Roman" panose="02020603050405020304" pitchFamily="18" charset="0"/>
              </a:rPr>
              <a:t>thức</a:t>
            </a:r>
            <a:endParaRPr lang="en-US" altLang="en-US" sz="2800" b="1" dirty="0">
              <a:solidFill>
                <a:srgbClr val="FF0000"/>
              </a:solidFill>
              <a:latin typeface="+mj-lt"/>
              <a:cs typeface="Times New Roman" panose="02020603050405020304" pitchFamily="18" charset="0"/>
            </a:endParaRPr>
          </a:p>
        </p:txBody>
      </p:sp>
      <p:sp>
        <p:nvSpPr>
          <p:cNvPr id="4" name="Freeform 3"/>
          <p:cNvSpPr/>
          <p:nvPr/>
        </p:nvSpPr>
        <p:spPr>
          <a:xfrm>
            <a:off x="1537833" y="1092872"/>
            <a:ext cx="2239365"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70C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227584" tIns="2034302" rIns="227584" bIns="1130945" numCol="1" spcCol="1270" anchor="ctr" anchorCtr="0">
            <a:noAutofit/>
          </a:bodyPr>
          <a:lstStyle/>
          <a:p>
            <a:pPr lvl="0" algn="ctr" defTabSz="1422400">
              <a:lnSpc>
                <a:spcPct val="120000"/>
              </a:lnSpc>
              <a:spcBef>
                <a:spcPct val="0"/>
              </a:spcBef>
              <a:spcAft>
                <a:spcPct val="35000"/>
              </a:spcAft>
            </a:pPr>
            <a:r>
              <a:rPr lang="en-US" sz="2000" kern="1200" dirty="0">
                <a:solidFill>
                  <a:schemeClr val="bg1"/>
                </a:solidFill>
                <a:latin typeface="+mj-lt"/>
                <a:ea typeface="+mn-ea"/>
                <a:cs typeface="Times New Roman" panose="02020603050405020304" pitchFamily="18" charset="0"/>
              </a:rPr>
              <a:t>Ý </a:t>
            </a:r>
            <a:r>
              <a:rPr lang="en-US" sz="2000" kern="1200" dirty="0" err="1">
                <a:solidFill>
                  <a:schemeClr val="bg1"/>
                </a:solidFill>
                <a:latin typeface="+mj-lt"/>
                <a:ea typeface="+mn-ea"/>
                <a:cs typeface="Times New Roman" panose="02020603050405020304" pitchFamily="18" charset="0"/>
              </a:rPr>
              <a:t>thức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là</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hình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ảnh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chủ</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quan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của</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thế</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giới</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khách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quan</a:t>
            </a:r>
            <a:endParaRPr lang="en-US" sz="2000" kern="1200" dirty="0">
              <a:solidFill>
                <a:schemeClr val="bg1"/>
              </a:solidFill>
              <a:latin typeface="+mj-lt"/>
              <a:ea typeface="+mn-ea"/>
              <a:cs typeface="Times New Roman" panose="02020603050405020304" pitchFamily="18" charset="0"/>
            </a:endParaRPr>
          </a:p>
        </p:txBody>
      </p:sp>
      <p:sp>
        <p:nvSpPr>
          <p:cNvPr id="5" name="Freeform 4"/>
          <p:cNvSpPr/>
          <p:nvPr/>
        </p:nvSpPr>
        <p:spPr>
          <a:xfrm>
            <a:off x="4188253" y="1108558"/>
            <a:ext cx="2276025"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D60093"/>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99136" tIns="2005854" rIns="199136" bIns="1102497" numCol="1" spcCol="1270" anchor="ctr" anchorCtr="0">
            <a:noAutofit/>
          </a:bodyPr>
          <a:lstStyle/>
          <a:p>
            <a:pPr lvl="0" algn="ctr" defTabSz="1244600">
              <a:lnSpc>
                <a:spcPct val="120000"/>
              </a:lnSpc>
              <a:spcBef>
                <a:spcPct val="0"/>
              </a:spcBef>
              <a:spcAft>
                <a:spcPct val="35000"/>
              </a:spcAft>
            </a:pPr>
            <a:r>
              <a:rPr lang="en-US" sz="2000" kern="1200" dirty="0">
                <a:solidFill>
                  <a:schemeClr val="bg1"/>
                </a:solidFill>
                <a:latin typeface="+mj-lt"/>
                <a:ea typeface="+mn-ea"/>
                <a:cs typeface="Times New Roman" panose="02020603050405020304" pitchFamily="18" charset="0"/>
              </a:rPr>
              <a:t>Ý </a:t>
            </a:r>
            <a:r>
              <a:rPr lang="en-US" sz="2000" kern="1200" dirty="0" err="1">
                <a:solidFill>
                  <a:schemeClr val="bg1"/>
                </a:solidFill>
                <a:latin typeface="+mj-lt"/>
                <a:ea typeface="+mn-ea"/>
                <a:cs typeface="Times New Roman" panose="02020603050405020304" pitchFamily="18" charset="0"/>
              </a:rPr>
              <a:t>thức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là</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quá</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trình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phản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ánh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tích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cực</a:t>
            </a:r>
            <a:r>
              <a:rPr lang="en-US" sz="2000" kern="1200" dirty="0">
                <a:solidFill>
                  <a:schemeClr val="bg1"/>
                </a:solidFill>
                <a:latin typeface="+mj-lt"/>
                <a:ea typeface="+mn-ea"/>
                <a:cs typeface="Times New Roman" panose="02020603050405020304" pitchFamily="18" charset="0"/>
              </a:rPr>
              <a:t>, </a:t>
            </a:r>
            <a:r>
              <a:rPr lang="en-US" sz="2000" u="sng" kern="1200" dirty="0" err="1">
                <a:solidFill>
                  <a:schemeClr val="bg1"/>
                </a:solidFill>
                <a:latin typeface="+mj-lt"/>
                <a:ea typeface="+mn-ea"/>
                <a:cs typeface="Times New Roman" panose="02020603050405020304" pitchFamily="18" charset="0"/>
              </a:rPr>
              <a:t>sáng</a:t>
            </a:r>
            <a:r>
              <a:rPr lang="en-US" sz="2000" u="sng" kern="1200" dirty="0">
                <a:solidFill>
                  <a:schemeClr val="bg1"/>
                </a:solidFill>
                <a:latin typeface="+mj-lt"/>
                <a:ea typeface="+mn-ea"/>
                <a:cs typeface="Times New Roman" panose="02020603050405020304" pitchFamily="18" charset="0"/>
              </a:rPr>
              <a:t> </a:t>
            </a:r>
            <a:r>
              <a:rPr lang="en-US" sz="2000" u="sng" kern="1200" dirty="0" err="1">
                <a:solidFill>
                  <a:schemeClr val="bg1"/>
                </a:solidFill>
                <a:latin typeface="+mj-lt"/>
                <a:ea typeface="+mn-ea"/>
                <a:cs typeface="Times New Roman" panose="02020603050405020304" pitchFamily="18" charset="0"/>
              </a:rPr>
              <a:t>tạo</a:t>
            </a:r>
            <a:r>
              <a:rPr lang="en-US" sz="2000" u="sng"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hiện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thực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khách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quan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của</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óc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người</a:t>
            </a:r>
            <a:endParaRPr lang="en-US" sz="2000" kern="1200" dirty="0">
              <a:solidFill>
                <a:schemeClr val="bg1"/>
              </a:solidFill>
              <a:latin typeface="+mj-lt"/>
              <a:ea typeface="+mn-ea"/>
              <a:cs typeface="Times New Roman" panose="02020603050405020304" pitchFamily="18" charset="0"/>
            </a:endParaRPr>
          </a:p>
        </p:txBody>
      </p:sp>
      <p:sp>
        <p:nvSpPr>
          <p:cNvPr id="6" name="Oval 5"/>
          <p:cNvSpPr/>
          <p:nvPr/>
        </p:nvSpPr>
        <p:spPr>
          <a:xfrm>
            <a:off x="1700019" y="1267434"/>
            <a:ext cx="2189922" cy="1143000"/>
          </a:xfrm>
          <a:prstGeom prst="ellipse">
            <a:avLst/>
          </a:prstGeom>
          <a:blipFill rotWithShape="1">
            <a:blip r:embed="rId2"/>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
        <p:nvSpPr>
          <p:cNvPr id="7" name="Freeform 6"/>
          <p:cNvSpPr/>
          <p:nvPr/>
        </p:nvSpPr>
        <p:spPr>
          <a:xfrm>
            <a:off x="7457529" y="1036458"/>
            <a:ext cx="243254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660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84912" tIns="1991630" rIns="184912" bIns="1088273" numCol="1" spcCol="1270" anchor="ctr" anchorCtr="0">
            <a:noAutofit/>
          </a:bodyPr>
          <a:lstStyle/>
          <a:p>
            <a:pPr lvl="0" algn="ctr" defTabSz="1155700">
              <a:lnSpc>
                <a:spcPct val="120000"/>
              </a:lnSpc>
              <a:spcBef>
                <a:spcPct val="0"/>
              </a:spcBef>
              <a:spcAft>
                <a:spcPct val="35000"/>
              </a:spcAft>
            </a:pPr>
            <a:r>
              <a:rPr lang="en-US" sz="2000" kern="1200" dirty="0">
                <a:solidFill>
                  <a:schemeClr val="bg1"/>
                </a:solidFill>
                <a:latin typeface="+mj-lt"/>
                <a:ea typeface="+mn-ea"/>
                <a:cs typeface="Times New Roman" panose="02020603050405020304" pitchFamily="18" charset="0"/>
              </a:rPr>
              <a:t>Ý </a:t>
            </a:r>
            <a:r>
              <a:rPr lang="en-US" sz="2000" kern="1200" dirty="0" err="1">
                <a:solidFill>
                  <a:schemeClr val="bg1"/>
                </a:solidFill>
                <a:latin typeface="+mj-lt"/>
                <a:ea typeface="+mn-ea"/>
                <a:cs typeface="Times New Roman" panose="02020603050405020304" pitchFamily="18" charset="0"/>
              </a:rPr>
              <a:t>thức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là</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hình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thức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phản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ánh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cao</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nhất</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riêng</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có</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của</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óc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người</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về</a:t>
            </a:r>
            <a:r>
              <a:rPr lang="en-US" sz="2000" kern="1200" dirty="0">
                <a:solidFill>
                  <a:schemeClr val="bg1"/>
                </a:solidFill>
                <a:latin typeface="+mj-lt"/>
                <a:ea typeface="+mn-ea"/>
                <a:cs typeface="Times New Roman" panose="02020603050405020304" pitchFamily="18" charset="0"/>
              </a:rPr>
              <a:t> HTKQ </a:t>
            </a:r>
            <a:r>
              <a:rPr lang="en-US" sz="2000" kern="1200" dirty="0" err="1">
                <a:solidFill>
                  <a:schemeClr val="bg1"/>
                </a:solidFill>
                <a:latin typeface="+mj-lt"/>
                <a:ea typeface="+mn-ea"/>
                <a:cs typeface="Times New Roman" panose="02020603050405020304" pitchFamily="18" charset="0"/>
              </a:rPr>
              <a:t>trên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cơ</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sở</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thực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tiễn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xã</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hội</a:t>
            </a:r>
            <a:r>
              <a:rPr lang="en-US" sz="2000" kern="1200" dirty="0">
                <a:solidFill>
                  <a:schemeClr val="bg1"/>
                </a:solidFill>
                <a:latin typeface="+mj-lt"/>
                <a:ea typeface="+mn-ea"/>
                <a:cs typeface="Times New Roman" panose="02020603050405020304" pitchFamily="18" charset="0"/>
              </a:rPr>
              <a:t> – </a:t>
            </a:r>
            <a:r>
              <a:rPr lang="en-US" sz="2000" kern="1200" dirty="0" err="1">
                <a:solidFill>
                  <a:schemeClr val="bg1"/>
                </a:solidFill>
                <a:latin typeface="+mj-lt"/>
                <a:ea typeface="+mn-ea"/>
                <a:cs typeface="Times New Roman" panose="02020603050405020304" pitchFamily="18" charset="0"/>
              </a:rPr>
              <a:t>lịch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sử</a:t>
            </a:r>
            <a:endParaRPr lang="en-US" sz="2000" kern="1200" dirty="0">
              <a:solidFill>
                <a:schemeClr val="bg1"/>
              </a:solidFill>
              <a:latin typeface="+mj-lt"/>
              <a:ea typeface="+mn-ea"/>
              <a:cs typeface="Times New Roman" panose="02020603050405020304" pitchFamily="18" charset="0"/>
            </a:endParaRPr>
          </a:p>
        </p:txBody>
      </p:sp>
      <p:sp>
        <p:nvSpPr>
          <p:cNvPr id="8" name="Oval 7"/>
          <p:cNvSpPr/>
          <p:nvPr/>
        </p:nvSpPr>
        <p:spPr>
          <a:xfrm>
            <a:off x="7641439" y="1261102"/>
            <a:ext cx="2189922" cy="984980"/>
          </a:xfrm>
          <a:prstGeom prst="ellipse">
            <a:avLst/>
          </a:prstGeom>
          <a:blipFill rotWithShape="1">
            <a:blip r:embed="rId3"/>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
        <p:nvSpPr>
          <p:cNvPr id="9" name="Left-Right Arrow 8"/>
          <p:cNvSpPr/>
          <p:nvPr/>
        </p:nvSpPr>
        <p:spPr>
          <a:xfrm>
            <a:off x="1886462" y="5364694"/>
            <a:ext cx="8012709" cy="1310230"/>
          </a:xfrm>
          <a:prstGeom prst="leftRightArrow">
            <a:avLst/>
          </a:prstGeom>
          <a:solidFill>
            <a:srgbClr val="996633"/>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dk1">
              <a:hueOff val="0"/>
              <a:satOff val="0"/>
              <a:lumOff val="0"/>
              <a:alphaOff val="0"/>
            </a:schemeClr>
          </a:fontRef>
        </p:style>
      </p:sp>
      <p:pic>
        <p:nvPicPr>
          <p:cNvPr id="10" name="Picture 9"/>
          <p:cNvPicPr>
            <a:picLocks noChangeAspect="1"/>
          </p:cNvPicPr>
          <p:nvPr/>
        </p:nvPicPr>
        <p:blipFill>
          <a:blip r:embed="rId4"/>
          <a:stretch>
            <a:fillRect/>
          </a:stretch>
        </p:blipFill>
        <p:spPr>
          <a:xfrm>
            <a:off x="4257320" y="1301021"/>
            <a:ext cx="2081111" cy="945061"/>
          </a:xfrm>
          <a:prstGeom prst="rect">
            <a:avLst/>
          </a:prstGeom>
        </p:spPr>
      </p:pic>
      <p:sp>
        <p:nvSpPr>
          <p:cNvPr id="11" name="Rectangle 10"/>
          <p:cNvSpPr/>
          <p:nvPr/>
        </p:nvSpPr>
        <p:spPr>
          <a:xfrm>
            <a:off x="2909431" y="5791843"/>
            <a:ext cx="4988594" cy="461665"/>
          </a:xfrm>
          <a:prstGeom prst="rect">
            <a:avLst/>
          </a:prstGeom>
        </p:spPr>
        <p:txBody>
          <a:bodyPr wrap="square">
            <a:spAutoFit/>
          </a:bodyPr>
          <a:lstStyle/>
          <a:p>
            <a:pPr algn="ctr">
              <a:lnSpc>
                <a:spcPct val="120000"/>
              </a:lnSpc>
            </a:pPr>
            <a:r>
              <a:rPr lang="en-US" sz="2000" b="1" dirty="0" err="1">
                <a:solidFill>
                  <a:schemeClr val="bg1"/>
                </a:solidFill>
                <a:cs typeface="Times New Roman" panose="02020603050405020304" pitchFamily="18" charset="0"/>
              </a:rPr>
              <a:t>Những</a:t>
            </a:r>
            <a:r>
              <a:rPr lang="en-US" sz="2000" b="1" dirty="0">
                <a:solidFill>
                  <a:schemeClr val="bg1"/>
                </a:solidFill>
                <a:cs typeface="Times New Roman" panose="02020603050405020304" pitchFamily="18" charset="0"/>
              </a:rPr>
              <a:t> </a:t>
            </a:r>
            <a:r>
              <a:rPr lang="en-US" sz="2000" b="1" dirty="0" err="1">
                <a:solidFill>
                  <a:schemeClr val="bg1"/>
                </a:solidFill>
                <a:cs typeface="Times New Roman" panose="02020603050405020304" pitchFamily="18" charset="0"/>
              </a:rPr>
              <a:t>đặc</a:t>
            </a:r>
            <a:r>
              <a:rPr lang="en-US" sz="2000" b="1" dirty="0">
                <a:solidFill>
                  <a:schemeClr val="bg1"/>
                </a:solidFill>
                <a:cs typeface="Times New Roman" panose="02020603050405020304" pitchFamily="18" charset="0"/>
              </a:rPr>
              <a:t> </a:t>
            </a:r>
            <a:r>
              <a:rPr lang="en-US" sz="2000" b="1" dirty="0" err="1">
                <a:solidFill>
                  <a:schemeClr val="bg1"/>
                </a:solidFill>
                <a:cs typeface="Times New Roman" panose="02020603050405020304" pitchFamily="18" charset="0"/>
              </a:rPr>
              <a:t>trưng</a:t>
            </a:r>
            <a:r>
              <a:rPr lang="en-US" sz="2000" b="1" dirty="0">
                <a:solidFill>
                  <a:schemeClr val="bg1"/>
                </a:solidFill>
                <a:cs typeface="Times New Roman" panose="02020603050405020304" pitchFamily="18" charset="0"/>
              </a:rPr>
              <a:t> </a:t>
            </a:r>
            <a:r>
              <a:rPr lang="en-US" sz="2000" b="1" dirty="0" err="1">
                <a:solidFill>
                  <a:schemeClr val="bg1"/>
                </a:solidFill>
                <a:cs typeface="Times New Roman" panose="02020603050405020304" pitchFamily="18" charset="0"/>
              </a:rPr>
              <a:t>của</a:t>
            </a:r>
            <a:r>
              <a:rPr lang="en-US" sz="2000" b="1" dirty="0">
                <a:solidFill>
                  <a:schemeClr val="bg1"/>
                </a:solidFill>
                <a:cs typeface="Times New Roman" panose="02020603050405020304" pitchFamily="18" charset="0"/>
              </a:rPr>
              <a:t> </a:t>
            </a:r>
            <a:r>
              <a:rPr lang="en-US" sz="2000" b="1" dirty="0" err="1">
                <a:solidFill>
                  <a:schemeClr val="bg1"/>
                </a:solidFill>
                <a:cs typeface="Times New Roman" panose="02020603050405020304" pitchFamily="18" charset="0"/>
              </a:rPr>
              <a:t>bản</a:t>
            </a:r>
            <a:r>
              <a:rPr lang="en-US" sz="2000" b="1" dirty="0">
                <a:solidFill>
                  <a:schemeClr val="bg1"/>
                </a:solidFill>
                <a:cs typeface="Times New Roman" panose="02020603050405020304" pitchFamily="18" charset="0"/>
              </a:rPr>
              <a:t> </a:t>
            </a:r>
            <a:r>
              <a:rPr lang="en-US" sz="2000" b="1" dirty="0" err="1">
                <a:solidFill>
                  <a:schemeClr val="bg1"/>
                </a:solidFill>
                <a:cs typeface="Times New Roman" panose="02020603050405020304" pitchFamily="18" charset="0"/>
              </a:rPr>
              <a:t>chất</a:t>
            </a:r>
            <a:r>
              <a:rPr lang="en-US" sz="2000" b="1" dirty="0">
                <a:solidFill>
                  <a:schemeClr val="bg1"/>
                </a:solidFill>
                <a:cs typeface="Times New Roman" panose="02020603050405020304" pitchFamily="18" charset="0"/>
              </a:rPr>
              <a:t> ý </a:t>
            </a:r>
            <a:r>
              <a:rPr lang="en-US" sz="2000" b="1" dirty="0" err="1">
                <a:solidFill>
                  <a:schemeClr val="bg1"/>
                </a:solidFill>
                <a:cs typeface="Times New Roman" panose="02020603050405020304" pitchFamily="18" charset="0"/>
              </a:rPr>
              <a:t>thức</a:t>
            </a:r>
            <a:endParaRPr lang="en-US" sz="2000" b="1" dirty="0">
              <a:solidFill>
                <a:schemeClr val="bg1"/>
              </a:solidFill>
              <a:cs typeface="Times New Roman" panose="02020603050405020304" pitchFamily="18" charset="0"/>
            </a:endParaRPr>
          </a:p>
        </p:txBody>
      </p:sp>
      <p:grpSp>
        <p:nvGrpSpPr>
          <p:cNvPr id="12" name="Group 21"/>
          <p:cNvGrpSpPr>
            <a:grpSpLocks/>
          </p:cNvGrpSpPr>
          <p:nvPr/>
        </p:nvGrpSpPr>
        <p:grpSpPr bwMode="auto">
          <a:xfrm flipV="1">
            <a:off x="1218684" y="725456"/>
            <a:ext cx="3381493" cy="13648"/>
            <a:chOff x="-597" y="576"/>
            <a:chExt cx="4467" cy="13648"/>
          </a:xfrm>
        </p:grpSpPr>
        <p:sp>
          <p:nvSpPr>
            <p:cNvPr id="1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300198942"/>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Line 8"/>
          <p:cNvSpPr>
            <a:spLocks noChangeShapeType="1"/>
          </p:cNvSpPr>
          <p:nvPr/>
        </p:nvSpPr>
        <p:spPr bwMode="auto">
          <a:xfrm flipH="1">
            <a:off x="3089276" y="1944687"/>
            <a:ext cx="28574" cy="3738675"/>
          </a:xfrm>
          <a:prstGeom prst="line">
            <a:avLst/>
          </a:prstGeom>
          <a:noFill/>
          <a:ln w="57150">
            <a:solidFill>
              <a:srgbClr val="993366"/>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 name="Line 9"/>
          <p:cNvSpPr>
            <a:spLocks noChangeShapeType="1"/>
          </p:cNvSpPr>
          <p:nvPr/>
        </p:nvSpPr>
        <p:spPr bwMode="auto">
          <a:xfrm>
            <a:off x="3103563" y="1962150"/>
            <a:ext cx="830263" cy="0"/>
          </a:xfrm>
          <a:prstGeom prst="line">
            <a:avLst/>
          </a:prstGeom>
          <a:noFill/>
          <a:ln w="57150">
            <a:solidFill>
              <a:srgbClr val="9933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 name="Text Box 10"/>
          <p:cNvSpPr txBox="1">
            <a:spLocks noChangeArrowheads="1"/>
          </p:cNvSpPr>
          <p:nvPr/>
        </p:nvSpPr>
        <p:spPr bwMode="auto">
          <a:xfrm>
            <a:off x="3962400" y="1524000"/>
            <a:ext cx="5943600" cy="830997"/>
          </a:xfrm>
          <a:prstGeom prst="rect">
            <a:avLst/>
          </a:prstGeom>
          <a:noFill/>
          <a:ln w="57150" algn="ctr">
            <a:solidFill>
              <a:srgbClr val="9933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fontAlgn="base">
              <a:spcBef>
                <a:spcPct val="0"/>
              </a:spcBef>
              <a:spcAft>
                <a:spcPct val="0"/>
              </a:spcAft>
            </a:pPr>
            <a:r>
              <a:rPr lang="en-US" sz="2400" dirty="0" err="1">
                <a:solidFill>
                  <a:srgbClr val="000066"/>
                </a:solidFill>
              </a:rPr>
              <a:t>Nội</a:t>
            </a:r>
            <a:r>
              <a:rPr lang="en-US" sz="2400" dirty="0">
                <a:solidFill>
                  <a:srgbClr val="000066"/>
                </a:solidFill>
              </a:rPr>
              <a:t> dung </a:t>
            </a:r>
            <a:r>
              <a:rPr lang="en-US" sz="2400" dirty="0" err="1">
                <a:solidFill>
                  <a:srgbClr val="000066"/>
                </a:solidFill>
              </a:rPr>
              <a:t>của</a:t>
            </a:r>
            <a:r>
              <a:rPr lang="en-US" sz="2400" dirty="0">
                <a:solidFill>
                  <a:srgbClr val="000066"/>
                </a:solidFill>
              </a:rPr>
              <a:t> ý </a:t>
            </a:r>
            <a:r>
              <a:rPr lang="en-US" sz="2400" dirty="0" err="1">
                <a:solidFill>
                  <a:srgbClr val="000066"/>
                </a:solidFill>
              </a:rPr>
              <a:t>thức</a:t>
            </a:r>
            <a:r>
              <a:rPr lang="en-US" sz="2400" dirty="0">
                <a:solidFill>
                  <a:srgbClr val="000066"/>
                </a:solidFill>
              </a:rPr>
              <a:t> </a:t>
            </a:r>
            <a:r>
              <a:rPr lang="en-US" sz="2400" dirty="0" err="1">
                <a:solidFill>
                  <a:srgbClr val="000066"/>
                </a:solidFill>
              </a:rPr>
              <a:t>là</a:t>
            </a:r>
            <a:r>
              <a:rPr lang="en-US" sz="2400" dirty="0">
                <a:solidFill>
                  <a:srgbClr val="000066"/>
                </a:solidFill>
              </a:rPr>
              <a:t> do </a:t>
            </a:r>
            <a:r>
              <a:rPr lang="en-US" sz="2400" b="1" u="sng" dirty="0" err="1">
                <a:solidFill>
                  <a:srgbClr val="FF0000"/>
                </a:solidFill>
              </a:rPr>
              <a:t>thế</a:t>
            </a:r>
            <a:r>
              <a:rPr lang="en-US" sz="2400" b="1" u="sng" dirty="0">
                <a:solidFill>
                  <a:srgbClr val="FF0000"/>
                </a:solidFill>
              </a:rPr>
              <a:t> </a:t>
            </a:r>
            <a:r>
              <a:rPr lang="en-US" sz="2400" b="1" u="sng" dirty="0" err="1">
                <a:solidFill>
                  <a:srgbClr val="FF0000"/>
                </a:solidFill>
              </a:rPr>
              <a:t>giới</a:t>
            </a:r>
            <a:r>
              <a:rPr lang="en-US" sz="2400" b="1" u="sng" dirty="0">
                <a:solidFill>
                  <a:srgbClr val="FF0000"/>
                </a:solidFill>
              </a:rPr>
              <a:t> </a:t>
            </a:r>
            <a:r>
              <a:rPr lang="en-US" sz="2400" b="1" u="sng" dirty="0" err="1">
                <a:solidFill>
                  <a:srgbClr val="FF0000"/>
                </a:solidFill>
              </a:rPr>
              <a:t>khách</a:t>
            </a:r>
            <a:r>
              <a:rPr lang="en-US" sz="2400" b="1" u="sng" dirty="0">
                <a:solidFill>
                  <a:srgbClr val="FF0000"/>
                </a:solidFill>
              </a:rPr>
              <a:t> </a:t>
            </a:r>
            <a:r>
              <a:rPr lang="en-US" sz="2400" b="1" u="sng" dirty="0" err="1">
                <a:solidFill>
                  <a:srgbClr val="FF0000"/>
                </a:solidFill>
              </a:rPr>
              <a:t>quan</a:t>
            </a:r>
            <a:r>
              <a:rPr lang="en-US" sz="2400" b="1" u="sng" dirty="0">
                <a:solidFill>
                  <a:srgbClr val="FF0000"/>
                </a:solidFill>
              </a:rPr>
              <a:t> </a:t>
            </a:r>
            <a:r>
              <a:rPr lang="en-US" sz="2400" b="1" u="sng" dirty="0" err="1">
                <a:solidFill>
                  <a:srgbClr val="FF0000"/>
                </a:solidFill>
              </a:rPr>
              <a:t>quy</a:t>
            </a:r>
            <a:r>
              <a:rPr lang="en-US" sz="2400" b="1" u="sng" dirty="0">
                <a:solidFill>
                  <a:srgbClr val="FF0000"/>
                </a:solidFill>
              </a:rPr>
              <a:t> </a:t>
            </a:r>
            <a:r>
              <a:rPr lang="en-US" sz="2400" b="1" u="sng" dirty="0" err="1">
                <a:solidFill>
                  <a:srgbClr val="FF0000"/>
                </a:solidFill>
              </a:rPr>
              <a:t>định</a:t>
            </a:r>
            <a:r>
              <a:rPr lang="en-US" sz="2400" b="1" u="sng" dirty="0">
                <a:solidFill>
                  <a:srgbClr val="FF0000"/>
                </a:solidFill>
              </a:rPr>
              <a:t> </a:t>
            </a:r>
          </a:p>
        </p:txBody>
      </p:sp>
      <p:sp>
        <p:nvSpPr>
          <p:cNvPr id="6" name="Text Box 11"/>
          <p:cNvSpPr txBox="1">
            <a:spLocks noChangeArrowheads="1"/>
          </p:cNvSpPr>
          <p:nvPr/>
        </p:nvSpPr>
        <p:spPr bwMode="auto">
          <a:xfrm>
            <a:off x="3962400" y="3290888"/>
            <a:ext cx="5943600" cy="1200329"/>
          </a:xfrm>
          <a:prstGeom prst="rect">
            <a:avLst/>
          </a:prstGeom>
          <a:noFill/>
          <a:ln w="57150" algn="ctr">
            <a:solidFill>
              <a:srgbClr val="9933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fontAlgn="base">
              <a:spcBef>
                <a:spcPct val="0"/>
              </a:spcBef>
              <a:spcAft>
                <a:spcPct val="0"/>
              </a:spcAft>
            </a:pPr>
            <a:r>
              <a:rPr lang="en-US" sz="2400" dirty="0">
                <a:solidFill>
                  <a:srgbClr val="C00000"/>
                </a:solidFill>
              </a:rPr>
              <a:t>Ý </a:t>
            </a:r>
            <a:r>
              <a:rPr lang="en-US" sz="2400" dirty="0" err="1">
                <a:solidFill>
                  <a:srgbClr val="C00000"/>
                </a:solidFill>
              </a:rPr>
              <a:t>thức</a:t>
            </a:r>
            <a:r>
              <a:rPr lang="en-US" sz="2400" dirty="0">
                <a:solidFill>
                  <a:srgbClr val="C00000"/>
                </a:solidFill>
              </a:rPr>
              <a:t> </a:t>
            </a:r>
            <a:r>
              <a:rPr lang="en-US" sz="2400" dirty="0" err="1">
                <a:solidFill>
                  <a:srgbClr val="C00000"/>
                </a:solidFill>
              </a:rPr>
              <a:t>là</a:t>
            </a:r>
            <a:r>
              <a:rPr lang="en-US" sz="2400" dirty="0">
                <a:solidFill>
                  <a:srgbClr val="C00000"/>
                </a:solidFill>
              </a:rPr>
              <a:t> </a:t>
            </a:r>
            <a:r>
              <a:rPr lang="en-US" sz="2400" b="1" u="sng" dirty="0" err="1">
                <a:solidFill>
                  <a:srgbClr val="006600"/>
                </a:solidFill>
              </a:rPr>
              <a:t>hình</a:t>
            </a:r>
            <a:r>
              <a:rPr lang="en-US" sz="2400" b="1" u="sng" dirty="0">
                <a:solidFill>
                  <a:srgbClr val="006600"/>
                </a:solidFill>
              </a:rPr>
              <a:t> </a:t>
            </a:r>
            <a:r>
              <a:rPr lang="en-US" sz="2400" b="1" u="sng" dirty="0" err="1">
                <a:solidFill>
                  <a:srgbClr val="006600"/>
                </a:solidFill>
              </a:rPr>
              <a:t>ảnh</a:t>
            </a:r>
            <a:r>
              <a:rPr lang="en-US" sz="2400" b="1" u="sng" dirty="0">
                <a:solidFill>
                  <a:srgbClr val="006600"/>
                </a:solidFill>
              </a:rPr>
              <a:t> </a:t>
            </a:r>
            <a:r>
              <a:rPr lang="en-US" sz="2400" b="1" u="sng" dirty="0" err="1">
                <a:solidFill>
                  <a:srgbClr val="006600"/>
                </a:solidFill>
              </a:rPr>
              <a:t>chủ</a:t>
            </a:r>
            <a:r>
              <a:rPr lang="en-US" sz="2400" b="1" u="sng" dirty="0">
                <a:solidFill>
                  <a:srgbClr val="006600"/>
                </a:solidFill>
              </a:rPr>
              <a:t> </a:t>
            </a:r>
            <a:r>
              <a:rPr lang="en-US" sz="2400" b="1" u="sng" dirty="0" err="1">
                <a:solidFill>
                  <a:srgbClr val="006600"/>
                </a:solidFill>
              </a:rPr>
              <a:t>quan</a:t>
            </a:r>
            <a:r>
              <a:rPr lang="en-US" sz="2400" b="1" u="sng" dirty="0">
                <a:solidFill>
                  <a:srgbClr val="006600"/>
                </a:solidFill>
              </a:rPr>
              <a:t> </a:t>
            </a:r>
            <a:r>
              <a:rPr lang="en-US" sz="2400" dirty="0">
                <a:solidFill>
                  <a:srgbClr val="C00000"/>
                </a:solidFill>
              </a:rPr>
              <a:t>– </a:t>
            </a:r>
            <a:r>
              <a:rPr lang="en-US" sz="2400" dirty="0" err="1">
                <a:solidFill>
                  <a:srgbClr val="C00000"/>
                </a:solidFill>
              </a:rPr>
              <a:t>tinh</a:t>
            </a:r>
            <a:r>
              <a:rPr lang="en-US" sz="2400" dirty="0">
                <a:solidFill>
                  <a:srgbClr val="C00000"/>
                </a:solidFill>
              </a:rPr>
              <a:t> </a:t>
            </a:r>
            <a:r>
              <a:rPr lang="en-US" sz="2400" dirty="0" err="1">
                <a:solidFill>
                  <a:srgbClr val="C00000"/>
                </a:solidFill>
              </a:rPr>
              <a:t>thần</a:t>
            </a:r>
            <a:r>
              <a:rPr lang="en-US" sz="2400" dirty="0">
                <a:solidFill>
                  <a:srgbClr val="C00000"/>
                </a:solidFill>
              </a:rPr>
              <a:t> </a:t>
            </a:r>
            <a:r>
              <a:rPr lang="en-US" sz="2400" dirty="0" err="1">
                <a:solidFill>
                  <a:srgbClr val="C00000"/>
                </a:solidFill>
              </a:rPr>
              <a:t>chứ</a:t>
            </a:r>
            <a:r>
              <a:rPr lang="en-US" sz="2400" dirty="0">
                <a:solidFill>
                  <a:srgbClr val="C00000"/>
                </a:solidFill>
              </a:rPr>
              <a:t> </a:t>
            </a:r>
            <a:r>
              <a:rPr lang="en-US" sz="2400" dirty="0" err="1">
                <a:solidFill>
                  <a:srgbClr val="C00000"/>
                </a:solidFill>
              </a:rPr>
              <a:t>không</a:t>
            </a:r>
            <a:r>
              <a:rPr lang="en-US" sz="2400" dirty="0">
                <a:solidFill>
                  <a:srgbClr val="C00000"/>
                </a:solidFill>
              </a:rPr>
              <a:t> </a:t>
            </a:r>
            <a:r>
              <a:rPr lang="en-US" sz="2400" dirty="0" err="1">
                <a:solidFill>
                  <a:srgbClr val="C00000"/>
                </a:solidFill>
              </a:rPr>
              <a:t>phải</a:t>
            </a:r>
            <a:r>
              <a:rPr lang="en-US" sz="2400" dirty="0">
                <a:solidFill>
                  <a:srgbClr val="C00000"/>
                </a:solidFill>
              </a:rPr>
              <a:t> </a:t>
            </a:r>
            <a:r>
              <a:rPr lang="en-US" sz="2400" dirty="0" err="1">
                <a:solidFill>
                  <a:srgbClr val="C00000"/>
                </a:solidFill>
              </a:rPr>
              <a:t>hình</a:t>
            </a:r>
            <a:r>
              <a:rPr lang="en-US" sz="2400" dirty="0">
                <a:solidFill>
                  <a:srgbClr val="C00000"/>
                </a:solidFill>
              </a:rPr>
              <a:t> </a:t>
            </a:r>
            <a:r>
              <a:rPr lang="en-US" sz="2400" dirty="0" err="1">
                <a:solidFill>
                  <a:srgbClr val="C00000"/>
                </a:solidFill>
              </a:rPr>
              <a:t>ảnh</a:t>
            </a:r>
            <a:r>
              <a:rPr lang="en-US" sz="2400" dirty="0">
                <a:solidFill>
                  <a:srgbClr val="C00000"/>
                </a:solidFill>
              </a:rPr>
              <a:t> </a:t>
            </a:r>
            <a:r>
              <a:rPr lang="en-US" sz="2400" dirty="0" err="1">
                <a:solidFill>
                  <a:srgbClr val="C00000"/>
                </a:solidFill>
              </a:rPr>
              <a:t>vật</a:t>
            </a:r>
            <a:r>
              <a:rPr lang="en-US" sz="2400" dirty="0">
                <a:solidFill>
                  <a:srgbClr val="C00000"/>
                </a:solidFill>
              </a:rPr>
              <a:t> </a:t>
            </a:r>
            <a:r>
              <a:rPr lang="en-US" sz="2400" dirty="0" err="1">
                <a:solidFill>
                  <a:srgbClr val="C00000"/>
                </a:solidFill>
              </a:rPr>
              <a:t>lý</a:t>
            </a:r>
            <a:r>
              <a:rPr lang="en-US" sz="2400" dirty="0">
                <a:solidFill>
                  <a:srgbClr val="C00000"/>
                </a:solidFill>
              </a:rPr>
              <a:t>, </a:t>
            </a:r>
            <a:r>
              <a:rPr lang="en-US" sz="2400" dirty="0" err="1">
                <a:solidFill>
                  <a:srgbClr val="C00000"/>
                </a:solidFill>
              </a:rPr>
              <a:t>vật</a:t>
            </a:r>
            <a:r>
              <a:rPr lang="en-US" sz="2400" dirty="0">
                <a:solidFill>
                  <a:srgbClr val="C00000"/>
                </a:solidFill>
              </a:rPr>
              <a:t> </a:t>
            </a:r>
            <a:r>
              <a:rPr lang="en-US" sz="2400" dirty="0" err="1">
                <a:solidFill>
                  <a:srgbClr val="C00000"/>
                </a:solidFill>
              </a:rPr>
              <a:t>chất</a:t>
            </a:r>
            <a:r>
              <a:rPr lang="en-US" sz="2400" dirty="0">
                <a:solidFill>
                  <a:srgbClr val="C00000"/>
                </a:solidFill>
              </a:rPr>
              <a:t>. </a:t>
            </a:r>
          </a:p>
        </p:txBody>
      </p:sp>
      <p:sp>
        <p:nvSpPr>
          <p:cNvPr id="7" name="Line 13"/>
          <p:cNvSpPr>
            <a:spLocks noChangeShapeType="1"/>
          </p:cNvSpPr>
          <p:nvPr/>
        </p:nvSpPr>
        <p:spPr bwMode="auto">
          <a:xfrm flipV="1">
            <a:off x="2408237" y="4121150"/>
            <a:ext cx="1525588" cy="0"/>
          </a:xfrm>
          <a:prstGeom prst="line">
            <a:avLst/>
          </a:prstGeom>
          <a:noFill/>
          <a:ln w="57150">
            <a:solidFill>
              <a:srgbClr val="9933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 name="Line 14"/>
          <p:cNvSpPr>
            <a:spLocks noChangeShapeType="1"/>
          </p:cNvSpPr>
          <p:nvPr/>
        </p:nvSpPr>
        <p:spPr bwMode="auto">
          <a:xfrm>
            <a:off x="3117849" y="5651233"/>
            <a:ext cx="923300" cy="32129"/>
          </a:xfrm>
          <a:prstGeom prst="line">
            <a:avLst/>
          </a:prstGeom>
          <a:noFill/>
          <a:ln w="57150">
            <a:solidFill>
              <a:srgbClr val="9933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 name="Text Box 15"/>
          <p:cNvSpPr txBox="1">
            <a:spLocks noChangeArrowheads="1"/>
          </p:cNvSpPr>
          <p:nvPr/>
        </p:nvSpPr>
        <p:spPr bwMode="auto">
          <a:xfrm>
            <a:off x="4041149" y="5090518"/>
            <a:ext cx="5864851" cy="830997"/>
          </a:xfrm>
          <a:prstGeom prst="rect">
            <a:avLst/>
          </a:prstGeom>
          <a:noFill/>
          <a:ln w="57150" algn="ctr">
            <a:solidFill>
              <a:srgbClr val="99336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fontAlgn="base">
              <a:spcBef>
                <a:spcPct val="0"/>
              </a:spcBef>
              <a:spcAft>
                <a:spcPct val="0"/>
              </a:spcAft>
            </a:pPr>
            <a:r>
              <a:rPr lang="en-US" sz="2400" dirty="0">
                <a:solidFill>
                  <a:srgbClr val="663300"/>
                </a:solidFill>
              </a:rPr>
              <a:t>Ý </a:t>
            </a:r>
            <a:r>
              <a:rPr lang="en-US" sz="2400" dirty="0" err="1">
                <a:solidFill>
                  <a:srgbClr val="663300"/>
                </a:solidFill>
              </a:rPr>
              <a:t>thức</a:t>
            </a:r>
            <a:r>
              <a:rPr lang="en-US" sz="2400" dirty="0">
                <a:solidFill>
                  <a:srgbClr val="663300"/>
                </a:solidFill>
              </a:rPr>
              <a:t> </a:t>
            </a:r>
            <a:r>
              <a:rPr lang="en-US" sz="2400" dirty="0" err="1">
                <a:solidFill>
                  <a:srgbClr val="663300"/>
                </a:solidFill>
              </a:rPr>
              <a:t>là</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b="1" u="sng" dirty="0" err="1">
                <a:solidFill>
                  <a:srgbClr val="0033CC"/>
                </a:solidFill>
              </a:rPr>
              <a:t>phản</a:t>
            </a:r>
            <a:r>
              <a:rPr lang="en-US" sz="2400" b="1" u="sng" dirty="0">
                <a:solidFill>
                  <a:srgbClr val="0033CC"/>
                </a:solidFill>
              </a:rPr>
              <a:t> </a:t>
            </a:r>
            <a:r>
              <a:rPr lang="en-US" sz="2400" b="1" u="sng" dirty="0" err="1">
                <a:solidFill>
                  <a:srgbClr val="0033CC"/>
                </a:solidFill>
              </a:rPr>
              <a:t>ánh</a:t>
            </a:r>
            <a:r>
              <a:rPr lang="en-US" sz="2400" b="1" u="sng" dirty="0">
                <a:solidFill>
                  <a:srgbClr val="0033CC"/>
                </a:solidFill>
              </a:rPr>
              <a:t> </a:t>
            </a:r>
            <a:r>
              <a:rPr lang="en-US" sz="2400" b="1" u="sng" dirty="0" err="1">
                <a:solidFill>
                  <a:srgbClr val="0033CC"/>
                </a:solidFill>
              </a:rPr>
              <a:t>tự</a:t>
            </a:r>
            <a:r>
              <a:rPr lang="en-US" sz="2400" b="1" u="sng" dirty="0">
                <a:solidFill>
                  <a:srgbClr val="0033CC"/>
                </a:solidFill>
              </a:rPr>
              <a:t> </a:t>
            </a:r>
            <a:r>
              <a:rPr lang="en-US" sz="2400" b="1" u="sng" dirty="0" err="1">
                <a:solidFill>
                  <a:srgbClr val="0033CC"/>
                </a:solidFill>
              </a:rPr>
              <a:t>giác</a:t>
            </a:r>
            <a:r>
              <a:rPr lang="en-US" sz="2400" b="1" u="sng" dirty="0">
                <a:solidFill>
                  <a:srgbClr val="0033CC"/>
                </a:solidFill>
              </a:rPr>
              <a:t>, </a:t>
            </a:r>
            <a:r>
              <a:rPr lang="en-US" sz="2400" b="1" u="sng" dirty="0" err="1">
                <a:solidFill>
                  <a:srgbClr val="0033CC"/>
                </a:solidFill>
              </a:rPr>
              <a:t>sáng</a:t>
            </a:r>
            <a:r>
              <a:rPr lang="en-US" sz="2400" b="1" u="sng" dirty="0">
                <a:solidFill>
                  <a:srgbClr val="0033CC"/>
                </a:solidFill>
              </a:rPr>
              <a:t> </a:t>
            </a:r>
            <a:r>
              <a:rPr lang="en-US" sz="2400" b="1" u="sng" dirty="0" err="1">
                <a:solidFill>
                  <a:srgbClr val="0033CC"/>
                </a:solidFill>
              </a:rPr>
              <a:t>tạo</a:t>
            </a:r>
            <a:r>
              <a:rPr lang="en-US" sz="2400" b="1" u="sng" dirty="0">
                <a:solidFill>
                  <a:srgbClr val="0033CC"/>
                </a:solidFill>
              </a:rPr>
              <a:t> </a:t>
            </a:r>
            <a:r>
              <a:rPr lang="en-US" sz="2400" dirty="0" err="1">
                <a:solidFill>
                  <a:srgbClr val="663300"/>
                </a:solidFill>
              </a:rPr>
              <a:t>thế</a:t>
            </a:r>
            <a:r>
              <a:rPr lang="en-US" sz="2400" dirty="0">
                <a:solidFill>
                  <a:srgbClr val="663300"/>
                </a:solidFill>
              </a:rPr>
              <a:t> </a:t>
            </a:r>
            <a:r>
              <a:rPr lang="en-US" sz="2400" dirty="0" err="1">
                <a:solidFill>
                  <a:srgbClr val="663300"/>
                </a:solidFill>
              </a:rPr>
              <a:t>giới</a:t>
            </a:r>
            <a:endParaRPr lang="en-US" sz="2400" dirty="0">
              <a:solidFill>
                <a:srgbClr val="663300"/>
              </a:solidFill>
            </a:endParaRPr>
          </a:p>
        </p:txBody>
      </p:sp>
      <p:sp>
        <p:nvSpPr>
          <p:cNvPr id="10" name="Rounded Rectangle 9"/>
          <p:cNvSpPr/>
          <p:nvPr/>
        </p:nvSpPr>
        <p:spPr>
          <a:xfrm>
            <a:off x="256381" y="3290888"/>
            <a:ext cx="2151857" cy="1406525"/>
          </a:xfrm>
          <a:prstGeom prst="round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lvl="0" algn="just" defTabSz="1422400">
              <a:lnSpc>
                <a:spcPct val="90000"/>
              </a:lnSpc>
              <a:spcBef>
                <a:spcPct val="0"/>
              </a:spcBef>
              <a:spcAft>
                <a:spcPct val="35000"/>
              </a:spcAft>
            </a:pPr>
            <a:r>
              <a:rPr lang="en-US" sz="2000" dirty="0">
                <a:solidFill>
                  <a:schemeClr val="bg1"/>
                </a:solidFill>
                <a:cs typeface="Times New Roman" panose="02020603050405020304" pitchFamily="18" charset="0"/>
              </a:rPr>
              <a:t>Ý </a:t>
            </a:r>
            <a:r>
              <a:rPr lang="en-US" sz="2000" dirty="0" err="1">
                <a:solidFill>
                  <a:schemeClr val="bg1"/>
                </a:solidFill>
                <a:cs typeface="Times New Roman" panose="02020603050405020304" pitchFamily="18" charset="0"/>
              </a:rPr>
              <a:t>thức</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là</a:t>
            </a:r>
            <a:r>
              <a:rPr lang="en-US" sz="2000" dirty="0">
                <a:solidFill>
                  <a:schemeClr val="bg1"/>
                </a:solidFill>
                <a:cs typeface="Times New Roman" panose="02020603050405020304" pitchFamily="18" charset="0"/>
              </a:rPr>
              <a:t> </a:t>
            </a:r>
            <a:r>
              <a:rPr lang="en-US" sz="2000" i="1" u="sng" dirty="0" err="1">
                <a:solidFill>
                  <a:schemeClr val="bg1"/>
                </a:solidFill>
                <a:cs typeface="Times New Roman" panose="02020603050405020304" pitchFamily="18" charset="0"/>
              </a:rPr>
              <a:t>hình</a:t>
            </a:r>
            <a:r>
              <a:rPr lang="en-US" sz="2000" i="1" u="sng" dirty="0">
                <a:solidFill>
                  <a:schemeClr val="bg1"/>
                </a:solidFill>
                <a:cs typeface="Times New Roman" panose="02020603050405020304" pitchFamily="18" charset="0"/>
              </a:rPr>
              <a:t> </a:t>
            </a:r>
            <a:r>
              <a:rPr lang="en-US" sz="2000" i="1" u="sng" dirty="0" err="1">
                <a:solidFill>
                  <a:schemeClr val="bg1"/>
                </a:solidFill>
                <a:cs typeface="Times New Roman" panose="02020603050405020304" pitchFamily="18" charset="0"/>
              </a:rPr>
              <a:t>ảnh</a:t>
            </a:r>
            <a:r>
              <a:rPr lang="en-US" sz="2000" i="1" u="sng"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chủ</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quan</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của</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thế</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giới</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khách</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quan</a:t>
            </a:r>
            <a:endParaRPr lang="en-US" sz="2000" dirty="0">
              <a:solidFill>
                <a:schemeClr val="bg1"/>
              </a:solidFill>
              <a:cs typeface="Times New Roman" panose="02020603050405020304" pitchFamily="18" charset="0"/>
            </a:endParaRPr>
          </a:p>
        </p:txBody>
      </p:sp>
    </p:spTree>
    <p:extLst>
      <p:ext uri="{BB962C8B-B14F-4D97-AF65-F5344CB8AC3E}">
        <p14:creationId xmlns:p14="http://schemas.microsoft.com/office/powerpoint/2010/main" val="452218831"/>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
          <p:cNvGrpSpPr>
            <a:grpSpLocks/>
          </p:cNvGrpSpPr>
          <p:nvPr/>
        </p:nvGrpSpPr>
        <p:grpSpPr bwMode="auto">
          <a:xfrm>
            <a:off x="1752600" y="1603376"/>
            <a:ext cx="8915399" cy="4799013"/>
            <a:chOff x="528" y="1248"/>
            <a:chExt cx="4656" cy="2179"/>
          </a:xfrm>
        </p:grpSpPr>
        <p:grpSp>
          <p:nvGrpSpPr>
            <p:cNvPr id="4" name="Group 4"/>
            <p:cNvGrpSpPr>
              <a:grpSpLocks/>
            </p:cNvGrpSpPr>
            <p:nvPr/>
          </p:nvGrpSpPr>
          <p:grpSpPr bwMode="auto">
            <a:xfrm>
              <a:off x="1824" y="1248"/>
              <a:ext cx="2020" cy="1821"/>
              <a:chOff x="1872" y="1824"/>
              <a:chExt cx="2020" cy="1821"/>
            </a:xfrm>
          </p:grpSpPr>
          <p:sp>
            <p:nvSpPr>
              <p:cNvPr id="19" name="AutoShape 5"/>
              <p:cNvSpPr>
                <a:spLocks noChangeArrowheads="1"/>
              </p:cNvSpPr>
              <p:nvPr/>
            </p:nvSpPr>
            <p:spPr bwMode="gray">
              <a:xfrm rot="16200000" flipH="1">
                <a:off x="1820" y="2527"/>
                <a:ext cx="310"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sz="2400">
                  <a:solidFill>
                    <a:srgbClr val="1F5281"/>
                  </a:solidFill>
                  <a:latin typeface="Agency FB"/>
                </a:endParaRPr>
              </a:p>
            </p:txBody>
          </p:sp>
          <p:sp>
            <p:nvSpPr>
              <p:cNvPr id="20" name="AutoShape 6"/>
              <p:cNvSpPr>
                <a:spLocks noChangeArrowheads="1"/>
              </p:cNvSpPr>
              <p:nvPr/>
            </p:nvSpPr>
            <p:spPr bwMode="gray">
              <a:xfrm rot="5400000" flipH="1">
                <a:off x="3635" y="2494"/>
                <a:ext cx="309" cy="205"/>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sz="2400">
                  <a:solidFill>
                    <a:srgbClr val="1F5281"/>
                  </a:solidFill>
                  <a:latin typeface="Agency FB"/>
                </a:endParaRPr>
              </a:p>
            </p:txBody>
          </p:sp>
          <p:sp>
            <p:nvSpPr>
              <p:cNvPr id="21" name="AutoShape 7"/>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sz="2400">
                  <a:solidFill>
                    <a:srgbClr val="1F5281"/>
                  </a:solidFill>
                  <a:latin typeface="Agency FB"/>
                </a:endParaRPr>
              </a:p>
            </p:txBody>
          </p:sp>
          <p:sp>
            <p:nvSpPr>
              <p:cNvPr id="22"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2400">
                  <a:solidFill>
                    <a:srgbClr val="1F5281"/>
                  </a:solidFill>
                  <a:latin typeface="Agency FB"/>
                </a:endParaRPr>
              </a:p>
            </p:txBody>
          </p:sp>
          <p:sp>
            <p:nvSpPr>
              <p:cNvPr id="23" name="Oval 9"/>
              <p:cNvSpPr>
                <a:spLocks noChangeArrowheads="1"/>
              </p:cNvSpPr>
              <p:nvPr/>
            </p:nvSpPr>
            <p:spPr bwMode="gray">
              <a:xfrm>
                <a:off x="2170" y="1915"/>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2400">
                  <a:solidFill>
                    <a:srgbClr val="1F5281"/>
                  </a:solidFill>
                  <a:latin typeface="Agency FB"/>
                </a:endParaRPr>
              </a:p>
            </p:txBody>
          </p:sp>
        </p:grpSp>
        <p:sp>
          <p:nvSpPr>
            <p:cNvPr id="5" name="AutoShape 14"/>
            <p:cNvSpPr>
              <a:spLocks noChangeArrowheads="1"/>
            </p:cNvSpPr>
            <p:nvPr/>
          </p:nvSpPr>
          <p:spPr bwMode="gray">
            <a:xfrm>
              <a:off x="528" y="2256"/>
              <a:ext cx="1152" cy="378"/>
            </a:xfrm>
            <a:prstGeom prst="can">
              <a:avLst>
                <a:gd name="adj" fmla="val 25000"/>
              </a:avLst>
            </a:prstGeom>
            <a:solidFill>
              <a:srgbClr val="008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endParaRPr>
            </a:p>
          </p:txBody>
        </p:sp>
        <p:sp>
          <p:nvSpPr>
            <p:cNvPr id="6" name="AutoShape 15"/>
            <p:cNvSpPr>
              <a:spLocks noChangeArrowheads="1"/>
            </p:cNvSpPr>
            <p:nvPr/>
          </p:nvSpPr>
          <p:spPr bwMode="gray">
            <a:xfrm>
              <a:off x="528" y="1920"/>
              <a:ext cx="1152"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endParaRPr>
            </a:p>
          </p:txBody>
        </p:sp>
        <p:sp>
          <p:nvSpPr>
            <p:cNvPr id="7" name="AutoShape 16"/>
            <p:cNvSpPr>
              <a:spLocks noChangeArrowheads="1"/>
            </p:cNvSpPr>
            <p:nvPr/>
          </p:nvSpPr>
          <p:spPr bwMode="gray">
            <a:xfrm>
              <a:off x="528" y="1584"/>
              <a:ext cx="1152"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endParaRPr>
            </a:p>
          </p:txBody>
        </p:sp>
        <p:sp>
          <p:nvSpPr>
            <p:cNvPr id="8" name="AutoShape 17"/>
            <p:cNvSpPr>
              <a:spLocks noChangeArrowheads="1"/>
            </p:cNvSpPr>
            <p:nvPr/>
          </p:nvSpPr>
          <p:spPr bwMode="gray">
            <a:xfrm>
              <a:off x="3984" y="2256"/>
              <a:ext cx="1200" cy="378"/>
            </a:xfrm>
            <a:prstGeom prst="can">
              <a:avLst>
                <a:gd name="adj" fmla="val 25000"/>
              </a:avLst>
            </a:prstGeom>
            <a:solidFill>
              <a:srgbClr val="008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cs typeface="Times New Roman" panose="02020603050405020304" pitchFamily="18" charset="0"/>
              </a:endParaRPr>
            </a:p>
          </p:txBody>
        </p:sp>
        <p:sp>
          <p:nvSpPr>
            <p:cNvPr id="9" name="AutoShape 18"/>
            <p:cNvSpPr>
              <a:spLocks noChangeArrowheads="1"/>
            </p:cNvSpPr>
            <p:nvPr/>
          </p:nvSpPr>
          <p:spPr bwMode="gray">
            <a:xfrm>
              <a:off x="3984" y="1920"/>
              <a:ext cx="1200"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cs typeface="Times New Roman" panose="02020603050405020304" pitchFamily="18" charset="0"/>
              </a:endParaRPr>
            </a:p>
          </p:txBody>
        </p:sp>
        <p:sp>
          <p:nvSpPr>
            <p:cNvPr id="10" name="AutoShape 19"/>
            <p:cNvSpPr>
              <a:spLocks noChangeArrowheads="1"/>
            </p:cNvSpPr>
            <p:nvPr/>
          </p:nvSpPr>
          <p:spPr bwMode="gray">
            <a:xfrm>
              <a:off x="3984" y="1584"/>
              <a:ext cx="1200"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cs typeface="Times New Roman" panose="02020603050405020304" pitchFamily="18" charset="0"/>
              </a:endParaRPr>
            </a:p>
          </p:txBody>
        </p:sp>
        <p:sp>
          <p:nvSpPr>
            <p:cNvPr id="11" name="Text Box 20"/>
            <p:cNvSpPr txBox="1">
              <a:spLocks noChangeArrowheads="1"/>
            </p:cNvSpPr>
            <p:nvPr/>
          </p:nvSpPr>
          <p:spPr bwMode="gray">
            <a:xfrm>
              <a:off x="2351" y="1670"/>
              <a:ext cx="990" cy="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a:solidFill>
                    <a:srgbClr val="000000"/>
                  </a:solidFill>
                  <a:latin typeface="Agency FB"/>
                  <a:cs typeface="Times New Roman" panose="02020603050405020304" pitchFamily="18" charset="0"/>
                </a:rPr>
                <a:t>Theo </a:t>
              </a:r>
              <a:r>
                <a:rPr lang="en-US" altLang="en-US" sz="2400" b="1" dirty="0" err="1">
                  <a:solidFill>
                    <a:srgbClr val="000000"/>
                  </a:solidFill>
                  <a:latin typeface="Agency FB"/>
                  <a:cs typeface="Times New Roman" panose="02020603050405020304" pitchFamily="18" charset="0"/>
                </a:rPr>
                <a:t>cấu</a:t>
              </a:r>
              <a:endParaRPr lang="en-US" altLang="en-US" sz="2400" b="1" dirty="0">
                <a:solidFill>
                  <a:srgbClr val="000000"/>
                </a:solidFill>
                <a:latin typeface="Agency FB"/>
                <a:cs typeface="Times New Roman" panose="02020603050405020304" pitchFamily="18" charset="0"/>
              </a:endParaRPr>
            </a:p>
            <a:p>
              <a:pPr algn="ctr" eaLnBrk="0" fontAlgn="base" hangingPunct="0">
                <a:spcBef>
                  <a:spcPct val="0"/>
                </a:spcBef>
                <a:spcAft>
                  <a:spcPct val="0"/>
                </a:spcAft>
                <a:buClrTx/>
                <a:buFontTx/>
                <a:buNone/>
              </a:pP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trúc</a:t>
              </a: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và</a:t>
              </a: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cấp</a:t>
              </a:r>
              <a:endParaRPr lang="en-US" altLang="en-US" sz="2400" b="1" dirty="0">
                <a:solidFill>
                  <a:srgbClr val="000000"/>
                </a:solidFill>
                <a:latin typeface="Agency FB"/>
                <a:cs typeface="Times New Roman" panose="02020603050405020304" pitchFamily="18" charset="0"/>
              </a:endParaRPr>
            </a:p>
            <a:p>
              <a:pPr algn="ctr" eaLnBrk="0" fontAlgn="base" hangingPunct="0">
                <a:spcBef>
                  <a:spcPct val="0"/>
                </a:spcBef>
                <a:spcAft>
                  <a:spcPct val="0"/>
                </a:spcAft>
                <a:buClrTx/>
                <a:buFontTx/>
                <a:buNone/>
              </a:pP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độ</a:t>
              </a: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của</a:t>
              </a:r>
              <a:r>
                <a:rPr lang="en-US" altLang="en-US" sz="2400" b="1" dirty="0">
                  <a:solidFill>
                    <a:srgbClr val="000000"/>
                  </a:solidFill>
                  <a:latin typeface="Agency FB"/>
                  <a:cs typeface="Times New Roman" panose="02020603050405020304" pitchFamily="18" charset="0"/>
                </a:rPr>
                <a:t> </a:t>
              </a:r>
            </a:p>
            <a:p>
              <a:pPr algn="ctr" eaLnBrk="0" fontAlgn="base" hangingPunct="0">
                <a:spcBef>
                  <a:spcPct val="0"/>
                </a:spcBef>
                <a:spcAft>
                  <a:spcPct val="0"/>
                </a:spcAft>
                <a:buClrTx/>
                <a:buFontTx/>
                <a:buNone/>
              </a:pPr>
              <a:r>
                <a:rPr lang="en-US" altLang="en-US" sz="2400" b="1" dirty="0">
                  <a:solidFill>
                    <a:srgbClr val="000000"/>
                  </a:solidFill>
                  <a:latin typeface="Agency FB"/>
                  <a:cs typeface="Times New Roman" panose="02020603050405020304" pitchFamily="18" charset="0"/>
                </a:rPr>
                <a:t>Ý </a:t>
              </a:r>
              <a:r>
                <a:rPr lang="en-US" altLang="en-US" sz="2400" b="1" dirty="0" err="1">
                  <a:solidFill>
                    <a:srgbClr val="000000"/>
                  </a:solidFill>
                  <a:latin typeface="Agency FB"/>
                  <a:cs typeface="Times New Roman" panose="02020603050405020304" pitchFamily="18" charset="0"/>
                </a:rPr>
                <a:t>thức</a:t>
              </a:r>
              <a:endParaRPr lang="en-US" altLang="en-US" sz="2400" b="1" dirty="0">
                <a:solidFill>
                  <a:srgbClr val="000000"/>
                </a:solidFill>
                <a:latin typeface="Agency FB"/>
                <a:cs typeface="Times New Roman" panose="02020603050405020304" pitchFamily="18" charset="0"/>
              </a:endParaRPr>
            </a:p>
          </p:txBody>
        </p:sp>
        <p:sp>
          <p:nvSpPr>
            <p:cNvPr id="12" name="AutoShape 21"/>
            <p:cNvSpPr>
              <a:spLocks noChangeArrowheads="1"/>
            </p:cNvSpPr>
            <p:nvPr/>
          </p:nvSpPr>
          <p:spPr bwMode="auto">
            <a:xfrm>
              <a:off x="1824" y="3091"/>
              <a:ext cx="2020" cy="336"/>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err="1">
                  <a:solidFill>
                    <a:srgbClr val="CC3300"/>
                  </a:solidFill>
                  <a:latin typeface="Agency FB"/>
                  <a:cs typeface="Times New Roman" panose="02020603050405020304" pitchFamily="18" charset="0"/>
                </a:rPr>
                <a:t>Kết</a:t>
              </a:r>
              <a:r>
                <a:rPr lang="en-US" altLang="en-US" sz="2400" b="1" dirty="0">
                  <a:solidFill>
                    <a:srgbClr val="CC3300"/>
                  </a:solidFill>
                  <a:latin typeface="Agency FB"/>
                  <a:cs typeface="Times New Roman" panose="02020603050405020304" pitchFamily="18" charset="0"/>
                </a:rPr>
                <a:t> </a:t>
              </a:r>
              <a:r>
                <a:rPr lang="en-US" altLang="en-US" sz="2400" b="1" dirty="0" err="1">
                  <a:solidFill>
                    <a:srgbClr val="CC3300"/>
                  </a:solidFill>
                  <a:latin typeface="Agency FB"/>
                  <a:cs typeface="Times New Roman" panose="02020603050405020304" pitchFamily="18" charset="0"/>
                </a:rPr>
                <a:t>cấu</a:t>
              </a:r>
              <a:r>
                <a:rPr lang="en-US" altLang="en-US" sz="2400" b="1" dirty="0">
                  <a:solidFill>
                    <a:srgbClr val="CC3300"/>
                  </a:solidFill>
                  <a:latin typeface="Agency FB"/>
                  <a:cs typeface="Times New Roman" panose="02020603050405020304" pitchFamily="18" charset="0"/>
                </a:rPr>
                <a:t> </a:t>
              </a:r>
              <a:r>
                <a:rPr lang="en-US" altLang="en-US" sz="2400" b="1" dirty="0" err="1">
                  <a:solidFill>
                    <a:srgbClr val="CC3300"/>
                  </a:solidFill>
                  <a:latin typeface="Agency FB"/>
                  <a:cs typeface="Times New Roman" panose="02020603050405020304" pitchFamily="18" charset="0"/>
                </a:rPr>
                <a:t>của</a:t>
              </a:r>
              <a:r>
                <a:rPr lang="en-US" altLang="en-US" sz="2400" b="1" dirty="0">
                  <a:solidFill>
                    <a:srgbClr val="CC3300"/>
                  </a:solidFill>
                  <a:latin typeface="Agency FB"/>
                  <a:cs typeface="Times New Roman" panose="02020603050405020304" pitchFamily="18" charset="0"/>
                </a:rPr>
                <a:t> ý </a:t>
              </a:r>
              <a:r>
                <a:rPr lang="en-US" altLang="en-US" sz="2400" b="1" dirty="0" err="1">
                  <a:solidFill>
                    <a:srgbClr val="CC3300"/>
                  </a:solidFill>
                  <a:latin typeface="Agency FB"/>
                  <a:cs typeface="Times New Roman" panose="02020603050405020304" pitchFamily="18" charset="0"/>
                </a:rPr>
                <a:t>thức</a:t>
              </a:r>
              <a:endParaRPr lang="en-US" altLang="en-US" sz="2400" b="1" dirty="0">
                <a:solidFill>
                  <a:srgbClr val="CC3300"/>
                </a:solidFill>
                <a:latin typeface="Agency FB"/>
                <a:cs typeface="Times New Roman" panose="02020603050405020304" pitchFamily="18" charset="0"/>
              </a:endParaRPr>
            </a:p>
          </p:txBody>
        </p:sp>
        <p:sp>
          <p:nvSpPr>
            <p:cNvPr id="13" name="Text Box 22"/>
            <p:cNvSpPr txBox="1">
              <a:spLocks noChangeArrowheads="1"/>
            </p:cNvSpPr>
            <p:nvPr/>
          </p:nvSpPr>
          <p:spPr bwMode="gray">
            <a:xfrm>
              <a:off x="716" y="1716"/>
              <a:ext cx="695"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a:solidFill>
                    <a:srgbClr val="FFFFFF"/>
                  </a:solidFill>
                  <a:latin typeface="Agency FB"/>
                  <a:cs typeface="Times New Roman" panose="02020603050405020304" pitchFamily="18" charset="0"/>
                </a:rPr>
                <a:t>Tri thức</a:t>
              </a:r>
            </a:p>
          </p:txBody>
        </p:sp>
        <p:sp>
          <p:nvSpPr>
            <p:cNvPr id="14" name="Text Box 23"/>
            <p:cNvSpPr txBox="1">
              <a:spLocks noChangeArrowheads="1"/>
            </p:cNvSpPr>
            <p:nvPr/>
          </p:nvSpPr>
          <p:spPr bwMode="gray">
            <a:xfrm>
              <a:off x="824" y="2384"/>
              <a:ext cx="48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a:solidFill>
                    <a:srgbClr val="FFFFFF"/>
                  </a:solidFill>
                  <a:latin typeface="Agency FB"/>
                  <a:cs typeface="Times New Roman" panose="02020603050405020304" pitchFamily="18" charset="0"/>
                </a:rPr>
                <a:t>Ý </a:t>
              </a:r>
              <a:r>
                <a:rPr lang="en-US" altLang="en-US" sz="2400" b="1" dirty="0" err="1">
                  <a:solidFill>
                    <a:srgbClr val="FFFFFF"/>
                  </a:solidFill>
                  <a:latin typeface="Agency FB"/>
                  <a:cs typeface="Times New Roman" panose="02020603050405020304" pitchFamily="18" charset="0"/>
                </a:rPr>
                <a:t>chí</a:t>
              </a:r>
              <a:endParaRPr lang="en-US" altLang="en-US" sz="2400" b="1" dirty="0">
                <a:solidFill>
                  <a:srgbClr val="FFFFFF"/>
                </a:solidFill>
                <a:latin typeface="Agency FB"/>
                <a:cs typeface="Times New Roman" panose="02020603050405020304" pitchFamily="18" charset="0"/>
              </a:endParaRPr>
            </a:p>
          </p:txBody>
        </p:sp>
        <p:sp>
          <p:nvSpPr>
            <p:cNvPr id="15" name="Text Box 24"/>
            <p:cNvSpPr txBox="1">
              <a:spLocks noChangeArrowheads="1"/>
            </p:cNvSpPr>
            <p:nvPr/>
          </p:nvSpPr>
          <p:spPr bwMode="gray">
            <a:xfrm>
              <a:off x="673" y="2025"/>
              <a:ext cx="80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err="1">
                  <a:solidFill>
                    <a:srgbClr val="FFFFFF"/>
                  </a:solidFill>
                  <a:latin typeface="Agency FB"/>
                  <a:cs typeface="Times New Roman" panose="02020603050405020304" pitchFamily="18" charset="0"/>
                </a:rPr>
                <a:t>Tình</a:t>
              </a:r>
              <a:r>
                <a:rPr lang="en-US" altLang="en-US" sz="2400" b="1" dirty="0">
                  <a:solidFill>
                    <a:srgbClr val="FFFFFF"/>
                  </a:solidFill>
                  <a:latin typeface="Agency FB"/>
                  <a:cs typeface="Times New Roman" panose="02020603050405020304" pitchFamily="18" charset="0"/>
                </a:rPr>
                <a:t> </a:t>
              </a:r>
              <a:r>
                <a:rPr lang="en-US" altLang="en-US" sz="2400" b="1" dirty="0" err="1">
                  <a:solidFill>
                    <a:srgbClr val="FFFFFF"/>
                  </a:solidFill>
                  <a:latin typeface="Agency FB"/>
                  <a:cs typeface="Times New Roman" panose="02020603050405020304" pitchFamily="18" charset="0"/>
                </a:rPr>
                <a:t>cảm</a:t>
              </a:r>
              <a:endParaRPr lang="en-US" altLang="en-US" sz="2400" b="1" dirty="0">
                <a:solidFill>
                  <a:srgbClr val="FFFFFF"/>
                </a:solidFill>
                <a:latin typeface="Agency FB"/>
                <a:cs typeface="Times New Roman" panose="02020603050405020304" pitchFamily="18" charset="0"/>
              </a:endParaRPr>
            </a:p>
          </p:txBody>
        </p:sp>
        <p:sp>
          <p:nvSpPr>
            <p:cNvPr id="16" name="Text Box 25"/>
            <p:cNvSpPr txBox="1">
              <a:spLocks noChangeArrowheads="1"/>
            </p:cNvSpPr>
            <p:nvPr/>
          </p:nvSpPr>
          <p:spPr bwMode="gray">
            <a:xfrm>
              <a:off x="4180" y="1716"/>
              <a:ext cx="847"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a:solidFill>
                    <a:srgbClr val="FFFFFF"/>
                  </a:solidFill>
                  <a:latin typeface="Agency FB"/>
                  <a:cs typeface="Times New Roman" panose="02020603050405020304" pitchFamily="18" charset="0"/>
                </a:rPr>
                <a:t>Tự ý thức</a:t>
              </a:r>
            </a:p>
          </p:txBody>
        </p:sp>
        <p:sp>
          <p:nvSpPr>
            <p:cNvPr id="17" name="Text Box 26"/>
            <p:cNvSpPr txBox="1">
              <a:spLocks noChangeArrowheads="1"/>
            </p:cNvSpPr>
            <p:nvPr/>
          </p:nvSpPr>
          <p:spPr bwMode="gray">
            <a:xfrm>
              <a:off x="4170" y="2052"/>
              <a:ext cx="8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a:solidFill>
                    <a:srgbClr val="FFFFFF"/>
                  </a:solidFill>
                  <a:latin typeface="Agency FB"/>
                  <a:cs typeface="Times New Roman" panose="02020603050405020304" pitchFamily="18" charset="0"/>
                </a:rPr>
                <a:t>Tiềm thức</a:t>
              </a:r>
            </a:p>
          </p:txBody>
        </p:sp>
        <p:sp>
          <p:nvSpPr>
            <p:cNvPr id="18" name="Text Box 27"/>
            <p:cNvSpPr txBox="1">
              <a:spLocks noChangeArrowheads="1"/>
            </p:cNvSpPr>
            <p:nvPr/>
          </p:nvSpPr>
          <p:spPr bwMode="gray">
            <a:xfrm>
              <a:off x="4248" y="2388"/>
              <a:ext cx="70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a:solidFill>
                    <a:srgbClr val="FFFFFF"/>
                  </a:solidFill>
                  <a:latin typeface="Agency FB"/>
                  <a:cs typeface="Times New Roman" panose="02020603050405020304" pitchFamily="18" charset="0"/>
                </a:rPr>
                <a:t>Vô thức</a:t>
              </a:r>
            </a:p>
          </p:txBody>
        </p:sp>
      </p:grpSp>
      <p:sp>
        <p:nvSpPr>
          <p:cNvPr id="24" name="AutoShape 21"/>
          <p:cNvSpPr>
            <a:spLocks noChangeArrowheads="1"/>
          </p:cNvSpPr>
          <p:nvPr/>
        </p:nvSpPr>
        <p:spPr bwMode="auto">
          <a:xfrm>
            <a:off x="1339403" y="1485901"/>
            <a:ext cx="3413573"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err="1">
                <a:solidFill>
                  <a:srgbClr val="D60093"/>
                </a:solidFill>
                <a:latin typeface="Agency FB"/>
                <a:cs typeface="Times New Roman" panose="02020603050405020304" pitchFamily="18" charset="0"/>
              </a:rPr>
              <a:t>Yếu</a:t>
            </a:r>
            <a:r>
              <a:rPr lang="en-US" altLang="en-US" sz="2400" b="1" dirty="0">
                <a:solidFill>
                  <a:srgbClr val="D60093"/>
                </a:solidFill>
                <a:latin typeface="Agency FB"/>
                <a:cs typeface="Times New Roman" panose="02020603050405020304" pitchFamily="18" charset="0"/>
              </a:rPr>
              <a:t> </a:t>
            </a:r>
            <a:r>
              <a:rPr lang="en-US" altLang="en-US" sz="2400" b="1" dirty="0" err="1">
                <a:solidFill>
                  <a:srgbClr val="D60093"/>
                </a:solidFill>
                <a:latin typeface="Agency FB"/>
                <a:cs typeface="Times New Roman" panose="02020603050405020304" pitchFamily="18" charset="0"/>
              </a:rPr>
              <a:t>tố</a:t>
            </a:r>
            <a:r>
              <a:rPr lang="en-US" altLang="en-US" sz="2400" b="1" dirty="0">
                <a:solidFill>
                  <a:srgbClr val="D60093"/>
                </a:solidFill>
                <a:latin typeface="Agency FB"/>
                <a:cs typeface="Times New Roman" panose="02020603050405020304" pitchFamily="18" charset="0"/>
              </a:rPr>
              <a:t> </a:t>
            </a:r>
            <a:r>
              <a:rPr lang="en-US" altLang="en-US" sz="2400" b="1" dirty="0" err="1">
                <a:solidFill>
                  <a:srgbClr val="D60093"/>
                </a:solidFill>
                <a:latin typeface="Agency FB"/>
                <a:cs typeface="Times New Roman" panose="02020603050405020304" pitchFamily="18" charset="0"/>
              </a:rPr>
              <a:t>hợp</a:t>
            </a:r>
            <a:r>
              <a:rPr lang="en-US" altLang="en-US" sz="2400" b="1" dirty="0">
                <a:solidFill>
                  <a:srgbClr val="D60093"/>
                </a:solidFill>
                <a:latin typeface="Agency FB"/>
                <a:cs typeface="Times New Roman" panose="02020603050405020304" pitchFamily="18" charset="0"/>
              </a:rPr>
              <a:t> </a:t>
            </a:r>
            <a:r>
              <a:rPr lang="en-US" altLang="en-US" sz="2400" b="1" dirty="0" err="1">
                <a:solidFill>
                  <a:srgbClr val="D60093"/>
                </a:solidFill>
                <a:latin typeface="Agency FB"/>
                <a:cs typeface="Times New Roman" panose="02020603050405020304" pitchFamily="18" charset="0"/>
              </a:rPr>
              <a:t>thành</a:t>
            </a:r>
            <a:endParaRPr lang="en-US" altLang="en-US" sz="2400" b="1" dirty="0">
              <a:solidFill>
                <a:srgbClr val="D60093"/>
              </a:solidFill>
              <a:latin typeface="Agency FB"/>
              <a:cs typeface="Times New Roman" panose="02020603050405020304" pitchFamily="18" charset="0"/>
            </a:endParaRPr>
          </a:p>
        </p:txBody>
      </p:sp>
      <p:sp>
        <p:nvSpPr>
          <p:cNvPr id="25" name="AutoShape 21"/>
          <p:cNvSpPr>
            <a:spLocks noChangeArrowheads="1"/>
          </p:cNvSpPr>
          <p:nvPr/>
        </p:nvSpPr>
        <p:spPr bwMode="auto">
          <a:xfrm>
            <a:off x="7654925" y="1484314"/>
            <a:ext cx="3420906"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err="1">
                <a:solidFill>
                  <a:srgbClr val="006600"/>
                </a:solidFill>
                <a:latin typeface="Agency FB"/>
                <a:cs typeface="Times New Roman" panose="02020603050405020304" pitchFamily="18" charset="0"/>
              </a:rPr>
              <a:t>Chiều</a:t>
            </a:r>
            <a:r>
              <a:rPr lang="en-US" altLang="en-US" sz="2400" b="1" dirty="0">
                <a:solidFill>
                  <a:srgbClr val="006600"/>
                </a:solidFill>
                <a:latin typeface="Agency FB"/>
                <a:cs typeface="Times New Roman" panose="02020603050405020304" pitchFamily="18" charset="0"/>
              </a:rPr>
              <a:t> </a:t>
            </a:r>
            <a:r>
              <a:rPr lang="en-US" altLang="en-US" sz="2400" b="1" dirty="0" err="1">
                <a:solidFill>
                  <a:srgbClr val="006600"/>
                </a:solidFill>
                <a:latin typeface="Agency FB"/>
                <a:cs typeface="Times New Roman" panose="02020603050405020304" pitchFamily="18" charset="0"/>
              </a:rPr>
              <a:t>sâu</a:t>
            </a:r>
            <a:r>
              <a:rPr lang="en-US" altLang="en-US" sz="2400" b="1" dirty="0">
                <a:solidFill>
                  <a:srgbClr val="006600"/>
                </a:solidFill>
                <a:latin typeface="Agency FB"/>
                <a:cs typeface="Times New Roman" panose="02020603050405020304" pitchFamily="18" charset="0"/>
              </a:rPr>
              <a:t> </a:t>
            </a:r>
            <a:r>
              <a:rPr lang="en-US" altLang="en-US" sz="2400" b="1" dirty="0" err="1">
                <a:solidFill>
                  <a:srgbClr val="006600"/>
                </a:solidFill>
                <a:latin typeface="Agency FB"/>
                <a:cs typeface="Times New Roman" panose="02020603050405020304" pitchFamily="18" charset="0"/>
              </a:rPr>
              <a:t>nội</a:t>
            </a:r>
            <a:r>
              <a:rPr lang="en-US" altLang="en-US" sz="2400" b="1" dirty="0">
                <a:solidFill>
                  <a:srgbClr val="006600"/>
                </a:solidFill>
                <a:latin typeface="Agency FB"/>
                <a:cs typeface="Times New Roman" panose="02020603050405020304" pitchFamily="18" charset="0"/>
              </a:rPr>
              <a:t> </a:t>
            </a:r>
            <a:r>
              <a:rPr lang="en-US" altLang="en-US" sz="2400" b="1" dirty="0" err="1">
                <a:solidFill>
                  <a:srgbClr val="006600"/>
                </a:solidFill>
                <a:latin typeface="Agency FB"/>
                <a:cs typeface="Times New Roman" panose="02020603050405020304" pitchFamily="18" charset="0"/>
              </a:rPr>
              <a:t>tâm</a:t>
            </a:r>
            <a:endParaRPr lang="en-US" altLang="en-US" sz="2400" b="1" dirty="0">
              <a:solidFill>
                <a:srgbClr val="006600"/>
              </a:solidFill>
              <a:latin typeface="Agency FB"/>
              <a:cs typeface="Times New Roman" panose="02020603050405020304" pitchFamily="18" charset="0"/>
            </a:endParaRPr>
          </a:p>
        </p:txBody>
      </p:sp>
      <p:sp>
        <p:nvSpPr>
          <p:cNvPr id="26" name="TextBox 6"/>
          <p:cNvSpPr txBox="1">
            <a:spLocks noChangeArrowheads="1"/>
          </p:cNvSpPr>
          <p:nvPr/>
        </p:nvSpPr>
        <p:spPr bwMode="auto">
          <a:xfrm>
            <a:off x="2126242" y="119478"/>
            <a:ext cx="461038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solidFill>
                  <a:srgbClr val="FF0000"/>
                </a:solidFill>
                <a:latin typeface="+mj-lt"/>
                <a:cs typeface="Times New Roman" panose="02020603050405020304" pitchFamily="18" charset="0"/>
              </a:rPr>
              <a:t>c. </a:t>
            </a:r>
            <a:r>
              <a:rPr lang="en-US" altLang="en-US" sz="2800" b="1" dirty="0" err="1">
                <a:solidFill>
                  <a:srgbClr val="FF0000"/>
                </a:solidFill>
                <a:latin typeface="+mj-lt"/>
                <a:cs typeface="Times New Roman" panose="02020603050405020304" pitchFamily="18" charset="0"/>
              </a:rPr>
              <a:t>Kết</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cấu</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của</a:t>
            </a:r>
            <a:r>
              <a:rPr lang="en-US" altLang="en-US" sz="2800" b="1" dirty="0">
                <a:solidFill>
                  <a:srgbClr val="FF0000"/>
                </a:solidFill>
                <a:latin typeface="+mj-lt"/>
                <a:cs typeface="Times New Roman" panose="02020603050405020304" pitchFamily="18" charset="0"/>
              </a:rPr>
              <a:t> ý </a:t>
            </a:r>
            <a:r>
              <a:rPr lang="en-US" altLang="en-US" sz="2800" b="1" dirty="0" err="1">
                <a:solidFill>
                  <a:srgbClr val="FF0000"/>
                </a:solidFill>
                <a:latin typeface="+mj-lt"/>
                <a:cs typeface="Times New Roman" panose="02020603050405020304" pitchFamily="18" charset="0"/>
              </a:rPr>
              <a:t>thức</a:t>
            </a:r>
            <a:endParaRPr lang="en-US" altLang="en-US" sz="2800" b="1" dirty="0">
              <a:solidFill>
                <a:srgbClr val="FF0000"/>
              </a:solidFill>
              <a:latin typeface="+mj-lt"/>
              <a:cs typeface="Times New Roman" panose="02020603050405020304" pitchFamily="18" charset="0"/>
            </a:endParaRPr>
          </a:p>
        </p:txBody>
      </p:sp>
      <p:grpSp>
        <p:nvGrpSpPr>
          <p:cNvPr id="27" name="Group 21"/>
          <p:cNvGrpSpPr>
            <a:grpSpLocks/>
          </p:cNvGrpSpPr>
          <p:nvPr/>
        </p:nvGrpSpPr>
        <p:grpSpPr bwMode="auto">
          <a:xfrm flipV="1">
            <a:off x="2174473" y="801492"/>
            <a:ext cx="3381493" cy="13648"/>
            <a:chOff x="-597" y="576"/>
            <a:chExt cx="4467" cy="13648"/>
          </a:xfrm>
        </p:grpSpPr>
        <p:sp>
          <p:nvSpPr>
            <p:cNvPr id="28"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916719802"/>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noChangeArrowheads="1"/>
          </p:cNvSpPr>
          <p:nvPr/>
        </p:nvSpPr>
        <p:spPr>
          <a:xfrm>
            <a:off x="1219200" y="228600"/>
            <a:ext cx="8001000" cy="56356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3600" b="1" dirty="0">
                <a:solidFill>
                  <a:srgbClr val="FF0000"/>
                </a:solidFill>
                <a:cs typeface="Times New Roman" panose="02020603050405020304" pitchFamily="18" charset="0"/>
              </a:rPr>
              <a:t>3. </a:t>
            </a:r>
            <a:r>
              <a:rPr lang="en-US" altLang="en-US" sz="3600" b="1" dirty="0" err="1">
                <a:solidFill>
                  <a:srgbClr val="FF0000"/>
                </a:solidFill>
                <a:cs typeface="Times New Roman" panose="02020603050405020304" pitchFamily="18" charset="0"/>
              </a:rPr>
              <a:t>Mối</a:t>
            </a:r>
            <a:r>
              <a:rPr lang="en-US" altLang="en-US" sz="3600" b="1" dirty="0">
                <a:solidFill>
                  <a:srgbClr val="FF0000"/>
                </a:solidFill>
                <a:cs typeface="Times New Roman" panose="02020603050405020304" pitchFamily="18" charset="0"/>
              </a:rPr>
              <a:t> </a:t>
            </a:r>
            <a:r>
              <a:rPr lang="en-US" altLang="en-US" sz="3600" b="1" dirty="0" err="1">
                <a:solidFill>
                  <a:srgbClr val="FF0000"/>
                </a:solidFill>
                <a:cs typeface="Times New Roman" panose="02020603050405020304" pitchFamily="18" charset="0"/>
              </a:rPr>
              <a:t>quan</a:t>
            </a:r>
            <a:r>
              <a:rPr lang="en-US" altLang="en-US" sz="3600" b="1" dirty="0">
                <a:solidFill>
                  <a:srgbClr val="FF0000"/>
                </a:solidFill>
                <a:cs typeface="Times New Roman" panose="02020603050405020304" pitchFamily="18" charset="0"/>
              </a:rPr>
              <a:t> </a:t>
            </a:r>
            <a:r>
              <a:rPr lang="en-US" altLang="en-US" sz="3600" b="1" dirty="0" err="1">
                <a:solidFill>
                  <a:srgbClr val="FF0000"/>
                </a:solidFill>
                <a:cs typeface="Times New Roman" panose="02020603050405020304" pitchFamily="18" charset="0"/>
              </a:rPr>
              <a:t>hệ</a:t>
            </a:r>
            <a:r>
              <a:rPr lang="en-US" altLang="en-US" sz="3600" b="1" dirty="0">
                <a:solidFill>
                  <a:srgbClr val="FF0000"/>
                </a:solidFill>
                <a:cs typeface="Times New Roman" panose="02020603050405020304" pitchFamily="18" charset="0"/>
              </a:rPr>
              <a:t> </a:t>
            </a:r>
            <a:r>
              <a:rPr lang="en-US" altLang="en-US" sz="3600" b="1" dirty="0" err="1">
                <a:solidFill>
                  <a:srgbClr val="FF0000"/>
                </a:solidFill>
                <a:cs typeface="Times New Roman" panose="02020603050405020304" pitchFamily="18" charset="0"/>
              </a:rPr>
              <a:t>giữa</a:t>
            </a:r>
            <a:r>
              <a:rPr lang="en-US" altLang="en-US" sz="3600" b="1" dirty="0">
                <a:solidFill>
                  <a:srgbClr val="FF0000"/>
                </a:solidFill>
                <a:cs typeface="Times New Roman" panose="02020603050405020304" pitchFamily="18" charset="0"/>
              </a:rPr>
              <a:t> </a:t>
            </a:r>
            <a:r>
              <a:rPr lang="en-US" altLang="en-US" sz="3600" b="1" dirty="0" err="1">
                <a:solidFill>
                  <a:srgbClr val="FF0000"/>
                </a:solidFill>
                <a:cs typeface="Times New Roman" panose="02020603050405020304" pitchFamily="18" charset="0"/>
              </a:rPr>
              <a:t>vật</a:t>
            </a:r>
            <a:r>
              <a:rPr lang="en-US" altLang="en-US" sz="3600" b="1" dirty="0">
                <a:solidFill>
                  <a:srgbClr val="FF0000"/>
                </a:solidFill>
                <a:cs typeface="Times New Roman" panose="02020603050405020304" pitchFamily="18" charset="0"/>
              </a:rPr>
              <a:t> </a:t>
            </a:r>
            <a:r>
              <a:rPr lang="en-US" altLang="en-US" sz="3600" b="1" dirty="0" err="1">
                <a:solidFill>
                  <a:srgbClr val="FF0000"/>
                </a:solidFill>
                <a:cs typeface="Times New Roman" panose="02020603050405020304" pitchFamily="18" charset="0"/>
              </a:rPr>
              <a:t>chất</a:t>
            </a:r>
            <a:r>
              <a:rPr lang="en-US" altLang="en-US" sz="3600" b="1" dirty="0">
                <a:solidFill>
                  <a:srgbClr val="FF0000"/>
                </a:solidFill>
                <a:cs typeface="Times New Roman" panose="02020603050405020304" pitchFamily="18" charset="0"/>
              </a:rPr>
              <a:t> </a:t>
            </a:r>
            <a:r>
              <a:rPr lang="en-US" altLang="en-US" sz="3600" b="1" dirty="0" err="1">
                <a:solidFill>
                  <a:srgbClr val="FF0000"/>
                </a:solidFill>
                <a:cs typeface="Times New Roman" panose="02020603050405020304" pitchFamily="18" charset="0"/>
              </a:rPr>
              <a:t>của</a:t>
            </a:r>
            <a:r>
              <a:rPr lang="en-US" altLang="en-US" sz="3600" b="1" dirty="0">
                <a:solidFill>
                  <a:srgbClr val="FF0000"/>
                </a:solidFill>
                <a:cs typeface="Times New Roman" panose="02020603050405020304" pitchFamily="18" charset="0"/>
              </a:rPr>
              <a:t> ý </a:t>
            </a:r>
            <a:r>
              <a:rPr lang="en-US" altLang="en-US" sz="3600" b="1" dirty="0" err="1">
                <a:solidFill>
                  <a:srgbClr val="FF0000"/>
                </a:solidFill>
                <a:cs typeface="Times New Roman" panose="02020603050405020304" pitchFamily="18" charset="0"/>
              </a:rPr>
              <a:t>thức</a:t>
            </a:r>
            <a:endParaRPr lang="en-US" altLang="en-US" sz="3600" b="1" dirty="0">
              <a:solidFill>
                <a:srgbClr val="FF0000"/>
              </a:solidFill>
              <a:cs typeface="Times New Roman" panose="02020603050405020304" pitchFamily="18" charset="0"/>
            </a:endParaRPr>
          </a:p>
        </p:txBody>
      </p:sp>
      <p:graphicFrame>
        <p:nvGraphicFramePr>
          <p:cNvPr id="4" name="Diagram 3"/>
          <p:cNvGraphicFramePr/>
          <p:nvPr>
            <p:extLst>
              <p:ext uri="{D42A27DB-BD31-4B8C-83A1-F6EECF244321}">
                <p14:modId xmlns:p14="http://schemas.microsoft.com/office/powerpoint/2010/main" val="236550667"/>
              </p:ext>
            </p:extLst>
          </p:nvPr>
        </p:nvGraphicFramePr>
        <p:xfrm>
          <a:off x="1995255" y="1524000"/>
          <a:ext cx="8201489" cy="40894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6" name="Straight Connector 5"/>
          <p:cNvCxnSpPr/>
          <p:nvPr/>
        </p:nvCxnSpPr>
        <p:spPr>
          <a:xfrm>
            <a:off x="76200" y="1143000"/>
            <a:ext cx="11658600" cy="0"/>
          </a:xfrm>
          <a:prstGeom prst="line">
            <a:avLst/>
          </a:prstGeom>
          <a:ln w="38100">
            <a:solidFill>
              <a:srgbClr val="FF0000"/>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730885559"/>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600200" y="2057400"/>
            <a:ext cx="9067800" cy="2895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p>
        </p:txBody>
      </p:sp>
      <p:graphicFrame>
        <p:nvGraphicFramePr>
          <p:cNvPr id="4" name="Diagram 3"/>
          <p:cNvGraphicFramePr/>
          <p:nvPr>
            <p:extLst>
              <p:ext uri="{D42A27DB-BD31-4B8C-83A1-F6EECF244321}">
                <p14:modId xmlns:p14="http://schemas.microsoft.com/office/powerpoint/2010/main" val="1442211904"/>
              </p:ext>
            </p:extLst>
          </p:nvPr>
        </p:nvGraphicFramePr>
        <p:xfrm>
          <a:off x="1143000" y="1676400"/>
          <a:ext cx="10095411" cy="42672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TextBox 4"/>
          <p:cNvSpPr txBox="1"/>
          <p:nvPr/>
        </p:nvSpPr>
        <p:spPr>
          <a:xfrm>
            <a:off x="2362200" y="1905000"/>
            <a:ext cx="1371600" cy="1535741"/>
          </a:xfrm>
          <a:prstGeom prst="rect">
            <a:avLst/>
          </a:prstGeom>
          <a:solidFill>
            <a:srgbClr val="FF0066"/>
          </a:solidFill>
        </p:spPr>
        <p:txBody>
          <a:bodyPr wrap="square" rtlCol="0">
            <a:spAutoFit/>
          </a:bodyPr>
          <a:lstStyle/>
          <a:p>
            <a:pPr algn="ctr">
              <a:lnSpc>
                <a:spcPct val="120000"/>
              </a:lnSpc>
            </a:pP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điểm</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chủ</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nghĩa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duy</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tâm</a:t>
            </a:r>
            <a:endParaRPr lang="en-US" sz="2000" b="1" dirty="0">
              <a:solidFill>
                <a:schemeClr val="bg1"/>
              </a:solidFill>
              <a:latin typeface="Arial" panose="020B0604020202020204" pitchFamily="34" charset="0"/>
              <a:cs typeface="Arial" panose="020B0604020202020204" pitchFamily="34" charset="0"/>
            </a:endParaRPr>
          </a:p>
        </p:txBody>
      </p:sp>
      <p:sp>
        <p:nvSpPr>
          <p:cNvPr id="6" name="TextBox 5"/>
          <p:cNvSpPr txBox="1"/>
          <p:nvPr/>
        </p:nvSpPr>
        <p:spPr>
          <a:xfrm>
            <a:off x="8686800" y="4124861"/>
            <a:ext cx="1437463" cy="1535741"/>
          </a:xfrm>
          <a:prstGeom prst="rect">
            <a:avLst/>
          </a:prstGeom>
          <a:solidFill>
            <a:srgbClr val="0070C0"/>
          </a:solidFill>
        </p:spPr>
        <p:txBody>
          <a:bodyPr wrap="square" rtlCol="0">
            <a:spAutoFit/>
          </a:bodyPr>
          <a:lstStyle/>
          <a:p>
            <a:pPr algn="ctr">
              <a:lnSpc>
                <a:spcPct val="120000"/>
              </a:lnSpc>
            </a:pP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điểm</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duy</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vật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siêu</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hình</a:t>
            </a:r>
            <a:endParaRPr lang="en-US" sz="2000" b="1" dirty="0">
              <a:solidFill>
                <a:schemeClr val="bg1"/>
              </a:solidFill>
              <a:latin typeface="Arial" panose="020B0604020202020204" pitchFamily="34" charset="0"/>
              <a:cs typeface="Arial" panose="020B0604020202020204" pitchFamily="34" charset="0"/>
            </a:endParaRPr>
          </a:p>
        </p:txBody>
      </p:sp>
      <p:sp>
        <p:nvSpPr>
          <p:cNvPr id="7" name="Rectangle 6"/>
          <p:cNvSpPr>
            <a:spLocks noChangeArrowheads="1"/>
          </p:cNvSpPr>
          <p:nvPr/>
        </p:nvSpPr>
        <p:spPr bwMode="auto">
          <a:xfrm>
            <a:off x="685800" y="461904"/>
            <a:ext cx="1074420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a.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Quan</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điểm</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của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chủ</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nghĩa</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err="1">
                <a:solidFill>
                  <a:srgbClr val="000000"/>
                </a:solidFill>
                <a:latin typeface="Arial" panose="020B0604020202020204" pitchFamily="34" charset="0"/>
                <a:ea typeface="SimSun" panose="02010600030101010101" pitchFamily="2" charset="-122"/>
                <a:cs typeface="Arial" panose="020B0604020202020204" pitchFamily="34" charset="0"/>
              </a:rPr>
              <a:t>duy</a:t>
            </a:r>
            <a:r>
              <a:rPr lang="en-US" sz="2200" b="1" kern="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smtClean="0">
                <a:solidFill>
                  <a:srgbClr val="000000"/>
                </a:solidFill>
                <a:latin typeface="Arial" panose="020B0604020202020204" pitchFamily="34" charset="0"/>
                <a:ea typeface="SimSun" panose="02010600030101010101" pitchFamily="2" charset="-122"/>
                <a:cs typeface="Arial" panose="020B0604020202020204" pitchFamily="34" charset="0"/>
              </a:rPr>
              <a:t>tâm và chủ nghĩa duy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vật</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siêu</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hình</a:t>
            </a:r>
            <a:endPar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endParaRPr>
          </a:p>
        </p:txBody>
      </p:sp>
      <p:cxnSp>
        <p:nvCxnSpPr>
          <p:cNvPr id="12" name="Straight Connector 11"/>
          <p:cNvCxnSpPr/>
          <p:nvPr/>
        </p:nvCxnSpPr>
        <p:spPr>
          <a:xfrm>
            <a:off x="76200" y="1143000"/>
            <a:ext cx="11658600" cy="0"/>
          </a:xfrm>
          <a:prstGeom prst="line">
            <a:avLst/>
          </a:prstGeom>
          <a:ln w="38100">
            <a:solidFill>
              <a:srgbClr val="FF0000"/>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785985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17000" b="-17000"/>
          </a:stretch>
        </a:blipFill>
        <a:effectLst/>
      </p:bgPr>
    </p:bg>
    <p:spTree>
      <p:nvGrpSpPr>
        <p:cNvPr id="1" name=""/>
        <p:cNvGrpSpPr/>
        <p:nvPr/>
      </p:nvGrpSpPr>
      <p:grpSpPr>
        <a:xfrm>
          <a:off x="0" y="0"/>
          <a:ext cx="0" cy="0"/>
          <a:chOff x="0" y="0"/>
          <a:chExt cx="0" cy="0"/>
        </a:xfrm>
      </p:grpSpPr>
      <p:sp>
        <p:nvSpPr>
          <p:cNvPr id="2" name="Oval 1"/>
          <p:cNvSpPr/>
          <p:nvPr/>
        </p:nvSpPr>
        <p:spPr>
          <a:xfrm>
            <a:off x="2286000" y="1447800"/>
            <a:ext cx="8839200" cy="44196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p:cNvSpPr txBox="1"/>
          <p:nvPr/>
        </p:nvSpPr>
        <p:spPr>
          <a:xfrm>
            <a:off x="2971800" y="2667000"/>
            <a:ext cx="7772400" cy="1384995"/>
          </a:xfrm>
          <a:prstGeom prst="rect">
            <a:avLst/>
          </a:prstGeom>
          <a:noFill/>
        </p:spPr>
        <p:txBody>
          <a:bodyPr wrap="square" rtlCol="0">
            <a:spAutoFit/>
          </a:bodyPr>
          <a:lstStyle/>
          <a:p>
            <a:pPr algn="ctr"/>
            <a:r>
              <a:rPr lang="en-US" sz="2800" b="1" i="1" smtClean="0">
                <a:latin typeface="Times New Roman" panose="02020603050405020304" pitchFamily="18" charset="0"/>
                <a:cs typeface="Times New Roman" panose="02020603050405020304" pitchFamily="18" charset="0"/>
              </a:rPr>
              <a:t>Vật chất và ý thức có mối quan hệ biện chứng, trong đó vật chất quyết định ý thức, còn ý thức tác động tích cực trở lại vật chất</a:t>
            </a:r>
            <a:endParaRPr lang="en-US" sz="2800" b="1" i="1">
              <a:latin typeface="Times New Roman" panose="02020603050405020304" pitchFamily="18" charset="0"/>
              <a:cs typeface="Times New Roman" panose="02020603050405020304" pitchFamily="18" charset="0"/>
            </a:endParaRPr>
          </a:p>
        </p:txBody>
      </p:sp>
      <p:sp>
        <p:nvSpPr>
          <p:cNvPr id="4" name="Title 3"/>
          <p:cNvSpPr>
            <a:spLocks noGrp="1"/>
          </p:cNvSpPr>
          <p:nvPr>
            <p:ph type="title"/>
          </p:nvPr>
        </p:nvSpPr>
        <p:spPr/>
        <p:txBody>
          <a:bodyPr>
            <a:normAutofit fontScale="90000"/>
          </a:bodyPr>
          <a:lstStyle/>
          <a:p>
            <a:pPr algn="ctr"/>
            <a:r>
              <a:rPr lang="en-US" sz="3600" b="1" kern="0">
                <a:solidFill>
                  <a:srgbClr val="0000CC"/>
                </a:solidFill>
                <a:latin typeface="Arial" panose="020B0604020202020204" pitchFamily="34" charset="0"/>
                <a:ea typeface="SimSun" panose="02010600030101010101" pitchFamily="2" charset="-122"/>
                <a:cs typeface="Arial" panose="020B0604020202020204" pitchFamily="34" charset="0"/>
              </a:rPr>
              <a:t>b. Quan điểm của chủ nghĩa duy vật biện chứng</a:t>
            </a:r>
            <a:r>
              <a:rPr lang="en-US" b="1" kern="0">
                <a:solidFill>
                  <a:srgbClr val="0000CC"/>
                </a:solidFill>
                <a:latin typeface="Arial" panose="020B0604020202020204" pitchFamily="34" charset="0"/>
                <a:ea typeface="SimSun" panose="02010600030101010101" pitchFamily="2" charset="-122"/>
                <a:cs typeface="Arial" panose="020B0604020202020204" pitchFamily="34" charset="0"/>
              </a:rPr>
              <a:t/>
            </a:r>
            <a:br>
              <a:rPr lang="en-US" b="1" kern="0">
                <a:solidFill>
                  <a:srgbClr val="0000CC"/>
                </a:solidFill>
                <a:latin typeface="Arial" panose="020B0604020202020204" pitchFamily="34" charset="0"/>
                <a:ea typeface="SimSun" panose="02010600030101010101" pitchFamily="2" charset="-122"/>
                <a:cs typeface="Arial" panose="020B0604020202020204" pitchFamily="34" charset="0"/>
              </a:rPr>
            </a:br>
            <a:endParaRPr lang="en-US">
              <a:solidFill>
                <a:srgbClr val="0000CC"/>
              </a:solidFill>
            </a:endParaRPr>
          </a:p>
        </p:txBody>
      </p:sp>
    </p:spTree>
    <p:extLst>
      <p:ext uri="{BB962C8B-B14F-4D97-AF65-F5344CB8AC3E}">
        <p14:creationId xmlns:p14="http://schemas.microsoft.com/office/powerpoint/2010/main" val="1110177236"/>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5562600" y="914400"/>
            <a:ext cx="3810000" cy="4419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cs typeface="Arial" panose="020B0604020202020204" pitchFamily="34" charset="0"/>
            </a:endParaRPr>
          </a:p>
        </p:txBody>
      </p:sp>
      <p:sp>
        <p:nvSpPr>
          <p:cNvPr id="4" name="Rectangle 3"/>
          <p:cNvSpPr/>
          <p:nvPr/>
        </p:nvSpPr>
        <p:spPr>
          <a:xfrm>
            <a:off x="8839200" y="2743200"/>
            <a:ext cx="1524000" cy="1219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a:spLocks noChangeArrowheads="1"/>
          </p:cNvSpPr>
          <p:nvPr/>
        </p:nvSpPr>
        <p:spPr bwMode="auto">
          <a:xfrm>
            <a:off x="1447800" y="178317"/>
            <a:ext cx="85676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b.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Quan</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điểm</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của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chủ</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nghĩa</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duy</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vật</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biện</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chứng</a:t>
            </a:r>
            <a:endPar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endParaRPr>
          </a:p>
        </p:txBody>
      </p:sp>
      <p:sp>
        <p:nvSpPr>
          <p:cNvPr id="6" name="Rounded Rectangle 5"/>
          <p:cNvSpPr/>
          <p:nvPr/>
        </p:nvSpPr>
        <p:spPr>
          <a:xfrm>
            <a:off x="228600" y="2438400"/>
            <a:ext cx="2590801" cy="2057400"/>
          </a:xfrm>
          <a:prstGeom prst="roundRect">
            <a:avLst/>
          </a:prstGeom>
          <a:solidFill>
            <a:schemeClr val="bg1"/>
          </a:solidFill>
          <a:ln>
            <a:solidFill>
              <a:srgbClr val="0033CC"/>
            </a:solidFill>
          </a:ln>
        </p:spPr>
        <p:style>
          <a:lnRef idx="1">
            <a:schemeClr val="accent6"/>
          </a:lnRef>
          <a:fillRef idx="2">
            <a:schemeClr val="accent6"/>
          </a:fillRef>
          <a:effectRef idx="1">
            <a:schemeClr val="accent6"/>
          </a:effectRef>
          <a:fontRef idx="minor">
            <a:schemeClr val="dk1"/>
          </a:fontRef>
        </p:style>
        <p:txBody>
          <a:bodyPr anchor="ctr"/>
          <a:lstStyle/>
          <a:p>
            <a:pPr algn="ctr">
              <a:defRPr/>
            </a:pPr>
            <a:r>
              <a:rPr lang="en-US" sz="2400" b="1" smtClean="0">
                <a:solidFill>
                  <a:srgbClr val="990099"/>
                </a:solidFill>
                <a:latin typeface="Arial" panose="020B0604020202020204" pitchFamily="34" charset="0"/>
                <a:cs typeface="Arial" panose="020B0604020202020204" pitchFamily="34" charset="0"/>
              </a:rPr>
              <a:t>Vật chất quyết định ý thức</a:t>
            </a:r>
            <a:endParaRPr lang="en-US" sz="2400" b="1" dirty="0">
              <a:solidFill>
                <a:srgbClr val="990099"/>
              </a:solidFill>
              <a:latin typeface="Arial" panose="020B0604020202020204" pitchFamily="34" charset="0"/>
              <a:cs typeface="Arial" panose="020B0604020202020204" pitchFamily="34" charset="0"/>
            </a:endParaRPr>
          </a:p>
        </p:txBody>
      </p:sp>
      <p:sp>
        <p:nvSpPr>
          <p:cNvPr id="7" name="Rectangle 6"/>
          <p:cNvSpPr>
            <a:spLocks noChangeArrowheads="1"/>
          </p:cNvSpPr>
          <p:nvPr/>
        </p:nvSpPr>
        <p:spPr bwMode="auto">
          <a:xfrm>
            <a:off x="3810001" y="1657350"/>
            <a:ext cx="5029199" cy="9144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400" dirty="0">
                <a:solidFill>
                  <a:srgbClr val="006600"/>
                </a:solidFill>
                <a:latin typeface="Arial" panose="020B0604020202020204" pitchFamily="34" charset="0"/>
                <a:cs typeface="Arial" panose="020B0604020202020204" pitchFamily="34" charset="0"/>
              </a:rPr>
              <a:t>VC </a:t>
            </a:r>
            <a:r>
              <a:rPr lang="en-US" sz="2400" dirty="0" err="1">
                <a:solidFill>
                  <a:srgbClr val="006600"/>
                </a:solidFill>
                <a:latin typeface="Arial" panose="020B0604020202020204" pitchFamily="34" charset="0"/>
                <a:cs typeface="Arial" panose="020B0604020202020204" pitchFamily="34" charset="0"/>
              </a:rPr>
              <a:t>quyết</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định</a:t>
            </a:r>
            <a:r>
              <a:rPr lang="en-US" sz="2400" dirty="0">
                <a:solidFill>
                  <a:srgbClr val="006600"/>
                </a:solidFill>
                <a:latin typeface="Arial" panose="020B0604020202020204" pitchFamily="34" charset="0"/>
                <a:cs typeface="Arial" panose="020B0604020202020204" pitchFamily="34" charset="0"/>
              </a:rPr>
              <a:t> </a:t>
            </a:r>
            <a:r>
              <a:rPr lang="en-US" sz="2400" b="1" u="sng" dirty="0" err="1">
                <a:solidFill>
                  <a:srgbClr val="FF0000"/>
                </a:solidFill>
                <a:latin typeface="Arial" panose="020B0604020202020204" pitchFamily="34" charset="0"/>
                <a:cs typeface="Arial" panose="020B0604020202020204" pitchFamily="34" charset="0"/>
              </a:rPr>
              <a:t>nguồn</a:t>
            </a:r>
            <a:r>
              <a:rPr lang="en-US" sz="2400" b="1" u="sng" dirty="0">
                <a:solidFill>
                  <a:srgbClr val="FF0000"/>
                </a:solidFill>
                <a:latin typeface="Arial" panose="020B0604020202020204" pitchFamily="34" charset="0"/>
                <a:cs typeface="Arial" panose="020B0604020202020204" pitchFamily="34" charset="0"/>
              </a:rPr>
              <a:t> </a:t>
            </a:r>
            <a:r>
              <a:rPr lang="en-US" sz="2400" b="1" u="sng" dirty="0" err="1">
                <a:solidFill>
                  <a:srgbClr val="FF0000"/>
                </a:solidFill>
                <a:latin typeface="Arial" panose="020B0604020202020204" pitchFamily="34" charset="0"/>
                <a:cs typeface="Arial" panose="020B0604020202020204" pitchFamily="34" charset="0"/>
              </a:rPr>
              <a:t>gốc</a:t>
            </a:r>
            <a:r>
              <a:rPr lang="en-US" sz="2400" dirty="0">
                <a:solidFill>
                  <a:srgbClr val="006600"/>
                </a:solidFill>
                <a:latin typeface="Arial" panose="020B0604020202020204" pitchFamily="34" charset="0"/>
                <a:cs typeface="Arial" panose="020B0604020202020204" pitchFamily="34" charset="0"/>
              </a:rPr>
              <a:t> YT</a:t>
            </a:r>
            <a:endParaRPr lang="en-US" sz="2400" b="1" dirty="0">
              <a:solidFill>
                <a:srgbClr val="006600"/>
              </a:solidFill>
              <a:latin typeface="Arial" panose="020B0604020202020204" pitchFamily="34" charset="0"/>
              <a:cs typeface="Arial" panose="020B0604020202020204" pitchFamily="34" charset="0"/>
            </a:endParaRPr>
          </a:p>
        </p:txBody>
      </p:sp>
      <p:sp>
        <p:nvSpPr>
          <p:cNvPr id="8" name="Rectangle 7"/>
          <p:cNvSpPr>
            <a:spLocks noChangeArrowheads="1"/>
          </p:cNvSpPr>
          <p:nvPr/>
        </p:nvSpPr>
        <p:spPr bwMode="auto">
          <a:xfrm>
            <a:off x="3810001" y="3032307"/>
            <a:ext cx="5037163" cy="8382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400" dirty="0">
                <a:solidFill>
                  <a:srgbClr val="C00000"/>
                </a:solidFill>
                <a:latin typeface="Arial" panose="020B0604020202020204" pitchFamily="34" charset="0"/>
                <a:cs typeface="Arial" panose="020B0604020202020204" pitchFamily="34" charset="0"/>
              </a:rPr>
              <a:t>VC </a:t>
            </a:r>
            <a:r>
              <a:rPr lang="en-US" sz="2400" dirty="0" err="1">
                <a:solidFill>
                  <a:srgbClr val="C00000"/>
                </a:solidFill>
                <a:latin typeface="Arial" panose="020B0604020202020204" pitchFamily="34" charset="0"/>
                <a:cs typeface="Arial" panose="020B0604020202020204" pitchFamily="34" charset="0"/>
              </a:rPr>
              <a:t>quyết</a:t>
            </a:r>
            <a:r>
              <a:rPr lang="en-US" sz="2400" dirty="0">
                <a:solidFill>
                  <a:srgbClr val="C00000"/>
                </a:solidFill>
                <a:latin typeface="Arial" panose="020B0604020202020204" pitchFamily="34" charset="0"/>
                <a:cs typeface="Arial" panose="020B0604020202020204" pitchFamily="34" charset="0"/>
              </a:rPr>
              <a:t> </a:t>
            </a:r>
            <a:r>
              <a:rPr lang="en-US" sz="2400" dirty="0" err="1">
                <a:solidFill>
                  <a:srgbClr val="C00000"/>
                </a:solidFill>
                <a:latin typeface="Arial" panose="020B0604020202020204" pitchFamily="34" charset="0"/>
                <a:cs typeface="Arial" panose="020B0604020202020204" pitchFamily="34" charset="0"/>
              </a:rPr>
              <a:t>định</a:t>
            </a:r>
            <a:r>
              <a:rPr lang="en-US" sz="2400" b="1" dirty="0">
                <a:solidFill>
                  <a:srgbClr val="0033CC"/>
                </a:solidFill>
                <a:latin typeface="Arial" panose="020B0604020202020204" pitchFamily="34" charset="0"/>
                <a:cs typeface="Arial" panose="020B0604020202020204" pitchFamily="34" charset="0"/>
              </a:rPr>
              <a:t> </a:t>
            </a:r>
            <a:r>
              <a:rPr lang="en-US" sz="2400" b="1" u="sng" dirty="0" err="1">
                <a:solidFill>
                  <a:srgbClr val="0033CC"/>
                </a:solidFill>
                <a:latin typeface="Arial" panose="020B0604020202020204" pitchFamily="34" charset="0"/>
                <a:cs typeface="Arial" panose="020B0604020202020204" pitchFamily="34" charset="0"/>
              </a:rPr>
              <a:t>nội</a:t>
            </a:r>
            <a:r>
              <a:rPr lang="en-US" sz="2400" b="1" u="sng" dirty="0">
                <a:solidFill>
                  <a:srgbClr val="0033CC"/>
                </a:solidFill>
                <a:latin typeface="Arial" panose="020B0604020202020204" pitchFamily="34" charset="0"/>
                <a:cs typeface="Arial" panose="020B0604020202020204" pitchFamily="34" charset="0"/>
              </a:rPr>
              <a:t> dung</a:t>
            </a:r>
            <a:r>
              <a:rPr lang="en-US" sz="2400" dirty="0">
                <a:solidFill>
                  <a:srgbClr val="C00000"/>
                </a:solidFill>
                <a:latin typeface="Arial" panose="020B0604020202020204" pitchFamily="34" charset="0"/>
                <a:cs typeface="Arial" panose="020B0604020202020204" pitchFamily="34" charset="0"/>
              </a:rPr>
              <a:t> YT</a:t>
            </a:r>
            <a:endParaRPr lang="en-US" sz="2400" b="1" dirty="0">
              <a:solidFill>
                <a:srgbClr val="C00000"/>
              </a:solidFill>
              <a:latin typeface="Arial" panose="020B0604020202020204" pitchFamily="34" charset="0"/>
              <a:cs typeface="Arial" panose="020B0604020202020204" pitchFamily="34" charset="0"/>
            </a:endParaRPr>
          </a:p>
        </p:txBody>
      </p:sp>
      <p:sp>
        <p:nvSpPr>
          <p:cNvPr id="9" name="Rectangle 8"/>
          <p:cNvSpPr>
            <a:spLocks noChangeArrowheads="1"/>
          </p:cNvSpPr>
          <p:nvPr/>
        </p:nvSpPr>
        <p:spPr bwMode="auto">
          <a:xfrm>
            <a:off x="3955841" y="4366679"/>
            <a:ext cx="5029199" cy="887663"/>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400" dirty="0">
                <a:solidFill>
                  <a:srgbClr val="663300"/>
                </a:solidFill>
                <a:latin typeface="Arial" panose="020B0604020202020204" pitchFamily="34" charset="0"/>
                <a:cs typeface="Arial" panose="020B0604020202020204" pitchFamily="34" charset="0"/>
              </a:rPr>
              <a:t>VC </a:t>
            </a:r>
            <a:r>
              <a:rPr lang="en-US" sz="2400" dirty="0" err="1">
                <a:solidFill>
                  <a:srgbClr val="663300"/>
                </a:solidFill>
                <a:latin typeface="Arial" panose="020B0604020202020204" pitchFamily="34" charset="0"/>
                <a:cs typeface="Arial" panose="020B0604020202020204" pitchFamily="34" charset="0"/>
              </a:rPr>
              <a:t>quyết</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định</a:t>
            </a:r>
            <a:r>
              <a:rPr lang="en-US" sz="2400" dirty="0">
                <a:solidFill>
                  <a:srgbClr val="663300"/>
                </a:solidFill>
                <a:latin typeface="Arial" panose="020B0604020202020204" pitchFamily="34" charset="0"/>
                <a:cs typeface="Arial" panose="020B0604020202020204" pitchFamily="34" charset="0"/>
              </a:rPr>
              <a:t> </a:t>
            </a:r>
            <a:r>
              <a:rPr lang="en-US" sz="2400" b="1" u="sng" dirty="0" err="1">
                <a:solidFill>
                  <a:srgbClr val="00B0F0"/>
                </a:solidFill>
                <a:latin typeface="Arial" panose="020B0604020202020204" pitchFamily="34" charset="0"/>
                <a:cs typeface="Arial" panose="020B0604020202020204" pitchFamily="34" charset="0"/>
              </a:rPr>
              <a:t>bản</a:t>
            </a:r>
            <a:r>
              <a:rPr lang="en-US" sz="2400" b="1" u="sng" dirty="0">
                <a:solidFill>
                  <a:srgbClr val="00B0F0"/>
                </a:solidFill>
                <a:latin typeface="Arial" panose="020B0604020202020204" pitchFamily="34" charset="0"/>
                <a:cs typeface="Arial" panose="020B0604020202020204" pitchFamily="34" charset="0"/>
              </a:rPr>
              <a:t> </a:t>
            </a:r>
            <a:r>
              <a:rPr lang="en-US" sz="2400" b="1" u="sng" dirty="0" err="1">
                <a:solidFill>
                  <a:srgbClr val="00B0F0"/>
                </a:solidFill>
                <a:latin typeface="Arial" panose="020B0604020202020204" pitchFamily="34" charset="0"/>
                <a:cs typeface="Arial" panose="020B0604020202020204" pitchFamily="34" charset="0"/>
              </a:rPr>
              <a:t>chất</a:t>
            </a:r>
            <a:r>
              <a:rPr lang="en-US" sz="2400" b="1" u="sng" dirty="0">
                <a:solidFill>
                  <a:srgbClr val="00B0F0"/>
                </a:solidFill>
                <a:latin typeface="Arial" panose="020B0604020202020204" pitchFamily="34" charset="0"/>
                <a:cs typeface="Arial" panose="020B0604020202020204" pitchFamily="34" charset="0"/>
              </a:rPr>
              <a:t> </a:t>
            </a:r>
            <a:r>
              <a:rPr lang="en-US" sz="2400" dirty="0">
                <a:solidFill>
                  <a:srgbClr val="663300"/>
                </a:solidFill>
                <a:latin typeface="Arial" panose="020B0604020202020204" pitchFamily="34" charset="0"/>
                <a:cs typeface="Arial" panose="020B0604020202020204" pitchFamily="34" charset="0"/>
              </a:rPr>
              <a:t>YT</a:t>
            </a:r>
            <a:endParaRPr lang="en-US" sz="2400" b="1" dirty="0">
              <a:solidFill>
                <a:srgbClr val="663300"/>
              </a:solidFill>
              <a:latin typeface="Arial" panose="020B0604020202020204" pitchFamily="34" charset="0"/>
              <a:cs typeface="Arial" panose="020B0604020202020204" pitchFamily="34" charset="0"/>
            </a:endParaRPr>
          </a:p>
        </p:txBody>
      </p:sp>
      <p:cxnSp>
        <p:nvCxnSpPr>
          <p:cNvPr id="11" name="Straight Arrow Connector 10"/>
          <p:cNvCxnSpPr>
            <a:cxnSpLocks/>
            <a:stCxn id="6" idx="3"/>
            <a:endCxn id="7" idx="1"/>
          </p:cNvCxnSpPr>
          <p:nvPr/>
        </p:nvCxnSpPr>
        <p:spPr>
          <a:xfrm flipV="1">
            <a:off x="2819401" y="2114550"/>
            <a:ext cx="990600" cy="1352550"/>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2" name="Straight Arrow Connector 11"/>
          <p:cNvCxnSpPr>
            <a:cxnSpLocks/>
            <a:stCxn id="6" idx="3"/>
            <a:endCxn id="8" idx="1"/>
          </p:cNvCxnSpPr>
          <p:nvPr/>
        </p:nvCxnSpPr>
        <p:spPr>
          <a:xfrm flipV="1">
            <a:off x="2819401" y="3451407"/>
            <a:ext cx="990600" cy="15693"/>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3" name="Straight Arrow Connector 12"/>
          <p:cNvCxnSpPr>
            <a:cxnSpLocks/>
            <a:stCxn id="6" idx="3"/>
            <a:endCxn id="9" idx="1"/>
          </p:cNvCxnSpPr>
          <p:nvPr/>
        </p:nvCxnSpPr>
        <p:spPr>
          <a:xfrm>
            <a:off x="2819401" y="3467100"/>
            <a:ext cx="1136440" cy="1343411"/>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sp>
        <p:nvSpPr>
          <p:cNvPr id="20" name="Rectangle 19">
            <a:extLst>
              <a:ext uri="{FF2B5EF4-FFF2-40B4-BE49-F238E27FC236}">
                <a16:creationId xmlns:a16="http://schemas.microsoft.com/office/drawing/2014/main" id="{E828223D-D488-4BF8-8142-5F4983863DB6}"/>
              </a:ext>
            </a:extLst>
          </p:cNvPr>
          <p:cNvSpPr>
            <a:spLocks noChangeArrowheads="1"/>
          </p:cNvSpPr>
          <p:nvPr/>
        </p:nvSpPr>
        <p:spPr bwMode="auto">
          <a:xfrm>
            <a:off x="3955841" y="5751052"/>
            <a:ext cx="5029199" cy="887663"/>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400" dirty="0">
                <a:solidFill>
                  <a:srgbClr val="663300"/>
                </a:solidFill>
                <a:latin typeface="Arial" panose="020B0604020202020204" pitchFamily="34" charset="0"/>
                <a:cs typeface="Arial" panose="020B0604020202020204" pitchFamily="34" charset="0"/>
              </a:rPr>
              <a:t>VC </a:t>
            </a:r>
            <a:r>
              <a:rPr lang="en-US" sz="2400" dirty="0" err="1">
                <a:solidFill>
                  <a:srgbClr val="663300"/>
                </a:solidFill>
                <a:latin typeface="Arial" panose="020B0604020202020204" pitchFamily="34" charset="0"/>
                <a:cs typeface="Arial" panose="020B0604020202020204" pitchFamily="34" charset="0"/>
              </a:rPr>
              <a:t>quyết</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định</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sự</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vận</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động</a:t>
            </a:r>
            <a:r>
              <a:rPr lang="en-US" sz="2400" dirty="0">
                <a:solidFill>
                  <a:srgbClr val="663300"/>
                </a:solidFill>
                <a:latin typeface="Arial" panose="020B0604020202020204" pitchFamily="34" charset="0"/>
                <a:cs typeface="Arial" panose="020B0604020202020204" pitchFamily="34" charset="0"/>
              </a:rPr>
              <a:t>, </a:t>
            </a:r>
          </a:p>
          <a:p>
            <a:pPr algn="ctr" eaLnBrk="0" hangingPunct="0">
              <a:defRPr/>
            </a:pPr>
            <a:r>
              <a:rPr lang="en-US" sz="2400" dirty="0" err="1">
                <a:solidFill>
                  <a:srgbClr val="663300"/>
                </a:solidFill>
                <a:latin typeface="Arial" panose="020B0604020202020204" pitchFamily="34" charset="0"/>
                <a:cs typeface="Arial" panose="020B0604020202020204" pitchFamily="34" charset="0"/>
              </a:rPr>
              <a:t>phát</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triển</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của</a:t>
            </a:r>
            <a:r>
              <a:rPr lang="en-US" sz="2400" dirty="0">
                <a:solidFill>
                  <a:srgbClr val="663300"/>
                </a:solidFill>
                <a:latin typeface="Arial" panose="020B0604020202020204" pitchFamily="34" charset="0"/>
                <a:cs typeface="Arial" panose="020B0604020202020204" pitchFamily="34" charset="0"/>
              </a:rPr>
              <a:t> YT</a:t>
            </a:r>
            <a:endParaRPr lang="en-US" sz="2400" b="1" dirty="0">
              <a:solidFill>
                <a:srgbClr val="663300"/>
              </a:solidFill>
              <a:latin typeface="Arial" panose="020B0604020202020204" pitchFamily="34" charset="0"/>
              <a:cs typeface="Arial" panose="020B0604020202020204" pitchFamily="34" charset="0"/>
            </a:endParaRPr>
          </a:p>
        </p:txBody>
      </p:sp>
      <p:cxnSp>
        <p:nvCxnSpPr>
          <p:cNvPr id="22" name="Straight Arrow Connector 21">
            <a:extLst>
              <a:ext uri="{FF2B5EF4-FFF2-40B4-BE49-F238E27FC236}">
                <a16:creationId xmlns:a16="http://schemas.microsoft.com/office/drawing/2014/main" id="{761A23F1-5CBF-42C4-9B60-B35E30F90DFE}"/>
              </a:ext>
            </a:extLst>
          </p:cNvPr>
          <p:cNvCxnSpPr>
            <a:stCxn id="6" idx="3"/>
            <a:endCxn id="20" idx="1"/>
          </p:cNvCxnSpPr>
          <p:nvPr/>
        </p:nvCxnSpPr>
        <p:spPr>
          <a:xfrm>
            <a:off x="2819401" y="3467100"/>
            <a:ext cx="1136440" cy="272778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228600" y="701537"/>
            <a:ext cx="11658600" cy="0"/>
          </a:xfrm>
          <a:prstGeom prst="line">
            <a:avLst/>
          </a:prstGeom>
          <a:ln w="38100">
            <a:solidFill>
              <a:srgbClr val="FF0000"/>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172027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 fill="hold"/>
                                        <p:tgtEl>
                                          <p:spTgt spid="6"/>
                                        </p:tgtEl>
                                        <p:attrNameLst>
                                          <p:attrName>ppt_x</p:attrName>
                                        </p:attrNameLst>
                                      </p:cBhvr>
                                      <p:tavLst>
                                        <p:tav tm="0">
                                          <p:val>
                                            <p:strVal val="#ppt_x"/>
                                          </p:val>
                                        </p:tav>
                                        <p:tav tm="100000">
                                          <p:val>
                                            <p:strVal val="#ppt_x"/>
                                          </p:val>
                                        </p:tav>
                                      </p:tavLst>
                                    </p:anim>
                                    <p:anim calcmode="lin" valueType="num">
                                      <p:cBhvr additive="base">
                                        <p:cTn id="15" dur="5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 fill="hold"/>
                                        <p:tgtEl>
                                          <p:spTgt spid="7"/>
                                        </p:tgtEl>
                                        <p:attrNameLst>
                                          <p:attrName>ppt_x</p:attrName>
                                        </p:attrNameLst>
                                      </p:cBhvr>
                                      <p:tavLst>
                                        <p:tav tm="0">
                                          <p:val>
                                            <p:strVal val="#ppt_x"/>
                                          </p:val>
                                        </p:tav>
                                        <p:tav tm="100000">
                                          <p:val>
                                            <p:strVal val="#ppt_x"/>
                                          </p:val>
                                        </p:tav>
                                      </p:tavLst>
                                    </p:anim>
                                    <p:anim calcmode="lin" valueType="num">
                                      <p:cBhvr additive="base">
                                        <p:cTn id="19" dur="5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ppt_x"/>
                                          </p:val>
                                        </p:tav>
                                        <p:tav tm="100000">
                                          <p:val>
                                            <p:strVal val="#ppt_x"/>
                                          </p:val>
                                        </p:tav>
                                      </p:tavLst>
                                    </p:anim>
                                    <p:anim calcmode="lin" valueType="num">
                                      <p:cBhvr additive="base">
                                        <p:cTn id="23" dur="5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 fill="hold"/>
                                        <p:tgtEl>
                                          <p:spTgt spid="9"/>
                                        </p:tgtEl>
                                        <p:attrNameLst>
                                          <p:attrName>ppt_x</p:attrName>
                                        </p:attrNameLst>
                                      </p:cBhvr>
                                      <p:tavLst>
                                        <p:tav tm="0">
                                          <p:val>
                                            <p:strVal val="#ppt_x"/>
                                          </p:val>
                                        </p:tav>
                                        <p:tav tm="100000">
                                          <p:val>
                                            <p:strVal val="#ppt_x"/>
                                          </p:val>
                                        </p:tav>
                                      </p:tavLst>
                                    </p:anim>
                                    <p:anim calcmode="lin" valueType="num">
                                      <p:cBhvr additive="base">
                                        <p:cTn id="27"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nodeType="click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additive="base">
                                        <p:cTn id="32" dur="500" fill="hold"/>
                                        <p:tgtEl>
                                          <p:spTgt spid="11"/>
                                        </p:tgtEl>
                                        <p:attrNameLst>
                                          <p:attrName>ppt_x</p:attrName>
                                        </p:attrNameLst>
                                      </p:cBhvr>
                                      <p:tavLst>
                                        <p:tav tm="0">
                                          <p:val>
                                            <p:strVal val="#ppt_x"/>
                                          </p:val>
                                        </p:tav>
                                        <p:tav tm="100000">
                                          <p:val>
                                            <p:strVal val="#ppt_x"/>
                                          </p:val>
                                        </p:tav>
                                      </p:tavLst>
                                    </p:anim>
                                    <p:anim calcmode="lin" valueType="num">
                                      <p:cBhvr additive="base">
                                        <p:cTn id="3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nodeType="click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 fill="hold"/>
                                        <p:tgtEl>
                                          <p:spTgt spid="12"/>
                                        </p:tgtEl>
                                        <p:attrNameLst>
                                          <p:attrName>ppt_x</p:attrName>
                                        </p:attrNameLst>
                                      </p:cBhvr>
                                      <p:tavLst>
                                        <p:tav tm="0">
                                          <p:val>
                                            <p:strVal val="#ppt_x"/>
                                          </p:val>
                                        </p:tav>
                                        <p:tav tm="100000">
                                          <p:val>
                                            <p:strVal val="#ppt_x"/>
                                          </p:val>
                                        </p:tav>
                                      </p:tavLst>
                                    </p:anim>
                                    <p:anim calcmode="lin" valueType="num">
                                      <p:cBhvr additive="base">
                                        <p:cTn id="39"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4" fill="hold" nodeType="clickEffect">
                                  <p:stCondLst>
                                    <p:cond delay="0"/>
                                  </p:stCondLst>
                                  <p:childTnLst>
                                    <p:set>
                                      <p:cBhvr>
                                        <p:cTn id="43" dur="1" fill="hold">
                                          <p:stCondLst>
                                            <p:cond delay="0"/>
                                          </p:stCondLst>
                                        </p:cTn>
                                        <p:tgtEl>
                                          <p:spTgt spid="13"/>
                                        </p:tgtEl>
                                        <p:attrNameLst>
                                          <p:attrName>style.visibility</p:attrName>
                                        </p:attrNameLst>
                                      </p:cBhvr>
                                      <p:to>
                                        <p:strVal val="visible"/>
                                      </p:to>
                                    </p:set>
                                    <p:anim calcmode="lin" valueType="num">
                                      <p:cBhvr additive="base">
                                        <p:cTn id="44" dur="500" fill="hold"/>
                                        <p:tgtEl>
                                          <p:spTgt spid="13"/>
                                        </p:tgtEl>
                                        <p:attrNameLst>
                                          <p:attrName>ppt_x</p:attrName>
                                        </p:attrNameLst>
                                      </p:cBhvr>
                                      <p:tavLst>
                                        <p:tav tm="0">
                                          <p:val>
                                            <p:strVal val="#ppt_x"/>
                                          </p:val>
                                        </p:tav>
                                        <p:tav tm="100000">
                                          <p:val>
                                            <p:strVal val="#ppt_x"/>
                                          </p:val>
                                        </p:tav>
                                      </p:tavLst>
                                    </p:anim>
                                    <p:anim calcmode="lin" valueType="num">
                                      <p:cBhvr additive="base">
                                        <p:cTn id="45" dur="500" fill="hold"/>
                                        <p:tgtEl>
                                          <p:spTgt spid="13"/>
                                        </p:tgtEl>
                                        <p:attrNameLst>
                                          <p:attrName>ppt_y</p:attrName>
                                        </p:attrNameLst>
                                      </p:cBhvr>
                                      <p:tavLst>
                                        <p:tav tm="0">
                                          <p:val>
                                            <p:strVal val="1+#ppt_h/2"/>
                                          </p:val>
                                        </p:tav>
                                        <p:tav tm="100000">
                                          <p:val>
                                            <p:strVal val="#ppt_y"/>
                                          </p:val>
                                        </p:tav>
                                      </p:tavLst>
                                    </p:anim>
                                  </p:childTnLst>
                                </p:cTn>
                              </p:par>
                              <p:par>
                                <p:cTn id="46" presetID="2" presetClass="entr" presetSubtype="4" fill="hold" nodeType="withEffect">
                                  <p:stCondLst>
                                    <p:cond delay="0"/>
                                  </p:stCondLst>
                                  <p:childTnLst>
                                    <p:set>
                                      <p:cBhvr>
                                        <p:cTn id="47" dur="1" fill="hold">
                                          <p:stCondLst>
                                            <p:cond delay="0"/>
                                          </p:stCondLst>
                                        </p:cTn>
                                        <p:tgtEl>
                                          <p:spTgt spid="20"/>
                                        </p:tgtEl>
                                        <p:attrNameLst>
                                          <p:attrName>style.visibility</p:attrName>
                                        </p:attrNameLst>
                                      </p:cBhvr>
                                      <p:to>
                                        <p:strVal val="visible"/>
                                      </p:to>
                                    </p:set>
                                    <p:anim calcmode="lin" valueType="num">
                                      <p:cBhvr additive="base">
                                        <p:cTn id="48" dur="500" fill="hold"/>
                                        <p:tgtEl>
                                          <p:spTgt spid="20"/>
                                        </p:tgtEl>
                                        <p:attrNameLst>
                                          <p:attrName>ppt_x</p:attrName>
                                        </p:attrNameLst>
                                      </p:cBhvr>
                                      <p:tavLst>
                                        <p:tav tm="0">
                                          <p:val>
                                            <p:strVal val="#ppt_x"/>
                                          </p:val>
                                        </p:tav>
                                        <p:tav tm="100000">
                                          <p:val>
                                            <p:strVal val="#ppt_x"/>
                                          </p:val>
                                        </p:tav>
                                      </p:tavLst>
                                    </p:anim>
                                    <p:anim calcmode="lin" valueType="num">
                                      <p:cBhvr additive="base">
                                        <p:cTn id="49"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7" grpId="0" animBg="1"/>
      <p:bldP spid="8"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1981200" y="228600"/>
            <a:ext cx="8229600" cy="1143000"/>
          </a:xfrm>
          <a:prstGeom prst="roundRect">
            <a:avLst/>
          </a:prstGeom>
          <a:ln>
            <a:miter lim="800000"/>
            <a:headEnd/>
            <a:tailEnd/>
          </a:ln>
          <a:extLst/>
        </p:spPr>
        <p:style>
          <a:lnRef idx="0">
            <a:schemeClr val="accent4"/>
          </a:lnRef>
          <a:fillRef idx="3">
            <a:schemeClr val="accent4"/>
          </a:fillRef>
          <a:effectRef idx="3">
            <a:schemeClr val="accent4"/>
          </a:effectRef>
          <a:fontRef idx="minor">
            <a:schemeClr val="lt1"/>
          </a:fontRef>
        </p:style>
        <p:txBody>
          <a:bodyPr/>
          <a:lstStyle/>
          <a:p>
            <a:pPr>
              <a:spcBef>
                <a:spcPts val="0"/>
              </a:spcBef>
              <a:buFont typeface="Wingdings" pitchFamily="2" charset="2"/>
              <a:buChar char="v"/>
              <a:defRPr/>
            </a:pPr>
            <a:r>
              <a:rPr lang="en-US" sz="24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err="1">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Vật</a:t>
            </a:r>
            <a:r>
              <a:rPr lang="en-US" sz="3200" b="1">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smtClean="0">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chất quyết định </a:t>
            </a:r>
            <a:r>
              <a:rPr lang="en-US" sz="3200" b="1" dirty="0" err="1">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nguồn</a:t>
            </a:r>
            <a:r>
              <a:rPr lang="en-US" sz="32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gốc</a:t>
            </a:r>
            <a:r>
              <a:rPr lang="en-US" sz="32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của</a:t>
            </a:r>
            <a:r>
              <a:rPr lang="en-US" sz="32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 ý </a:t>
            </a:r>
            <a:r>
              <a:rPr lang="en-US" sz="3200" b="1" dirty="0" err="1">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thức</a:t>
            </a:r>
            <a:endParaRPr lang="en-US" sz="32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endParaRPr>
          </a:p>
        </p:txBody>
      </p:sp>
      <p:sp>
        <p:nvSpPr>
          <p:cNvPr id="10" name="TextBox 9"/>
          <p:cNvSpPr txBox="1"/>
          <p:nvPr/>
        </p:nvSpPr>
        <p:spPr>
          <a:xfrm>
            <a:off x="3657600" y="2590801"/>
            <a:ext cx="1600200" cy="461665"/>
          </a:xfrm>
          <a:prstGeom prst="rect">
            <a:avLst/>
          </a:prstGeom>
          <a:solidFill>
            <a:srgbClr val="CCCC00"/>
          </a:solidFill>
          <a:scene3d>
            <a:camera prst="orthographicFront"/>
            <a:lightRig rig="threePt" dir="t"/>
          </a:scene3d>
          <a:sp3d>
            <a:bevelT prst="convex"/>
          </a:sp3d>
        </p:spPr>
        <p:txBody>
          <a:bodyPr>
            <a:spAutoFit/>
          </a:bodyPr>
          <a:lstStyle/>
          <a:p>
            <a:pPr algn="ctr">
              <a:defRPr/>
            </a:pPr>
            <a:r>
              <a:rPr lang="en-US" sz="2400" b="1" dirty="0" err="1">
                <a:solidFill>
                  <a:srgbClr val="990000"/>
                </a:solidFill>
                <a:latin typeface="Arial" pitchFamily="34" charset="0"/>
              </a:rPr>
              <a:t>Tự</a:t>
            </a:r>
            <a:r>
              <a:rPr lang="en-US" sz="2400" b="1" dirty="0">
                <a:solidFill>
                  <a:srgbClr val="990000"/>
                </a:solidFill>
                <a:latin typeface="Arial" pitchFamily="34" charset="0"/>
              </a:rPr>
              <a:t> </a:t>
            </a:r>
            <a:r>
              <a:rPr lang="en-US" sz="2400" b="1" dirty="0" err="1">
                <a:solidFill>
                  <a:srgbClr val="990000"/>
                </a:solidFill>
                <a:latin typeface="Arial" pitchFamily="34" charset="0"/>
              </a:rPr>
              <a:t>nhiên</a:t>
            </a:r>
            <a:endParaRPr lang="en-US" sz="2400" b="1" dirty="0">
              <a:solidFill>
                <a:srgbClr val="990000"/>
              </a:solidFill>
              <a:latin typeface="Arial" pitchFamily="34" charset="0"/>
            </a:endParaRPr>
          </a:p>
        </p:txBody>
      </p:sp>
      <p:sp>
        <p:nvSpPr>
          <p:cNvPr id="11" name="TextBox 10"/>
          <p:cNvSpPr txBox="1"/>
          <p:nvPr/>
        </p:nvSpPr>
        <p:spPr>
          <a:xfrm>
            <a:off x="3810000" y="5405736"/>
            <a:ext cx="1600200" cy="461665"/>
          </a:xfrm>
          <a:prstGeom prst="rect">
            <a:avLst/>
          </a:prstGeom>
          <a:solidFill>
            <a:srgbClr val="CCCC00"/>
          </a:solidFill>
          <a:scene3d>
            <a:camera prst="orthographicFront"/>
            <a:lightRig rig="threePt" dir="t"/>
          </a:scene3d>
          <a:sp3d>
            <a:bevelT prst="convex"/>
          </a:sp3d>
        </p:spPr>
        <p:txBody>
          <a:bodyPr>
            <a:spAutoFit/>
          </a:bodyPr>
          <a:lstStyle/>
          <a:p>
            <a:pPr algn="ctr">
              <a:defRPr/>
            </a:pPr>
            <a:r>
              <a:rPr lang="en-US" sz="2400" b="1" dirty="0" err="1">
                <a:solidFill>
                  <a:srgbClr val="990000"/>
                </a:solidFill>
                <a:latin typeface="Arial" pitchFamily="34" charset="0"/>
              </a:rPr>
              <a:t>Xã</a:t>
            </a:r>
            <a:r>
              <a:rPr lang="en-US" sz="2400" b="1" dirty="0">
                <a:solidFill>
                  <a:srgbClr val="990000"/>
                </a:solidFill>
                <a:latin typeface="Arial" pitchFamily="34" charset="0"/>
              </a:rPr>
              <a:t> </a:t>
            </a:r>
            <a:r>
              <a:rPr lang="en-US" sz="2400" b="1" dirty="0" err="1">
                <a:solidFill>
                  <a:srgbClr val="990000"/>
                </a:solidFill>
                <a:latin typeface="Arial" pitchFamily="34" charset="0"/>
              </a:rPr>
              <a:t>hội</a:t>
            </a:r>
            <a:endParaRPr lang="en-US" sz="2400" b="1" dirty="0">
              <a:solidFill>
                <a:srgbClr val="990000"/>
              </a:solidFill>
              <a:latin typeface="Arial" pitchFamily="34" charset="0"/>
            </a:endParaRPr>
          </a:p>
        </p:txBody>
      </p:sp>
      <p:sp>
        <p:nvSpPr>
          <p:cNvPr id="15" name="TextBox 14"/>
          <p:cNvSpPr txBox="1"/>
          <p:nvPr/>
        </p:nvSpPr>
        <p:spPr>
          <a:xfrm>
            <a:off x="1828800" y="3276600"/>
            <a:ext cx="1447800" cy="1815882"/>
          </a:xfrm>
          <a:prstGeom prst="rect">
            <a:avLst/>
          </a:prstGeom>
          <a:blipFill>
            <a:blip r:embed="rId2">
              <a:duotone>
                <a:schemeClr val="bg2">
                  <a:shade val="45000"/>
                  <a:satMod val="135000"/>
                </a:schemeClr>
                <a:prstClr val="white"/>
              </a:duotone>
            </a:blip>
            <a:tile tx="0" ty="0" sx="100000" sy="100000" flip="none" algn="tl"/>
          </a:blipFill>
          <a:scene3d>
            <a:camera prst="orthographicFront"/>
            <a:lightRig rig="threePt" dir="t"/>
          </a:scene3d>
          <a:sp3d>
            <a:bevelT prst="convex"/>
          </a:sp3d>
        </p:spPr>
        <p:txBody>
          <a:bodyPr>
            <a:spAutoFit/>
          </a:bodyPr>
          <a:lstStyle/>
          <a:p>
            <a:pPr algn="ctr">
              <a:defRPr/>
            </a:pPr>
            <a:r>
              <a:rPr lang="en-US" sz="2800" b="1" dirty="0" err="1">
                <a:solidFill>
                  <a:schemeClr val="tx1">
                    <a:lumMod val="95000"/>
                    <a:lumOff val="5000"/>
                  </a:schemeClr>
                </a:solidFill>
                <a:latin typeface="Arial" pitchFamily="34" charset="0"/>
              </a:rPr>
              <a:t>Nguồn</a:t>
            </a:r>
            <a:r>
              <a:rPr lang="en-US" sz="2800" b="1" dirty="0">
                <a:solidFill>
                  <a:schemeClr val="tx1">
                    <a:lumMod val="95000"/>
                    <a:lumOff val="5000"/>
                  </a:schemeClr>
                </a:solidFill>
                <a:latin typeface="Arial" pitchFamily="34" charset="0"/>
              </a:rPr>
              <a:t> </a:t>
            </a:r>
            <a:r>
              <a:rPr lang="en-US" sz="2800" b="1" dirty="0" err="1">
                <a:solidFill>
                  <a:schemeClr val="tx1">
                    <a:lumMod val="95000"/>
                    <a:lumOff val="5000"/>
                  </a:schemeClr>
                </a:solidFill>
                <a:latin typeface="Arial" pitchFamily="34" charset="0"/>
              </a:rPr>
              <a:t>gốc</a:t>
            </a:r>
            <a:r>
              <a:rPr lang="en-US" sz="2800" b="1" dirty="0">
                <a:solidFill>
                  <a:schemeClr val="tx1">
                    <a:lumMod val="95000"/>
                    <a:lumOff val="5000"/>
                  </a:schemeClr>
                </a:solidFill>
                <a:latin typeface="Arial" pitchFamily="34" charset="0"/>
              </a:rPr>
              <a:t> </a:t>
            </a:r>
            <a:r>
              <a:rPr lang="en-US" sz="2800" b="1" dirty="0" err="1">
                <a:solidFill>
                  <a:schemeClr val="tx1">
                    <a:lumMod val="95000"/>
                    <a:lumOff val="5000"/>
                  </a:schemeClr>
                </a:solidFill>
                <a:latin typeface="Arial" pitchFamily="34" charset="0"/>
              </a:rPr>
              <a:t>của</a:t>
            </a:r>
            <a:r>
              <a:rPr lang="en-US" sz="2800" b="1" dirty="0">
                <a:solidFill>
                  <a:schemeClr val="tx1">
                    <a:lumMod val="95000"/>
                    <a:lumOff val="5000"/>
                  </a:schemeClr>
                </a:solidFill>
                <a:latin typeface="Arial" pitchFamily="34" charset="0"/>
              </a:rPr>
              <a:t> ý </a:t>
            </a:r>
            <a:r>
              <a:rPr lang="en-US" sz="2800" b="1" dirty="0" err="1">
                <a:solidFill>
                  <a:schemeClr val="tx1">
                    <a:lumMod val="95000"/>
                    <a:lumOff val="5000"/>
                  </a:schemeClr>
                </a:solidFill>
                <a:latin typeface="Arial" pitchFamily="34" charset="0"/>
              </a:rPr>
              <a:t>thức</a:t>
            </a:r>
            <a:endParaRPr lang="en-US" sz="2800" b="1" dirty="0">
              <a:solidFill>
                <a:schemeClr val="tx1">
                  <a:lumMod val="95000"/>
                  <a:lumOff val="5000"/>
                </a:schemeClr>
              </a:solidFill>
              <a:latin typeface="Arial" pitchFamily="34" charset="0"/>
            </a:endParaRPr>
          </a:p>
        </p:txBody>
      </p:sp>
      <p:sp>
        <p:nvSpPr>
          <p:cNvPr id="8206" name="AutoShape 5" descr="Dotted grid"/>
          <p:cNvSpPr>
            <a:spLocks noChangeArrowheads="1"/>
          </p:cNvSpPr>
          <p:nvPr/>
        </p:nvSpPr>
        <p:spPr bwMode="auto">
          <a:xfrm>
            <a:off x="6324600" y="1676400"/>
            <a:ext cx="3200400" cy="762000"/>
          </a:xfrm>
          <a:prstGeom prst="roundRect">
            <a:avLst>
              <a:gd name="adj" fmla="val 16667"/>
            </a:avLst>
          </a:prstGeom>
          <a:pattFill prst="dotGrid">
            <a:fgClr>
              <a:srgbClr val="FF99FF"/>
            </a:fgClr>
            <a:bgClr>
              <a:schemeClr val="bg1"/>
            </a:bgClr>
          </a:pattFill>
          <a:ln w="9525">
            <a:solidFill>
              <a:srgbClr val="0000FF"/>
            </a:solidFill>
            <a:round/>
            <a:headEnd/>
            <a:tailEnd/>
          </a:ln>
        </p:spPr>
        <p:txBody>
          <a:bodyPr/>
          <a:lstStyle>
            <a:lvl1pPr marL="342900" indent="-342900" eaLnBrk="0" hangingPunct="0">
              <a:defRPr>
                <a:solidFill>
                  <a:schemeClr val="tx1"/>
                </a:solidFill>
                <a:latin typeface="Constantia" panose="02030602050306030303" pitchFamily="18" charset="0"/>
                <a:cs typeface="Arial" panose="020B0604020202020204" pitchFamily="34" charset="0"/>
              </a:defRPr>
            </a:lvl1pPr>
            <a:lvl2pPr marL="742950" indent="-285750" eaLnBrk="0" hangingPunct="0">
              <a:defRPr>
                <a:solidFill>
                  <a:schemeClr val="tx1"/>
                </a:solidFill>
                <a:latin typeface="Constantia" panose="02030602050306030303" pitchFamily="18" charset="0"/>
                <a:cs typeface="Arial" panose="020B0604020202020204" pitchFamily="34" charset="0"/>
              </a:defRPr>
            </a:lvl2pPr>
            <a:lvl3pPr marL="1143000" indent="-228600" eaLnBrk="0" hangingPunct="0">
              <a:defRPr>
                <a:solidFill>
                  <a:schemeClr val="tx1"/>
                </a:solidFill>
                <a:latin typeface="Constantia" panose="02030602050306030303" pitchFamily="18" charset="0"/>
                <a:cs typeface="Arial" panose="020B0604020202020204" pitchFamily="34" charset="0"/>
              </a:defRPr>
            </a:lvl3pPr>
            <a:lvl4pPr marL="1600200" indent="-228600" eaLnBrk="0" hangingPunct="0">
              <a:defRPr>
                <a:solidFill>
                  <a:schemeClr val="tx1"/>
                </a:solidFill>
                <a:latin typeface="Constantia" panose="02030602050306030303" pitchFamily="18" charset="0"/>
                <a:cs typeface="Arial" panose="020B0604020202020204" pitchFamily="34" charset="0"/>
              </a:defRPr>
            </a:lvl4pPr>
            <a:lvl5pPr marL="2057400" indent="-228600" eaLnBrk="0" hangingPunct="0">
              <a:defRPr>
                <a:solidFill>
                  <a:schemeClr val="tx1"/>
                </a:solidFill>
                <a:latin typeface="Constantia" panose="02030602050306030303"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9pPr>
          </a:lstStyle>
          <a:p>
            <a:pPr eaLnBrk="1" hangingPunct="1">
              <a:spcBef>
                <a:spcPct val="20000"/>
              </a:spcBef>
            </a:pPr>
            <a:r>
              <a:rPr lang="en-US" altLang="en-US" sz="2600">
                <a:latin typeface="Times New Roman" panose="02020603050405020304" pitchFamily="18" charset="0"/>
                <a:cs typeface="Times New Roman" panose="02020603050405020304" pitchFamily="18" charset="0"/>
              </a:rPr>
              <a:t> 	</a:t>
            </a:r>
            <a:r>
              <a:rPr lang="en-US" altLang="en-US" sz="3200">
                <a:latin typeface="Times New Roman" panose="02020603050405020304" pitchFamily="18" charset="0"/>
                <a:cs typeface="Times New Roman" panose="02020603050405020304" pitchFamily="18" charset="0"/>
              </a:rPr>
              <a:t>Bộ óc người</a:t>
            </a:r>
          </a:p>
        </p:txBody>
      </p:sp>
      <p:sp>
        <p:nvSpPr>
          <p:cNvPr id="8207" name="AutoShape 5" descr="Dotted grid"/>
          <p:cNvSpPr>
            <a:spLocks noChangeArrowheads="1"/>
          </p:cNvSpPr>
          <p:nvPr/>
        </p:nvSpPr>
        <p:spPr bwMode="auto">
          <a:xfrm>
            <a:off x="6248400" y="2895600"/>
            <a:ext cx="3276600" cy="838200"/>
          </a:xfrm>
          <a:prstGeom prst="roundRect">
            <a:avLst>
              <a:gd name="adj" fmla="val 16667"/>
            </a:avLst>
          </a:prstGeom>
          <a:pattFill prst="dotGrid">
            <a:fgClr>
              <a:srgbClr val="FF99FF"/>
            </a:fgClr>
            <a:bgClr>
              <a:schemeClr val="bg1"/>
            </a:bgClr>
          </a:pattFill>
          <a:ln w="9525">
            <a:solidFill>
              <a:srgbClr val="0000FF"/>
            </a:solidFill>
            <a:round/>
            <a:headEnd/>
            <a:tailEnd/>
          </a:ln>
        </p:spPr>
        <p:txBody>
          <a:bodyPr/>
          <a:lstStyle>
            <a:lvl1pPr marL="63500" indent="-63500" eaLnBrk="0" hangingPunct="0">
              <a:defRPr>
                <a:solidFill>
                  <a:schemeClr val="tx1"/>
                </a:solidFill>
                <a:latin typeface="Constantia" panose="02030602050306030303" pitchFamily="18" charset="0"/>
                <a:cs typeface="Arial" panose="020B0604020202020204" pitchFamily="34" charset="0"/>
              </a:defRPr>
            </a:lvl1pPr>
            <a:lvl2pPr marL="742950" indent="-285750" eaLnBrk="0" hangingPunct="0">
              <a:defRPr>
                <a:solidFill>
                  <a:schemeClr val="tx1"/>
                </a:solidFill>
                <a:latin typeface="Constantia" panose="02030602050306030303" pitchFamily="18" charset="0"/>
                <a:cs typeface="Arial" panose="020B0604020202020204" pitchFamily="34" charset="0"/>
              </a:defRPr>
            </a:lvl2pPr>
            <a:lvl3pPr marL="1143000" indent="-228600" eaLnBrk="0" hangingPunct="0">
              <a:defRPr>
                <a:solidFill>
                  <a:schemeClr val="tx1"/>
                </a:solidFill>
                <a:latin typeface="Constantia" panose="02030602050306030303" pitchFamily="18" charset="0"/>
                <a:cs typeface="Arial" panose="020B0604020202020204" pitchFamily="34" charset="0"/>
              </a:defRPr>
            </a:lvl3pPr>
            <a:lvl4pPr marL="1600200" indent="-228600" eaLnBrk="0" hangingPunct="0">
              <a:defRPr>
                <a:solidFill>
                  <a:schemeClr val="tx1"/>
                </a:solidFill>
                <a:latin typeface="Constantia" panose="02030602050306030303" pitchFamily="18" charset="0"/>
                <a:cs typeface="Arial" panose="020B0604020202020204" pitchFamily="34" charset="0"/>
              </a:defRPr>
            </a:lvl4pPr>
            <a:lvl5pPr marL="2057400" indent="-228600" eaLnBrk="0" hangingPunct="0">
              <a:defRPr>
                <a:solidFill>
                  <a:schemeClr val="tx1"/>
                </a:solidFill>
                <a:latin typeface="Constantia" panose="02030602050306030303"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9pPr>
          </a:lstStyle>
          <a:p>
            <a:pPr eaLnBrk="1" hangingPunct="1">
              <a:spcBef>
                <a:spcPct val="20000"/>
              </a:spcBef>
            </a:pPr>
            <a:r>
              <a:rPr lang="en-US" altLang="en-US" sz="2600">
                <a:latin typeface="Times New Roman" panose="02020603050405020304" pitchFamily="18" charset="0"/>
                <a:cs typeface="Times New Roman" panose="02020603050405020304" pitchFamily="18" charset="0"/>
              </a:rPr>
              <a:t>      </a:t>
            </a:r>
            <a:r>
              <a:rPr lang="en-US" altLang="en-US" sz="3200">
                <a:latin typeface="Times New Roman" panose="02020603050405020304" pitchFamily="18" charset="0"/>
                <a:cs typeface="Times New Roman" panose="02020603050405020304" pitchFamily="18" charset="0"/>
              </a:rPr>
              <a:t>Thế giới khách </a:t>
            </a:r>
          </a:p>
        </p:txBody>
      </p:sp>
      <p:sp>
        <p:nvSpPr>
          <p:cNvPr id="8208" name="AutoShape 5" descr="Dotted grid"/>
          <p:cNvSpPr>
            <a:spLocks noChangeArrowheads="1"/>
          </p:cNvSpPr>
          <p:nvPr/>
        </p:nvSpPr>
        <p:spPr bwMode="auto">
          <a:xfrm>
            <a:off x="6400800" y="4648200"/>
            <a:ext cx="3276600" cy="914400"/>
          </a:xfrm>
          <a:prstGeom prst="roundRect">
            <a:avLst>
              <a:gd name="adj" fmla="val 16667"/>
            </a:avLst>
          </a:prstGeom>
          <a:pattFill prst="dotGrid">
            <a:fgClr>
              <a:srgbClr val="FF99FF"/>
            </a:fgClr>
            <a:bgClr>
              <a:schemeClr val="bg1"/>
            </a:bgClr>
          </a:pattFill>
          <a:ln w="9525">
            <a:solidFill>
              <a:srgbClr val="0000FF"/>
            </a:solidFill>
            <a:round/>
            <a:headEnd/>
            <a:tailEnd/>
          </a:ln>
        </p:spPr>
        <p:txBody>
          <a:bodyPr/>
          <a:lstStyle>
            <a:lvl1pPr marL="342900" indent="-342900" eaLnBrk="0" hangingPunct="0">
              <a:defRPr>
                <a:solidFill>
                  <a:schemeClr val="tx1"/>
                </a:solidFill>
                <a:latin typeface="Constantia" panose="02030602050306030303" pitchFamily="18" charset="0"/>
                <a:cs typeface="Arial" panose="020B0604020202020204" pitchFamily="34" charset="0"/>
              </a:defRPr>
            </a:lvl1pPr>
            <a:lvl2pPr marL="742950" indent="-285750" eaLnBrk="0" hangingPunct="0">
              <a:defRPr>
                <a:solidFill>
                  <a:schemeClr val="tx1"/>
                </a:solidFill>
                <a:latin typeface="Constantia" panose="02030602050306030303" pitchFamily="18" charset="0"/>
                <a:cs typeface="Arial" panose="020B0604020202020204" pitchFamily="34" charset="0"/>
              </a:defRPr>
            </a:lvl2pPr>
            <a:lvl3pPr marL="1143000" indent="-228600" eaLnBrk="0" hangingPunct="0">
              <a:defRPr>
                <a:solidFill>
                  <a:schemeClr val="tx1"/>
                </a:solidFill>
                <a:latin typeface="Constantia" panose="02030602050306030303" pitchFamily="18" charset="0"/>
                <a:cs typeface="Arial" panose="020B0604020202020204" pitchFamily="34" charset="0"/>
              </a:defRPr>
            </a:lvl3pPr>
            <a:lvl4pPr marL="1600200" indent="-228600" eaLnBrk="0" hangingPunct="0">
              <a:defRPr>
                <a:solidFill>
                  <a:schemeClr val="tx1"/>
                </a:solidFill>
                <a:latin typeface="Constantia" panose="02030602050306030303" pitchFamily="18" charset="0"/>
                <a:cs typeface="Arial" panose="020B0604020202020204" pitchFamily="34" charset="0"/>
              </a:defRPr>
            </a:lvl4pPr>
            <a:lvl5pPr marL="2057400" indent="-228600" eaLnBrk="0" hangingPunct="0">
              <a:defRPr>
                <a:solidFill>
                  <a:schemeClr val="tx1"/>
                </a:solidFill>
                <a:latin typeface="Constantia" panose="02030602050306030303"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9pPr>
          </a:lstStyle>
          <a:p>
            <a:pPr eaLnBrk="1" hangingPunct="1">
              <a:spcBef>
                <a:spcPct val="20000"/>
              </a:spcBef>
            </a:pPr>
            <a:r>
              <a:rPr lang="en-US" altLang="en-US" sz="2600">
                <a:latin typeface="Times New Roman" panose="02020603050405020304" pitchFamily="18" charset="0"/>
                <a:cs typeface="Times New Roman" panose="02020603050405020304" pitchFamily="18" charset="0"/>
              </a:rPr>
              <a:t> 	</a:t>
            </a:r>
            <a:r>
              <a:rPr lang="en-US" altLang="en-US" sz="3200">
                <a:latin typeface="Times New Roman" panose="02020603050405020304" pitchFamily="18" charset="0"/>
                <a:cs typeface="Times New Roman" panose="02020603050405020304" pitchFamily="18" charset="0"/>
              </a:rPr>
              <a:t>Lao động</a:t>
            </a:r>
          </a:p>
        </p:txBody>
      </p:sp>
      <p:sp>
        <p:nvSpPr>
          <p:cNvPr id="8209" name="AutoShape 5" descr="Dotted grid"/>
          <p:cNvSpPr>
            <a:spLocks noChangeArrowheads="1"/>
          </p:cNvSpPr>
          <p:nvPr/>
        </p:nvSpPr>
        <p:spPr bwMode="auto">
          <a:xfrm>
            <a:off x="6324600" y="5867400"/>
            <a:ext cx="3505200" cy="762000"/>
          </a:xfrm>
          <a:prstGeom prst="roundRect">
            <a:avLst>
              <a:gd name="adj" fmla="val 16667"/>
            </a:avLst>
          </a:prstGeom>
          <a:pattFill prst="dotGrid">
            <a:fgClr>
              <a:srgbClr val="FF99FF"/>
            </a:fgClr>
            <a:bgClr>
              <a:schemeClr val="bg1"/>
            </a:bgClr>
          </a:pattFill>
          <a:ln w="9525">
            <a:solidFill>
              <a:srgbClr val="0000FF"/>
            </a:solidFill>
            <a:round/>
            <a:headEnd/>
            <a:tailEnd/>
          </a:ln>
        </p:spPr>
        <p:txBody>
          <a:bodyPr/>
          <a:lstStyle>
            <a:lvl1pPr marL="342900" indent="-342900" eaLnBrk="0" hangingPunct="0">
              <a:defRPr>
                <a:solidFill>
                  <a:schemeClr val="tx1"/>
                </a:solidFill>
                <a:latin typeface="Constantia" panose="02030602050306030303" pitchFamily="18" charset="0"/>
                <a:cs typeface="Arial" panose="020B0604020202020204" pitchFamily="34" charset="0"/>
              </a:defRPr>
            </a:lvl1pPr>
            <a:lvl2pPr marL="742950" indent="-285750" eaLnBrk="0" hangingPunct="0">
              <a:defRPr>
                <a:solidFill>
                  <a:schemeClr val="tx1"/>
                </a:solidFill>
                <a:latin typeface="Constantia" panose="02030602050306030303" pitchFamily="18" charset="0"/>
                <a:cs typeface="Arial" panose="020B0604020202020204" pitchFamily="34" charset="0"/>
              </a:defRPr>
            </a:lvl2pPr>
            <a:lvl3pPr marL="1143000" indent="-228600" eaLnBrk="0" hangingPunct="0">
              <a:defRPr>
                <a:solidFill>
                  <a:schemeClr val="tx1"/>
                </a:solidFill>
                <a:latin typeface="Constantia" panose="02030602050306030303" pitchFamily="18" charset="0"/>
                <a:cs typeface="Arial" panose="020B0604020202020204" pitchFamily="34" charset="0"/>
              </a:defRPr>
            </a:lvl3pPr>
            <a:lvl4pPr marL="1600200" indent="-228600" eaLnBrk="0" hangingPunct="0">
              <a:defRPr>
                <a:solidFill>
                  <a:schemeClr val="tx1"/>
                </a:solidFill>
                <a:latin typeface="Constantia" panose="02030602050306030303" pitchFamily="18" charset="0"/>
                <a:cs typeface="Arial" panose="020B0604020202020204" pitchFamily="34" charset="0"/>
              </a:defRPr>
            </a:lvl4pPr>
            <a:lvl5pPr marL="2057400" indent="-228600" eaLnBrk="0" hangingPunct="0">
              <a:defRPr>
                <a:solidFill>
                  <a:schemeClr val="tx1"/>
                </a:solidFill>
                <a:latin typeface="Constantia" panose="02030602050306030303"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9pPr>
          </a:lstStyle>
          <a:p>
            <a:pPr eaLnBrk="1" hangingPunct="1">
              <a:spcBef>
                <a:spcPct val="20000"/>
              </a:spcBef>
            </a:pPr>
            <a:r>
              <a:rPr lang="en-US" altLang="en-US" sz="2600">
                <a:latin typeface="Times New Roman" panose="02020603050405020304" pitchFamily="18" charset="0"/>
                <a:cs typeface="Times New Roman" panose="02020603050405020304" pitchFamily="18" charset="0"/>
              </a:rPr>
              <a:t> 	</a:t>
            </a:r>
            <a:r>
              <a:rPr lang="en-US" altLang="en-US" sz="3200">
                <a:latin typeface="Times New Roman" panose="02020603050405020304" pitchFamily="18" charset="0"/>
                <a:cs typeface="Times New Roman" panose="02020603050405020304" pitchFamily="18" charset="0"/>
              </a:rPr>
              <a:t>Ngôn ngữ</a:t>
            </a:r>
          </a:p>
        </p:txBody>
      </p:sp>
      <p:grpSp>
        <p:nvGrpSpPr>
          <p:cNvPr id="2" name="Group 12"/>
          <p:cNvGrpSpPr>
            <a:grpSpLocks/>
          </p:cNvGrpSpPr>
          <p:nvPr/>
        </p:nvGrpSpPr>
        <p:grpSpPr bwMode="auto">
          <a:xfrm rot="16200000">
            <a:off x="2895600" y="3810000"/>
            <a:ext cx="1752600" cy="685800"/>
            <a:chOff x="2592" y="768"/>
            <a:chExt cx="768" cy="768"/>
          </a:xfrm>
        </p:grpSpPr>
        <p:sp>
          <p:nvSpPr>
            <p:cNvPr id="17" name="Freeform 8"/>
            <p:cNvSpPr>
              <a:spLocks/>
            </p:cNvSpPr>
            <p:nvPr/>
          </p:nvSpPr>
          <p:spPr bwMode="gray">
            <a:xfrm>
              <a:off x="2592" y="766"/>
              <a:ext cx="377" cy="768"/>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31765"/>
                    <a:invGamma/>
                  </a:schemeClr>
                </a:gs>
              </a:gsLst>
              <a:lin ang="0" scaled="1"/>
            </a:gradFill>
            <a:ln>
              <a:noFill/>
            </a:ln>
            <a:extLst/>
          </p:spPr>
          <p:txBody>
            <a:bodyPr/>
            <a:lstStyle/>
            <a:p>
              <a:pPr>
                <a:defRPr/>
              </a:pPr>
              <a:endParaRPr lang="en-US">
                <a:latin typeface="Arial" charset="0"/>
              </a:endParaRPr>
            </a:p>
          </p:txBody>
        </p:sp>
        <p:sp>
          <p:nvSpPr>
            <p:cNvPr id="18" name="Freeform 10"/>
            <p:cNvSpPr>
              <a:spLocks/>
            </p:cNvSpPr>
            <p:nvPr/>
          </p:nvSpPr>
          <p:spPr bwMode="gray">
            <a:xfrm flipH="1">
              <a:off x="2976" y="766"/>
              <a:ext cx="384" cy="768"/>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1"/>
                </a:gs>
                <a:gs pos="100000">
                  <a:schemeClr val="accent1">
                    <a:gamma/>
                    <a:tint val="31765"/>
                    <a:invGamma/>
                  </a:schemeClr>
                </a:gs>
              </a:gsLst>
              <a:lin ang="0" scaled="1"/>
            </a:gradFill>
            <a:ln>
              <a:noFill/>
            </a:ln>
            <a:extLst/>
          </p:spPr>
          <p:txBody>
            <a:bodyPr/>
            <a:lstStyle/>
            <a:p>
              <a:pPr>
                <a:defRPr/>
              </a:pPr>
              <a:endParaRPr lang="en-US">
                <a:latin typeface="Arial" charset="0"/>
              </a:endParaRPr>
            </a:p>
          </p:txBody>
        </p:sp>
      </p:grpSp>
      <p:grpSp>
        <p:nvGrpSpPr>
          <p:cNvPr id="3" name="Group 12"/>
          <p:cNvGrpSpPr>
            <a:grpSpLocks/>
          </p:cNvGrpSpPr>
          <p:nvPr/>
        </p:nvGrpSpPr>
        <p:grpSpPr bwMode="auto">
          <a:xfrm rot="16200000">
            <a:off x="5638800" y="5257800"/>
            <a:ext cx="914400" cy="762000"/>
            <a:chOff x="2592" y="768"/>
            <a:chExt cx="768" cy="768"/>
          </a:xfrm>
        </p:grpSpPr>
        <p:sp>
          <p:nvSpPr>
            <p:cNvPr id="20" name="Freeform 8"/>
            <p:cNvSpPr>
              <a:spLocks/>
            </p:cNvSpPr>
            <p:nvPr/>
          </p:nvSpPr>
          <p:spPr bwMode="gray">
            <a:xfrm>
              <a:off x="2617" y="766"/>
              <a:ext cx="377" cy="768"/>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31765"/>
                    <a:invGamma/>
                  </a:schemeClr>
                </a:gs>
              </a:gsLst>
              <a:lin ang="0" scaled="1"/>
            </a:gradFill>
            <a:ln>
              <a:noFill/>
            </a:ln>
            <a:extLst/>
          </p:spPr>
          <p:txBody>
            <a:bodyPr/>
            <a:lstStyle/>
            <a:p>
              <a:pPr>
                <a:defRPr/>
              </a:pPr>
              <a:endParaRPr lang="en-US">
                <a:latin typeface="Arial" charset="0"/>
              </a:endParaRPr>
            </a:p>
          </p:txBody>
        </p:sp>
        <p:sp>
          <p:nvSpPr>
            <p:cNvPr id="21" name="Freeform 10"/>
            <p:cNvSpPr>
              <a:spLocks/>
            </p:cNvSpPr>
            <p:nvPr/>
          </p:nvSpPr>
          <p:spPr bwMode="gray">
            <a:xfrm flipH="1">
              <a:off x="2976" y="766"/>
              <a:ext cx="384" cy="768"/>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1"/>
                </a:gs>
                <a:gs pos="100000">
                  <a:schemeClr val="accent1">
                    <a:gamma/>
                    <a:tint val="31765"/>
                    <a:invGamma/>
                  </a:schemeClr>
                </a:gs>
              </a:gsLst>
              <a:lin ang="0" scaled="1"/>
            </a:gradFill>
            <a:ln>
              <a:noFill/>
            </a:ln>
            <a:extLst/>
          </p:spPr>
          <p:txBody>
            <a:bodyPr/>
            <a:lstStyle/>
            <a:p>
              <a:pPr>
                <a:defRPr/>
              </a:pPr>
              <a:endParaRPr lang="en-US">
                <a:latin typeface="Arial" charset="0"/>
              </a:endParaRPr>
            </a:p>
          </p:txBody>
        </p:sp>
      </p:grpSp>
      <p:grpSp>
        <p:nvGrpSpPr>
          <p:cNvPr id="5" name="Group 12"/>
          <p:cNvGrpSpPr>
            <a:grpSpLocks/>
          </p:cNvGrpSpPr>
          <p:nvPr/>
        </p:nvGrpSpPr>
        <p:grpSpPr bwMode="auto">
          <a:xfrm rot="16200000">
            <a:off x="5257007" y="2361407"/>
            <a:ext cx="1219200" cy="763587"/>
            <a:chOff x="2592" y="766"/>
            <a:chExt cx="768" cy="847"/>
          </a:xfrm>
        </p:grpSpPr>
        <p:sp>
          <p:nvSpPr>
            <p:cNvPr id="23" name="Freeform 8"/>
            <p:cNvSpPr>
              <a:spLocks/>
            </p:cNvSpPr>
            <p:nvPr/>
          </p:nvSpPr>
          <p:spPr bwMode="gray">
            <a:xfrm>
              <a:off x="2611" y="766"/>
              <a:ext cx="377" cy="768"/>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31765"/>
                    <a:invGamma/>
                  </a:schemeClr>
                </a:gs>
              </a:gsLst>
              <a:lin ang="0" scaled="1"/>
            </a:gradFill>
            <a:ln>
              <a:noFill/>
            </a:ln>
            <a:extLst/>
          </p:spPr>
          <p:txBody>
            <a:bodyPr/>
            <a:lstStyle/>
            <a:p>
              <a:pPr>
                <a:defRPr/>
              </a:pPr>
              <a:endParaRPr lang="en-US">
                <a:latin typeface="Arial" charset="0"/>
              </a:endParaRPr>
            </a:p>
          </p:txBody>
        </p:sp>
        <p:sp>
          <p:nvSpPr>
            <p:cNvPr id="24" name="Freeform 10"/>
            <p:cNvSpPr>
              <a:spLocks/>
            </p:cNvSpPr>
            <p:nvPr/>
          </p:nvSpPr>
          <p:spPr bwMode="gray">
            <a:xfrm flipH="1">
              <a:off x="2976" y="845"/>
              <a:ext cx="384" cy="768"/>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1"/>
                </a:gs>
                <a:gs pos="100000">
                  <a:schemeClr val="accent1">
                    <a:gamma/>
                    <a:tint val="31765"/>
                    <a:invGamma/>
                  </a:schemeClr>
                </a:gs>
              </a:gsLst>
              <a:lin ang="0" scaled="1"/>
            </a:gradFill>
            <a:ln>
              <a:noFill/>
            </a:ln>
            <a:extLst/>
          </p:spPr>
          <p:txBody>
            <a:bodyPr/>
            <a:lstStyle/>
            <a:p>
              <a:pPr>
                <a:defRPr/>
              </a:pPr>
              <a:endParaRPr lang="en-US">
                <a:latin typeface="Arial" charset="0"/>
              </a:endParaRPr>
            </a:p>
          </p:txBody>
        </p:sp>
      </p:grpSp>
    </p:spTree>
    <p:extLst>
      <p:ext uri="{BB962C8B-B14F-4D97-AF65-F5344CB8AC3E}">
        <p14:creationId xmlns:p14="http://schemas.microsoft.com/office/powerpoint/2010/main" val="2172850972"/>
      </p:ext>
    </p:extLst>
  </p:cSld>
  <p:clrMapOvr>
    <a:masterClrMapping/>
  </p:clrMapOvr>
  <p:transition>
    <p:dissolv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box(in)">
                                      <p:cBhvr>
                                        <p:cTn id="7" dur="500"/>
                                        <p:tgtEl>
                                          <p:spTgt spid="15"/>
                                        </p:tgtEl>
                                      </p:cBhvr>
                                    </p:animEffect>
                                  </p:childTnLst>
                                </p:cTn>
                              </p:par>
                              <p:par>
                                <p:cTn id="8" presetID="4" presetClass="entr" presetSubtype="16"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box(in)">
                                      <p:cBhvr>
                                        <p:cTn id="10" dur="500"/>
                                        <p:tgtEl>
                                          <p:spTgt spid="2"/>
                                        </p:tgtEl>
                                      </p:cBhvr>
                                    </p:animEffect>
                                  </p:childTnLst>
                                </p:cTn>
                              </p:par>
                              <p:par>
                                <p:cTn id="11" presetID="4" presetClass="entr" presetSubtype="16"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box(in)">
                                      <p:cBhvr>
                                        <p:cTn id="13" dur="500"/>
                                        <p:tgtEl>
                                          <p:spTgt spid="10"/>
                                        </p:tgtEl>
                                      </p:cBhvr>
                                    </p:animEffect>
                                  </p:childTnLst>
                                </p:cTn>
                              </p:par>
                              <p:par>
                                <p:cTn id="14" presetID="4" presetClass="entr" presetSubtype="16"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box(in)">
                                      <p:cBhvr>
                                        <p:cTn id="16" dur="500"/>
                                        <p:tgtEl>
                                          <p:spTgt spid="11"/>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 presetClass="entr" presetSubtype="16" fill="hold" grpId="0" nodeType="clickEffect">
                                  <p:stCondLst>
                                    <p:cond delay="0"/>
                                  </p:stCondLst>
                                  <p:childTnLst>
                                    <p:set>
                                      <p:cBhvr>
                                        <p:cTn id="20" dur="1" fill="hold">
                                          <p:stCondLst>
                                            <p:cond delay="0"/>
                                          </p:stCondLst>
                                        </p:cTn>
                                        <p:tgtEl>
                                          <p:spTgt spid="8206"/>
                                        </p:tgtEl>
                                        <p:attrNameLst>
                                          <p:attrName>style.visibility</p:attrName>
                                        </p:attrNameLst>
                                      </p:cBhvr>
                                      <p:to>
                                        <p:strVal val="visible"/>
                                      </p:to>
                                    </p:set>
                                    <p:animEffect transition="in" filter="box(in)">
                                      <p:cBhvr>
                                        <p:cTn id="21" dur="500"/>
                                        <p:tgtEl>
                                          <p:spTgt spid="8206"/>
                                        </p:tgtEl>
                                      </p:cBhvr>
                                    </p:animEffect>
                                  </p:childTnLst>
                                </p:cTn>
                              </p:par>
                              <p:par>
                                <p:cTn id="22" presetID="4" presetClass="entr" presetSubtype="16" fill="hold" grpId="0" nodeType="withEffect">
                                  <p:stCondLst>
                                    <p:cond delay="0"/>
                                  </p:stCondLst>
                                  <p:childTnLst>
                                    <p:set>
                                      <p:cBhvr>
                                        <p:cTn id="23" dur="1" fill="hold">
                                          <p:stCondLst>
                                            <p:cond delay="0"/>
                                          </p:stCondLst>
                                        </p:cTn>
                                        <p:tgtEl>
                                          <p:spTgt spid="8207"/>
                                        </p:tgtEl>
                                        <p:attrNameLst>
                                          <p:attrName>style.visibility</p:attrName>
                                        </p:attrNameLst>
                                      </p:cBhvr>
                                      <p:to>
                                        <p:strVal val="visible"/>
                                      </p:to>
                                    </p:set>
                                    <p:animEffect transition="in" filter="box(in)">
                                      <p:cBhvr>
                                        <p:cTn id="24" dur="500"/>
                                        <p:tgtEl>
                                          <p:spTgt spid="8207"/>
                                        </p:tgtEl>
                                      </p:cBhvr>
                                    </p:animEffect>
                                  </p:childTnLst>
                                </p:cTn>
                              </p:par>
                              <p:par>
                                <p:cTn id="25" presetID="4" presetClass="entr" presetSubtype="16"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box(in)">
                                      <p:cBhvr>
                                        <p:cTn id="27" dur="500"/>
                                        <p:tgtEl>
                                          <p:spTgt spid="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box(in)">
                                      <p:cBhvr>
                                        <p:cTn id="32" dur="500"/>
                                        <p:tgtEl>
                                          <p:spTgt spid="3"/>
                                        </p:tgtEl>
                                      </p:cBhvr>
                                    </p:animEffect>
                                  </p:childTnLst>
                                </p:cTn>
                              </p:par>
                              <p:par>
                                <p:cTn id="33" presetID="4" presetClass="entr" presetSubtype="16" fill="hold" grpId="0" nodeType="withEffect">
                                  <p:stCondLst>
                                    <p:cond delay="0"/>
                                  </p:stCondLst>
                                  <p:childTnLst>
                                    <p:set>
                                      <p:cBhvr>
                                        <p:cTn id="34" dur="1" fill="hold">
                                          <p:stCondLst>
                                            <p:cond delay="0"/>
                                          </p:stCondLst>
                                        </p:cTn>
                                        <p:tgtEl>
                                          <p:spTgt spid="8208"/>
                                        </p:tgtEl>
                                        <p:attrNameLst>
                                          <p:attrName>style.visibility</p:attrName>
                                        </p:attrNameLst>
                                      </p:cBhvr>
                                      <p:to>
                                        <p:strVal val="visible"/>
                                      </p:to>
                                    </p:set>
                                    <p:animEffect transition="in" filter="box(in)">
                                      <p:cBhvr>
                                        <p:cTn id="35" dur="500"/>
                                        <p:tgtEl>
                                          <p:spTgt spid="8208"/>
                                        </p:tgtEl>
                                      </p:cBhvr>
                                    </p:animEffect>
                                  </p:childTnLst>
                                </p:cTn>
                              </p:par>
                              <p:par>
                                <p:cTn id="36" presetID="4" presetClass="entr" presetSubtype="16" fill="hold" grpId="0" nodeType="withEffect">
                                  <p:stCondLst>
                                    <p:cond delay="0"/>
                                  </p:stCondLst>
                                  <p:childTnLst>
                                    <p:set>
                                      <p:cBhvr>
                                        <p:cTn id="37" dur="1" fill="hold">
                                          <p:stCondLst>
                                            <p:cond delay="0"/>
                                          </p:stCondLst>
                                        </p:cTn>
                                        <p:tgtEl>
                                          <p:spTgt spid="8209"/>
                                        </p:tgtEl>
                                        <p:attrNameLst>
                                          <p:attrName>style.visibility</p:attrName>
                                        </p:attrNameLst>
                                      </p:cBhvr>
                                      <p:to>
                                        <p:strVal val="visible"/>
                                      </p:to>
                                    </p:set>
                                    <p:animEffect transition="in" filter="box(in)">
                                      <p:cBhvr>
                                        <p:cTn id="38" dur="500"/>
                                        <p:tgtEl>
                                          <p:spTgt spid="8209"/>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nodeType="clickEffect">
                                  <p:stCondLst>
                                    <p:cond delay="0"/>
                                  </p:stCondLst>
                                  <p:childTnLst>
                                    <p:set>
                                      <p:cBhvr>
                                        <p:cTn id="42" dur="1" fill="hold">
                                          <p:stCondLst>
                                            <p:cond delay="0"/>
                                          </p:stCondLst>
                                        </p:cTn>
                                        <p:tgtEl>
                                          <p:spTgt spid="4"/>
                                        </p:tgtEl>
                                        <p:attrNameLst>
                                          <p:attrName>style.visibility</p:attrName>
                                        </p:attrNameLst>
                                      </p:cBhvr>
                                      <p:to>
                                        <p:strVal val="visible"/>
                                      </p:to>
                                    </p:set>
                                    <p:animEffect transition="in" filter="checkerboard(across)">
                                      <p:cBhvr>
                                        <p:cTn id="4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06" grpId="0" animBg="1"/>
      <p:bldP spid="8207" grpId="0" animBg="1"/>
      <p:bldP spid="8208" grpId="0" animBg="1"/>
      <p:bldP spid="8209"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Content Placeholder 2"/>
          <p:cNvSpPr>
            <a:spLocks noGrp="1"/>
          </p:cNvSpPr>
          <p:nvPr>
            <p:ph idx="1"/>
          </p:nvPr>
        </p:nvSpPr>
        <p:spPr/>
        <p:txBody>
          <a:bodyPr/>
          <a:lstStyle/>
          <a:p>
            <a:pPr>
              <a:buFont typeface="Arial" panose="020B0604020202020204" pitchFamily="34" charset="0"/>
              <a:buNone/>
            </a:pPr>
            <a:endParaRPr lang="en-US" altLang="en-US" smtClean="0"/>
          </a:p>
        </p:txBody>
      </p:sp>
      <p:sp>
        <p:nvSpPr>
          <p:cNvPr id="12" name="Title 3"/>
          <p:cNvSpPr txBox="1">
            <a:spLocks/>
          </p:cNvSpPr>
          <p:nvPr/>
        </p:nvSpPr>
        <p:spPr bwMode="auto">
          <a:xfrm>
            <a:off x="2286000" y="304800"/>
            <a:ext cx="7543800" cy="762000"/>
          </a:xfrm>
          <a:prstGeom prst="roundRect">
            <a:avLst/>
          </a:prstGeom>
          <a:ln w="9525">
            <a:noFill/>
            <a:miter lim="800000"/>
            <a:headEnd/>
            <a:tailEnd/>
          </a:ln>
        </p:spPr>
        <p:style>
          <a:lnRef idx="0">
            <a:schemeClr val="accent4"/>
          </a:lnRef>
          <a:fillRef idx="3">
            <a:schemeClr val="accent4"/>
          </a:fillRef>
          <a:effectRef idx="3">
            <a:schemeClr val="accent4"/>
          </a:effectRef>
          <a:fontRef idx="minor">
            <a:schemeClr val="lt1"/>
          </a:fontRef>
        </p:style>
        <p:txBody>
          <a:bodyPr anchor="ctr"/>
          <a:lstStyle/>
          <a:p>
            <a:pPr algn="ctr" eaLnBrk="0" hangingPunct="0">
              <a:defRPr/>
            </a:pPr>
            <a:endParaRPr lang="en-US" sz="3000" b="1" dirty="0">
              <a:solidFill>
                <a:schemeClr val="bg2"/>
              </a:solidFill>
              <a:latin typeface="Times New Roman" pitchFamily="18" charset="0"/>
              <a:cs typeface="Times New Roman" pitchFamily="18" charset="0"/>
            </a:endParaRPr>
          </a:p>
          <a:p>
            <a:pPr algn="ctr" eaLnBrk="0" hangingPunct="0">
              <a:buFont typeface="Wingdings" pitchFamily="2" charset="2"/>
              <a:buChar char="v"/>
              <a:defRPr/>
            </a:pPr>
            <a:r>
              <a:rPr lang="en-US" sz="3000" b="1" dirty="0" err="1">
                <a:solidFill>
                  <a:srgbClr val="FFFF00"/>
                </a:solidFill>
                <a:latin typeface="Times New Roman" pitchFamily="18" charset="0"/>
                <a:cs typeface="Times New Roman" pitchFamily="18" charset="0"/>
              </a:rPr>
              <a:t>Vật</a:t>
            </a:r>
            <a:r>
              <a:rPr lang="en-US" sz="3000" b="1" dirty="0">
                <a:solidFill>
                  <a:srgbClr val="FFFF00"/>
                </a:solidFill>
                <a:latin typeface="Times New Roman" pitchFamily="18" charset="0"/>
                <a:cs typeface="Times New Roman" pitchFamily="18" charset="0"/>
              </a:rPr>
              <a:t> </a:t>
            </a:r>
            <a:r>
              <a:rPr lang="en-US" sz="3000" b="1" dirty="0" err="1">
                <a:solidFill>
                  <a:srgbClr val="FFFF00"/>
                </a:solidFill>
                <a:latin typeface="Times New Roman" pitchFamily="18" charset="0"/>
                <a:cs typeface="Times New Roman" pitchFamily="18" charset="0"/>
              </a:rPr>
              <a:t>chất</a:t>
            </a:r>
            <a:r>
              <a:rPr lang="en-US" sz="3000" b="1" dirty="0">
                <a:solidFill>
                  <a:srgbClr val="FFFF00"/>
                </a:solidFill>
                <a:latin typeface="Times New Roman" pitchFamily="18" charset="0"/>
                <a:cs typeface="Times New Roman" pitchFamily="18" charset="0"/>
              </a:rPr>
              <a:t> </a:t>
            </a:r>
            <a:r>
              <a:rPr lang="en-US" sz="3000" b="1" dirty="0" err="1">
                <a:solidFill>
                  <a:srgbClr val="FFFF00"/>
                </a:solidFill>
                <a:latin typeface="Times New Roman" pitchFamily="18" charset="0"/>
                <a:cs typeface="Times New Roman" pitchFamily="18" charset="0"/>
              </a:rPr>
              <a:t>quyết</a:t>
            </a:r>
            <a:r>
              <a:rPr lang="en-US" sz="3000" b="1" dirty="0">
                <a:solidFill>
                  <a:srgbClr val="FFFF00"/>
                </a:solidFill>
                <a:latin typeface="Times New Roman" pitchFamily="18" charset="0"/>
                <a:cs typeface="Times New Roman" pitchFamily="18" charset="0"/>
              </a:rPr>
              <a:t> </a:t>
            </a:r>
            <a:r>
              <a:rPr lang="en-US" sz="3000" b="1" dirty="0" err="1">
                <a:solidFill>
                  <a:srgbClr val="FFFF00"/>
                </a:solidFill>
                <a:latin typeface="Times New Roman" pitchFamily="18" charset="0"/>
                <a:cs typeface="Times New Roman" pitchFamily="18" charset="0"/>
              </a:rPr>
              <a:t>định</a:t>
            </a:r>
            <a:r>
              <a:rPr lang="en-US" sz="3000" b="1" dirty="0">
                <a:solidFill>
                  <a:srgbClr val="FFFF00"/>
                </a:solidFill>
                <a:latin typeface="Times New Roman" pitchFamily="18" charset="0"/>
                <a:cs typeface="Times New Roman" pitchFamily="18" charset="0"/>
              </a:rPr>
              <a:t> </a:t>
            </a:r>
            <a:r>
              <a:rPr lang="en-US" sz="3000" b="1" dirty="0" err="1">
                <a:solidFill>
                  <a:srgbClr val="FFFF00"/>
                </a:solidFill>
                <a:latin typeface="Times New Roman" pitchFamily="18" charset="0"/>
                <a:cs typeface="Times New Roman" pitchFamily="18" charset="0"/>
              </a:rPr>
              <a:t>nội</a:t>
            </a:r>
            <a:r>
              <a:rPr lang="en-US" sz="3000" b="1" dirty="0">
                <a:solidFill>
                  <a:srgbClr val="FFFF00"/>
                </a:solidFill>
                <a:latin typeface="Times New Roman" pitchFamily="18" charset="0"/>
                <a:cs typeface="Times New Roman" pitchFamily="18" charset="0"/>
              </a:rPr>
              <a:t> dung </a:t>
            </a:r>
            <a:r>
              <a:rPr lang="en-US" sz="3000" b="1" dirty="0" err="1">
                <a:solidFill>
                  <a:srgbClr val="FFFF00"/>
                </a:solidFill>
                <a:latin typeface="Times New Roman" pitchFamily="18" charset="0"/>
                <a:cs typeface="Times New Roman" pitchFamily="18" charset="0"/>
              </a:rPr>
              <a:t>của</a:t>
            </a:r>
            <a:r>
              <a:rPr lang="en-US" sz="3000" b="1" dirty="0">
                <a:solidFill>
                  <a:srgbClr val="FFFF00"/>
                </a:solidFill>
                <a:latin typeface="Times New Roman" pitchFamily="18" charset="0"/>
                <a:cs typeface="Times New Roman" pitchFamily="18" charset="0"/>
              </a:rPr>
              <a:t> ý </a:t>
            </a:r>
            <a:r>
              <a:rPr lang="en-US" sz="3000" b="1" dirty="0" err="1">
                <a:solidFill>
                  <a:srgbClr val="FFFF00"/>
                </a:solidFill>
                <a:latin typeface="Times New Roman" pitchFamily="18" charset="0"/>
                <a:cs typeface="Times New Roman" pitchFamily="18" charset="0"/>
              </a:rPr>
              <a:t>thức</a:t>
            </a:r>
            <a:endParaRPr lang="en-US" sz="3000" b="1" dirty="0">
              <a:solidFill>
                <a:srgbClr val="FFFF00"/>
              </a:solidFill>
              <a:latin typeface="Times New Roman" pitchFamily="18" charset="0"/>
              <a:cs typeface="Times New Roman" pitchFamily="18" charset="0"/>
            </a:endParaRPr>
          </a:p>
          <a:p>
            <a:pPr algn="ctr" eaLnBrk="0" hangingPunct="0">
              <a:defRPr/>
            </a:pPr>
            <a:endParaRPr lang="en-US" sz="24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endParaRPr>
          </a:p>
        </p:txBody>
      </p:sp>
      <p:pic>
        <p:nvPicPr>
          <p:cNvPr id="9225" name="Picture 9" descr="http://3.bp.blogspot.com/-jbAmGcbF_Cc/UlIlH-BOzAI/AAAAAAAAaiU/441zrnz76b0/s1600/cuoc-song-trong-hang-dong.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24600" y="1219200"/>
            <a:ext cx="5029200" cy="457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p:cNvSpPr txBox="1">
            <a:spLocks noChangeArrowheads="1"/>
          </p:cNvSpPr>
          <p:nvPr/>
        </p:nvSpPr>
        <p:spPr bwMode="auto">
          <a:xfrm>
            <a:off x="1676400" y="6019801"/>
            <a:ext cx="4038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Constantia" panose="02030602050306030303" pitchFamily="18" charset="0"/>
                <a:cs typeface="Arial" panose="020B0604020202020204" pitchFamily="34" charset="0"/>
              </a:defRPr>
            </a:lvl1pPr>
            <a:lvl2pPr marL="742950" indent="-285750" eaLnBrk="0" hangingPunct="0">
              <a:defRPr>
                <a:solidFill>
                  <a:schemeClr val="tx1"/>
                </a:solidFill>
                <a:latin typeface="Constantia" panose="02030602050306030303" pitchFamily="18" charset="0"/>
                <a:cs typeface="Arial" panose="020B0604020202020204" pitchFamily="34" charset="0"/>
              </a:defRPr>
            </a:lvl2pPr>
            <a:lvl3pPr marL="1143000" indent="-228600" eaLnBrk="0" hangingPunct="0">
              <a:defRPr>
                <a:solidFill>
                  <a:schemeClr val="tx1"/>
                </a:solidFill>
                <a:latin typeface="Constantia" panose="02030602050306030303" pitchFamily="18" charset="0"/>
                <a:cs typeface="Arial" panose="020B0604020202020204" pitchFamily="34" charset="0"/>
              </a:defRPr>
            </a:lvl3pPr>
            <a:lvl4pPr marL="1600200" indent="-228600" eaLnBrk="0" hangingPunct="0">
              <a:defRPr>
                <a:solidFill>
                  <a:schemeClr val="tx1"/>
                </a:solidFill>
                <a:latin typeface="Constantia" panose="02030602050306030303" pitchFamily="18" charset="0"/>
                <a:cs typeface="Arial" panose="020B0604020202020204" pitchFamily="34" charset="0"/>
              </a:defRPr>
            </a:lvl4pPr>
            <a:lvl5pPr marL="2057400" indent="-228600" eaLnBrk="0" hangingPunct="0">
              <a:defRPr>
                <a:solidFill>
                  <a:schemeClr val="tx1"/>
                </a:solidFill>
                <a:latin typeface="Constantia" panose="02030602050306030303"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9pPr>
          </a:lstStyle>
          <a:p>
            <a:pPr algn="ctr" eaLnBrk="1" hangingPunct="1"/>
            <a:r>
              <a:rPr lang="en-US" altLang="en-US" b="1">
                <a:solidFill>
                  <a:srgbClr val="0000CC"/>
                </a:solidFill>
                <a:latin typeface="Times New Roman" panose="02020603050405020304" pitchFamily="18" charset="0"/>
                <a:cs typeface="Times New Roman" panose="02020603050405020304" pitchFamily="18" charset="0"/>
              </a:rPr>
              <a:t>SUY NGHĨ CỦA NGƯỜI GIÀU </a:t>
            </a:r>
          </a:p>
          <a:p>
            <a:pPr algn="ctr" eaLnBrk="1" hangingPunct="1"/>
            <a:r>
              <a:rPr lang="en-US" altLang="en-US" b="1">
                <a:solidFill>
                  <a:srgbClr val="0000CC"/>
                </a:solidFill>
                <a:latin typeface="Times New Roman" panose="02020603050405020304" pitchFamily="18" charset="0"/>
                <a:cs typeface="Times New Roman" panose="02020603050405020304" pitchFamily="18" charset="0"/>
              </a:rPr>
              <a:t>VÀ NGHÈO</a:t>
            </a:r>
          </a:p>
        </p:txBody>
      </p:sp>
      <p:sp>
        <p:nvSpPr>
          <p:cNvPr id="8" name="TextBox 7"/>
          <p:cNvSpPr txBox="1">
            <a:spLocks noChangeArrowheads="1"/>
          </p:cNvSpPr>
          <p:nvPr/>
        </p:nvSpPr>
        <p:spPr bwMode="auto">
          <a:xfrm>
            <a:off x="6172200" y="6019801"/>
            <a:ext cx="449580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Constantia" panose="02030602050306030303" pitchFamily="18" charset="0"/>
                <a:cs typeface="Arial" panose="020B0604020202020204" pitchFamily="34" charset="0"/>
              </a:defRPr>
            </a:lvl1pPr>
            <a:lvl2pPr marL="742950" indent="-285750" eaLnBrk="0" hangingPunct="0">
              <a:defRPr>
                <a:solidFill>
                  <a:schemeClr val="tx1"/>
                </a:solidFill>
                <a:latin typeface="Constantia" panose="02030602050306030303" pitchFamily="18" charset="0"/>
                <a:cs typeface="Arial" panose="020B0604020202020204" pitchFamily="34" charset="0"/>
              </a:defRPr>
            </a:lvl2pPr>
            <a:lvl3pPr marL="1143000" indent="-228600" eaLnBrk="0" hangingPunct="0">
              <a:defRPr>
                <a:solidFill>
                  <a:schemeClr val="tx1"/>
                </a:solidFill>
                <a:latin typeface="Constantia" panose="02030602050306030303" pitchFamily="18" charset="0"/>
                <a:cs typeface="Arial" panose="020B0604020202020204" pitchFamily="34" charset="0"/>
              </a:defRPr>
            </a:lvl3pPr>
            <a:lvl4pPr marL="1600200" indent="-228600" eaLnBrk="0" hangingPunct="0">
              <a:defRPr>
                <a:solidFill>
                  <a:schemeClr val="tx1"/>
                </a:solidFill>
                <a:latin typeface="Constantia" panose="02030602050306030303" pitchFamily="18" charset="0"/>
                <a:cs typeface="Arial" panose="020B0604020202020204" pitchFamily="34" charset="0"/>
              </a:defRPr>
            </a:lvl4pPr>
            <a:lvl5pPr marL="2057400" indent="-228600" eaLnBrk="0" hangingPunct="0">
              <a:defRPr>
                <a:solidFill>
                  <a:schemeClr val="tx1"/>
                </a:solidFill>
                <a:latin typeface="Constantia" panose="02030602050306030303"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9pPr>
          </a:lstStyle>
          <a:p>
            <a:pPr eaLnBrk="1" hangingPunct="1"/>
            <a:r>
              <a:rPr lang="en-US" altLang="en-US" sz="1700" b="1">
                <a:solidFill>
                  <a:srgbClr val="0000CC"/>
                </a:solidFill>
                <a:latin typeface="Times New Roman" panose="02020603050405020304" pitchFamily="18" charset="0"/>
                <a:cs typeface="Times New Roman" panose="02020603050405020304" pitchFamily="18" charset="0"/>
              </a:rPr>
              <a:t>CUỘC SỐNG CỦA NGƯỜI NGUYÊN THỦY</a:t>
            </a:r>
          </a:p>
        </p:txBody>
      </p:sp>
      <p:pic>
        <p:nvPicPr>
          <p:cNvPr id="9" name="Picture 5" descr="C:\Users\Administrator\Desktop\0324d-nguoi-giau-suy-nghi-lon-1373617072_650x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 y="1219200"/>
            <a:ext cx="5867400" cy="457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89525480"/>
      </p:ext>
    </p:extLst>
  </p:cSld>
  <p:clrMapOvr>
    <a:masterClrMapping/>
  </p:clrMapOvr>
  <p:transition>
    <p:wipe dir="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 presetClass="entr" presetSubtype="1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9225"/>
                                        </p:tgtEl>
                                        <p:attrNameLst>
                                          <p:attrName>style.visibility</p:attrName>
                                        </p:attrNameLst>
                                      </p:cBhvr>
                                      <p:to>
                                        <p:strVal val="visible"/>
                                      </p:to>
                                    </p:set>
                                    <p:animEffect transition="in" filter="checkerboard(across)">
                                      <p:cBhvr>
                                        <p:cTn id="12" dur="500"/>
                                        <p:tgtEl>
                                          <p:spTgt spid="9225"/>
                                        </p:tgtEl>
                                      </p:cBhvr>
                                    </p:animEffect>
                                  </p:childTnLst>
                                </p:cTn>
                              </p:par>
                              <p:par>
                                <p:cTn id="13" presetID="5" presetClass="entr" presetSubtype="1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checkerboard(across)">
                                      <p:cBhvr>
                                        <p:cTn id="15" dur="500"/>
                                        <p:tgtEl>
                                          <p:spTgt spid="8"/>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1" presetClass="entr" presetSubtype="1" fill="hold"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wheel(1)">
                                      <p:cBhvr>
                                        <p:cTn id="20"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Content Placeholder 2"/>
          <p:cNvSpPr>
            <a:spLocks noGrp="1"/>
          </p:cNvSpPr>
          <p:nvPr>
            <p:ph idx="1"/>
          </p:nvPr>
        </p:nvSpPr>
        <p:spPr/>
        <p:txBody>
          <a:bodyPr/>
          <a:lstStyle/>
          <a:p>
            <a:pPr>
              <a:buFont typeface="Arial" panose="020B0604020202020204" pitchFamily="34" charset="0"/>
              <a:buNone/>
            </a:pPr>
            <a:endParaRPr lang="en-US" altLang="en-US" smtClean="0"/>
          </a:p>
        </p:txBody>
      </p:sp>
      <p:sp>
        <p:nvSpPr>
          <p:cNvPr id="12" name="Title 3"/>
          <p:cNvSpPr txBox="1">
            <a:spLocks/>
          </p:cNvSpPr>
          <p:nvPr/>
        </p:nvSpPr>
        <p:spPr bwMode="auto">
          <a:xfrm>
            <a:off x="2286000" y="304800"/>
            <a:ext cx="7543800" cy="762000"/>
          </a:xfrm>
          <a:prstGeom prst="roundRect">
            <a:avLst/>
          </a:prstGeom>
          <a:ln w="9525">
            <a:noFill/>
            <a:miter lim="800000"/>
            <a:headEnd/>
            <a:tailEnd/>
          </a:ln>
        </p:spPr>
        <p:style>
          <a:lnRef idx="0">
            <a:schemeClr val="accent4"/>
          </a:lnRef>
          <a:fillRef idx="3">
            <a:schemeClr val="accent4"/>
          </a:fillRef>
          <a:effectRef idx="3">
            <a:schemeClr val="accent4"/>
          </a:effectRef>
          <a:fontRef idx="minor">
            <a:schemeClr val="lt1"/>
          </a:fontRef>
        </p:style>
        <p:txBody>
          <a:bodyPr anchor="ctr"/>
          <a:lstStyle/>
          <a:p>
            <a:pPr algn="ctr" eaLnBrk="0" hangingPunct="0">
              <a:defRPr/>
            </a:pPr>
            <a:endParaRPr lang="en-US" sz="3000" b="1" dirty="0">
              <a:solidFill>
                <a:schemeClr val="bg2"/>
              </a:solidFill>
              <a:latin typeface="Times New Roman" pitchFamily="18" charset="0"/>
              <a:cs typeface="Times New Roman" pitchFamily="18" charset="0"/>
            </a:endParaRPr>
          </a:p>
          <a:p>
            <a:pPr algn="ctr" eaLnBrk="0" hangingPunct="0">
              <a:buFont typeface="Wingdings" pitchFamily="2" charset="2"/>
              <a:buChar char="v"/>
              <a:defRPr/>
            </a:pPr>
            <a:r>
              <a:rPr lang="en-US" sz="3000" b="1" dirty="0" err="1">
                <a:solidFill>
                  <a:srgbClr val="FFFF00"/>
                </a:solidFill>
                <a:latin typeface="Times New Roman" pitchFamily="18" charset="0"/>
                <a:cs typeface="Times New Roman" pitchFamily="18" charset="0"/>
              </a:rPr>
              <a:t>Vật</a:t>
            </a:r>
            <a:r>
              <a:rPr lang="en-US" sz="3000" b="1" dirty="0">
                <a:solidFill>
                  <a:srgbClr val="FFFF00"/>
                </a:solidFill>
                <a:latin typeface="Times New Roman" pitchFamily="18" charset="0"/>
                <a:cs typeface="Times New Roman" pitchFamily="18" charset="0"/>
              </a:rPr>
              <a:t> </a:t>
            </a:r>
            <a:r>
              <a:rPr lang="en-US" sz="3000" b="1" dirty="0" err="1">
                <a:solidFill>
                  <a:srgbClr val="FFFF00"/>
                </a:solidFill>
                <a:latin typeface="Times New Roman" pitchFamily="18" charset="0"/>
                <a:cs typeface="Times New Roman" pitchFamily="18" charset="0"/>
              </a:rPr>
              <a:t>chất</a:t>
            </a:r>
            <a:r>
              <a:rPr lang="en-US" sz="3000" b="1" dirty="0">
                <a:solidFill>
                  <a:srgbClr val="FFFF00"/>
                </a:solidFill>
                <a:latin typeface="Times New Roman" pitchFamily="18" charset="0"/>
                <a:cs typeface="Times New Roman" pitchFamily="18" charset="0"/>
              </a:rPr>
              <a:t> </a:t>
            </a:r>
            <a:r>
              <a:rPr lang="en-US" sz="3000" b="1" dirty="0" err="1">
                <a:solidFill>
                  <a:srgbClr val="FFFF00"/>
                </a:solidFill>
                <a:latin typeface="Times New Roman" pitchFamily="18" charset="0"/>
                <a:cs typeface="Times New Roman" pitchFamily="18" charset="0"/>
              </a:rPr>
              <a:t>quyết</a:t>
            </a:r>
            <a:r>
              <a:rPr lang="en-US" sz="3000" b="1" dirty="0">
                <a:solidFill>
                  <a:srgbClr val="FFFF00"/>
                </a:solidFill>
                <a:latin typeface="Times New Roman" pitchFamily="18" charset="0"/>
                <a:cs typeface="Times New Roman" pitchFamily="18" charset="0"/>
              </a:rPr>
              <a:t> </a:t>
            </a:r>
            <a:r>
              <a:rPr lang="en-US" sz="3000" b="1" err="1">
                <a:solidFill>
                  <a:srgbClr val="FFFF00"/>
                </a:solidFill>
                <a:latin typeface="Times New Roman" pitchFamily="18" charset="0"/>
                <a:cs typeface="Times New Roman" pitchFamily="18" charset="0"/>
              </a:rPr>
              <a:t>định</a:t>
            </a:r>
            <a:r>
              <a:rPr lang="en-US" sz="3000" b="1">
                <a:solidFill>
                  <a:srgbClr val="FFFF00"/>
                </a:solidFill>
                <a:latin typeface="Times New Roman" pitchFamily="18" charset="0"/>
                <a:cs typeface="Times New Roman" pitchFamily="18" charset="0"/>
              </a:rPr>
              <a:t> </a:t>
            </a:r>
            <a:r>
              <a:rPr lang="en-US" sz="3000" b="1" smtClean="0">
                <a:solidFill>
                  <a:srgbClr val="FFFF00"/>
                </a:solidFill>
                <a:latin typeface="Times New Roman" pitchFamily="18" charset="0"/>
                <a:cs typeface="Times New Roman" pitchFamily="18" charset="0"/>
              </a:rPr>
              <a:t>bản chất của ý thức</a:t>
            </a:r>
            <a:endParaRPr lang="en-US" sz="3000" b="1" dirty="0">
              <a:solidFill>
                <a:srgbClr val="FFFF00"/>
              </a:solidFill>
              <a:latin typeface="Times New Roman" pitchFamily="18" charset="0"/>
              <a:cs typeface="Times New Roman" pitchFamily="18" charset="0"/>
            </a:endParaRPr>
          </a:p>
          <a:p>
            <a:pPr algn="ctr" eaLnBrk="0" hangingPunct="0">
              <a:defRPr/>
            </a:pPr>
            <a:endParaRPr lang="en-US" sz="24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endParaRPr>
          </a:p>
        </p:txBody>
      </p:sp>
      <p:pic>
        <p:nvPicPr>
          <p:cNvPr id="1026" name="Picture 2" descr="Di tích lịch sử Địa đạo Củ Chi – Kỳ quan nghệ thuật quân sự độc đáo – Mega  Stor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8600" y="1371600"/>
            <a:ext cx="6315075" cy="53340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Quân Giải Phóng Miền Nam Và Chiến Thuật Du Kích Đánh Bại Lính Mỹ Ngụy -  Phim Lẻ Chiến Tranh VN - YouTub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43675" y="1371600"/>
            <a:ext cx="5495925" cy="5181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03191868"/>
      </p:ext>
    </p:extLst>
  </p:cSld>
  <p:clrMapOvr>
    <a:masterClrMapping/>
  </p:clrMapOvr>
  <p:transition>
    <p:wipe dir="r"/>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Title 1"/>
          <p:cNvSpPr>
            <a:spLocks noGrp="1"/>
          </p:cNvSpPr>
          <p:nvPr>
            <p:ph type="title"/>
          </p:nvPr>
        </p:nvSpPr>
        <p:spPr/>
        <p:txBody>
          <a:bodyPr/>
          <a:lstStyle/>
          <a:p>
            <a:endParaRPr lang="en-US" altLang="en-US" smtClean="0"/>
          </a:p>
        </p:txBody>
      </p:sp>
      <p:sp>
        <p:nvSpPr>
          <p:cNvPr id="12291" name="Content Placeholder 2"/>
          <p:cNvSpPr>
            <a:spLocks noGrp="1"/>
          </p:cNvSpPr>
          <p:nvPr>
            <p:ph idx="1"/>
          </p:nvPr>
        </p:nvSpPr>
        <p:spPr/>
        <p:txBody>
          <a:bodyPr/>
          <a:lstStyle/>
          <a:p>
            <a:endParaRPr lang="en-US" altLang="en-US" smtClean="0"/>
          </a:p>
        </p:txBody>
      </p:sp>
      <p:sp>
        <p:nvSpPr>
          <p:cNvPr id="8" name="Title 3"/>
          <p:cNvSpPr txBox="1">
            <a:spLocks/>
          </p:cNvSpPr>
          <p:nvPr/>
        </p:nvSpPr>
        <p:spPr bwMode="auto">
          <a:xfrm>
            <a:off x="533400" y="228600"/>
            <a:ext cx="11506200" cy="838200"/>
          </a:xfrm>
          <a:prstGeom prst="roundRect">
            <a:avLst/>
          </a:prstGeom>
          <a:ln w="9525">
            <a:noFill/>
            <a:miter lim="800000"/>
            <a:headEnd/>
            <a:tailEnd/>
          </a:ln>
        </p:spPr>
        <p:style>
          <a:lnRef idx="0">
            <a:schemeClr val="accent4"/>
          </a:lnRef>
          <a:fillRef idx="3">
            <a:schemeClr val="accent4"/>
          </a:fillRef>
          <a:effectRef idx="3">
            <a:schemeClr val="accent4"/>
          </a:effectRef>
          <a:fontRef idx="minor">
            <a:schemeClr val="lt1"/>
          </a:fontRef>
        </p:style>
        <p:txBody>
          <a:bodyPr anchor="ctr"/>
          <a:lstStyle/>
          <a:p>
            <a:pPr algn="ctr" eaLnBrk="0" hangingPunct="0">
              <a:defRPr/>
            </a:pPr>
            <a:endParaRPr lang="en-US" sz="2400" b="1" dirty="0">
              <a:solidFill>
                <a:srgbClr val="FFFF00"/>
              </a:solidFill>
              <a:latin typeface="Times New Roman" pitchFamily="18" charset="0"/>
              <a:cs typeface="Times New Roman" pitchFamily="18" charset="0"/>
            </a:endParaRPr>
          </a:p>
          <a:p>
            <a:pPr algn="ctr" eaLnBrk="0" hangingPunct="0">
              <a:buFont typeface="Wingdings" pitchFamily="2" charset="2"/>
              <a:buChar char="v"/>
              <a:defRPr/>
            </a:pPr>
            <a:r>
              <a:rPr lang="en-US" sz="3200" b="1" dirty="0" err="1">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Vật</a:t>
            </a:r>
            <a:r>
              <a:rPr lang="en-US" sz="32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chất</a:t>
            </a:r>
            <a:r>
              <a:rPr lang="en-US" sz="32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quyết</a:t>
            </a:r>
            <a:r>
              <a:rPr lang="en-US" sz="32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định</a:t>
            </a:r>
            <a:r>
              <a:rPr lang="en-US" sz="32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err="1">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sự</a:t>
            </a:r>
            <a:r>
              <a:rPr lang="en-US" sz="3200" b="1">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smtClean="0">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vận động, phát triển của </a:t>
            </a:r>
            <a:r>
              <a:rPr lang="en-US" sz="32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ý </a:t>
            </a:r>
            <a:r>
              <a:rPr lang="en-US" sz="3200" b="1" dirty="0" err="1">
                <a:solidFill>
                  <a:srgbClr val="FFFF00"/>
                </a:solidFill>
                <a:effectLst>
                  <a:outerShdw blurRad="38100" dist="38100" dir="2700000" algn="tl">
                    <a:srgbClr val="000000">
                      <a:alpha val="43137"/>
                    </a:srgbClr>
                  </a:outerShdw>
                </a:effectLst>
                <a:latin typeface="Times New Roman" pitchFamily="18" charset="0"/>
                <a:cs typeface="Times New Roman" pitchFamily="18" charset="0"/>
              </a:rPr>
              <a:t>thức</a:t>
            </a:r>
            <a:endParaRPr lang="en-US" sz="32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endParaRPr>
          </a:p>
          <a:p>
            <a:pPr algn="ctr" eaLnBrk="0" hangingPunct="0">
              <a:defRPr/>
            </a:pPr>
            <a:endParaRPr lang="en-US" sz="2400" b="1" dirty="0">
              <a:solidFill>
                <a:srgbClr val="FFFF00"/>
              </a:solidFill>
              <a:effectLst>
                <a:outerShdw blurRad="38100" dist="38100" dir="2700000" algn="tl">
                  <a:srgbClr val="000000">
                    <a:alpha val="43137"/>
                  </a:srgbClr>
                </a:outerShdw>
              </a:effectLst>
              <a:latin typeface="Times New Roman" pitchFamily="18" charset="0"/>
              <a:cs typeface="Times New Roman" pitchFamily="18" charset="0"/>
            </a:endParaRPr>
          </a:p>
        </p:txBody>
      </p:sp>
      <p:pic>
        <p:nvPicPr>
          <p:cNvPr id="12295" name="Picture 3" descr="C:\Users\Administrator\Desktop\cach_mang_40.jpg"/>
          <p:cNvPicPr>
            <a:picLocks noChangeAspect="1" noChangeArrowheads="1"/>
          </p:cNvPicPr>
          <p:nvPr/>
        </p:nvPicPr>
        <p:blipFill>
          <a:blip r:embed="rId2">
            <a:extLst>
              <a:ext uri="{28A0092B-C50C-407E-A947-70E740481C1C}">
                <a14:useLocalDpi xmlns:a14="http://schemas.microsoft.com/office/drawing/2010/main" val="0"/>
              </a:ext>
            </a:extLst>
          </a:blip>
          <a:srcRect t="8228"/>
          <a:stretch>
            <a:fillRect/>
          </a:stretch>
        </p:blipFill>
        <p:spPr bwMode="auto">
          <a:xfrm>
            <a:off x="152400" y="1171576"/>
            <a:ext cx="11734800" cy="553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95931198"/>
      </p:ext>
    </p:extLst>
  </p:cSld>
  <p:clrMapOvr>
    <a:masterClrMapping/>
  </p:clrMapOvr>
  <p:transition>
    <p:dissolv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1001 các hình Background powerpoint đẹp nhất 2020">
            <a:extLst>
              <a:ext uri="{FF2B5EF4-FFF2-40B4-BE49-F238E27FC236}">
                <a16:creationId xmlns:a16="http://schemas.microsoft.com/office/drawing/2014/main" id="{64864BC3-156C-4C38-814E-08CE3A1FCA1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E796B576-6FB1-4350-8A64-5C1432F0E8C4}"/>
              </a:ext>
            </a:extLst>
          </p:cNvPr>
          <p:cNvSpPr txBox="1"/>
          <p:nvPr/>
        </p:nvSpPr>
        <p:spPr>
          <a:xfrm>
            <a:off x="2558605" y="193109"/>
            <a:ext cx="8023539" cy="707886"/>
          </a:xfrm>
          <a:prstGeom prst="rect">
            <a:avLst/>
          </a:prstGeom>
          <a:noFill/>
        </p:spPr>
        <p:txBody>
          <a:bodyPr wrap="square">
            <a:spAutoFit/>
          </a:body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sz="2000" b="0" i="0" u="none" strike="noStrike" kern="1200" cap="none" spc="0" normalizeH="0" baseline="0" noProof="0" dirty="0" err="1">
                <a:ln>
                  <a:noFill/>
                </a:ln>
                <a:solidFill>
                  <a:srgbClr val="002060"/>
                </a:solidFill>
                <a:effectLst/>
                <a:uLnTx/>
                <a:uFillTx/>
                <a:latin typeface="Arial"/>
                <a:ea typeface="+mn-ea"/>
                <a:cs typeface="+mn-cs"/>
              </a:rPr>
              <a:t>Những</a:t>
            </a:r>
            <a:r>
              <a:rPr kumimoji="0" lang="en-US" sz="2000" b="0" i="0" u="none" strike="noStrike" kern="1200" cap="none" spc="0" normalizeH="0" baseline="0" noProof="0" dirty="0">
                <a:ln>
                  <a:noFill/>
                </a:ln>
                <a:solidFill>
                  <a:srgbClr val="002060"/>
                </a:solidFill>
                <a:effectLst/>
                <a:uLnTx/>
                <a:uFillTx/>
                <a:latin typeface="Arial"/>
                <a:ea typeface="+mn-ea"/>
                <a:cs typeface="+mn-cs"/>
              </a:rPr>
              <a:t> </a:t>
            </a:r>
            <a:r>
              <a:rPr kumimoji="0" lang="en-US" sz="2000" b="1" i="0" u="none" strike="noStrike" kern="1200" cap="none" spc="0" normalizeH="0" baseline="0" noProof="0" dirty="0" err="1">
                <a:ln>
                  <a:noFill/>
                </a:ln>
                <a:solidFill>
                  <a:srgbClr val="002060"/>
                </a:solidFill>
                <a:effectLst/>
                <a:uLnTx/>
                <a:uFillTx/>
                <a:latin typeface="Arial"/>
                <a:ea typeface="+mn-ea"/>
                <a:cs typeface="+mn-cs"/>
              </a:rPr>
              <a:t>phát</a:t>
            </a:r>
            <a:r>
              <a:rPr kumimoji="0" lang="en-US" sz="2000" b="1" i="0" u="none" strike="noStrike" kern="1200" cap="none" spc="0" normalizeH="0" baseline="0" noProof="0" dirty="0">
                <a:ln>
                  <a:noFill/>
                </a:ln>
                <a:solidFill>
                  <a:srgbClr val="002060"/>
                </a:solidFill>
                <a:effectLst/>
                <a:uLnTx/>
                <a:uFillTx/>
                <a:latin typeface="Arial"/>
                <a:ea typeface="+mn-ea"/>
                <a:cs typeface="+mn-cs"/>
              </a:rPr>
              <a:t> </a:t>
            </a:r>
            <a:r>
              <a:rPr kumimoji="0" lang="en-US" sz="2000" b="1" i="0" u="none" strike="noStrike" kern="1200" cap="none" spc="0" normalizeH="0" baseline="0" noProof="0" dirty="0" err="1">
                <a:ln>
                  <a:noFill/>
                </a:ln>
                <a:solidFill>
                  <a:srgbClr val="002060"/>
                </a:solidFill>
                <a:effectLst/>
                <a:uLnTx/>
                <a:uFillTx/>
                <a:latin typeface="Arial"/>
                <a:ea typeface="+mn-ea"/>
                <a:cs typeface="+mn-cs"/>
              </a:rPr>
              <a:t>minh</a:t>
            </a:r>
            <a:r>
              <a:rPr kumimoji="0" lang="en-US" sz="2000" b="1" i="0" u="none" strike="noStrike" kern="1200" cap="none" spc="0" normalizeH="0" baseline="0" noProof="0" dirty="0">
                <a:ln>
                  <a:noFill/>
                </a:ln>
                <a:solidFill>
                  <a:srgbClr val="002060"/>
                </a:solidFill>
                <a:effectLst/>
                <a:uLnTx/>
                <a:uFillTx/>
                <a:latin typeface="Arial"/>
                <a:ea typeface="+mn-ea"/>
                <a:cs typeface="+mn-cs"/>
              </a:rPr>
              <a:t> </a:t>
            </a:r>
            <a:r>
              <a:rPr kumimoji="0" lang="en-US" sz="2000" b="0" i="0" u="none" strike="noStrike" kern="1200" cap="none" spc="0" normalizeH="0" baseline="0" noProof="0" dirty="0" err="1">
                <a:ln>
                  <a:noFill/>
                </a:ln>
                <a:solidFill>
                  <a:srgbClr val="002060"/>
                </a:solidFill>
                <a:effectLst/>
                <a:uLnTx/>
                <a:uFillTx/>
                <a:latin typeface="Arial"/>
                <a:ea typeface="+mn-ea"/>
                <a:cs typeface="+mn-cs"/>
              </a:rPr>
              <a:t>quan</a:t>
            </a:r>
            <a:r>
              <a:rPr kumimoji="0" lang="en-US" sz="2000" b="0" i="0" u="none" strike="noStrike" kern="1200" cap="none" spc="0" normalizeH="0" baseline="0" noProof="0" dirty="0">
                <a:ln>
                  <a:noFill/>
                </a:ln>
                <a:solidFill>
                  <a:srgbClr val="002060"/>
                </a:solidFill>
                <a:effectLst/>
                <a:uLnTx/>
                <a:uFillTx/>
                <a:latin typeface="Arial"/>
                <a:ea typeface="+mn-ea"/>
                <a:cs typeface="+mn-cs"/>
              </a:rPr>
              <a:t> </a:t>
            </a:r>
            <a:r>
              <a:rPr kumimoji="0" lang="en-US" sz="2000" b="0" i="0" u="none" strike="noStrike" kern="1200" cap="none" spc="0" normalizeH="0" baseline="0" noProof="0" dirty="0" err="1">
                <a:ln>
                  <a:noFill/>
                </a:ln>
                <a:solidFill>
                  <a:srgbClr val="002060"/>
                </a:solidFill>
                <a:effectLst/>
                <a:uLnTx/>
                <a:uFillTx/>
                <a:latin typeface="Arial"/>
                <a:ea typeface="+mn-ea"/>
                <a:cs typeface="+mn-cs"/>
              </a:rPr>
              <a:t>trọng</a:t>
            </a:r>
            <a:r>
              <a:rPr kumimoji="0" lang="en-US" sz="2000" b="0" i="0" u="none" strike="noStrike" kern="1200" cap="none" spc="0" normalizeH="0" baseline="0" noProof="0" dirty="0">
                <a:ln>
                  <a:noFill/>
                </a:ln>
                <a:solidFill>
                  <a:srgbClr val="002060"/>
                </a:solidFill>
                <a:effectLst/>
                <a:uLnTx/>
                <a:uFillTx/>
                <a:latin typeface="Arial"/>
                <a:ea typeface="+mn-ea"/>
                <a:cs typeface="+mn-cs"/>
              </a:rPr>
              <a:t> </a:t>
            </a:r>
            <a:r>
              <a:rPr kumimoji="0" lang="en-US" sz="2000" b="0" i="0" u="none" strike="noStrike" kern="1200" cap="none" spc="0" normalizeH="0" baseline="0" noProof="0" dirty="0" err="1">
                <a:ln>
                  <a:noFill/>
                </a:ln>
                <a:solidFill>
                  <a:srgbClr val="002060"/>
                </a:solidFill>
                <a:effectLst/>
                <a:uLnTx/>
                <a:uFillTx/>
                <a:latin typeface="Arial"/>
                <a:ea typeface="+mn-ea"/>
                <a:cs typeface="+mn-cs"/>
              </a:rPr>
              <a:t>của</a:t>
            </a:r>
            <a:r>
              <a:rPr kumimoji="0" lang="en-US" sz="2000" b="0" i="0" u="none" strike="noStrike" kern="1200" cap="none" spc="0" normalizeH="0" baseline="0" noProof="0" dirty="0">
                <a:ln>
                  <a:noFill/>
                </a:ln>
                <a:solidFill>
                  <a:srgbClr val="002060"/>
                </a:solidFill>
                <a:effectLst/>
                <a:uLnTx/>
                <a:uFillTx/>
                <a:latin typeface="Arial"/>
                <a:ea typeface="+mn-ea"/>
                <a:cs typeface="+mn-cs"/>
              </a:rPr>
              <a:t> </a:t>
            </a:r>
            <a:r>
              <a:rPr kumimoji="0" lang="en-US" sz="2000" b="0" i="0" u="none" strike="noStrike" kern="1200" cap="none" spc="0" normalizeH="0" baseline="0" noProof="0" dirty="0" err="1">
                <a:ln>
                  <a:noFill/>
                </a:ln>
                <a:solidFill>
                  <a:srgbClr val="002060"/>
                </a:solidFill>
                <a:effectLst/>
                <a:uLnTx/>
                <a:uFillTx/>
                <a:latin typeface="Arial"/>
                <a:ea typeface="+mn-ea"/>
                <a:cs typeface="+mn-cs"/>
              </a:rPr>
              <a:t>cuộc</a:t>
            </a:r>
            <a:r>
              <a:rPr kumimoji="0" lang="en-US" sz="2000" b="0" i="0" u="none" strike="noStrike" kern="1200" cap="none" spc="0" normalizeH="0" baseline="0" noProof="0" dirty="0">
                <a:ln>
                  <a:noFill/>
                </a:ln>
                <a:solidFill>
                  <a:srgbClr val="002060"/>
                </a:solidFill>
                <a:effectLst/>
                <a:uLnTx/>
                <a:uFillTx/>
                <a:latin typeface="Arial"/>
                <a:ea typeface="+mn-ea"/>
                <a:cs typeface="+mn-cs"/>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002060"/>
                </a:solidFill>
                <a:effectLst/>
                <a:uLnTx/>
                <a:uFillTx/>
                <a:latin typeface="Arial"/>
                <a:ea typeface="+mn-ea"/>
                <a:cs typeface="+mn-cs"/>
              </a:rPr>
              <a:t>cách</a:t>
            </a:r>
            <a:r>
              <a:rPr kumimoji="0" lang="en-US" sz="2000" b="0" i="0" u="none" strike="noStrike" kern="1200" cap="none" spc="0" normalizeH="0" baseline="0" noProof="0" dirty="0">
                <a:ln>
                  <a:noFill/>
                </a:ln>
                <a:solidFill>
                  <a:srgbClr val="002060"/>
                </a:solidFill>
                <a:effectLst/>
                <a:uLnTx/>
                <a:uFillTx/>
                <a:latin typeface="Arial"/>
                <a:ea typeface="+mn-ea"/>
                <a:cs typeface="+mn-cs"/>
              </a:rPr>
              <a:t> </a:t>
            </a:r>
            <a:r>
              <a:rPr kumimoji="0" lang="en-US" sz="2000" b="0" i="0" u="none" strike="noStrike" kern="1200" cap="none" spc="0" normalizeH="0" baseline="0" noProof="0" dirty="0" err="1">
                <a:ln>
                  <a:noFill/>
                </a:ln>
                <a:solidFill>
                  <a:srgbClr val="002060"/>
                </a:solidFill>
                <a:effectLst/>
                <a:uLnTx/>
                <a:uFillTx/>
                <a:latin typeface="Arial"/>
                <a:ea typeface="+mn-ea"/>
                <a:cs typeface="+mn-cs"/>
              </a:rPr>
              <a:t>mạng</a:t>
            </a:r>
            <a:r>
              <a:rPr kumimoji="0" lang="en-US" sz="2000" b="0" i="0" u="none" strike="noStrike" kern="1200" cap="none" spc="0" normalizeH="0" baseline="0" noProof="0" dirty="0">
                <a:ln>
                  <a:noFill/>
                </a:ln>
                <a:solidFill>
                  <a:srgbClr val="002060"/>
                </a:solidFill>
                <a:effectLst/>
                <a:uLnTx/>
                <a:uFillTx/>
                <a:latin typeface="Arial"/>
                <a:ea typeface="+mn-ea"/>
                <a:cs typeface="+mn-cs"/>
              </a:rPr>
              <a:t> </a:t>
            </a:r>
            <a:r>
              <a:rPr kumimoji="0" lang="en-US" sz="2000" b="0" i="0" u="none" strike="noStrike" kern="1200" cap="none" spc="0" normalizeH="0" baseline="0" noProof="0" dirty="0" err="1">
                <a:ln>
                  <a:noFill/>
                </a:ln>
                <a:solidFill>
                  <a:srgbClr val="002060"/>
                </a:solidFill>
                <a:effectLst/>
                <a:uLnTx/>
                <a:uFillTx/>
                <a:latin typeface="Arial"/>
                <a:ea typeface="+mn-ea"/>
                <a:cs typeface="+mn-cs"/>
              </a:rPr>
              <a:t>công</a:t>
            </a:r>
            <a:r>
              <a:rPr kumimoji="0" lang="en-US" sz="2000" b="0" i="0" u="none" strike="noStrike" kern="1200" cap="none" spc="0" normalizeH="0" baseline="0" noProof="0" dirty="0">
                <a:ln>
                  <a:noFill/>
                </a:ln>
                <a:solidFill>
                  <a:srgbClr val="002060"/>
                </a:solidFill>
                <a:effectLst/>
                <a:uLnTx/>
                <a:uFillTx/>
                <a:latin typeface="Arial"/>
                <a:ea typeface="+mn-ea"/>
                <a:cs typeface="+mn-cs"/>
              </a:rPr>
              <a:t> </a:t>
            </a:r>
            <a:r>
              <a:rPr kumimoji="0" lang="en-US" sz="2000" b="0" i="0" u="none" strike="noStrike" kern="1200" cap="none" spc="0" normalizeH="0" baseline="0" noProof="0" dirty="0" err="1">
                <a:ln>
                  <a:noFill/>
                </a:ln>
                <a:solidFill>
                  <a:srgbClr val="002060"/>
                </a:solidFill>
                <a:effectLst/>
                <a:uLnTx/>
                <a:uFillTx/>
                <a:latin typeface="Arial"/>
                <a:ea typeface="+mn-ea"/>
                <a:cs typeface="+mn-cs"/>
              </a:rPr>
              <a:t>nghiệp</a:t>
            </a:r>
            <a:r>
              <a:rPr kumimoji="0" lang="en-US" sz="2000" b="0" i="0" u="none" strike="noStrike" kern="1200" cap="none" spc="0" normalizeH="0" baseline="0" noProof="0" dirty="0">
                <a:ln>
                  <a:noFill/>
                </a:ln>
                <a:solidFill>
                  <a:srgbClr val="002060"/>
                </a:solidFill>
                <a:effectLst/>
                <a:uLnTx/>
                <a:uFillTx/>
                <a:latin typeface="Arial"/>
                <a:ea typeface="+mn-ea"/>
                <a:cs typeface="+mn-cs"/>
              </a:rPr>
              <a:t> </a:t>
            </a:r>
            <a:r>
              <a:rPr kumimoji="0" lang="en-US" sz="2000" b="0" i="0" u="none" strike="noStrike" kern="1200" cap="none" spc="0" normalizeH="0" baseline="0" noProof="0" dirty="0" err="1">
                <a:ln>
                  <a:noFill/>
                </a:ln>
                <a:solidFill>
                  <a:srgbClr val="002060"/>
                </a:solidFill>
                <a:effectLst/>
                <a:uLnTx/>
                <a:uFillTx/>
                <a:latin typeface="Arial"/>
                <a:ea typeface="+mn-ea"/>
                <a:cs typeface="+mn-cs"/>
              </a:rPr>
              <a:t>lần</a:t>
            </a:r>
            <a:r>
              <a:rPr kumimoji="0" lang="en-US" sz="2000" b="0" i="0" u="none" strike="noStrike" kern="1200" cap="none" spc="0" normalizeH="0" baseline="0" noProof="0" dirty="0">
                <a:ln>
                  <a:noFill/>
                </a:ln>
                <a:solidFill>
                  <a:srgbClr val="002060"/>
                </a:solidFill>
                <a:effectLst/>
                <a:uLnTx/>
                <a:uFillTx/>
                <a:latin typeface="Arial"/>
                <a:ea typeface="+mn-ea"/>
                <a:cs typeface="+mn-cs"/>
              </a:rPr>
              <a:t> </a:t>
            </a:r>
            <a:r>
              <a:rPr kumimoji="0" lang="en-US" sz="2000" b="0" i="0" u="none" strike="noStrike" kern="1200" cap="none" spc="0" normalizeH="0" baseline="0" noProof="0" dirty="0" err="1">
                <a:ln>
                  <a:noFill/>
                </a:ln>
                <a:solidFill>
                  <a:srgbClr val="002060"/>
                </a:solidFill>
                <a:effectLst/>
                <a:uLnTx/>
                <a:uFillTx/>
                <a:latin typeface="Arial"/>
                <a:ea typeface="+mn-ea"/>
                <a:cs typeface="+mn-cs"/>
              </a:rPr>
              <a:t>thứ</a:t>
            </a:r>
            <a:r>
              <a:rPr kumimoji="0" lang="en-US" sz="2000" b="0" i="0" u="none" strike="noStrike" kern="1200" cap="none" spc="0" normalizeH="0" baseline="0" noProof="0" dirty="0">
                <a:ln>
                  <a:noFill/>
                </a:ln>
                <a:solidFill>
                  <a:srgbClr val="002060"/>
                </a:solidFill>
                <a:effectLst/>
                <a:uLnTx/>
                <a:uFillTx/>
                <a:latin typeface="Arial"/>
                <a:ea typeface="+mn-ea"/>
                <a:cs typeface="+mn-cs"/>
              </a:rPr>
              <a:t> </a:t>
            </a:r>
            <a:r>
              <a:rPr kumimoji="0" lang="en-US" sz="2000" b="0" i="0" u="none" strike="noStrike" kern="1200" cap="none" spc="0" normalizeH="0" baseline="0" noProof="0" dirty="0" err="1">
                <a:ln>
                  <a:noFill/>
                </a:ln>
                <a:solidFill>
                  <a:srgbClr val="002060"/>
                </a:solidFill>
                <a:effectLst/>
                <a:uLnTx/>
                <a:uFillTx/>
                <a:latin typeface="Arial"/>
                <a:ea typeface="+mn-ea"/>
                <a:cs typeface="+mn-cs"/>
              </a:rPr>
              <a:t>hai</a:t>
            </a:r>
            <a:endParaRPr kumimoji="0" lang="en-US" sz="2000" b="0" i="0" u="none" strike="noStrike" kern="1200" cap="none" spc="0" normalizeH="0" baseline="0" noProof="0" dirty="0">
              <a:ln>
                <a:noFill/>
              </a:ln>
              <a:solidFill>
                <a:srgbClr val="002060"/>
              </a:solidFill>
              <a:effectLst/>
              <a:uLnTx/>
              <a:uFillTx/>
              <a:latin typeface="Arial"/>
              <a:ea typeface="+mn-ea"/>
              <a:cs typeface="+mn-cs"/>
            </a:endParaRPr>
          </a:p>
        </p:txBody>
      </p:sp>
      <p:pic>
        <p:nvPicPr>
          <p:cNvPr id="4" name="Picture 2" descr="Sở Giáo Dục Và Đào Tạo Vĩnh Phúc">
            <a:extLst>
              <a:ext uri="{FF2B5EF4-FFF2-40B4-BE49-F238E27FC236}">
                <a16:creationId xmlns:a16="http://schemas.microsoft.com/office/drawing/2014/main" id="{5547DF32-D8BB-4EFE-9D65-CA4AE4E9F3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4416" y="1093906"/>
            <a:ext cx="4121641" cy="2718119"/>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descr="Cuộc cách mạng công nghiệp lần thứ 2 » Thuận Nhật">
            <a:extLst>
              <a:ext uri="{FF2B5EF4-FFF2-40B4-BE49-F238E27FC236}">
                <a16:creationId xmlns:a16="http://schemas.microsoft.com/office/drawing/2014/main" id="{869B38E3-5C71-4B56-883C-1C5BC33D0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45973" y="1103530"/>
            <a:ext cx="4121642" cy="2718118"/>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8" descr="QUY TRÌNH LUYỆN THÉP BESSEMER VÀ CÁCH MÀ NÓ THAY ĐỔI THẾ GIỚI">
            <a:extLst>
              <a:ext uri="{FF2B5EF4-FFF2-40B4-BE49-F238E27FC236}">
                <a16:creationId xmlns:a16="http://schemas.microsoft.com/office/drawing/2014/main" id="{5BF33771-C3EF-47F3-B979-BD8779EC237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33795" y="4019225"/>
            <a:ext cx="3600986" cy="2348785"/>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47D242DE-AE71-4D4E-BDC7-70F7EE5A2219}"/>
              </a:ext>
            </a:extLst>
          </p:cNvPr>
          <p:cNvSpPr txBox="1"/>
          <p:nvPr/>
        </p:nvSpPr>
        <p:spPr>
          <a:xfrm>
            <a:off x="1820281" y="6353920"/>
            <a:ext cx="3447178" cy="369332"/>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10101"/>
                </a:solidFill>
                <a:effectLst/>
                <a:uLnTx/>
                <a:uFillTx/>
                <a:latin typeface="Muli"/>
                <a:ea typeface="+mn-ea"/>
                <a:cs typeface="+mn-cs"/>
              </a:rPr>
              <a:t>Công</a:t>
            </a:r>
            <a:r>
              <a:rPr kumimoji="0" lang="en-US" sz="1800" b="0" i="0" u="none" strike="noStrike" kern="1200" cap="none" spc="0" normalizeH="0" baseline="0" noProof="0" dirty="0">
                <a:ln>
                  <a:noFill/>
                </a:ln>
                <a:solidFill>
                  <a:srgbClr val="010101"/>
                </a:solidFill>
                <a:effectLst/>
                <a:uLnTx/>
                <a:uFillTx/>
                <a:latin typeface="Muli"/>
                <a:ea typeface="+mn-ea"/>
                <a:cs typeface="+mn-cs"/>
              </a:rPr>
              <a:t> </a:t>
            </a:r>
            <a:r>
              <a:rPr kumimoji="0" lang="en-US" sz="1800" b="0" i="0" u="none" strike="noStrike" kern="1200" cap="none" spc="0" normalizeH="0" baseline="0" noProof="0" dirty="0" err="1">
                <a:ln>
                  <a:noFill/>
                </a:ln>
                <a:solidFill>
                  <a:srgbClr val="010101"/>
                </a:solidFill>
                <a:effectLst/>
                <a:uLnTx/>
                <a:uFillTx/>
                <a:latin typeface="Muli"/>
                <a:ea typeface="+mn-ea"/>
                <a:cs typeface="+mn-cs"/>
              </a:rPr>
              <a:t>nghệ</a:t>
            </a:r>
            <a:r>
              <a:rPr kumimoji="0" lang="en-US" sz="1800" b="0" i="0" u="none" strike="noStrike" kern="1200" cap="none" spc="0" normalizeH="0" baseline="0" noProof="0" dirty="0">
                <a:ln>
                  <a:noFill/>
                </a:ln>
                <a:solidFill>
                  <a:srgbClr val="010101"/>
                </a:solidFill>
                <a:effectLst/>
                <a:uLnTx/>
                <a:uFillTx/>
                <a:latin typeface="Muli"/>
                <a:ea typeface="+mn-ea"/>
                <a:cs typeface="+mn-cs"/>
              </a:rPr>
              <a:t> </a:t>
            </a:r>
            <a:r>
              <a:rPr kumimoji="0" lang="en-US" sz="1800" b="0" i="0" u="none" strike="noStrike" kern="1200" cap="none" spc="0" normalizeH="0" baseline="0" noProof="0" dirty="0" err="1">
                <a:ln>
                  <a:noFill/>
                </a:ln>
                <a:solidFill>
                  <a:srgbClr val="010101"/>
                </a:solidFill>
                <a:effectLst/>
                <a:uLnTx/>
                <a:uFillTx/>
                <a:latin typeface="Muli"/>
                <a:ea typeface="+mn-ea"/>
                <a:cs typeface="+mn-cs"/>
              </a:rPr>
              <a:t>luyện</a:t>
            </a:r>
            <a:r>
              <a:rPr kumimoji="0" lang="en-US" sz="1800" b="0" i="0" u="none" strike="noStrike" kern="1200" cap="none" spc="0" normalizeH="0" baseline="0" noProof="0" dirty="0">
                <a:ln>
                  <a:noFill/>
                </a:ln>
                <a:solidFill>
                  <a:srgbClr val="010101"/>
                </a:solidFill>
                <a:effectLst/>
                <a:uLnTx/>
                <a:uFillTx/>
                <a:latin typeface="Muli"/>
                <a:ea typeface="+mn-ea"/>
                <a:cs typeface="+mn-cs"/>
              </a:rPr>
              <a:t> </a:t>
            </a:r>
            <a:r>
              <a:rPr kumimoji="0" lang="en-US" sz="1800" b="0" i="0" u="none" strike="noStrike" kern="1200" cap="none" spc="0" normalizeH="0" baseline="0" noProof="0" dirty="0" err="1">
                <a:ln>
                  <a:noFill/>
                </a:ln>
                <a:solidFill>
                  <a:srgbClr val="010101"/>
                </a:solidFill>
                <a:effectLst/>
                <a:uLnTx/>
                <a:uFillTx/>
                <a:latin typeface="Muli"/>
                <a:ea typeface="+mn-ea"/>
                <a:cs typeface="+mn-cs"/>
              </a:rPr>
              <a:t>thép</a:t>
            </a:r>
            <a:r>
              <a:rPr kumimoji="0" lang="en-US" sz="1800" b="0" i="0" u="none" strike="noStrike" kern="1200" cap="none" spc="0" normalizeH="0" baseline="0" noProof="0" dirty="0">
                <a:ln>
                  <a:noFill/>
                </a:ln>
                <a:solidFill>
                  <a:srgbClr val="010101"/>
                </a:solidFill>
                <a:effectLst/>
                <a:uLnTx/>
                <a:uFillTx/>
                <a:latin typeface="Muli"/>
                <a:ea typeface="+mn-ea"/>
                <a:cs typeface="+mn-cs"/>
              </a:rPr>
              <a:t> Bessemer </a:t>
            </a:r>
            <a:endParaRPr kumimoji="0" lang="en-US" sz="1800" b="0" i="0" u="none" strike="noStrike" kern="1200" cap="none" spc="0" normalizeH="0" baseline="0" noProof="0" dirty="0">
              <a:ln>
                <a:noFill/>
              </a:ln>
              <a:solidFill>
                <a:srgbClr val="494B58"/>
              </a:solidFill>
              <a:effectLst/>
              <a:uLnTx/>
              <a:uFillTx/>
              <a:latin typeface="Arial"/>
              <a:ea typeface="+mn-ea"/>
              <a:cs typeface="+mn-cs"/>
            </a:endParaRPr>
          </a:p>
        </p:txBody>
      </p:sp>
      <p:pic>
        <p:nvPicPr>
          <p:cNvPr id="9" name="Picture 10" descr="Cuộc cách mạng công nghiệp lần thứ 2 » Thuận Nhật">
            <a:extLst>
              <a:ext uri="{FF2B5EF4-FFF2-40B4-BE49-F238E27FC236}">
                <a16:creationId xmlns:a16="http://schemas.microsoft.com/office/drawing/2014/main" id="{422E0368-1188-423D-9733-27CBFC9E4D7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87045" y="4005134"/>
            <a:ext cx="2900027" cy="2718118"/>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4" descr="Thuyết Quản lý theo khoa học của Frederick Winslow Taylor |  nhaquanlytuonglai.wordpress.com">
            <a:extLst>
              <a:ext uri="{FF2B5EF4-FFF2-40B4-BE49-F238E27FC236}">
                <a16:creationId xmlns:a16="http://schemas.microsoft.com/office/drawing/2014/main" id="{FB814973-AA30-4A6A-8E9C-5EBF0D63EC5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266628" y="4021584"/>
            <a:ext cx="3600987" cy="2346426"/>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a16="http://schemas.microsoft.com/office/drawing/2014/main" id="{999F7042-8AE9-4F4B-99B9-2B43CF7AAC95}"/>
              </a:ext>
            </a:extLst>
          </p:cNvPr>
          <p:cNvSpPr txBox="1"/>
          <p:nvPr/>
        </p:nvSpPr>
        <p:spPr>
          <a:xfrm>
            <a:off x="8266628" y="6305182"/>
            <a:ext cx="3680543" cy="369332"/>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10101"/>
                </a:solidFill>
                <a:effectLst/>
                <a:uLnTx/>
                <a:uFillTx/>
                <a:latin typeface="Muli"/>
                <a:ea typeface="+mn-ea"/>
                <a:cs typeface="+mn-cs"/>
              </a:rPr>
              <a:t>Thuyết</a:t>
            </a:r>
            <a:r>
              <a:rPr kumimoji="0" lang="en-US" sz="1800" b="0" i="0" u="none" strike="noStrike" kern="1200" cap="none" spc="0" normalizeH="0" baseline="0" noProof="0" dirty="0">
                <a:ln>
                  <a:noFill/>
                </a:ln>
                <a:solidFill>
                  <a:srgbClr val="010101"/>
                </a:solidFill>
                <a:effectLst/>
                <a:uLnTx/>
                <a:uFillTx/>
                <a:latin typeface="Muli"/>
                <a:ea typeface="+mn-ea"/>
                <a:cs typeface="+mn-cs"/>
              </a:rPr>
              <a:t> </a:t>
            </a:r>
            <a:r>
              <a:rPr kumimoji="0" lang="en-US" sz="1800" b="0" i="0" u="none" strike="noStrike" kern="1200" cap="none" spc="0" normalizeH="0" baseline="0" noProof="0" dirty="0" err="1">
                <a:ln>
                  <a:noFill/>
                </a:ln>
                <a:solidFill>
                  <a:srgbClr val="010101"/>
                </a:solidFill>
                <a:effectLst/>
                <a:uLnTx/>
                <a:uFillTx/>
                <a:latin typeface="Muli"/>
                <a:ea typeface="+mn-ea"/>
                <a:cs typeface="+mn-cs"/>
              </a:rPr>
              <a:t>quản</a:t>
            </a:r>
            <a:r>
              <a:rPr kumimoji="0" lang="en-US" sz="1800" b="0" i="0" u="none" strike="noStrike" kern="1200" cap="none" spc="0" normalizeH="0" baseline="0" noProof="0" dirty="0">
                <a:ln>
                  <a:noFill/>
                </a:ln>
                <a:solidFill>
                  <a:srgbClr val="010101"/>
                </a:solidFill>
                <a:effectLst/>
                <a:uLnTx/>
                <a:uFillTx/>
                <a:latin typeface="Muli"/>
                <a:ea typeface="+mn-ea"/>
                <a:cs typeface="+mn-cs"/>
              </a:rPr>
              <a:t> </a:t>
            </a:r>
            <a:r>
              <a:rPr kumimoji="0" lang="en-US" sz="1800" b="0" i="0" u="none" strike="noStrike" kern="1200" cap="none" spc="0" normalizeH="0" baseline="0" noProof="0" dirty="0" err="1">
                <a:ln>
                  <a:noFill/>
                </a:ln>
                <a:solidFill>
                  <a:srgbClr val="010101"/>
                </a:solidFill>
                <a:effectLst/>
                <a:uLnTx/>
                <a:uFillTx/>
                <a:latin typeface="Muli"/>
                <a:ea typeface="+mn-ea"/>
                <a:cs typeface="+mn-cs"/>
              </a:rPr>
              <a:t>lý</a:t>
            </a:r>
            <a:r>
              <a:rPr kumimoji="0" lang="en-US" sz="1800" b="0" i="0" u="none" strike="noStrike" kern="1200" cap="none" spc="0" normalizeH="0" baseline="0" noProof="0" dirty="0">
                <a:ln>
                  <a:noFill/>
                </a:ln>
                <a:solidFill>
                  <a:srgbClr val="010101"/>
                </a:solidFill>
                <a:effectLst/>
                <a:uLnTx/>
                <a:uFillTx/>
                <a:latin typeface="Muli"/>
                <a:ea typeface="+mn-ea"/>
                <a:cs typeface="+mn-cs"/>
              </a:rPr>
              <a:t> khoa </a:t>
            </a:r>
            <a:r>
              <a:rPr kumimoji="0" lang="en-US" sz="1800" b="0" i="0" u="none" strike="noStrike" kern="1200" cap="none" spc="0" normalizeH="0" baseline="0" noProof="0" dirty="0" err="1">
                <a:ln>
                  <a:noFill/>
                </a:ln>
                <a:solidFill>
                  <a:srgbClr val="010101"/>
                </a:solidFill>
                <a:effectLst/>
                <a:uLnTx/>
                <a:uFillTx/>
                <a:latin typeface="Muli"/>
                <a:ea typeface="+mn-ea"/>
                <a:cs typeface="+mn-cs"/>
              </a:rPr>
              <a:t>học</a:t>
            </a:r>
            <a:r>
              <a:rPr kumimoji="0" lang="en-US" sz="1800" b="0" i="0" u="none" strike="noStrike" kern="1200" cap="none" spc="0" normalizeH="0" baseline="0" noProof="0" dirty="0">
                <a:ln>
                  <a:noFill/>
                </a:ln>
                <a:solidFill>
                  <a:srgbClr val="010101"/>
                </a:solidFill>
                <a:effectLst/>
                <a:uLnTx/>
                <a:uFillTx/>
                <a:latin typeface="Muli"/>
                <a:ea typeface="+mn-ea"/>
                <a:cs typeface="+mn-cs"/>
              </a:rPr>
              <a:t> </a:t>
            </a:r>
            <a:r>
              <a:rPr kumimoji="0" lang="en-US" sz="1800" b="0" i="0" u="none" strike="noStrike" kern="1200" cap="none" spc="0" normalizeH="0" baseline="0" noProof="0" dirty="0" err="1">
                <a:ln>
                  <a:noFill/>
                </a:ln>
                <a:solidFill>
                  <a:srgbClr val="010101"/>
                </a:solidFill>
                <a:effectLst/>
                <a:uLnTx/>
                <a:uFillTx/>
                <a:latin typeface="Muli"/>
                <a:ea typeface="+mn-ea"/>
                <a:cs typeface="+mn-cs"/>
              </a:rPr>
              <a:t>của</a:t>
            </a:r>
            <a:r>
              <a:rPr kumimoji="0" lang="en-US" sz="1800" b="0" i="0" u="none" strike="noStrike" kern="1200" cap="none" spc="0" normalizeH="0" baseline="0" noProof="0" dirty="0">
                <a:ln>
                  <a:noFill/>
                </a:ln>
                <a:solidFill>
                  <a:srgbClr val="010101"/>
                </a:solidFill>
                <a:effectLst/>
                <a:uLnTx/>
                <a:uFillTx/>
                <a:latin typeface="Muli"/>
                <a:ea typeface="+mn-ea"/>
                <a:cs typeface="+mn-cs"/>
              </a:rPr>
              <a:t> Taylor</a:t>
            </a:r>
            <a:endParaRPr kumimoji="0" lang="en-US" sz="1800" b="0" i="0" u="none" strike="noStrike" kern="1200" cap="none" spc="0" normalizeH="0" baseline="0" noProof="0" dirty="0">
              <a:ln>
                <a:noFill/>
              </a:ln>
              <a:solidFill>
                <a:srgbClr val="494B58"/>
              </a:solidFill>
              <a:effectLst/>
              <a:uLnTx/>
              <a:uFillTx/>
              <a:latin typeface="Arial"/>
              <a:ea typeface="+mn-ea"/>
              <a:cs typeface="+mn-cs"/>
            </a:endParaRPr>
          </a:p>
        </p:txBody>
      </p:sp>
    </p:spTree>
    <p:extLst>
      <p:ext uri="{BB962C8B-B14F-4D97-AF65-F5344CB8AC3E}">
        <p14:creationId xmlns:p14="http://schemas.microsoft.com/office/powerpoint/2010/main" val="3167242218"/>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8" name="Picture 2" descr="Clinical Research Powerpoint Background">
            <a:extLst>
              <a:ext uri="{FF2B5EF4-FFF2-40B4-BE49-F238E27FC236}">
                <a16:creationId xmlns:a16="http://schemas.microsoft.com/office/drawing/2014/main" id="{44459DF1-81A1-4898-8F1C-7BA844A98B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107576"/>
            <a:ext cx="12192000" cy="1750423"/>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id="{7F28BF9C-8D11-4695-966A-4942F4AF69E0}"/>
              </a:ext>
            </a:extLst>
          </p:cNvPr>
          <p:cNvSpPr>
            <a:spLocks noChangeShapeType="1"/>
          </p:cNvSpPr>
          <p:nvPr/>
        </p:nvSpPr>
        <p:spPr bwMode="auto">
          <a:xfrm rot="10800000">
            <a:off x="2166601" y="732970"/>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 name="Line 7">
            <a:extLst>
              <a:ext uri="{FF2B5EF4-FFF2-40B4-BE49-F238E27FC236}">
                <a16:creationId xmlns:a16="http://schemas.microsoft.com/office/drawing/2014/main" id="{D6155808-B1ED-4658-97C8-209A545253E0}"/>
              </a:ext>
            </a:extLst>
          </p:cNvPr>
          <p:cNvSpPr>
            <a:spLocks noChangeShapeType="1"/>
          </p:cNvSpPr>
          <p:nvPr/>
        </p:nvSpPr>
        <p:spPr bwMode="auto">
          <a:xfrm rot="10800000">
            <a:off x="4154625" y="732971"/>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8" name="TextBox 7">
            <a:extLst>
              <a:ext uri="{FF2B5EF4-FFF2-40B4-BE49-F238E27FC236}">
                <a16:creationId xmlns:a16="http://schemas.microsoft.com/office/drawing/2014/main" id="{23EA04B5-1078-49A4-907D-38CC64AB0F35}"/>
              </a:ext>
            </a:extLst>
          </p:cNvPr>
          <p:cNvSpPr txBox="1"/>
          <p:nvPr/>
        </p:nvSpPr>
        <p:spPr>
          <a:xfrm>
            <a:off x="2427038" y="1857015"/>
            <a:ext cx="7337923" cy="400110"/>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Khái</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quát</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lịch</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sử</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các</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cuộc</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cách</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mạng</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công</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nghiệp</a:t>
            </a:r>
            <a:endPar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endParaRPr>
          </a:p>
        </p:txBody>
      </p:sp>
      <p:sp>
        <p:nvSpPr>
          <p:cNvPr id="9" name="TextBox 8">
            <a:extLst>
              <a:ext uri="{FF2B5EF4-FFF2-40B4-BE49-F238E27FC236}">
                <a16:creationId xmlns:a16="http://schemas.microsoft.com/office/drawing/2014/main" id="{EBD586AC-4FF9-46AB-B55E-2C42B371AACE}"/>
              </a:ext>
            </a:extLst>
          </p:cNvPr>
          <p:cNvSpPr txBox="1"/>
          <p:nvPr/>
        </p:nvSpPr>
        <p:spPr>
          <a:xfrm>
            <a:off x="3195230" y="2234952"/>
            <a:ext cx="4700851" cy="400110"/>
          </a:xfrm>
          <a:prstGeom prst="rect">
            <a:avLst/>
          </a:prstGeom>
          <a:noFill/>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Cách</a:t>
            </a:r>
            <a:r>
              <a:rPr kumimoji="0" lang="en-US" sz="2000" b="1"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mạng</a:t>
            </a:r>
            <a:r>
              <a:rPr kumimoji="0" lang="en-US" sz="2000" b="1"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công</a:t>
            </a:r>
            <a:r>
              <a:rPr kumimoji="0" lang="en-US" sz="2000" b="1"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nghiệp</a:t>
            </a:r>
            <a:r>
              <a:rPr kumimoji="0" lang="en-US" sz="2000" b="1"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lần</a:t>
            </a:r>
            <a:r>
              <a:rPr kumimoji="0" lang="en-US" sz="2000" b="1"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thứ</a:t>
            </a:r>
            <a:r>
              <a:rPr kumimoji="0" lang="en-US" sz="2000" b="1"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hai</a:t>
            </a:r>
            <a:endParaRPr kumimoji="0" lang="en-US" sz="2000" b="0"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endParaRPr>
          </a:p>
        </p:txBody>
      </p:sp>
      <p:pic>
        <p:nvPicPr>
          <p:cNvPr id="10" name="Picture 5" descr="Tóm Tắt] ❤️ Cuộc Cách Mạng Công Nghiệp Lần 2 - Dễ Hiểu | Như Quỳnh">
            <a:extLst>
              <a:ext uri="{FF2B5EF4-FFF2-40B4-BE49-F238E27FC236}">
                <a16:creationId xmlns:a16="http://schemas.microsoft.com/office/drawing/2014/main" id="{6C2A4EB3-D102-4AEE-9993-29118F8DBE3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7628" y="2999880"/>
            <a:ext cx="4082603" cy="2705460"/>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a16="http://schemas.microsoft.com/office/drawing/2014/main" id="{EFA84410-1FA9-494D-B523-C1B3F1E12C6A}"/>
              </a:ext>
            </a:extLst>
          </p:cNvPr>
          <p:cNvSpPr txBox="1"/>
          <p:nvPr/>
        </p:nvSpPr>
        <p:spPr>
          <a:xfrm>
            <a:off x="2166601" y="2847786"/>
            <a:ext cx="5539258" cy="369332"/>
          </a:xfrm>
          <a:prstGeom prst="rect">
            <a:avLst/>
          </a:prstGeom>
          <a:noFill/>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sz="1800" b="0" i="0" u="none" strike="noStrike" kern="1200" cap="none" spc="0" normalizeH="0" baseline="0" noProof="0" dirty="0" err="1">
                <a:ln>
                  <a:noFill/>
                </a:ln>
                <a:solidFill>
                  <a:srgbClr val="010101"/>
                </a:solidFill>
                <a:effectLst/>
                <a:uLnTx/>
                <a:uFillTx/>
                <a:latin typeface="Arial"/>
                <a:ea typeface="+mn-ea"/>
                <a:cs typeface="+mn-cs"/>
              </a:rPr>
              <a:t>Thời</a:t>
            </a:r>
            <a:r>
              <a:rPr kumimoji="0" lang="en-US" sz="1800" b="0" i="0" u="none" strike="noStrike" kern="1200" cap="none" spc="0" normalizeH="0" baseline="0" noProof="0" dirty="0">
                <a:ln>
                  <a:noFill/>
                </a:ln>
                <a:solidFill>
                  <a:srgbClr val="010101"/>
                </a:solidFill>
                <a:effectLst/>
                <a:uLnTx/>
                <a:uFillTx/>
                <a:latin typeface="Arial"/>
                <a:ea typeface="+mn-ea"/>
                <a:cs typeface="+mn-cs"/>
              </a:rPr>
              <a:t> </a:t>
            </a:r>
            <a:r>
              <a:rPr kumimoji="0" lang="en-US" sz="1800" b="0" i="0" u="none" strike="noStrike" kern="1200" cap="none" spc="0" normalizeH="0" baseline="0" noProof="0" dirty="0" err="1">
                <a:ln>
                  <a:noFill/>
                </a:ln>
                <a:solidFill>
                  <a:srgbClr val="010101"/>
                </a:solidFill>
                <a:effectLst/>
                <a:uLnTx/>
                <a:uFillTx/>
                <a:latin typeface="Arial"/>
                <a:ea typeface="+mn-ea"/>
                <a:cs typeface="+mn-cs"/>
              </a:rPr>
              <a:t>gian</a:t>
            </a:r>
            <a:r>
              <a:rPr kumimoji="0" lang="en-US" sz="1800" b="0" i="0" u="none" strike="noStrike" kern="1200" cap="none" spc="0" normalizeH="0" baseline="0" noProof="0" dirty="0">
                <a:ln>
                  <a:noFill/>
                </a:ln>
                <a:solidFill>
                  <a:srgbClr val="010101"/>
                </a:solidFill>
                <a:effectLst/>
                <a:uLnTx/>
                <a:uFillTx/>
                <a:latin typeface="Arial"/>
                <a:ea typeface="+mn-ea"/>
                <a:cs typeface="+mn-cs"/>
              </a:rPr>
              <a:t>: </a:t>
            </a:r>
            <a:r>
              <a:rPr kumimoji="0" lang="en-US" sz="1800" b="0" i="0" u="none" strike="noStrike" kern="1200" cap="none" spc="0" normalizeH="0" baseline="0" noProof="0" dirty="0" err="1">
                <a:ln>
                  <a:noFill/>
                </a:ln>
                <a:solidFill>
                  <a:srgbClr val="010101"/>
                </a:solidFill>
                <a:effectLst/>
                <a:uLnTx/>
                <a:uFillTx/>
                <a:latin typeface="Arial"/>
                <a:ea typeface="+mn-ea"/>
                <a:cs typeface="+mn-cs"/>
              </a:rPr>
              <a:t>Nửa</a:t>
            </a:r>
            <a:r>
              <a:rPr kumimoji="0" lang="en-US" sz="1800" b="0" i="0" u="none" strike="noStrike" kern="1200" cap="none" spc="0" normalizeH="0" baseline="0" noProof="0" dirty="0">
                <a:ln>
                  <a:noFill/>
                </a:ln>
                <a:solidFill>
                  <a:srgbClr val="010101"/>
                </a:solidFill>
                <a:effectLst/>
                <a:uLnTx/>
                <a:uFillTx/>
                <a:latin typeface="Arial"/>
                <a:ea typeface="+mn-ea"/>
                <a:cs typeface="+mn-cs"/>
              </a:rPr>
              <a:t> </a:t>
            </a:r>
            <a:r>
              <a:rPr kumimoji="0" lang="en-US" sz="1800" b="0" i="0" u="none" strike="noStrike" kern="1200" cap="none" spc="0" normalizeH="0" baseline="0" noProof="0" dirty="0" err="1">
                <a:ln>
                  <a:noFill/>
                </a:ln>
                <a:solidFill>
                  <a:srgbClr val="010101"/>
                </a:solidFill>
                <a:effectLst/>
                <a:uLnTx/>
                <a:uFillTx/>
                <a:latin typeface="Arial"/>
                <a:ea typeface="+mn-ea"/>
                <a:cs typeface="+mn-cs"/>
              </a:rPr>
              <a:t>cuối</a:t>
            </a:r>
            <a:r>
              <a:rPr kumimoji="0" lang="en-US" sz="1800" b="0" i="0" u="none" strike="noStrike" kern="1200" cap="none" spc="0" normalizeH="0" baseline="0" noProof="0" dirty="0">
                <a:ln>
                  <a:noFill/>
                </a:ln>
                <a:solidFill>
                  <a:srgbClr val="010101"/>
                </a:solidFill>
                <a:effectLst/>
                <a:uLnTx/>
                <a:uFillTx/>
                <a:latin typeface="Arial"/>
                <a:ea typeface="+mn-ea"/>
                <a:cs typeface="+mn-cs"/>
              </a:rPr>
              <a:t> </a:t>
            </a:r>
            <a:r>
              <a:rPr kumimoji="0" lang="en-US" sz="1800" b="0" i="0" u="none" strike="noStrike" kern="1200" cap="none" spc="0" normalizeH="0" baseline="0" noProof="0" dirty="0" err="1">
                <a:ln>
                  <a:noFill/>
                </a:ln>
                <a:solidFill>
                  <a:srgbClr val="010101"/>
                </a:solidFill>
                <a:effectLst/>
                <a:uLnTx/>
                <a:uFillTx/>
                <a:latin typeface="Arial"/>
                <a:ea typeface="+mn-ea"/>
                <a:cs typeface="+mn-cs"/>
              </a:rPr>
              <a:t>thế</a:t>
            </a:r>
            <a:r>
              <a:rPr kumimoji="0" lang="en-US" sz="1800" b="0" i="0" u="none" strike="noStrike" kern="1200" cap="none" spc="0" normalizeH="0" baseline="0" noProof="0" dirty="0">
                <a:ln>
                  <a:noFill/>
                </a:ln>
                <a:solidFill>
                  <a:srgbClr val="010101"/>
                </a:solidFill>
                <a:effectLst/>
                <a:uLnTx/>
                <a:uFillTx/>
                <a:latin typeface="Arial"/>
                <a:ea typeface="+mn-ea"/>
                <a:cs typeface="+mn-cs"/>
              </a:rPr>
              <a:t> </a:t>
            </a:r>
            <a:r>
              <a:rPr kumimoji="0" lang="en-US" sz="1800" b="0" i="0" u="none" strike="noStrike" kern="1200" cap="none" spc="0" normalizeH="0" baseline="0" noProof="0" dirty="0" err="1">
                <a:ln>
                  <a:noFill/>
                </a:ln>
                <a:solidFill>
                  <a:srgbClr val="010101"/>
                </a:solidFill>
                <a:effectLst/>
                <a:uLnTx/>
                <a:uFillTx/>
                <a:latin typeface="Arial"/>
                <a:ea typeface="+mn-ea"/>
                <a:cs typeface="+mn-cs"/>
              </a:rPr>
              <a:t>kỷ</a:t>
            </a:r>
            <a:r>
              <a:rPr kumimoji="0" lang="en-US" sz="1800" b="0" i="0" u="none" strike="noStrike" kern="1200" cap="none" spc="0" normalizeH="0" baseline="0" noProof="0" dirty="0">
                <a:ln>
                  <a:noFill/>
                </a:ln>
                <a:solidFill>
                  <a:srgbClr val="010101"/>
                </a:solidFill>
                <a:effectLst/>
                <a:uLnTx/>
                <a:uFillTx/>
                <a:latin typeface="Arial"/>
                <a:ea typeface="+mn-ea"/>
                <a:cs typeface="+mn-cs"/>
              </a:rPr>
              <a:t> XIX </a:t>
            </a:r>
            <a:r>
              <a:rPr kumimoji="0" lang="en-US" sz="1800" b="0" i="0" u="none" strike="noStrike" kern="1200" cap="none" spc="0" normalizeH="0" baseline="0" noProof="0" dirty="0" err="1">
                <a:ln>
                  <a:noFill/>
                </a:ln>
                <a:solidFill>
                  <a:srgbClr val="010101"/>
                </a:solidFill>
                <a:effectLst/>
                <a:uLnTx/>
                <a:uFillTx/>
                <a:latin typeface="Arial"/>
                <a:ea typeface="+mn-ea"/>
                <a:cs typeface="+mn-cs"/>
              </a:rPr>
              <a:t>đến</a:t>
            </a:r>
            <a:r>
              <a:rPr kumimoji="0" lang="en-US" sz="1800" b="0" i="0" u="none" strike="noStrike" kern="1200" cap="none" spc="0" normalizeH="0" baseline="0" noProof="0" dirty="0">
                <a:ln>
                  <a:noFill/>
                </a:ln>
                <a:solidFill>
                  <a:srgbClr val="010101"/>
                </a:solidFill>
                <a:effectLst/>
                <a:uLnTx/>
                <a:uFillTx/>
                <a:latin typeface="Arial"/>
                <a:ea typeface="+mn-ea"/>
                <a:cs typeface="+mn-cs"/>
              </a:rPr>
              <a:t> </a:t>
            </a:r>
            <a:r>
              <a:rPr kumimoji="0" lang="en-US" sz="1800" b="0" i="0" u="none" strike="noStrike" kern="1200" cap="none" spc="0" normalizeH="0" baseline="0" noProof="0" dirty="0" err="1">
                <a:ln>
                  <a:noFill/>
                </a:ln>
                <a:solidFill>
                  <a:srgbClr val="010101"/>
                </a:solidFill>
                <a:effectLst/>
                <a:uLnTx/>
                <a:uFillTx/>
                <a:latin typeface="Arial"/>
                <a:ea typeface="+mn-ea"/>
                <a:cs typeface="+mn-cs"/>
              </a:rPr>
              <a:t>đầu</a:t>
            </a:r>
            <a:r>
              <a:rPr kumimoji="0" lang="en-US" sz="1800" b="0" i="0" u="none" strike="noStrike" kern="1200" cap="none" spc="0" normalizeH="0" baseline="0" noProof="0" dirty="0">
                <a:ln>
                  <a:noFill/>
                </a:ln>
                <a:solidFill>
                  <a:srgbClr val="010101"/>
                </a:solidFill>
                <a:effectLst/>
                <a:uLnTx/>
                <a:uFillTx/>
                <a:latin typeface="Arial"/>
                <a:ea typeface="+mn-ea"/>
                <a:cs typeface="+mn-cs"/>
              </a:rPr>
              <a:t> </a:t>
            </a:r>
            <a:r>
              <a:rPr kumimoji="0" lang="en-US" sz="1800" b="0" i="0" u="none" strike="noStrike" kern="1200" cap="none" spc="0" normalizeH="0" baseline="0" noProof="0" dirty="0" err="1">
                <a:ln>
                  <a:noFill/>
                </a:ln>
                <a:solidFill>
                  <a:srgbClr val="010101"/>
                </a:solidFill>
                <a:effectLst/>
                <a:uLnTx/>
                <a:uFillTx/>
                <a:latin typeface="Arial"/>
                <a:ea typeface="+mn-ea"/>
                <a:cs typeface="+mn-cs"/>
              </a:rPr>
              <a:t>thế</a:t>
            </a:r>
            <a:r>
              <a:rPr kumimoji="0" lang="en-US" sz="1800" b="0" i="0" u="none" strike="noStrike" kern="1200" cap="none" spc="0" normalizeH="0" baseline="0" noProof="0" dirty="0">
                <a:ln>
                  <a:noFill/>
                </a:ln>
                <a:solidFill>
                  <a:srgbClr val="010101"/>
                </a:solidFill>
                <a:effectLst/>
                <a:uLnTx/>
                <a:uFillTx/>
                <a:latin typeface="Arial"/>
                <a:ea typeface="+mn-ea"/>
                <a:cs typeface="+mn-cs"/>
              </a:rPr>
              <a:t> </a:t>
            </a:r>
            <a:r>
              <a:rPr kumimoji="0" lang="en-US" sz="1800" b="0" i="0" u="none" strike="noStrike" kern="1200" cap="none" spc="0" normalizeH="0" baseline="0" noProof="0" dirty="0" err="1">
                <a:ln>
                  <a:noFill/>
                </a:ln>
                <a:solidFill>
                  <a:srgbClr val="010101"/>
                </a:solidFill>
                <a:effectLst/>
                <a:uLnTx/>
                <a:uFillTx/>
                <a:latin typeface="Arial"/>
                <a:ea typeface="+mn-ea"/>
                <a:cs typeface="+mn-cs"/>
              </a:rPr>
              <a:t>kỷ</a:t>
            </a:r>
            <a:r>
              <a:rPr kumimoji="0" lang="en-US" sz="1800" b="0" i="0" u="none" strike="noStrike" kern="1200" cap="none" spc="0" normalizeH="0" baseline="0" noProof="0" dirty="0">
                <a:ln>
                  <a:noFill/>
                </a:ln>
                <a:solidFill>
                  <a:srgbClr val="010101"/>
                </a:solidFill>
                <a:effectLst/>
                <a:uLnTx/>
                <a:uFillTx/>
                <a:latin typeface="Arial"/>
                <a:ea typeface="+mn-ea"/>
                <a:cs typeface="+mn-cs"/>
              </a:rPr>
              <a:t> XX</a:t>
            </a:r>
            <a:endParaRPr kumimoji="0" lang="en-US" sz="1800" b="0" i="0" u="none" strike="noStrike" kern="1200" cap="none" spc="0" normalizeH="0" baseline="0" noProof="0" dirty="0">
              <a:ln>
                <a:noFill/>
              </a:ln>
              <a:solidFill>
                <a:srgbClr val="494B58"/>
              </a:solidFill>
              <a:effectLst/>
              <a:uLnTx/>
              <a:uFillTx/>
              <a:latin typeface="Arial"/>
              <a:ea typeface="+mn-ea"/>
              <a:cs typeface="+mn-cs"/>
            </a:endParaRPr>
          </a:p>
        </p:txBody>
      </p:sp>
      <p:sp>
        <p:nvSpPr>
          <p:cNvPr id="13" name="TextBox 12">
            <a:extLst>
              <a:ext uri="{FF2B5EF4-FFF2-40B4-BE49-F238E27FC236}">
                <a16:creationId xmlns:a16="http://schemas.microsoft.com/office/drawing/2014/main" id="{10972124-4B80-4532-9D68-58CDDD830648}"/>
              </a:ext>
            </a:extLst>
          </p:cNvPr>
          <p:cNvSpPr txBox="1"/>
          <p:nvPr/>
        </p:nvSpPr>
        <p:spPr>
          <a:xfrm>
            <a:off x="2166601" y="3413110"/>
            <a:ext cx="5539258" cy="369332"/>
          </a:xfrm>
          <a:prstGeom prst="rect">
            <a:avLst/>
          </a:prstGeom>
          <a:noFill/>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sz="1800" b="0" i="0" u="none" strike="noStrike" kern="1200" cap="none" spc="0" normalizeH="0" baseline="0" noProof="0" dirty="0" err="1">
                <a:ln>
                  <a:noFill/>
                </a:ln>
                <a:solidFill>
                  <a:srgbClr val="010101"/>
                </a:solidFill>
                <a:effectLst/>
                <a:uLnTx/>
                <a:uFillTx/>
                <a:latin typeface="Arial"/>
                <a:ea typeface="+mn-ea"/>
                <a:cs typeface="+mn-cs"/>
              </a:rPr>
              <a:t>Nội</a:t>
            </a:r>
            <a:r>
              <a:rPr kumimoji="0" lang="en-US" sz="1800" b="0" i="0" u="none" strike="noStrike" kern="1200" cap="none" spc="0" normalizeH="0" baseline="0" noProof="0" dirty="0">
                <a:ln>
                  <a:noFill/>
                </a:ln>
                <a:solidFill>
                  <a:srgbClr val="010101"/>
                </a:solidFill>
                <a:effectLst/>
                <a:uLnTx/>
                <a:uFillTx/>
                <a:latin typeface="Arial"/>
                <a:ea typeface="+mn-ea"/>
                <a:cs typeface="+mn-cs"/>
              </a:rPr>
              <a:t> dung: </a:t>
            </a:r>
            <a:endParaRPr kumimoji="0" lang="en-US" sz="1800" b="0" i="0" u="none" strike="noStrike" kern="1200" cap="none" spc="0" normalizeH="0" baseline="0" noProof="0" dirty="0">
              <a:ln>
                <a:noFill/>
              </a:ln>
              <a:solidFill>
                <a:srgbClr val="494B58"/>
              </a:solidFill>
              <a:effectLst/>
              <a:uLnTx/>
              <a:uFillTx/>
              <a:latin typeface="Arial"/>
              <a:ea typeface="+mn-ea"/>
              <a:cs typeface="+mn-cs"/>
            </a:endParaRPr>
          </a:p>
        </p:txBody>
      </p:sp>
      <p:sp>
        <p:nvSpPr>
          <p:cNvPr id="15" name="TextBox 14">
            <a:extLst>
              <a:ext uri="{FF2B5EF4-FFF2-40B4-BE49-F238E27FC236}">
                <a16:creationId xmlns:a16="http://schemas.microsoft.com/office/drawing/2014/main" id="{8F5D6D93-F553-47B1-8C76-815322DF7F1D}"/>
              </a:ext>
            </a:extLst>
          </p:cNvPr>
          <p:cNvSpPr txBox="1"/>
          <p:nvPr/>
        </p:nvSpPr>
        <p:spPr>
          <a:xfrm>
            <a:off x="2590779" y="3881369"/>
            <a:ext cx="5115080" cy="584775"/>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10101"/>
                </a:solidFill>
                <a:effectLst/>
                <a:uLnTx/>
                <a:uFillTx/>
                <a:latin typeface="Arial"/>
                <a:ea typeface="+mn-ea"/>
                <a:cs typeface="+mn-cs"/>
              </a:rPr>
              <a:t>- S</a:t>
            </a:r>
            <a:r>
              <a:rPr kumimoji="0" lang="vi-VN" sz="1600" b="0" i="0" u="none" strike="noStrike" kern="1200" cap="none" spc="0" normalizeH="0" baseline="0" noProof="0" dirty="0">
                <a:ln>
                  <a:noFill/>
                </a:ln>
                <a:solidFill>
                  <a:srgbClr val="010101"/>
                </a:solidFill>
                <a:effectLst/>
                <a:uLnTx/>
                <a:uFillTx/>
                <a:latin typeface="Arial" panose="020B0604020202020204" pitchFamily="34" charset="0"/>
                <a:ea typeface="+mn-ea"/>
                <a:cs typeface="+mn-cs"/>
              </a:rPr>
              <a:t>ử dụng năng lượng điện và động cơ điện, đê tạo ra các dây chuyên sản xuất có tính chuyên môn hoá cao</a:t>
            </a:r>
            <a:endParaRPr kumimoji="0" lang="en-US" sz="1600" b="0" i="0" u="none" strike="noStrike" kern="1200" cap="none" spc="0" normalizeH="0" baseline="0" noProof="0" dirty="0">
              <a:ln>
                <a:noFill/>
              </a:ln>
              <a:solidFill>
                <a:srgbClr val="494B58"/>
              </a:solidFill>
              <a:effectLst/>
              <a:uLnTx/>
              <a:uFillTx/>
              <a:latin typeface="Arial"/>
              <a:ea typeface="+mn-ea"/>
              <a:cs typeface="+mn-cs"/>
            </a:endParaRPr>
          </a:p>
        </p:txBody>
      </p:sp>
      <p:sp>
        <p:nvSpPr>
          <p:cNvPr id="17" name="TextBox 16">
            <a:extLst>
              <a:ext uri="{FF2B5EF4-FFF2-40B4-BE49-F238E27FC236}">
                <a16:creationId xmlns:a16="http://schemas.microsoft.com/office/drawing/2014/main" id="{B4514C52-76AF-42EC-952B-1C50D8F283E5}"/>
              </a:ext>
            </a:extLst>
          </p:cNvPr>
          <p:cNvSpPr txBox="1"/>
          <p:nvPr/>
        </p:nvSpPr>
        <p:spPr>
          <a:xfrm>
            <a:off x="2590779" y="4732296"/>
            <a:ext cx="5115080" cy="830997"/>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10101"/>
                </a:solidFill>
                <a:effectLst/>
                <a:uLnTx/>
                <a:uFillTx/>
                <a:latin typeface="Arial"/>
                <a:ea typeface="+mn-ea"/>
                <a:cs typeface="+mn-cs"/>
              </a:rPr>
              <a:t>- C</a:t>
            </a:r>
            <a:r>
              <a:rPr kumimoji="0" lang="vi-VN" sz="1600" b="0" i="0" u="none" strike="noStrike" kern="1200" cap="none" spc="0" normalizeH="0" baseline="0" noProof="0" dirty="0">
                <a:ln>
                  <a:noFill/>
                </a:ln>
                <a:solidFill>
                  <a:srgbClr val="010101"/>
                </a:solidFill>
                <a:effectLst/>
                <a:uLnTx/>
                <a:uFillTx/>
                <a:latin typeface="Arial" panose="020B0604020202020204" pitchFamily="34" charset="0"/>
                <a:ea typeface="+mn-ea"/>
                <a:cs typeface="+mn-cs"/>
              </a:rPr>
              <a:t>huyền nền sản xuất cơ khí sang nền sản xuất điện - cơ khí và sang giai đoạn tự động hóa cục bộ trong sản xuất.</a:t>
            </a:r>
            <a:endParaRPr kumimoji="0" lang="en-US" sz="1600" b="0" i="0" u="none" strike="noStrike" kern="1200" cap="none" spc="0" normalizeH="0" baseline="0" noProof="0" dirty="0">
              <a:ln>
                <a:noFill/>
              </a:ln>
              <a:solidFill>
                <a:srgbClr val="494B58"/>
              </a:solidFill>
              <a:effectLst/>
              <a:uLnTx/>
              <a:uFillTx/>
              <a:latin typeface="Arial"/>
              <a:ea typeface="+mn-ea"/>
              <a:cs typeface="+mn-cs"/>
            </a:endParaRPr>
          </a:p>
        </p:txBody>
      </p:sp>
    </p:spTree>
    <p:extLst>
      <p:ext uri="{BB962C8B-B14F-4D97-AF65-F5344CB8AC3E}">
        <p14:creationId xmlns:p14="http://schemas.microsoft.com/office/powerpoint/2010/main" val="1448143605"/>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1001] Hình Background Powerpoint Đẹp Nhất 2020">
            <a:extLst>
              <a:ext uri="{FF2B5EF4-FFF2-40B4-BE49-F238E27FC236}">
                <a16:creationId xmlns:a16="http://schemas.microsoft.com/office/drawing/2014/main" id="{C84B9F30-5CD1-4932-8BC7-B9F88BBF746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800000">
            <a:off x="0" y="3975166"/>
            <a:ext cx="12192000" cy="2871488"/>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id="{320BB6F3-C6BF-4552-8092-5233A0589935}"/>
              </a:ext>
            </a:extLst>
          </p:cNvPr>
          <p:cNvSpPr>
            <a:spLocks noChangeShapeType="1"/>
          </p:cNvSpPr>
          <p:nvPr/>
        </p:nvSpPr>
        <p:spPr bwMode="auto">
          <a:xfrm rot="10800000">
            <a:off x="1745371" y="754905"/>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 name="Line 7">
            <a:extLst>
              <a:ext uri="{FF2B5EF4-FFF2-40B4-BE49-F238E27FC236}">
                <a16:creationId xmlns:a16="http://schemas.microsoft.com/office/drawing/2014/main" id="{1D90C2B6-F93B-4ED9-A501-7BC0DC140AE1}"/>
              </a:ext>
            </a:extLst>
          </p:cNvPr>
          <p:cNvSpPr>
            <a:spLocks noChangeShapeType="1"/>
          </p:cNvSpPr>
          <p:nvPr/>
        </p:nvSpPr>
        <p:spPr bwMode="auto">
          <a:xfrm rot="10800000">
            <a:off x="3733395" y="754906"/>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7" name="TextBox 6">
            <a:extLst>
              <a:ext uri="{FF2B5EF4-FFF2-40B4-BE49-F238E27FC236}">
                <a16:creationId xmlns:a16="http://schemas.microsoft.com/office/drawing/2014/main" id="{EDCD08BB-312E-4228-B2B4-BF96B911CFA3}"/>
              </a:ext>
            </a:extLst>
          </p:cNvPr>
          <p:cNvSpPr txBox="1"/>
          <p:nvPr/>
        </p:nvSpPr>
        <p:spPr>
          <a:xfrm>
            <a:off x="1733050" y="1380205"/>
            <a:ext cx="5856852" cy="400110"/>
          </a:xfrm>
          <a:prstGeom prst="rect">
            <a:avLst/>
          </a:prstGeom>
          <a:noFill/>
          <a:ln>
            <a:solidFill>
              <a:srgbClr val="000000"/>
            </a:solidFill>
          </a:ln>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Khái</a:t>
            </a:r>
            <a:r>
              <a:rPr kumimoji="0" lang="en-US" sz="20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quát</a:t>
            </a:r>
            <a:r>
              <a:rPr kumimoji="0" lang="en-US" sz="20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về</a:t>
            </a:r>
            <a:r>
              <a:rPr kumimoji="0" lang="en-US" sz="20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cách</a:t>
            </a:r>
            <a:r>
              <a:rPr kumimoji="0" lang="en-US" sz="20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mạng</a:t>
            </a:r>
            <a:r>
              <a:rPr kumimoji="0" lang="en-US" sz="20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công</a:t>
            </a:r>
            <a:r>
              <a:rPr kumimoji="0" lang="en-US" sz="20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nghiệp</a:t>
            </a:r>
            <a:r>
              <a:rPr kumimoji="0" lang="en-US" sz="20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p>
        </p:txBody>
      </p:sp>
      <p:sp>
        <p:nvSpPr>
          <p:cNvPr id="8" name="TextBox 7">
            <a:extLst>
              <a:ext uri="{FF2B5EF4-FFF2-40B4-BE49-F238E27FC236}">
                <a16:creationId xmlns:a16="http://schemas.microsoft.com/office/drawing/2014/main" id="{A3430292-467E-4BDA-8930-DEB3D4D5EB34}"/>
              </a:ext>
            </a:extLst>
          </p:cNvPr>
          <p:cNvSpPr txBox="1"/>
          <p:nvPr/>
        </p:nvSpPr>
        <p:spPr>
          <a:xfrm>
            <a:off x="2005808" y="1878950"/>
            <a:ext cx="7337923" cy="400110"/>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Khái</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quát</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lịch</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sử</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các</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cuộc</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cách</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mạng</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công</a:t>
            </a:r>
            <a:r>
              <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nghiệp</a:t>
            </a:r>
            <a:endParaRPr kumimoji="0" lang="en-US" sz="20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endParaRPr>
          </a:p>
        </p:txBody>
      </p:sp>
      <p:sp>
        <p:nvSpPr>
          <p:cNvPr id="9" name="TextBox 8">
            <a:extLst>
              <a:ext uri="{FF2B5EF4-FFF2-40B4-BE49-F238E27FC236}">
                <a16:creationId xmlns:a16="http://schemas.microsoft.com/office/drawing/2014/main" id="{2049A106-0FA0-4FC4-96D7-8621D03FEF00}"/>
              </a:ext>
            </a:extLst>
          </p:cNvPr>
          <p:cNvSpPr txBox="1"/>
          <p:nvPr/>
        </p:nvSpPr>
        <p:spPr>
          <a:xfrm>
            <a:off x="2774000" y="2256887"/>
            <a:ext cx="4700851" cy="400110"/>
          </a:xfrm>
          <a:prstGeom prst="rect">
            <a:avLst/>
          </a:prstGeom>
          <a:noFill/>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Cách</a:t>
            </a:r>
            <a:r>
              <a:rPr kumimoji="0" lang="en-US" sz="2000" b="1"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mạng</a:t>
            </a:r>
            <a:r>
              <a:rPr kumimoji="0" lang="en-US" sz="2000" b="1"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công</a:t>
            </a:r>
            <a:r>
              <a:rPr kumimoji="0" lang="en-US" sz="2000" b="1"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nghiệp</a:t>
            </a:r>
            <a:r>
              <a:rPr kumimoji="0" lang="en-US" sz="2000" b="1"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lần</a:t>
            </a:r>
            <a:r>
              <a:rPr kumimoji="0" lang="en-US" sz="2000" b="1"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thứ</a:t>
            </a:r>
            <a:r>
              <a:rPr kumimoji="0" lang="en-US" sz="2000" b="1"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rPr>
              <a:t> </a:t>
            </a:r>
            <a:r>
              <a:rPr kumimoji="0" lang="en-US" sz="2000" b="1" i="0" u="none" strike="noStrike" kern="1200" cap="none" spc="0" normalizeH="0" baseline="0" noProof="0" dirty="0" err="1">
                <a:ln>
                  <a:noFill/>
                </a:ln>
                <a:solidFill>
                  <a:srgbClr val="006600"/>
                </a:solidFill>
                <a:effectLst/>
                <a:uLnTx/>
                <a:uFillTx/>
                <a:latin typeface="Times New Roman" panose="02020603050405020304" pitchFamily="18" charset="0"/>
                <a:ea typeface="+mn-ea"/>
                <a:cs typeface="Times New Roman" panose="02020603050405020304" pitchFamily="18" charset="0"/>
              </a:rPr>
              <a:t>ba</a:t>
            </a:r>
            <a:endParaRPr kumimoji="0" lang="en-US" sz="2000" b="0" i="0" u="none" strike="noStrike" kern="1200" cap="none" spc="0" normalizeH="0" baseline="0" noProof="0" dirty="0">
              <a:ln>
                <a:noFill/>
              </a:ln>
              <a:solidFill>
                <a:srgbClr val="006600"/>
              </a:solidFill>
              <a:effectLst/>
              <a:uLnTx/>
              <a:uFillTx/>
              <a:latin typeface="Times New Roman" panose="02020603050405020304" pitchFamily="18" charset="0"/>
              <a:ea typeface="+mn-ea"/>
              <a:cs typeface="Times New Roman" panose="02020603050405020304" pitchFamily="18" charset="0"/>
            </a:endParaRPr>
          </a:p>
        </p:txBody>
      </p:sp>
      <p:sp>
        <p:nvSpPr>
          <p:cNvPr id="11" name="TextBox 10">
            <a:extLst>
              <a:ext uri="{FF2B5EF4-FFF2-40B4-BE49-F238E27FC236}">
                <a16:creationId xmlns:a16="http://schemas.microsoft.com/office/drawing/2014/main" id="{F16FCC57-BE53-4BE6-BCF0-C649AF89D49F}"/>
              </a:ext>
            </a:extLst>
          </p:cNvPr>
          <p:cNvSpPr txBox="1"/>
          <p:nvPr/>
        </p:nvSpPr>
        <p:spPr>
          <a:xfrm>
            <a:off x="3577868" y="2695203"/>
            <a:ext cx="4984123" cy="584775"/>
          </a:xfrm>
          <a:prstGeom prst="rect">
            <a:avLst/>
          </a:prstGeom>
          <a:noFill/>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sz="1600" b="0" i="0" u="none" strike="noStrike" kern="1200" cap="none" spc="0" normalizeH="0" baseline="0" noProof="0" dirty="0" err="1">
                <a:ln>
                  <a:noFill/>
                </a:ln>
                <a:solidFill>
                  <a:srgbClr val="010101"/>
                </a:solidFill>
                <a:effectLst/>
                <a:uLnTx/>
                <a:uFillTx/>
                <a:latin typeface="Arial"/>
                <a:ea typeface="+mn-ea"/>
                <a:cs typeface="+mn-cs"/>
              </a:rPr>
              <a:t>Thời</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gian</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Những</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năm</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đầu</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thập</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niên</a:t>
            </a:r>
            <a:r>
              <a:rPr kumimoji="0" lang="en-US" sz="1600" b="0" i="0" u="none" strike="noStrike" kern="1200" cap="none" spc="0" normalizeH="0" baseline="0" noProof="0" dirty="0">
                <a:ln>
                  <a:noFill/>
                </a:ln>
                <a:solidFill>
                  <a:srgbClr val="010101"/>
                </a:solidFill>
                <a:effectLst/>
                <a:uLnTx/>
                <a:uFillTx/>
                <a:latin typeface="Arial"/>
                <a:ea typeface="+mn-ea"/>
                <a:cs typeface="+mn-cs"/>
              </a:rPr>
              <a:t> 60 </a:t>
            </a:r>
            <a:r>
              <a:rPr kumimoji="0" lang="en-US" sz="1600" b="0" i="0" u="none" strike="noStrike" kern="1200" cap="none" spc="0" normalizeH="0" baseline="0" noProof="0" dirty="0" err="1">
                <a:ln>
                  <a:noFill/>
                </a:ln>
                <a:solidFill>
                  <a:srgbClr val="010101"/>
                </a:solidFill>
                <a:effectLst/>
                <a:uLnTx/>
                <a:uFillTx/>
                <a:latin typeface="Arial"/>
                <a:ea typeface="+mn-ea"/>
                <a:cs typeface="+mn-cs"/>
              </a:rPr>
              <a:t>thế</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kỷ</a:t>
            </a:r>
            <a:r>
              <a:rPr kumimoji="0" lang="en-US" sz="1600" b="0" i="0" u="none" strike="noStrike" kern="1200" cap="none" spc="0" normalizeH="0" baseline="0" noProof="0" dirty="0">
                <a:ln>
                  <a:noFill/>
                </a:ln>
                <a:solidFill>
                  <a:srgbClr val="010101"/>
                </a:solidFill>
                <a:effectLst/>
                <a:uLnTx/>
                <a:uFillTx/>
                <a:latin typeface="Arial"/>
                <a:ea typeface="+mn-ea"/>
                <a:cs typeface="+mn-cs"/>
              </a:rPr>
              <a:t> XX </a:t>
            </a:r>
            <a:r>
              <a:rPr kumimoji="0" lang="en-US" sz="1600" b="0" i="0" u="none" strike="noStrike" kern="1200" cap="none" spc="0" normalizeH="0" baseline="0" noProof="0" dirty="0" err="1">
                <a:ln>
                  <a:noFill/>
                </a:ln>
                <a:solidFill>
                  <a:srgbClr val="010101"/>
                </a:solidFill>
                <a:effectLst/>
                <a:uLnTx/>
                <a:uFillTx/>
                <a:latin typeface="Arial"/>
                <a:ea typeface="+mn-ea"/>
                <a:cs typeface="+mn-cs"/>
              </a:rPr>
              <a:t>đến</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cuối</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thế</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kỷ</a:t>
            </a:r>
            <a:r>
              <a:rPr kumimoji="0" lang="en-US" sz="1600" b="0" i="0" u="none" strike="noStrike" kern="1200" cap="none" spc="0" normalizeH="0" baseline="0" noProof="0" dirty="0">
                <a:ln>
                  <a:noFill/>
                </a:ln>
                <a:solidFill>
                  <a:srgbClr val="010101"/>
                </a:solidFill>
                <a:effectLst/>
                <a:uLnTx/>
                <a:uFillTx/>
                <a:latin typeface="Arial"/>
                <a:ea typeface="+mn-ea"/>
                <a:cs typeface="+mn-cs"/>
              </a:rPr>
              <a:t> XX.</a:t>
            </a:r>
            <a:endParaRPr kumimoji="0" lang="en-US" sz="1600" b="0" i="0" u="none" strike="noStrike" kern="1200" cap="none" spc="0" normalizeH="0" baseline="0" noProof="0" dirty="0">
              <a:ln>
                <a:noFill/>
              </a:ln>
              <a:solidFill>
                <a:srgbClr val="494B58"/>
              </a:solidFill>
              <a:effectLst/>
              <a:uLnTx/>
              <a:uFillTx/>
              <a:latin typeface="Arial"/>
              <a:ea typeface="+mn-ea"/>
              <a:cs typeface="+mn-cs"/>
            </a:endParaRPr>
          </a:p>
        </p:txBody>
      </p:sp>
      <p:sp>
        <p:nvSpPr>
          <p:cNvPr id="13" name="TextBox 12">
            <a:extLst>
              <a:ext uri="{FF2B5EF4-FFF2-40B4-BE49-F238E27FC236}">
                <a16:creationId xmlns:a16="http://schemas.microsoft.com/office/drawing/2014/main" id="{C232E300-3CA6-4CF1-B18F-97C4BED1B25E}"/>
              </a:ext>
            </a:extLst>
          </p:cNvPr>
          <p:cNvSpPr txBox="1"/>
          <p:nvPr/>
        </p:nvSpPr>
        <p:spPr>
          <a:xfrm>
            <a:off x="3577868" y="3360787"/>
            <a:ext cx="6010776" cy="338554"/>
          </a:xfrm>
          <a:prstGeom prst="rect">
            <a:avLst/>
          </a:prstGeom>
          <a:noFill/>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vi-VN" sz="1600" b="0" i="0" u="none" strike="noStrike" kern="1200" cap="none" spc="0" normalizeH="0" baseline="0" noProof="0" dirty="0">
                <a:ln>
                  <a:noFill/>
                </a:ln>
                <a:solidFill>
                  <a:srgbClr val="010101"/>
                </a:solidFill>
                <a:effectLst/>
                <a:uLnTx/>
                <a:uFillTx/>
                <a:latin typeface="Arial" panose="020B0604020202020204" pitchFamily="34" charset="0"/>
                <a:ea typeface="+mn-ea"/>
                <a:cs typeface="+mn-cs"/>
              </a:rPr>
              <a:t>Đặc trưng</a:t>
            </a:r>
            <a:r>
              <a:rPr kumimoji="0" lang="en-US" sz="1600" b="0" i="0" u="none" strike="noStrike" kern="1200" cap="none" spc="0" normalizeH="0" baseline="0" noProof="0" dirty="0">
                <a:ln>
                  <a:noFill/>
                </a:ln>
                <a:solidFill>
                  <a:srgbClr val="010101"/>
                </a:solidFill>
                <a:effectLst/>
                <a:uLnTx/>
                <a:uFillTx/>
                <a:latin typeface="Arial"/>
                <a:ea typeface="+mn-ea"/>
                <a:cs typeface="+mn-cs"/>
              </a:rPr>
              <a:t>:</a:t>
            </a:r>
            <a:r>
              <a:rPr kumimoji="0" lang="vi-VN" sz="1600" b="0" i="0" u="none" strike="noStrike" kern="1200" cap="none" spc="0" normalizeH="0" baseline="0" noProof="0" dirty="0">
                <a:ln>
                  <a:noFill/>
                </a:ln>
                <a:solidFill>
                  <a:srgbClr val="010101"/>
                </a:solidFill>
                <a:effectLst/>
                <a:uLnTx/>
                <a:uFillTx/>
                <a:latin typeface="Arial" panose="020B0604020202020204" pitchFamily="34" charset="0"/>
                <a:ea typeface="+mn-ea"/>
                <a:cs typeface="+mn-cs"/>
              </a:rPr>
              <a:t> </a:t>
            </a:r>
            <a:endParaRPr kumimoji="0" lang="en-US" sz="1600" b="0" i="0" u="none" strike="noStrike" kern="1200" cap="none" spc="0" normalizeH="0" baseline="0" noProof="0" dirty="0">
              <a:ln>
                <a:noFill/>
              </a:ln>
              <a:solidFill>
                <a:srgbClr val="494B58"/>
              </a:solidFill>
              <a:effectLst/>
              <a:uLnTx/>
              <a:uFillTx/>
              <a:latin typeface="Arial"/>
              <a:ea typeface="+mn-ea"/>
              <a:cs typeface="+mn-cs"/>
            </a:endParaRPr>
          </a:p>
        </p:txBody>
      </p:sp>
      <p:sp>
        <p:nvSpPr>
          <p:cNvPr id="15" name="TextBox 14">
            <a:extLst>
              <a:ext uri="{FF2B5EF4-FFF2-40B4-BE49-F238E27FC236}">
                <a16:creationId xmlns:a16="http://schemas.microsoft.com/office/drawing/2014/main" id="{268121F2-C801-46C6-90C2-32D91BB99D83}"/>
              </a:ext>
            </a:extLst>
          </p:cNvPr>
          <p:cNvSpPr txBox="1"/>
          <p:nvPr/>
        </p:nvSpPr>
        <p:spPr>
          <a:xfrm>
            <a:off x="3820500" y="3710532"/>
            <a:ext cx="4967318" cy="584775"/>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Sự</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xuất</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hiện</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công</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nghệ</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thông</a:t>
            </a:r>
            <a:r>
              <a:rPr kumimoji="0" lang="en-US" sz="1600" b="0" i="0" u="none" strike="noStrike" kern="1200" cap="none" spc="0" normalizeH="0" baseline="0" noProof="0" dirty="0">
                <a:ln>
                  <a:noFill/>
                </a:ln>
                <a:solidFill>
                  <a:srgbClr val="010101"/>
                </a:solidFill>
                <a:effectLst/>
                <a:uLnTx/>
                <a:uFillTx/>
                <a:latin typeface="Arial"/>
                <a:ea typeface="+mn-ea"/>
                <a:cs typeface="+mn-cs"/>
              </a:rPr>
              <a:t> tin, </a:t>
            </a:r>
            <a:r>
              <a:rPr kumimoji="0" lang="en-US" sz="1600" b="0" i="0" u="none" strike="noStrike" kern="1200" cap="none" spc="0" normalizeH="0" baseline="0" noProof="0" dirty="0" err="1">
                <a:ln>
                  <a:noFill/>
                </a:ln>
                <a:solidFill>
                  <a:srgbClr val="010101"/>
                </a:solidFill>
                <a:effectLst/>
                <a:uLnTx/>
                <a:uFillTx/>
                <a:latin typeface="Arial"/>
                <a:ea typeface="+mn-ea"/>
                <a:cs typeface="+mn-cs"/>
              </a:rPr>
              <a:t>tự</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động</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hóa</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sản</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xuất</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endParaRPr kumimoji="0" lang="en-US" sz="1600" b="0" i="0" u="none" strike="noStrike" kern="1200" cap="none" spc="0" normalizeH="0" baseline="0" noProof="0" dirty="0">
              <a:ln>
                <a:noFill/>
              </a:ln>
              <a:solidFill>
                <a:srgbClr val="494B58"/>
              </a:solidFill>
              <a:effectLst/>
              <a:uLnTx/>
              <a:uFillTx/>
              <a:latin typeface="Arial"/>
              <a:ea typeface="+mn-ea"/>
              <a:cs typeface="+mn-cs"/>
            </a:endParaRPr>
          </a:p>
        </p:txBody>
      </p:sp>
      <p:pic>
        <p:nvPicPr>
          <p:cNvPr id="16" name="Picture 16" descr="Cuộc cách mạng công nghiệp lần thứ 3 » Thuận Nhật">
            <a:extLst>
              <a:ext uri="{FF2B5EF4-FFF2-40B4-BE49-F238E27FC236}">
                <a16:creationId xmlns:a16="http://schemas.microsoft.com/office/drawing/2014/main" id="{73B8E898-EEE1-42D7-9C36-02BFBD403C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13983" y="2833412"/>
            <a:ext cx="2865668" cy="3013597"/>
          </a:xfrm>
          <a:prstGeom prst="rect">
            <a:avLst/>
          </a:prstGeom>
          <a:noFill/>
          <a:extLst>
            <a:ext uri="{909E8E84-426E-40DD-AFC4-6F175D3DCCD1}">
              <a14:hiddenFill xmlns:a14="http://schemas.microsoft.com/office/drawing/2010/main">
                <a:solidFill>
                  <a:srgbClr val="FFFFFF"/>
                </a:solidFill>
              </a14:hiddenFill>
            </a:ext>
          </a:extLst>
        </p:spPr>
      </p:pic>
      <p:pic>
        <p:nvPicPr>
          <p:cNvPr id="9220" name="Picture 4" descr="Cosmos - CNH Oriented Science and Mathematics Organization for Students - CÁCH  MẠNG CÔNG NGHIỆP 3.0 Mặc dù còn nhiều tranh cãi, những cuộc cách mạng công  nghiệp lần thứ 3 được">
            <a:extLst>
              <a:ext uri="{FF2B5EF4-FFF2-40B4-BE49-F238E27FC236}">
                <a16:creationId xmlns:a16="http://schemas.microsoft.com/office/drawing/2014/main" id="{EEAA6CFF-51E3-45EF-B3A9-65370789CB0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2349" y="2833412"/>
            <a:ext cx="2856519" cy="2876404"/>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a:extLst>
              <a:ext uri="{FF2B5EF4-FFF2-40B4-BE49-F238E27FC236}">
                <a16:creationId xmlns:a16="http://schemas.microsoft.com/office/drawing/2014/main" id="{27E1507F-84DD-453C-A286-08DF08667029}"/>
              </a:ext>
            </a:extLst>
          </p:cNvPr>
          <p:cNvSpPr txBox="1"/>
          <p:nvPr/>
        </p:nvSpPr>
        <p:spPr>
          <a:xfrm>
            <a:off x="3820500" y="4447014"/>
            <a:ext cx="5429340" cy="584775"/>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Diễn</a:t>
            </a:r>
            <a:r>
              <a:rPr kumimoji="0" lang="en-US" sz="1600" b="0" i="0" u="none" strike="noStrike" kern="1200" cap="none" spc="0" normalizeH="0" baseline="0" noProof="0" dirty="0">
                <a:ln>
                  <a:noFill/>
                </a:ln>
                <a:solidFill>
                  <a:srgbClr val="010101"/>
                </a:solidFill>
                <a:effectLst/>
                <a:uLnTx/>
                <a:uFillTx/>
                <a:latin typeface="Arial"/>
                <a:ea typeface="+mn-ea"/>
                <a:cs typeface="+mn-cs"/>
              </a:rPr>
              <a:t> ra </a:t>
            </a:r>
            <a:r>
              <a:rPr kumimoji="0" lang="en-US" sz="1600" b="0" i="0" u="none" strike="noStrike" kern="1200" cap="none" spc="0" normalizeH="0" baseline="0" noProof="0" dirty="0" err="1">
                <a:ln>
                  <a:noFill/>
                </a:ln>
                <a:solidFill>
                  <a:srgbClr val="010101"/>
                </a:solidFill>
                <a:effectLst/>
                <a:uLnTx/>
                <a:uFillTx/>
                <a:latin typeface="Arial"/>
                <a:ea typeface="+mn-ea"/>
                <a:cs typeface="+mn-cs"/>
              </a:rPr>
              <a:t>khi</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có</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các</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tiến</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bộ</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về</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hạ</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tầng</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điện</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tử</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máy</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tính</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và</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số</a:t>
            </a:r>
            <a:r>
              <a:rPr kumimoji="0" lang="en-US" sz="1600" b="0" i="0" u="none" strike="noStrike" kern="1200" cap="none" spc="0" normalizeH="0" baseline="0" noProof="0" dirty="0">
                <a:ln>
                  <a:noFill/>
                </a:ln>
                <a:solidFill>
                  <a:srgbClr val="010101"/>
                </a:solidFill>
                <a:effectLst/>
                <a:uLnTx/>
                <a:uFillTx/>
                <a:latin typeface="Arial"/>
                <a:ea typeface="+mn-ea"/>
                <a:cs typeface="+mn-cs"/>
              </a:rPr>
              <a:t> </a:t>
            </a:r>
            <a:r>
              <a:rPr kumimoji="0" lang="en-US" sz="1600" b="0" i="0" u="none" strike="noStrike" kern="1200" cap="none" spc="0" normalizeH="0" baseline="0" noProof="0" dirty="0" err="1">
                <a:ln>
                  <a:noFill/>
                </a:ln>
                <a:solidFill>
                  <a:srgbClr val="010101"/>
                </a:solidFill>
                <a:effectLst/>
                <a:uLnTx/>
                <a:uFillTx/>
                <a:latin typeface="Arial"/>
                <a:ea typeface="+mn-ea"/>
                <a:cs typeface="+mn-cs"/>
              </a:rPr>
              <a:t>hóa</a:t>
            </a:r>
            <a:r>
              <a:rPr kumimoji="0" lang="en-US" sz="1600" b="0" i="0" u="none" strike="noStrike" kern="1200" cap="none" spc="0" normalizeH="0" baseline="0" noProof="0" dirty="0">
                <a:ln>
                  <a:noFill/>
                </a:ln>
                <a:solidFill>
                  <a:srgbClr val="010101"/>
                </a:solidFill>
                <a:effectLst/>
                <a:uLnTx/>
                <a:uFillTx/>
                <a:latin typeface="Arial"/>
                <a:ea typeface="+mn-ea"/>
                <a:cs typeface="+mn-cs"/>
              </a:rPr>
              <a:t>.</a:t>
            </a:r>
            <a:endParaRPr kumimoji="0" lang="en-US" sz="1600" b="0" i="0" u="none" strike="noStrike" kern="1200" cap="none" spc="0" normalizeH="0" baseline="0" noProof="0" dirty="0">
              <a:ln>
                <a:noFill/>
              </a:ln>
              <a:solidFill>
                <a:srgbClr val="494B58"/>
              </a:solidFill>
              <a:effectLst/>
              <a:uLnTx/>
              <a:uFillTx/>
              <a:latin typeface="Arial"/>
              <a:ea typeface="+mn-ea"/>
              <a:cs typeface="+mn-cs"/>
            </a:endParaRPr>
          </a:p>
        </p:txBody>
      </p:sp>
      <p:sp>
        <p:nvSpPr>
          <p:cNvPr id="21" name="TextBox 20">
            <a:extLst>
              <a:ext uri="{FF2B5EF4-FFF2-40B4-BE49-F238E27FC236}">
                <a16:creationId xmlns:a16="http://schemas.microsoft.com/office/drawing/2014/main" id="{199AF228-277A-4D53-A7A5-A9EF5A347795}"/>
              </a:ext>
            </a:extLst>
          </p:cNvPr>
          <p:cNvSpPr txBox="1"/>
          <p:nvPr/>
        </p:nvSpPr>
        <p:spPr>
          <a:xfrm>
            <a:off x="3820500" y="5093345"/>
            <a:ext cx="5429340" cy="830997"/>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10101"/>
                </a:solidFill>
                <a:effectLst/>
                <a:uLnTx/>
                <a:uFillTx/>
                <a:latin typeface="Arial"/>
                <a:ea typeface="+mn-ea"/>
                <a:cs typeface="+mn-cs"/>
              </a:rPr>
              <a:t>- Đ</a:t>
            </a:r>
            <a:r>
              <a:rPr kumimoji="0" lang="vi-VN" sz="1600" b="0" i="0" u="none" strike="noStrike" kern="1200" cap="none" spc="0" normalizeH="0" baseline="0" noProof="0" dirty="0">
                <a:ln>
                  <a:noFill/>
                </a:ln>
                <a:solidFill>
                  <a:srgbClr val="010101"/>
                </a:solidFill>
                <a:effectLst/>
                <a:uLnTx/>
                <a:uFillTx/>
                <a:latin typeface="Arial" panose="020B0604020202020204" pitchFamily="34" charset="0"/>
                <a:ea typeface="+mn-ea"/>
                <a:cs typeface="+mn-cs"/>
              </a:rPr>
              <a:t>ưa tới những tiến bộ kỹ thuật công nghệ: hệ thống mạng, máy tính cá nhân, thiết bị điện từ sử dụng công nghệ số và robot công nghiệp.</a:t>
            </a:r>
            <a:endParaRPr kumimoji="0" lang="en-US" sz="1600" b="0" i="0" u="none" strike="noStrike" kern="1200" cap="none" spc="0" normalizeH="0" baseline="0" noProof="0" dirty="0">
              <a:ln>
                <a:noFill/>
              </a:ln>
              <a:solidFill>
                <a:srgbClr val="494B58"/>
              </a:solidFill>
              <a:effectLst/>
              <a:uLnTx/>
              <a:uFillTx/>
              <a:latin typeface="Arial"/>
              <a:ea typeface="+mn-ea"/>
              <a:cs typeface="+mn-cs"/>
            </a:endParaRPr>
          </a:p>
        </p:txBody>
      </p:sp>
    </p:spTree>
    <p:extLst>
      <p:ext uri="{BB962C8B-B14F-4D97-AF65-F5344CB8AC3E}">
        <p14:creationId xmlns:p14="http://schemas.microsoft.com/office/powerpoint/2010/main" val="3559274973"/>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Blue Swirl PowerPoint Background - PSlides">
            <a:extLst>
              <a:ext uri="{FF2B5EF4-FFF2-40B4-BE49-F238E27FC236}">
                <a16:creationId xmlns:a16="http://schemas.microsoft.com/office/drawing/2014/main" id="{A3DA6812-F3AC-4904-8B95-D1EE27C2E0B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749" y="0"/>
            <a:ext cx="8062175"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Watercolor city building PPT background picture PowerPoint Templates Free  Download">
            <a:extLst>
              <a:ext uri="{FF2B5EF4-FFF2-40B4-BE49-F238E27FC236}">
                <a16:creationId xmlns:a16="http://schemas.microsoft.com/office/drawing/2014/main" id="{4BEF6D30-3CBD-4290-8E29-4308EC9CEA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88418" y="3044092"/>
            <a:ext cx="5628067" cy="384048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 name="Table 3">
            <a:extLst>
              <a:ext uri="{FF2B5EF4-FFF2-40B4-BE49-F238E27FC236}">
                <a16:creationId xmlns:a16="http://schemas.microsoft.com/office/drawing/2014/main" id="{28A3FA8F-2879-4EFF-A2EA-7544BD57A7EF}"/>
              </a:ext>
            </a:extLst>
          </p:cNvPr>
          <p:cNvGraphicFramePr>
            <a:graphicFrameLocks noGrp="1"/>
          </p:cNvGraphicFramePr>
          <p:nvPr>
            <p:extLst/>
          </p:nvPr>
        </p:nvGraphicFramePr>
        <p:xfrm>
          <a:off x="1489801" y="1395558"/>
          <a:ext cx="10391724" cy="3550705"/>
        </p:xfrm>
        <a:graphic>
          <a:graphicData uri="http://schemas.openxmlformats.org/drawingml/2006/table">
            <a:tbl>
              <a:tblPr/>
              <a:tblGrid>
                <a:gridCol w="2597931">
                  <a:extLst>
                    <a:ext uri="{9D8B030D-6E8A-4147-A177-3AD203B41FA5}">
                      <a16:colId xmlns:a16="http://schemas.microsoft.com/office/drawing/2014/main" val="3804219383"/>
                    </a:ext>
                  </a:extLst>
                </a:gridCol>
                <a:gridCol w="2597931">
                  <a:extLst>
                    <a:ext uri="{9D8B030D-6E8A-4147-A177-3AD203B41FA5}">
                      <a16:colId xmlns:a16="http://schemas.microsoft.com/office/drawing/2014/main" val="4151690320"/>
                    </a:ext>
                  </a:extLst>
                </a:gridCol>
                <a:gridCol w="2597931">
                  <a:extLst>
                    <a:ext uri="{9D8B030D-6E8A-4147-A177-3AD203B41FA5}">
                      <a16:colId xmlns:a16="http://schemas.microsoft.com/office/drawing/2014/main" val="3061503587"/>
                    </a:ext>
                  </a:extLst>
                </a:gridCol>
                <a:gridCol w="2597931">
                  <a:extLst>
                    <a:ext uri="{9D8B030D-6E8A-4147-A177-3AD203B41FA5}">
                      <a16:colId xmlns:a16="http://schemas.microsoft.com/office/drawing/2014/main" val="623449405"/>
                    </a:ext>
                  </a:extLst>
                </a:gridCol>
              </a:tblGrid>
              <a:tr h="407617">
                <a:tc gridSpan="4">
                  <a:txBody>
                    <a:bodyPr/>
                    <a:lstStyle/>
                    <a:p>
                      <a:pPr algn="ctr"/>
                      <a:r>
                        <a:rPr lang="en-US" sz="2000" b="1" dirty="0">
                          <a:solidFill>
                            <a:srgbClr val="FF3399"/>
                          </a:solidFill>
                          <a:effectLst/>
                          <a:latin typeface="+mn-lt"/>
                        </a:rPr>
                        <a:t>Đ</a:t>
                      </a:r>
                      <a:r>
                        <a:rPr lang="vi-VN" sz="2000" b="1" dirty="0">
                          <a:solidFill>
                            <a:srgbClr val="FF3399"/>
                          </a:solidFill>
                          <a:effectLst/>
                          <a:latin typeface="+mn-lt"/>
                        </a:rPr>
                        <a:t>ặc trưng của các cuộc cách mạng công nghiệp</a:t>
                      </a:r>
                    </a:p>
                  </a:txBody>
                  <a:tcPr marL="0" marR="0" marT="0" marB="0" anchor="ctr">
                    <a:lnL>
                      <a:noFill/>
                    </a:lnL>
                    <a:lnR>
                      <a:noFill/>
                    </a:lnR>
                    <a:lnT>
                      <a:noFill/>
                    </a:lnT>
                    <a:lnB>
                      <a:noFill/>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279100142"/>
                  </a:ext>
                </a:extLst>
              </a:tr>
              <a:tr h="815231">
                <a:tc>
                  <a:txBody>
                    <a:bodyPr/>
                    <a:lstStyle/>
                    <a:p>
                      <a:pPr algn="ctr"/>
                      <a:r>
                        <a:rPr lang="en-US" sz="2000" b="1" dirty="0" err="1">
                          <a:solidFill>
                            <a:srgbClr val="660066"/>
                          </a:solidFill>
                          <a:effectLst/>
                          <a:latin typeface="+mn-lt"/>
                        </a:rPr>
                        <a:t>Cách</a:t>
                      </a:r>
                      <a:r>
                        <a:rPr lang="en-US" sz="2000" b="1" dirty="0">
                          <a:solidFill>
                            <a:srgbClr val="660066"/>
                          </a:solidFill>
                          <a:effectLst/>
                          <a:latin typeface="+mn-lt"/>
                        </a:rPr>
                        <a:t> </a:t>
                      </a:r>
                      <a:r>
                        <a:rPr lang="en-US" sz="2000" b="1" dirty="0" err="1">
                          <a:solidFill>
                            <a:srgbClr val="660066"/>
                          </a:solidFill>
                          <a:effectLst/>
                          <a:latin typeface="+mn-lt"/>
                        </a:rPr>
                        <a:t>mạng</a:t>
                      </a:r>
                      <a:r>
                        <a:rPr lang="en-US" sz="2000" b="1" dirty="0">
                          <a:solidFill>
                            <a:srgbClr val="660066"/>
                          </a:solidFill>
                          <a:effectLst/>
                          <a:latin typeface="+mn-lt"/>
                        </a:rPr>
                        <a:t> </a:t>
                      </a:r>
                      <a:r>
                        <a:rPr lang="en-US" sz="2000" b="1" dirty="0" err="1">
                          <a:solidFill>
                            <a:srgbClr val="660066"/>
                          </a:solidFill>
                          <a:effectLst/>
                          <a:latin typeface="+mn-lt"/>
                        </a:rPr>
                        <a:t>công</a:t>
                      </a:r>
                      <a:r>
                        <a:rPr lang="en-US" sz="2000" b="1" dirty="0">
                          <a:solidFill>
                            <a:srgbClr val="660066"/>
                          </a:solidFill>
                          <a:effectLst/>
                          <a:latin typeface="+mn-lt"/>
                        </a:rPr>
                        <a:t> </a:t>
                      </a:r>
                      <a:r>
                        <a:rPr lang="en-US" sz="2000" b="1" dirty="0" err="1">
                          <a:solidFill>
                            <a:srgbClr val="660066"/>
                          </a:solidFill>
                          <a:effectLst/>
                          <a:latin typeface="+mn-lt"/>
                        </a:rPr>
                        <a:t>nghiệp</a:t>
                      </a:r>
                      <a:r>
                        <a:rPr lang="en-US" sz="2000" b="1" dirty="0">
                          <a:solidFill>
                            <a:srgbClr val="660066"/>
                          </a:solidFill>
                          <a:effectLst/>
                          <a:latin typeface="+mn-lt"/>
                        </a:rPr>
                        <a:t> </a:t>
                      </a:r>
                      <a:r>
                        <a:rPr lang="en-US" sz="2000" b="1" dirty="0" err="1">
                          <a:solidFill>
                            <a:srgbClr val="660066"/>
                          </a:solidFill>
                          <a:effectLst/>
                          <a:latin typeface="+mn-lt"/>
                        </a:rPr>
                        <a:t>lần</a:t>
                      </a:r>
                      <a:r>
                        <a:rPr lang="en-US" sz="2000" b="1" dirty="0">
                          <a:solidFill>
                            <a:srgbClr val="660066"/>
                          </a:solidFill>
                          <a:effectLst/>
                          <a:latin typeface="+mn-lt"/>
                        </a:rPr>
                        <a:t> </a:t>
                      </a:r>
                      <a:r>
                        <a:rPr lang="en-US" sz="2000" b="1" dirty="0" err="1">
                          <a:solidFill>
                            <a:srgbClr val="660066"/>
                          </a:solidFill>
                          <a:effectLst/>
                          <a:latin typeface="+mn-lt"/>
                        </a:rPr>
                        <a:t>thứ</a:t>
                      </a:r>
                      <a:r>
                        <a:rPr lang="en-US" sz="2000" b="1" dirty="0">
                          <a:solidFill>
                            <a:srgbClr val="660066"/>
                          </a:solidFill>
                          <a:effectLst/>
                          <a:latin typeface="+mn-lt"/>
                        </a:rPr>
                        <a:t> </a:t>
                      </a:r>
                      <a:r>
                        <a:rPr lang="en-US" sz="2000" b="1" dirty="0" err="1">
                          <a:solidFill>
                            <a:srgbClr val="660066"/>
                          </a:solidFill>
                          <a:effectLst/>
                          <a:latin typeface="+mn-lt"/>
                        </a:rPr>
                        <a:t>nhất</a:t>
                      </a:r>
                      <a:endParaRPr lang="en-US" sz="2000" b="1" dirty="0">
                        <a:solidFill>
                          <a:srgbClr val="660066"/>
                        </a:solidFill>
                        <a:effectLst/>
                        <a:latin typeface="+mn-lt"/>
                      </a:endParaRPr>
                    </a:p>
                  </a:txBody>
                  <a:tcPr marL="0" marR="0" marT="0" marB="0" anchor="ctr">
                    <a:lnL>
                      <a:noFill/>
                    </a:lnL>
                    <a:lnR>
                      <a:noFill/>
                    </a:lnR>
                    <a:lnT>
                      <a:noFill/>
                    </a:lnT>
                    <a:lnB>
                      <a:noFill/>
                    </a:lnB>
                    <a:solidFill>
                      <a:schemeClr val="bg1"/>
                    </a:solidFill>
                  </a:tcPr>
                </a:tc>
                <a:tc>
                  <a:txBody>
                    <a:bodyPr/>
                    <a:lstStyle/>
                    <a:p>
                      <a:pPr algn="ctr"/>
                      <a:r>
                        <a:rPr lang="en-US" sz="2000" b="1" dirty="0" err="1">
                          <a:solidFill>
                            <a:srgbClr val="006600"/>
                          </a:solidFill>
                          <a:effectLst/>
                          <a:latin typeface="+mn-lt"/>
                        </a:rPr>
                        <a:t>Cách</a:t>
                      </a:r>
                      <a:r>
                        <a:rPr lang="en-US" sz="2000" b="1" dirty="0">
                          <a:solidFill>
                            <a:srgbClr val="006600"/>
                          </a:solidFill>
                          <a:effectLst/>
                          <a:latin typeface="+mn-lt"/>
                        </a:rPr>
                        <a:t> </a:t>
                      </a:r>
                      <a:r>
                        <a:rPr lang="en-US" sz="2000" b="1" dirty="0" err="1">
                          <a:solidFill>
                            <a:srgbClr val="006600"/>
                          </a:solidFill>
                          <a:effectLst/>
                          <a:latin typeface="+mn-lt"/>
                        </a:rPr>
                        <a:t>mạng</a:t>
                      </a:r>
                      <a:r>
                        <a:rPr lang="en-US" sz="2000" b="1" dirty="0">
                          <a:solidFill>
                            <a:srgbClr val="006600"/>
                          </a:solidFill>
                          <a:effectLst/>
                          <a:latin typeface="+mn-lt"/>
                        </a:rPr>
                        <a:t> </a:t>
                      </a:r>
                      <a:r>
                        <a:rPr lang="en-US" sz="2000" b="1" dirty="0" err="1">
                          <a:solidFill>
                            <a:srgbClr val="006600"/>
                          </a:solidFill>
                          <a:effectLst/>
                          <a:latin typeface="+mn-lt"/>
                        </a:rPr>
                        <a:t>công</a:t>
                      </a:r>
                      <a:r>
                        <a:rPr lang="en-US" sz="2000" b="1" dirty="0">
                          <a:solidFill>
                            <a:srgbClr val="006600"/>
                          </a:solidFill>
                          <a:effectLst/>
                          <a:latin typeface="+mn-lt"/>
                        </a:rPr>
                        <a:t> </a:t>
                      </a:r>
                      <a:r>
                        <a:rPr lang="en-US" sz="2000" b="1" dirty="0" err="1">
                          <a:solidFill>
                            <a:srgbClr val="006600"/>
                          </a:solidFill>
                          <a:effectLst/>
                          <a:latin typeface="+mn-lt"/>
                        </a:rPr>
                        <a:t>nghiệp</a:t>
                      </a:r>
                      <a:r>
                        <a:rPr lang="en-US" sz="2000" b="1" dirty="0">
                          <a:solidFill>
                            <a:srgbClr val="006600"/>
                          </a:solidFill>
                          <a:effectLst/>
                          <a:latin typeface="+mn-lt"/>
                        </a:rPr>
                        <a:t> </a:t>
                      </a:r>
                      <a:r>
                        <a:rPr lang="en-US" sz="2000" b="1" dirty="0" err="1">
                          <a:solidFill>
                            <a:srgbClr val="006600"/>
                          </a:solidFill>
                          <a:effectLst/>
                          <a:latin typeface="+mn-lt"/>
                        </a:rPr>
                        <a:t>lần</a:t>
                      </a:r>
                      <a:r>
                        <a:rPr lang="en-US" sz="2000" b="1" dirty="0">
                          <a:solidFill>
                            <a:srgbClr val="006600"/>
                          </a:solidFill>
                          <a:effectLst/>
                          <a:latin typeface="+mn-lt"/>
                        </a:rPr>
                        <a:t> </a:t>
                      </a:r>
                      <a:r>
                        <a:rPr lang="en-US" sz="2000" b="1" dirty="0" err="1">
                          <a:solidFill>
                            <a:srgbClr val="006600"/>
                          </a:solidFill>
                          <a:effectLst/>
                          <a:latin typeface="+mn-lt"/>
                        </a:rPr>
                        <a:t>thứ</a:t>
                      </a:r>
                      <a:r>
                        <a:rPr lang="en-US" sz="2000" b="1" dirty="0">
                          <a:solidFill>
                            <a:srgbClr val="006600"/>
                          </a:solidFill>
                          <a:effectLst/>
                          <a:latin typeface="+mn-lt"/>
                        </a:rPr>
                        <a:t> </a:t>
                      </a:r>
                      <a:r>
                        <a:rPr lang="en-US" sz="2000" b="1" dirty="0" err="1">
                          <a:solidFill>
                            <a:srgbClr val="006600"/>
                          </a:solidFill>
                          <a:effectLst/>
                          <a:latin typeface="+mn-lt"/>
                        </a:rPr>
                        <a:t>hai</a:t>
                      </a:r>
                      <a:endParaRPr lang="en-US" sz="2000" b="1" dirty="0">
                        <a:solidFill>
                          <a:srgbClr val="006600"/>
                        </a:solidFill>
                        <a:effectLst/>
                        <a:latin typeface="+mn-lt"/>
                      </a:endParaRPr>
                    </a:p>
                  </a:txBody>
                  <a:tcPr marL="0" marR="0" marT="0" marB="0" anchor="ctr">
                    <a:lnL>
                      <a:noFill/>
                    </a:lnL>
                    <a:lnR>
                      <a:noFill/>
                    </a:lnR>
                    <a:lnT>
                      <a:noFill/>
                    </a:lnT>
                    <a:lnB>
                      <a:noFill/>
                    </a:lnB>
                    <a:solidFill>
                      <a:schemeClr val="bg1"/>
                    </a:solidFill>
                  </a:tcPr>
                </a:tc>
                <a:tc>
                  <a:txBody>
                    <a:bodyPr/>
                    <a:lstStyle/>
                    <a:p>
                      <a:pPr algn="ctr"/>
                      <a:r>
                        <a:rPr lang="en-US" sz="2000" b="1" dirty="0" err="1">
                          <a:solidFill>
                            <a:srgbClr val="663300"/>
                          </a:solidFill>
                          <a:effectLst/>
                          <a:latin typeface="+mn-lt"/>
                        </a:rPr>
                        <a:t>Cách</a:t>
                      </a:r>
                      <a:r>
                        <a:rPr lang="en-US" sz="2000" b="1" dirty="0">
                          <a:solidFill>
                            <a:srgbClr val="663300"/>
                          </a:solidFill>
                          <a:effectLst/>
                          <a:latin typeface="+mn-lt"/>
                        </a:rPr>
                        <a:t> </a:t>
                      </a:r>
                      <a:r>
                        <a:rPr lang="en-US" sz="2000" b="1" dirty="0" err="1">
                          <a:solidFill>
                            <a:srgbClr val="663300"/>
                          </a:solidFill>
                          <a:effectLst/>
                          <a:latin typeface="+mn-lt"/>
                        </a:rPr>
                        <a:t>mạng</a:t>
                      </a:r>
                      <a:r>
                        <a:rPr lang="en-US" sz="2000" b="1" dirty="0">
                          <a:solidFill>
                            <a:srgbClr val="663300"/>
                          </a:solidFill>
                          <a:effectLst/>
                          <a:latin typeface="+mn-lt"/>
                        </a:rPr>
                        <a:t> </a:t>
                      </a:r>
                      <a:r>
                        <a:rPr lang="en-US" sz="2000" b="1" dirty="0" err="1">
                          <a:solidFill>
                            <a:srgbClr val="663300"/>
                          </a:solidFill>
                          <a:effectLst/>
                          <a:latin typeface="+mn-lt"/>
                        </a:rPr>
                        <a:t>công</a:t>
                      </a:r>
                      <a:r>
                        <a:rPr lang="en-US" sz="2000" b="1" dirty="0">
                          <a:solidFill>
                            <a:srgbClr val="663300"/>
                          </a:solidFill>
                          <a:effectLst/>
                          <a:latin typeface="+mn-lt"/>
                        </a:rPr>
                        <a:t> </a:t>
                      </a:r>
                      <a:r>
                        <a:rPr lang="en-US" sz="2000" b="1" dirty="0" err="1">
                          <a:solidFill>
                            <a:srgbClr val="663300"/>
                          </a:solidFill>
                          <a:effectLst/>
                          <a:latin typeface="+mn-lt"/>
                        </a:rPr>
                        <a:t>nghiệp</a:t>
                      </a:r>
                      <a:r>
                        <a:rPr lang="en-US" sz="2000" b="1" dirty="0">
                          <a:solidFill>
                            <a:srgbClr val="663300"/>
                          </a:solidFill>
                          <a:effectLst/>
                          <a:latin typeface="+mn-lt"/>
                        </a:rPr>
                        <a:t> </a:t>
                      </a:r>
                      <a:r>
                        <a:rPr lang="en-US" sz="2000" b="1" dirty="0" err="1">
                          <a:solidFill>
                            <a:srgbClr val="663300"/>
                          </a:solidFill>
                          <a:effectLst/>
                          <a:latin typeface="+mn-lt"/>
                        </a:rPr>
                        <a:t>lần</a:t>
                      </a:r>
                      <a:r>
                        <a:rPr lang="en-US" sz="2000" b="1" dirty="0">
                          <a:solidFill>
                            <a:srgbClr val="663300"/>
                          </a:solidFill>
                          <a:effectLst/>
                          <a:latin typeface="+mn-lt"/>
                        </a:rPr>
                        <a:t> </a:t>
                      </a:r>
                      <a:r>
                        <a:rPr lang="en-US" sz="2000" b="1" dirty="0" err="1">
                          <a:solidFill>
                            <a:srgbClr val="663300"/>
                          </a:solidFill>
                          <a:effectLst/>
                          <a:latin typeface="+mn-lt"/>
                        </a:rPr>
                        <a:t>thứ</a:t>
                      </a:r>
                      <a:r>
                        <a:rPr lang="en-US" sz="2000" b="1" dirty="0">
                          <a:solidFill>
                            <a:srgbClr val="663300"/>
                          </a:solidFill>
                          <a:effectLst/>
                          <a:latin typeface="+mn-lt"/>
                        </a:rPr>
                        <a:t> </a:t>
                      </a:r>
                      <a:r>
                        <a:rPr lang="en-US" sz="2000" b="1" dirty="0" err="1">
                          <a:solidFill>
                            <a:srgbClr val="663300"/>
                          </a:solidFill>
                          <a:effectLst/>
                          <a:latin typeface="+mn-lt"/>
                        </a:rPr>
                        <a:t>ba</a:t>
                      </a:r>
                      <a:endParaRPr lang="en-US" sz="2000" b="1" dirty="0">
                        <a:solidFill>
                          <a:srgbClr val="663300"/>
                        </a:solidFill>
                        <a:effectLst/>
                        <a:latin typeface="+mn-lt"/>
                      </a:endParaRPr>
                    </a:p>
                  </a:txBody>
                  <a:tcPr marL="0" marR="0" marT="0" marB="0" anchor="ctr">
                    <a:lnL>
                      <a:noFill/>
                    </a:lnL>
                    <a:lnR>
                      <a:noFill/>
                    </a:lnR>
                    <a:lnT>
                      <a:noFill/>
                    </a:lnT>
                    <a:lnB>
                      <a:noFill/>
                    </a:lnB>
                    <a:solidFill>
                      <a:schemeClr val="bg1"/>
                    </a:solidFill>
                  </a:tcPr>
                </a:tc>
                <a:tc>
                  <a:txBody>
                    <a:bodyPr/>
                    <a:lstStyle/>
                    <a:p>
                      <a:pPr algn="ctr"/>
                      <a:r>
                        <a:rPr lang="vi-VN" sz="2000" b="1" dirty="0">
                          <a:solidFill>
                            <a:srgbClr val="002060"/>
                          </a:solidFill>
                          <a:effectLst/>
                          <a:latin typeface="+mn-lt"/>
                        </a:rPr>
                        <a:t>Cách mạng công nghiệp lần thứ tư</a:t>
                      </a:r>
                    </a:p>
                  </a:txBody>
                  <a:tcPr marL="0" marR="0" marT="0" marB="0" anchor="ctr">
                    <a:lnL>
                      <a:noFill/>
                    </a:lnL>
                    <a:lnR>
                      <a:noFill/>
                    </a:lnR>
                    <a:lnT>
                      <a:noFill/>
                    </a:lnT>
                    <a:lnB>
                      <a:noFill/>
                    </a:lnB>
                    <a:solidFill>
                      <a:schemeClr val="bg1"/>
                    </a:solidFill>
                  </a:tcPr>
                </a:tc>
                <a:extLst>
                  <a:ext uri="{0D108BD9-81ED-4DB2-BD59-A6C34878D82A}">
                    <a16:rowId xmlns:a16="http://schemas.microsoft.com/office/drawing/2014/main" val="2971744294"/>
                  </a:ext>
                </a:extLst>
              </a:tr>
              <a:tr h="1630463">
                <a:tc>
                  <a:txBody>
                    <a:bodyPr/>
                    <a:lstStyle/>
                    <a:p>
                      <a:pPr algn="ctr"/>
                      <a:r>
                        <a:rPr lang="vi-VN" sz="1800" b="0" dirty="0">
                          <a:solidFill>
                            <a:srgbClr val="660066"/>
                          </a:solidFill>
                          <a:effectLst/>
                          <a:latin typeface="+mn-lt"/>
                        </a:rPr>
                        <a:t>Sử dụng năng lượng nước và hơi nước, đề </a:t>
                      </a:r>
                      <a:endParaRPr lang="en-US" sz="1800" b="0" dirty="0">
                        <a:solidFill>
                          <a:srgbClr val="660066"/>
                        </a:solidFill>
                        <a:effectLst/>
                        <a:latin typeface="+mn-lt"/>
                      </a:endParaRPr>
                    </a:p>
                    <a:p>
                      <a:pPr algn="ctr"/>
                      <a:r>
                        <a:rPr lang="vi-VN" sz="1800" b="0" dirty="0">
                          <a:solidFill>
                            <a:srgbClr val="660066"/>
                          </a:solidFill>
                          <a:effectLst/>
                          <a:latin typeface="+mn-lt"/>
                        </a:rPr>
                        <a:t>cơ khí hoá sản xuất</a:t>
                      </a:r>
                    </a:p>
                  </a:txBody>
                  <a:tcPr marL="0" marR="0" marT="0" marB="0" anchor="ctr">
                    <a:lnL>
                      <a:noFill/>
                    </a:lnL>
                    <a:lnR>
                      <a:noFill/>
                    </a:lnR>
                    <a:lnT>
                      <a:noFill/>
                    </a:lnT>
                    <a:lnB>
                      <a:noFill/>
                    </a:lnB>
                    <a:solidFill>
                      <a:schemeClr val="bg1"/>
                    </a:solidFill>
                  </a:tcPr>
                </a:tc>
                <a:tc>
                  <a:txBody>
                    <a:bodyPr/>
                    <a:lstStyle/>
                    <a:p>
                      <a:pPr algn="ctr"/>
                      <a:endParaRPr lang="en-US" sz="1800" b="0" dirty="0">
                        <a:solidFill>
                          <a:srgbClr val="006600"/>
                        </a:solidFill>
                        <a:effectLst/>
                        <a:latin typeface="+mn-lt"/>
                      </a:endParaRPr>
                    </a:p>
                    <a:p>
                      <a:pPr algn="ctr"/>
                      <a:r>
                        <a:rPr lang="vi-VN" sz="1800" b="0" dirty="0">
                          <a:solidFill>
                            <a:srgbClr val="006600"/>
                          </a:solidFill>
                          <a:effectLst/>
                          <a:latin typeface="+mn-lt"/>
                        </a:rPr>
                        <a:t>Sử dụng năng lượng điện và động cơ điện, đổ tạo ra dây truyền sản xuất hàng loạt</a:t>
                      </a:r>
                    </a:p>
                  </a:txBody>
                  <a:tcPr marL="0" marR="0" marT="0" marB="0" anchor="ctr">
                    <a:lnL>
                      <a:noFill/>
                    </a:lnL>
                    <a:lnR>
                      <a:noFill/>
                    </a:lnR>
                    <a:lnT>
                      <a:noFill/>
                    </a:lnT>
                    <a:lnB>
                      <a:noFill/>
                    </a:lnB>
                    <a:solidFill>
                      <a:schemeClr val="bg1"/>
                    </a:solidFill>
                  </a:tcPr>
                </a:tc>
                <a:tc>
                  <a:txBody>
                    <a:bodyPr/>
                    <a:lstStyle/>
                    <a:p>
                      <a:pPr algn="ctr"/>
                      <a:r>
                        <a:rPr lang="en-US" sz="1800" b="0" dirty="0" err="1">
                          <a:solidFill>
                            <a:srgbClr val="663300"/>
                          </a:solidFill>
                          <a:effectLst/>
                          <a:latin typeface="+mn-lt"/>
                        </a:rPr>
                        <a:t>Sử</a:t>
                      </a:r>
                      <a:r>
                        <a:rPr lang="en-US" sz="1800" b="0" dirty="0">
                          <a:solidFill>
                            <a:srgbClr val="663300"/>
                          </a:solidFill>
                          <a:effectLst/>
                          <a:latin typeface="+mn-lt"/>
                        </a:rPr>
                        <a:t> </a:t>
                      </a:r>
                      <a:r>
                        <a:rPr lang="en-US" sz="1800" b="0" dirty="0" err="1">
                          <a:solidFill>
                            <a:srgbClr val="663300"/>
                          </a:solidFill>
                          <a:effectLst/>
                          <a:latin typeface="+mn-lt"/>
                        </a:rPr>
                        <a:t>dụng</a:t>
                      </a:r>
                      <a:r>
                        <a:rPr lang="en-US" sz="1800" b="0" dirty="0">
                          <a:solidFill>
                            <a:srgbClr val="663300"/>
                          </a:solidFill>
                          <a:effectLst/>
                          <a:latin typeface="+mn-lt"/>
                        </a:rPr>
                        <a:t> </a:t>
                      </a:r>
                      <a:r>
                        <a:rPr lang="en-US" sz="1800" b="0" dirty="0" err="1">
                          <a:solidFill>
                            <a:srgbClr val="663300"/>
                          </a:solidFill>
                          <a:effectLst/>
                          <a:latin typeface="+mn-lt"/>
                        </a:rPr>
                        <a:t>công</a:t>
                      </a:r>
                      <a:r>
                        <a:rPr lang="en-US" sz="1800" b="0" dirty="0">
                          <a:solidFill>
                            <a:srgbClr val="663300"/>
                          </a:solidFill>
                          <a:effectLst/>
                          <a:latin typeface="+mn-lt"/>
                        </a:rPr>
                        <a:t> </a:t>
                      </a:r>
                      <a:r>
                        <a:rPr lang="en-US" sz="1800" b="0" dirty="0" err="1">
                          <a:solidFill>
                            <a:srgbClr val="663300"/>
                          </a:solidFill>
                          <a:effectLst/>
                          <a:latin typeface="+mn-lt"/>
                        </a:rPr>
                        <a:t>nghệ</a:t>
                      </a:r>
                      <a:r>
                        <a:rPr lang="en-US" sz="1800" b="0" dirty="0">
                          <a:solidFill>
                            <a:srgbClr val="663300"/>
                          </a:solidFill>
                          <a:effectLst/>
                          <a:latin typeface="+mn-lt"/>
                        </a:rPr>
                        <a:t> </a:t>
                      </a:r>
                      <a:r>
                        <a:rPr lang="en-US" sz="1800" b="0" dirty="0" err="1">
                          <a:solidFill>
                            <a:srgbClr val="663300"/>
                          </a:solidFill>
                          <a:effectLst/>
                          <a:latin typeface="+mn-lt"/>
                        </a:rPr>
                        <a:t>thông</a:t>
                      </a:r>
                      <a:r>
                        <a:rPr lang="en-US" sz="1800" b="0" dirty="0">
                          <a:solidFill>
                            <a:srgbClr val="663300"/>
                          </a:solidFill>
                          <a:effectLst/>
                          <a:latin typeface="+mn-lt"/>
                        </a:rPr>
                        <a:t> tin </a:t>
                      </a:r>
                      <a:r>
                        <a:rPr lang="en-US" sz="1800" b="0" dirty="0" err="1">
                          <a:solidFill>
                            <a:srgbClr val="663300"/>
                          </a:solidFill>
                          <a:effectLst/>
                          <a:latin typeface="+mn-lt"/>
                        </a:rPr>
                        <a:t>và</a:t>
                      </a:r>
                      <a:r>
                        <a:rPr lang="en-US" sz="1800" b="0" dirty="0">
                          <a:solidFill>
                            <a:srgbClr val="663300"/>
                          </a:solidFill>
                          <a:effectLst/>
                          <a:latin typeface="+mn-lt"/>
                        </a:rPr>
                        <a:t> </a:t>
                      </a:r>
                      <a:r>
                        <a:rPr lang="en-US" sz="1800" b="0" dirty="0" err="1">
                          <a:solidFill>
                            <a:srgbClr val="663300"/>
                          </a:solidFill>
                          <a:effectLst/>
                          <a:latin typeface="+mn-lt"/>
                        </a:rPr>
                        <a:t>máy</a:t>
                      </a:r>
                      <a:r>
                        <a:rPr lang="en-US" sz="1800" b="0" dirty="0">
                          <a:solidFill>
                            <a:srgbClr val="663300"/>
                          </a:solidFill>
                          <a:effectLst/>
                          <a:latin typeface="+mn-lt"/>
                        </a:rPr>
                        <a:t> </a:t>
                      </a:r>
                      <a:r>
                        <a:rPr lang="en-US" sz="1800" b="0" dirty="0" err="1">
                          <a:solidFill>
                            <a:srgbClr val="663300"/>
                          </a:solidFill>
                          <a:effectLst/>
                          <a:latin typeface="+mn-lt"/>
                        </a:rPr>
                        <a:t>tính</a:t>
                      </a:r>
                      <a:r>
                        <a:rPr lang="en-US" sz="1800" b="0" dirty="0">
                          <a:solidFill>
                            <a:srgbClr val="663300"/>
                          </a:solidFill>
                          <a:effectLst/>
                          <a:latin typeface="+mn-lt"/>
                        </a:rPr>
                        <a:t>, </a:t>
                      </a:r>
                    </a:p>
                    <a:p>
                      <a:pPr algn="ctr"/>
                      <a:r>
                        <a:rPr lang="en-US" sz="1800" b="0" dirty="0" err="1">
                          <a:solidFill>
                            <a:srgbClr val="663300"/>
                          </a:solidFill>
                          <a:effectLst/>
                          <a:latin typeface="+mn-lt"/>
                        </a:rPr>
                        <a:t>đề</a:t>
                      </a:r>
                      <a:r>
                        <a:rPr lang="en-US" sz="1800" b="0" dirty="0">
                          <a:solidFill>
                            <a:srgbClr val="663300"/>
                          </a:solidFill>
                          <a:effectLst/>
                          <a:latin typeface="+mn-lt"/>
                        </a:rPr>
                        <a:t> </a:t>
                      </a:r>
                      <a:r>
                        <a:rPr lang="en-US" sz="1800" b="0" dirty="0" err="1">
                          <a:solidFill>
                            <a:srgbClr val="663300"/>
                          </a:solidFill>
                          <a:effectLst/>
                          <a:latin typeface="+mn-lt"/>
                        </a:rPr>
                        <a:t>tự</a:t>
                      </a:r>
                      <a:r>
                        <a:rPr lang="en-US" sz="1800" b="0" dirty="0">
                          <a:solidFill>
                            <a:srgbClr val="663300"/>
                          </a:solidFill>
                          <a:effectLst/>
                          <a:latin typeface="+mn-lt"/>
                        </a:rPr>
                        <a:t> </a:t>
                      </a:r>
                      <a:r>
                        <a:rPr lang="en-US" sz="1800" b="0" dirty="0" err="1">
                          <a:solidFill>
                            <a:srgbClr val="663300"/>
                          </a:solidFill>
                          <a:effectLst/>
                          <a:latin typeface="+mn-lt"/>
                        </a:rPr>
                        <a:t>động</a:t>
                      </a:r>
                      <a:r>
                        <a:rPr lang="en-US" sz="1800" b="0" dirty="0">
                          <a:solidFill>
                            <a:srgbClr val="663300"/>
                          </a:solidFill>
                          <a:effectLst/>
                          <a:latin typeface="+mn-lt"/>
                        </a:rPr>
                        <a:t> </a:t>
                      </a:r>
                      <a:r>
                        <a:rPr lang="en-US" sz="1800" b="0" dirty="0" err="1">
                          <a:solidFill>
                            <a:srgbClr val="663300"/>
                          </a:solidFill>
                          <a:effectLst/>
                          <a:latin typeface="+mn-lt"/>
                        </a:rPr>
                        <a:t>hoá</a:t>
                      </a:r>
                      <a:r>
                        <a:rPr lang="en-US" sz="1800" b="0" dirty="0">
                          <a:solidFill>
                            <a:srgbClr val="663300"/>
                          </a:solidFill>
                          <a:effectLst/>
                          <a:latin typeface="+mn-lt"/>
                        </a:rPr>
                        <a:t> </a:t>
                      </a:r>
                      <a:r>
                        <a:rPr lang="en-US" sz="1800" b="0" dirty="0" err="1">
                          <a:solidFill>
                            <a:srgbClr val="663300"/>
                          </a:solidFill>
                          <a:effectLst/>
                          <a:latin typeface="+mn-lt"/>
                        </a:rPr>
                        <a:t>sản</a:t>
                      </a:r>
                      <a:r>
                        <a:rPr lang="en-US" sz="1800" b="0" dirty="0">
                          <a:solidFill>
                            <a:srgbClr val="663300"/>
                          </a:solidFill>
                          <a:effectLst/>
                          <a:latin typeface="+mn-lt"/>
                        </a:rPr>
                        <a:t> </a:t>
                      </a:r>
                      <a:r>
                        <a:rPr lang="en-US" sz="1800" b="0" dirty="0" err="1">
                          <a:solidFill>
                            <a:srgbClr val="663300"/>
                          </a:solidFill>
                          <a:effectLst/>
                          <a:latin typeface="+mn-lt"/>
                        </a:rPr>
                        <a:t>xuất</a:t>
                      </a:r>
                      <a:endParaRPr lang="en-US" sz="1800" b="0" dirty="0">
                        <a:solidFill>
                          <a:srgbClr val="663300"/>
                        </a:solidFill>
                        <a:effectLst/>
                        <a:latin typeface="+mn-lt"/>
                      </a:endParaRPr>
                    </a:p>
                  </a:txBody>
                  <a:tcPr marL="0" marR="0" marT="0" marB="0" anchor="ctr">
                    <a:lnL>
                      <a:noFill/>
                    </a:lnL>
                    <a:lnR>
                      <a:noFill/>
                    </a:lnR>
                    <a:lnT>
                      <a:noFill/>
                    </a:lnT>
                    <a:lnB>
                      <a:noFill/>
                    </a:lnB>
                    <a:solidFill>
                      <a:schemeClr val="bg1"/>
                    </a:solidFill>
                  </a:tcPr>
                </a:tc>
                <a:tc>
                  <a:txBody>
                    <a:bodyPr/>
                    <a:lstStyle/>
                    <a:p>
                      <a:pPr algn="ctr"/>
                      <a:endParaRPr lang="en-US" sz="1800" b="0" dirty="0">
                        <a:solidFill>
                          <a:srgbClr val="002060"/>
                        </a:solidFill>
                        <a:effectLst/>
                        <a:latin typeface="+mn-lt"/>
                      </a:endParaRPr>
                    </a:p>
                    <a:p>
                      <a:pPr algn="ctr"/>
                      <a:endParaRPr lang="en-US" sz="1800" b="0" dirty="0">
                        <a:solidFill>
                          <a:srgbClr val="002060"/>
                        </a:solidFill>
                        <a:effectLst/>
                        <a:latin typeface="+mn-lt"/>
                      </a:endParaRPr>
                    </a:p>
                    <a:p>
                      <a:pPr algn="ctr"/>
                      <a:r>
                        <a:rPr lang="en-US" sz="1800" b="0" dirty="0" err="1">
                          <a:solidFill>
                            <a:srgbClr val="002060"/>
                          </a:solidFill>
                          <a:effectLst/>
                          <a:latin typeface="+mn-lt"/>
                        </a:rPr>
                        <a:t>Liên</a:t>
                      </a:r>
                      <a:r>
                        <a:rPr lang="en-US" sz="1800" b="0" dirty="0">
                          <a:solidFill>
                            <a:srgbClr val="002060"/>
                          </a:solidFill>
                          <a:effectLst/>
                          <a:latin typeface="+mn-lt"/>
                        </a:rPr>
                        <a:t> </a:t>
                      </a:r>
                      <a:r>
                        <a:rPr lang="en-US" sz="1800" b="0" dirty="0" err="1">
                          <a:solidFill>
                            <a:srgbClr val="002060"/>
                          </a:solidFill>
                          <a:effectLst/>
                          <a:latin typeface="+mn-lt"/>
                        </a:rPr>
                        <a:t>kết</a:t>
                      </a:r>
                      <a:r>
                        <a:rPr lang="en-US" sz="1800" b="0" dirty="0">
                          <a:solidFill>
                            <a:srgbClr val="002060"/>
                          </a:solidFill>
                          <a:effectLst/>
                          <a:latin typeface="+mn-lt"/>
                        </a:rPr>
                        <a:t> </a:t>
                      </a:r>
                      <a:r>
                        <a:rPr lang="en-US" sz="1800" b="0" dirty="0" err="1">
                          <a:solidFill>
                            <a:srgbClr val="002060"/>
                          </a:solidFill>
                          <a:effectLst/>
                          <a:latin typeface="+mn-lt"/>
                        </a:rPr>
                        <a:t>giữa</a:t>
                      </a:r>
                      <a:r>
                        <a:rPr lang="en-US" sz="1800" b="0" dirty="0">
                          <a:solidFill>
                            <a:srgbClr val="002060"/>
                          </a:solidFill>
                          <a:effectLst/>
                          <a:latin typeface="+mn-lt"/>
                        </a:rPr>
                        <a:t> </a:t>
                      </a:r>
                      <a:r>
                        <a:rPr lang="en-US" sz="1800" b="0" dirty="0" err="1">
                          <a:solidFill>
                            <a:srgbClr val="002060"/>
                          </a:solidFill>
                          <a:effectLst/>
                          <a:latin typeface="+mn-lt"/>
                        </a:rPr>
                        <a:t>thể</a:t>
                      </a:r>
                      <a:r>
                        <a:rPr lang="en-US" sz="1800" b="0" dirty="0">
                          <a:solidFill>
                            <a:srgbClr val="002060"/>
                          </a:solidFill>
                          <a:effectLst/>
                          <a:latin typeface="+mn-lt"/>
                        </a:rPr>
                        <a:t> </a:t>
                      </a:r>
                      <a:r>
                        <a:rPr lang="en-US" sz="1800" b="0" dirty="0" err="1">
                          <a:solidFill>
                            <a:srgbClr val="002060"/>
                          </a:solidFill>
                          <a:effectLst/>
                          <a:latin typeface="+mn-lt"/>
                        </a:rPr>
                        <a:t>giới</a:t>
                      </a:r>
                      <a:r>
                        <a:rPr lang="en-US" sz="1800" b="0" dirty="0">
                          <a:solidFill>
                            <a:srgbClr val="002060"/>
                          </a:solidFill>
                          <a:effectLst/>
                          <a:latin typeface="+mn-lt"/>
                        </a:rPr>
                        <a:t> </a:t>
                      </a:r>
                      <a:r>
                        <a:rPr lang="en-US" sz="1800" b="0" dirty="0" err="1">
                          <a:solidFill>
                            <a:srgbClr val="002060"/>
                          </a:solidFill>
                          <a:effectLst/>
                          <a:latin typeface="+mn-lt"/>
                        </a:rPr>
                        <a:t>thực</a:t>
                      </a:r>
                      <a:r>
                        <a:rPr lang="en-US" sz="1800" b="0" dirty="0">
                          <a:solidFill>
                            <a:srgbClr val="002060"/>
                          </a:solidFill>
                          <a:effectLst/>
                          <a:latin typeface="+mn-lt"/>
                        </a:rPr>
                        <a:t> </a:t>
                      </a:r>
                      <a:r>
                        <a:rPr lang="en-US" sz="1800" b="0" dirty="0" err="1">
                          <a:solidFill>
                            <a:srgbClr val="002060"/>
                          </a:solidFill>
                          <a:effectLst/>
                          <a:latin typeface="+mn-lt"/>
                        </a:rPr>
                        <a:t>và</a:t>
                      </a:r>
                      <a:r>
                        <a:rPr lang="en-US" sz="1800" b="0" dirty="0">
                          <a:solidFill>
                            <a:srgbClr val="002060"/>
                          </a:solidFill>
                          <a:effectLst/>
                          <a:latin typeface="+mn-lt"/>
                        </a:rPr>
                        <a:t> </a:t>
                      </a:r>
                      <a:r>
                        <a:rPr lang="en-US" sz="1800" b="0" dirty="0" err="1">
                          <a:solidFill>
                            <a:srgbClr val="002060"/>
                          </a:solidFill>
                          <a:effectLst/>
                          <a:latin typeface="+mn-lt"/>
                        </a:rPr>
                        <a:t>ảo</a:t>
                      </a:r>
                      <a:r>
                        <a:rPr lang="en-US" sz="1800" b="0" dirty="0">
                          <a:solidFill>
                            <a:srgbClr val="002060"/>
                          </a:solidFill>
                          <a:effectLst/>
                          <a:latin typeface="+mn-lt"/>
                        </a:rPr>
                        <a:t>, </a:t>
                      </a:r>
                      <a:r>
                        <a:rPr lang="en-US" sz="1800" b="0" dirty="0" err="1">
                          <a:solidFill>
                            <a:srgbClr val="002060"/>
                          </a:solidFill>
                          <a:effectLst/>
                          <a:latin typeface="+mn-lt"/>
                        </a:rPr>
                        <a:t>để</a:t>
                      </a:r>
                      <a:r>
                        <a:rPr lang="en-US" sz="1800" b="0" dirty="0">
                          <a:solidFill>
                            <a:srgbClr val="002060"/>
                          </a:solidFill>
                          <a:effectLst/>
                          <a:latin typeface="+mn-lt"/>
                        </a:rPr>
                        <a:t> </a:t>
                      </a:r>
                    </a:p>
                    <a:p>
                      <a:pPr algn="ctr"/>
                      <a:r>
                        <a:rPr lang="en-US" sz="1800" b="0" dirty="0" err="1">
                          <a:solidFill>
                            <a:srgbClr val="002060"/>
                          </a:solidFill>
                          <a:effectLst/>
                          <a:latin typeface="+mn-lt"/>
                        </a:rPr>
                        <a:t>thực</a:t>
                      </a:r>
                      <a:r>
                        <a:rPr lang="en-US" sz="1800" b="0" dirty="0">
                          <a:solidFill>
                            <a:srgbClr val="002060"/>
                          </a:solidFill>
                          <a:effectLst/>
                          <a:latin typeface="+mn-lt"/>
                        </a:rPr>
                        <a:t> </a:t>
                      </a:r>
                      <a:r>
                        <a:rPr lang="en-US" sz="1800" b="0" dirty="0" err="1">
                          <a:solidFill>
                            <a:srgbClr val="002060"/>
                          </a:solidFill>
                          <a:effectLst/>
                          <a:latin typeface="+mn-lt"/>
                        </a:rPr>
                        <a:t>hiện</a:t>
                      </a:r>
                      <a:r>
                        <a:rPr lang="en-US" sz="1800" b="0" dirty="0">
                          <a:solidFill>
                            <a:srgbClr val="002060"/>
                          </a:solidFill>
                          <a:effectLst/>
                          <a:latin typeface="+mn-lt"/>
                        </a:rPr>
                        <a:t> </a:t>
                      </a:r>
                      <a:r>
                        <a:rPr lang="en-US" sz="1800" b="0" dirty="0" err="1">
                          <a:solidFill>
                            <a:srgbClr val="002060"/>
                          </a:solidFill>
                          <a:effectLst/>
                          <a:latin typeface="+mn-lt"/>
                        </a:rPr>
                        <a:t>công</a:t>
                      </a:r>
                      <a:r>
                        <a:rPr lang="en-US" sz="1800" b="0" dirty="0">
                          <a:solidFill>
                            <a:srgbClr val="002060"/>
                          </a:solidFill>
                          <a:effectLst/>
                          <a:latin typeface="+mn-lt"/>
                        </a:rPr>
                        <a:t> </a:t>
                      </a:r>
                      <a:r>
                        <a:rPr lang="en-US" sz="1800" b="0" dirty="0" err="1">
                          <a:solidFill>
                            <a:srgbClr val="002060"/>
                          </a:solidFill>
                          <a:effectLst/>
                          <a:latin typeface="+mn-lt"/>
                        </a:rPr>
                        <a:t>việc</a:t>
                      </a:r>
                      <a:r>
                        <a:rPr lang="en-US" sz="1800" b="0" dirty="0">
                          <a:solidFill>
                            <a:srgbClr val="002060"/>
                          </a:solidFill>
                          <a:effectLst/>
                          <a:latin typeface="+mn-lt"/>
                        </a:rPr>
                        <a:t> </a:t>
                      </a:r>
                      <a:r>
                        <a:rPr lang="en-US" sz="1800" b="0" dirty="0" err="1">
                          <a:solidFill>
                            <a:srgbClr val="002060"/>
                          </a:solidFill>
                          <a:effectLst/>
                          <a:latin typeface="+mn-lt"/>
                        </a:rPr>
                        <a:t>thông</a:t>
                      </a:r>
                      <a:r>
                        <a:rPr lang="en-US" sz="1800" b="0" dirty="0">
                          <a:solidFill>
                            <a:srgbClr val="002060"/>
                          </a:solidFill>
                          <a:effectLst/>
                          <a:latin typeface="+mn-lt"/>
                        </a:rPr>
                        <a:t> </a:t>
                      </a:r>
                      <a:r>
                        <a:rPr lang="en-US" sz="1800" b="0" dirty="0" err="1">
                          <a:solidFill>
                            <a:srgbClr val="002060"/>
                          </a:solidFill>
                          <a:effectLst/>
                          <a:latin typeface="+mn-lt"/>
                        </a:rPr>
                        <a:t>minh</a:t>
                      </a:r>
                      <a:r>
                        <a:rPr lang="en-US" sz="1800" b="0" dirty="0">
                          <a:solidFill>
                            <a:srgbClr val="002060"/>
                          </a:solidFill>
                          <a:effectLst/>
                          <a:latin typeface="+mn-lt"/>
                        </a:rPr>
                        <a:t> </a:t>
                      </a:r>
                      <a:r>
                        <a:rPr lang="en-US" sz="1800" b="0" dirty="0" err="1">
                          <a:solidFill>
                            <a:srgbClr val="002060"/>
                          </a:solidFill>
                          <a:effectLst/>
                          <a:latin typeface="+mn-lt"/>
                        </a:rPr>
                        <a:t>và</a:t>
                      </a:r>
                      <a:r>
                        <a:rPr lang="en-US" sz="1800" b="0" dirty="0">
                          <a:solidFill>
                            <a:srgbClr val="002060"/>
                          </a:solidFill>
                          <a:effectLst/>
                          <a:latin typeface="+mn-lt"/>
                        </a:rPr>
                        <a:t> </a:t>
                      </a:r>
                      <a:r>
                        <a:rPr lang="en-US" sz="1800" b="0" dirty="0" err="1">
                          <a:solidFill>
                            <a:srgbClr val="002060"/>
                          </a:solidFill>
                          <a:effectLst/>
                          <a:latin typeface="+mn-lt"/>
                        </a:rPr>
                        <a:t>hiệu</a:t>
                      </a:r>
                      <a:r>
                        <a:rPr lang="en-US" sz="1800" b="0" dirty="0">
                          <a:solidFill>
                            <a:srgbClr val="002060"/>
                          </a:solidFill>
                          <a:effectLst/>
                          <a:latin typeface="+mn-lt"/>
                        </a:rPr>
                        <a:t> </a:t>
                      </a:r>
                      <a:r>
                        <a:rPr lang="en-US" sz="1800" b="0" dirty="0" err="1">
                          <a:solidFill>
                            <a:srgbClr val="002060"/>
                          </a:solidFill>
                          <a:effectLst/>
                          <a:latin typeface="+mn-lt"/>
                        </a:rPr>
                        <a:t>quả</a:t>
                      </a:r>
                      <a:r>
                        <a:rPr lang="en-US" sz="1800" b="0" dirty="0">
                          <a:solidFill>
                            <a:srgbClr val="002060"/>
                          </a:solidFill>
                          <a:effectLst/>
                          <a:latin typeface="+mn-lt"/>
                        </a:rPr>
                        <a:t> </a:t>
                      </a:r>
                      <a:r>
                        <a:rPr lang="en-US" sz="1800" b="0" dirty="0" err="1">
                          <a:solidFill>
                            <a:srgbClr val="002060"/>
                          </a:solidFill>
                          <a:effectLst/>
                          <a:latin typeface="+mn-lt"/>
                        </a:rPr>
                        <a:t>nhất</a:t>
                      </a:r>
                      <a:endParaRPr lang="en-US" sz="1800" b="0" dirty="0">
                        <a:solidFill>
                          <a:srgbClr val="002060"/>
                        </a:solidFill>
                        <a:effectLst/>
                        <a:latin typeface="+mn-lt"/>
                      </a:endParaRPr>
                    </a:p>
                  </a:txBody>
                  <a:tcPr marL="0" marR="0" marT="0" marB="0" anchor="ctr">
                    <a:lnL>
                      <a:noFill/>
                    </a:lnL>
                    <a:lnR>
                      <a:noFill/>
                    </a:lnR>
                    <a:lnT>
                      <a:noFill/>
                    </a:lnT>
                    <a:lnB>
                      <a:noFill/>
                    </a:lnB>
                    <a:solidFill>
                      <a:schemeClr val="bg1"/>
                    </a:solidFill>
                  </a:tcPr>
                </a:tc>
                <a:extLst>
                  <a:ext uri="{0D108BD9-81ED-4DB2-BD59-A6C34878D82A}">
                    <a16:rowId xmlns:a16="http://schemas.microsoft.com/office/drawing/2014/main" val="2417560021"/>
                  </a:ext>
                </a:extLst>
              </a:tr>
              <a:tr h="407617">
                <a:tc gridSpan="4">
                  <a:txBody>
                    <a:bodyPr/>
                    <a:lstStyle/>
                    <a:p>
                      <a:pPr algn="ctr"/>
                      <a:endParaRPr lang="en-US" sz="1600" b="0" dirty="0">
                        <a:solidFill>
                          <a:schemeClr val="tx1"/>
                        </a:solidFill>
                        <a:effectLst/>
                        <a:latin typeface="+mn-lt"/>
                      </a:endParaRPr>
                    </a:p>
                  </a:txBody>
                  <a:tcPr marL="0" marR="0" marT="0" marB="0" anchor="ctr">
                    <a:lnL>
                      <a:noFill/>
                    </a:lnL>
                    <a:lnR>
                      <a:noFill/>
                    </a:lnR>
                    <a:lnT>
                      <a:noFill/>
                    </a:lnT>
                    <a:lnB>
                      <a:noFill/>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976342048"/>
                  </a:ext>
                </a:extLst>
              </a:tr>
            </a:tbl>
          </a:graphicData>
        </a:graphic>
      </p:graphicFrame>
      <p:sp>
        <p:nvSpPr>
          <p:cNvPr id="5" name="Rectangle 1">
            <a:extLst>
              <a:ext uri="{FF2B5EF4-FFF2-40B4-BE49-F238E27FC236}">
                <a16:creationId xmlns:a16="http://schemas.microsoft.com/office/drawing/2014/main" id="{780BF703-4134-4B06-A599-96AE10CA235C}"/>
              </a:ext>
            </a:extLst>
          </p:cNvPr>
          <p:cNvSpPr>
            <a:spLocks noChangeArrowheads="1"/>
          </p:cNvSpPr>
          <p:nvPr/>
        </p:nvSpPr>
        <p:spPr bwMode="auto">
          <a:xfrm>
            <a:off x="1672560" y="2559070"/>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endParaRPr>
          </a:p>
        </p:txBody>
      </p:sp>
      <p:sp>
        <p:nvSpPr>
          <p:cNvPr id="6" name="TextBox 5">
            <a:extLst>
              <a:ext uri="{FF2B5EF4-FFF2-40B4-BE49-F238E27FC236}">
                <a16:creationId xmlns:a16="http://schemas.microsoft.com/office/drawing/2014/main" id="{183B40A5-2E94-4677-AFF7-C957400745D0}"/>
              </a:ext>
            </a:extLst>
          </p:cNvPr>
          <p:cNvSpPr txBox="1"/>
          <p:nvPr/>
        </p:nvSpPr>
        <p:spPr>
          <a:xfrm>
            <a:off x="3869228" y="422080"/>
            <a:ext cx="5449091" cy="461665"/>
          </a:xfrm>
          <a:prstGeom prst="rect">
            <a:avLst/>
          </a:prstGeom>
          <a:noFill/>
          <a:ln>
            <a:solidFill>
              <a:srgbClr val="000000"/>
            </a:solidFill>
          </a:ln>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Khái</a:t>
            </a:r>
            <a:r>
              <a:rPr kumimoji="0" lang="en-US" sz="24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r>
              <a:rPr kumimoji="0" lang="en-US" sz="24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quát</a:t>
            </a:r>
            <a:r>
              <a:rPr kumimoji="0" lang="en-US" sz="24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r>
              <a:rPr kumimoji="0" lang="en-US" sz="24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về</a:t>
            </a:r>
            <a:r>
              <a:rPr kumimoji="0" lang="en-US" sz="24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r>
              <a:rPr kumimoji="0" lang="en-US" sz="24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cách</a:t>
            </a:r>
            <a:r>
              <a:rPr kumimoji="0" lang="en-US" sz="24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r>
              <a:rPr kumimoji="0" lang="en-US" sz="24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mạng</a:t>
            </a:r>
            <a:r>
              <a:rPr kumimoji="0" lang="en-US" sz="24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r>
              <a:rPr kumimoji="0" lang="en-US" sz="24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công</a:t>
            </a:r>
            <a:r>
              <a:rPr kumimoji="0" lang="en-US" sz="24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r>
              <a:rPr kumimoji="0" lang="en-US" sz="2400" b="1" i="0" u="none" strike="noStrike" kern="1200" cap="none" spc="0" normalizeH="0" baseline="0" noProof="0" dirty="0" err="1">
                <a:ln>
                  <a:noFill/>
                </a:ln>
                <a:solidFill>
                  <a:srgbClr val="0033CC"/>
                </a:solidFill>
                <a:effectLst/>
                <a:uLnTx/>
                <a:uFillTx/>
                <a:latin typeface="Times New Roman" panose="02020603050405020304" pitchFamily="18" charset="0"/>
                <a:ea typeface="+mn-ea"/>
                <a:cs typeface="Times New Roman" panose="02020603050405020304" pitchFamily="18" charset="0"/>
              </a:rPr>
              <a:t>nghiệp</a:t>
            </a:r>
            <a:r>
              <a:rPr kumimoji="0" lang="en-US" sz="2400" b="1" i="0" u="none" strike="noStrike" kern="1200" cap="none" spc="0" normalizeH="0" baseline="0" noProof="0" dirty="0">
                <a:ln>
                  <a:noFill/>
                </a:ln>
                <a:solidFill>
                  <a:srgbClr val="0033CC"/>
                </a:solidFill>
                <a:effectLst/>
                <a:uLnTx/>
                <a:uFillTx/>
                <a:latin typeface="Times New Roman" panose="02020603050405020304" pitchFamily="18" charset="0"/>
                <a:ea typeface="+mn-ea"/>
                <a:cs typeface="Times New Roman" panose="02020603050405020304" pitchFamily="18" charset="0"/>
              </a:rPr>
              <a:t> </a:t>
            </a:r>
          </a:p>
        </p:txBody>
      </p:sp>
      <p:cxnSp>
        <p:nvCxnSpPr>
          <p:cNvPr id="7" name="Straight Connector 6">
            <a:extLst>
              <a:ext uri="{FF2B5EF4-FFF2-40B4-BE49-F238E27FC236}">
                <a16:creationId xmlns:a16="http://schemas.microsoft.com/office/drawing/2014/main" id="{312BA909-791C-423D-A552-3882C7E9C750}"/>
              </a:ext>
            </a:extLst>
          </p:cNvPr>
          <p:cNvCxnSpPr>
            <a:cxnSpLocks/>
          </p:cNvCxnSpPr>
          <p:nvPr/>
        </p:nvCxnSpPr>
        <p:spPr>
          <a:xfrm>
            <a:off x="1296479" y="1906073"/>
            <a:ext cx="1071116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4E019568-7012-4F73-83C6-C5FCC9537D1A}"/>
              </a:ext>
            </a:extLst>
          </p:cNvPr>
          <p:cNvCxnSpPr>
            <a:cxnSpLocks/>
          </p:cNvCxnSpPr>
          <p:nvPr/>
        </p:nvCxnSpPr>
        <p:spPr>
          <a:xfrm flipH="1">
            <a:off x="1335560" y="1304133"/>
            <a:ext cx="5776" cy="3207789"/>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3FBFD13-E241-4DC5-BCD4-E7F1BE9A579A}"/>
              </a:ext>
            </a:extLst>
          </p:cNvPr>
          <p:cNvCxnSpPr>
            <a:cxnSpLocks/>
          </p:cNvCxnSpPr>
          <p:nvPr/>
        </p:nvCxnSpPr>
        <p:spPr>
          <a:xfrm flipV="1">
            <a:off x="1363683" y="1326522"/>
            <a:ext cx="10643960" cy="1"/>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86F75B74-276D-4164-9B2A-45C74B4B5DA7}"/>
              </a:ext>
            </a:extLst>
          </p:cNvPr>
          <p:cNvCxnSpPr>
            <a:cxnSpLocks/>
          </p:cNvCxnSpPr>
          <p:nvPr/>
        </p:nvCxnSpPr>
        <p:spPr>
          <a:xfrm>
            <a:off x="1308283" y="4510843"/>
            <a:ext cx="10699360" cy="78305"/>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64ACD40-B0FF-4B6B-BCF1-03486FF42A47}"/>
              </a:ext>
            </a:extLst>
          </p:cNvPr>
          <p:cNvCxnSpPr>
            <a:cxnSpLocks/>
          </p:cNvCxnSpPr>
          <p:nvPr/>
        </p:nvCxnSpPr>
        <p:spPr>
          <a:xfrm flipH="1">
            <a:off x="11994761" y="1326523"/>
            <a:ext cx="12882" cy="3260931"/>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C2A6D4A-79F8-4F47-A128-D969E7E5F18A}"/>
              </a:ext>
            </a:extLst>
          </p:cNvPr>
          <p:cNvCxnSpPr/>
          <p:nvPr/>
        </p:nvCxnSpPr>
        <p:spPr>
          <a:xfrm>
            <a:off x="3988163" y="1906073"/>
            <a:ext cx="0" cy="2588653"/>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D732418-4C56-43C7-A723-0D1CE420E447}"/>
              </a:ext>
            </a:extLst>
          </p:cNvPr>
          <p:cNvCxnSpPr>
            <a:cxnSpLocks/>
          </p:cNvCxnSpPr>
          <p:nvPr/>
        </p:nvCxnSpPr>
        <p:spPr>
          <a:xfrm>
            <a:off x="6724923" y="1906073"/>
            <a:ext cx="0" cy="2628238"/>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22854E2-7D8D-453D-9FB5-E842A0220D10}"/>
              </a:ext>
            </a:extLst>
          </p:cNvPr>
          <p:cNvCxnSpPr/>
          <p:nvPr/>
        </p:nvCxnSpPr>
        <p:spPr>
          <a:xfrm>
            <a:off x="9318319" y="1906073"/>
            <a:ext cx="0" cy="2681381"/>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7C21A3C-F0DA-40BC-A71D-CB276CEB64A5}"/>
              </a:ext>
            </a:extLst>
          </p:cNvPr>
          <p:cNvCxnSpPr>
            <a:cxnSpLocks/>
          </p:cNvCxnSpPr>
          <p:nvPr/>
        </p:nvCxnSpPr>
        <p:spPr>
          <a:xfrm>
            <a:off x="1363683" y="2928402"/>
            <a:ext cx="10643960" cy="22962"/>
          </a:xfrm>
          <a:prstGeom prst="line">
            <a:avLst/>
          </a:prstGeom>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61D23561-DD63-4C4E-9A40-BCF445456287}"/>
              </a:ext>
            </a:extLst>
          </p:cNvPr>
          <p:cNvSpPr txBox="1"/>
          <p:nvPr/>
        </p:nvSpPr>
        <p:spPr>
          <a:xfrm>
            <a:off x="3709453" y="4744066"/>
            <a:ext cx="6098146" cy="369332"/>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494B58"/>
                </a:solidFill>
                <a:effectLst/>
                <a:uLnTx/>
                <a:uFillTx/>
                <a:latin typeface="Arial"/>
                <a:ea typeface="+mn-ea"/>
                <a:cs typeface="+mn-cs"/>
              </a:rPr>
              <a:t>Nguồn</a:t>
            </a:r>
            <a:r>
              <a:rPr kumimoji="0" lang="en-US" sz="1800" b="0" i="0" u="none" strike="noStrike" kern="1200" cap="none" spc="0" normalizeH="0" baseline="0" noProof="0" dirty="0">
                <a:ln>
                  <a:noFill/>
                </a:ln>
                <a:solidFill>
                  <a:srgbClr val="494B58"/>
                </a:solidFill>
                <a:effectLst/>
                <a:uLnTx/>
                <a:uFillTx/>
                <a:latin typeface="Arial"/>
                <a:ea typeface="+mn-ea"/>
                <a:cs typeface="+mn-cs"/>
              </a:rPr>
              <a:t>: </a:t>
            </a:r>
            <a:r>
              <a:rPr kumimoji="0" lang="en-US" sz="1800" b="0" i="0" u="none" strike="noStrike" kern="1200" cap="none" spc="0" normalizeH="0" baseline="0" noProof="0" dirty="0" err="1">
                <a:ln>
                  <a:noFill/>
                </a:ln>
                <a:solidFill>
                  <a:srgbClr val="494B58"/>
                </a:solidFill>
                <a:effectLst/>
                <a:uLnTx/>
                <a:uFillTx/>
                <a:latin typeface="Arial"/>
                <a:ea typeface="+mn-ea"/>
                <a:cs typeface="+mn-cs"/>
              </a:rPr>
              <a:t>Nghiên</a:t>
            </a:r>
            <a:r>
              <a:rPr kumimoji="0" lang="en-US" sz="1800" b="0" i="0" u="none" strike="noStrike" kern="1200" cap="none" spc="0" normalizeH="0" baseline="0" noProof="0" dirty="0">
                <a:ln>
                  <a:noFill/>
                </a:ln>
                <a:solidFill>
                  <a:srgbClr val="494B58"/>
                </a:solidFill>
                <a:effectLst/>
                <a:uLnTx/>
                <a:uFillTx/>
                <a:latin typeface="Arial"/>
                <a:ea typeface="+mn-ea"/>
                <a:cs typeface="+mn-cs"/>
              </a:rPr>
              <a:t> </a:t>
            </a:r>
            <a:r>
              <a:rPr kumimoji="0" lang="en-US" sz="1800" b="0" i="0" u="none" strike="noStrike" kern="1200" cap="none" spc="0" normalizeH="0" baseline="0" noProof="0" dirty="0" err="1">
                <a:ln>
                  <a:noFill/>
                </a:ln>
                <a:solidFill>
                  <a:srgbClr val="494B58"/>
                </a:solidFill>
                <a:effectLst/>
                <a:uLnTx/>
                <a:uFillTx/>
                <a:latin typeface="Arial"/>
                <a:ea typeface="+mn-ea"/>
                <a:cs typeface="+mn-cs"/>
              </a:rPr>
              <a:t>cứu</a:t>
            </a:r>
            <a:r>
              <a:rPr kumimoji="0" lang="en-US" sz="1800" b="0" i="0" u="none" strike="noStrike" kern="1200" cap="none" spc="0" normalizeH="0" baseline="0" noProof="0" dirty="0">
                <a:ln>
                  <a:noFill/>
                </a:ln>
                <a:solidFill>
                  <a:srgbClr val="494B58"/>
                </a:solidFill>
                <a:effectLst/>
                <a:uLnTx/>
                <a:uFillTx/>
                <a:latin typeface="Arial"/>
                <a:ea typeface="+mn-ea"/>
                <a:cs typeface="+mn-cs"/>
              </a:rPr>
              <a:t> </a:t>
            </a:r>
            <a:r>
              <a:rPr kumimoji="0" lang="en-US" sz="1800" b="0" i="0" u="none" strike="noStrike" kern="1200" cap="none" spc="0" normalizeH="0" baseline="0" noProof="0" dirty="0" err="1">
                <a:ln>
                  <a:noFill/>
                </a:ln>
                <a:solidFill>
                  <a:srgbClr val="494B58"/>
                </a:solidFill>
                <a:effectLst/>
                <a:uLnTx/>
                <a:uFillTx/>
                <a:latin typeface="Arial"/>
                <a:ea typeface="+mn-ea"/>
                <a:cs typeface="+mn-cs"/>
              </a:rPr>
              <a:t>của</a:t>
            </a:r>
            <a:r>
              <a:rPr kumimoji="0" lang="en-US" sz="1800" b="0" i="0" u="none" strike="noStrike" kern="1200" cap="none" spc="0" normalizeH="0" baseline="0" noProof="0" dirty="0">
                <a:ln>
                  <a:noFill/>
                </a:ln>
                <a:solidFill>
                  <a:srgbClr val="494B58"/>
                </a:solidFill>
                <a:effectLst/>
                <a:uLnTx/>
                <a:uFillTx/>
                <a:latin typeface="Arial"/>
                <a:ea typeface="+mn-ea"/>
                <a:cs typeface="+mn-cs"/>
              </a:rPr>
              <a:t> Sogeti VINT, 2016.</a:t>
            </a:r>
          </a:p>
        </p:txBody>
      </p:sp>
      <p:sp>
        <p:nvSpPr>
          <p:cNvPr id="22" name="Rectangle 21">
            <a:extLst>
              <a:ext uri="{FF2B5EF4-FFF2-40B4-BE49-F238E27FC236}">
                <a16:creationId xmlns:a16="http://schemas.microsoft.com/office/drawing/2014/main" id="{9FC4F02D-1168-4BFF-81C5-9DA5E1C88395}"/>
              </a:ext>
            </a:extLst>
          </p:cNvPr>
          <p:cNvSpPr/>
          <p:nvPr/>
        </p:nvSpPr>
        <p:spPr>
          <a:xfrm>
            <a:off x="646235" y="579935"/>
            <a:ext cx="1992598" cy="70808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Tree>
    <p:extLst>
      <p:ext uri="{BB962C8B-B14F-4D97-AF65-F5344CB8AC3E}">
        <p14:creationId xmlns:p14="http://schemas.microsoft.com/office/powerpoint/2010/main" val="136878714"/>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loud Callout 6"/>
          <p:cNvSpPr/>
          <p:nvPr/>
        </p:nvSpPr>
        <p:spPr>
          <a:xfrm>
            <a:off x="4343400" y="1905000"/>
            <a:ext cx="1970088" cy="1295400"/>
          </a:xfrm>
          <a:prstGeom prst="cloudCallout">
            <a:avLst>
              <a:gd name="adj1" fmla="val -13345"/>
              <a:gd name="adj2" fmla="val 73504"/>
            </a:avLst>
          </a:prstGeom>
          <a:solidFill>
            <a:schemeClr val="accent6">
              <a:lumMod val="40000"/>
              <a:lumOff val="60000"/>
            </a:schemeClr>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b="1" i="1" dirty="0" err="1">
                <a:solidFill>
                  <a:srgbClr val="0000CC"/>
                </a:solidFill>
                <a:latin typeface="Times New Roman" pitchFamily="18" charset="0"/>
                <a:cs typeface="Times New Roman" pitchFamily="18" charset="0"/>
              </a:rPr>
              <a:t>Làm</a:t>
            </a:r>
            <a:r>
              <a:rPr lang="en-US" b="1" i="1" dirty="0">
                <a:solidFill>
                  <a:srgbClr val="0000CC"/>
                </a:solidFill>
                <a:latin typeface="Times New Roman" pitchFamily="18" charset="0"/>
                <a:cs typeface="Times New Roman" pitchFamily="18" charset="0"/>
              </a:rPr>
              <a:t> </a:t>
            </a:r>
            <a:r>
              <a:rPr lang="en-US" b="1" i="1" dirty="0" err="1">
                <a:solidFill>
                  <a:srgbClr val="0000CC"/>
                </a:solidFill>
                <a:latin typeface="Times New Roman" pitchFamily="18" charset="0"/>
                <a:cs typeface="Times New Roman" pitchFamily="18" charset="0"/>
              </a:rPr>
              <a:t>gì</a:t>
            </a:r>
            <a:r>
              <a:rPr lang="en-US" b="1" i="1" dirty="0">
                <a:solidFill>
                  <a:srgbClr val="0000CC"/>
                </a:solidFill>
                <a:latin typeface="Times New Roman" pitchFamily="18" charset="0"/>
                <a:cs typeface="Times New Roman" pitchFamily="18" charset="0"/>
              </a:rPr>
              <a:t> </a:t>
            </a:r>
            <a:r>
              <a:rPr lang="en-US" b="1" i="1" dirty="0" err="1">
                <a:solidFill>
                  <a:srgbClr val="0000CC"/>
                </a:solidFill>
                <a:latin typeface="Times New Roman" pitchFamily="18" charset="0"/>
                <a:cs typeface="Times New Roman" pitchFamily="18" charset="0"/>
              </a:rPr>
              <a:t>bây</a:t>
            </a:r>
            <a:r>
              <a:rPr lang="en-US" b="1" i="1" dirty="0">
                <a:solidFill>
                  <a:srgbClr val="0000CC"/>
                </a:solidFill>
                <a:latin typeface="Times New Roman" pitchFamily="18" charset="0"/>
                <a:cs typeface="Times New Roman" pitchFamily="18" charset="0"/>
              </a:rPr>
              <a:t> </a:t>
            </a:r>
            <a:r>
              <a:rPr lang="en-US" b="1" i="1" dirty="0" err="1">
                <a:solidFill>
                  <a:srgbClr val="0000CC"/>
                </a:solidFill>
                <a:latin typeface="Times New Roman" pitchFamily="18" charset="0"/>
                <a:cs typeface="Times New Roman" pitchFamily="18" charset="0"/>
              </a:rPr>
              <a:t>giờ</a:t>
            </a:r>
            <a:r>
              <a:rPr lang="en-US" b="1" i="1" dirty="0">
                <a:solidFill>
                  <a:srgbClr val="0000CC"/>
                </a:solidFill>
                <a:latin typeface="Times New Roman" pitchFamily="18" charset="0"/>
                <a:cs typeface="Times New Roman" pitchFamily="18" charset="0"/>
              </a:rPr>
              <a:t> ???</a:t>
            </a:r>
          </a:p>
        </p:txBody>
      </p:sp>
      <p:pic>
        <p:nvPicPr>
          <p:cNvPr id="12300" name="Picture 12" descr="http://api.lichvansu.wap.vn:8080/upload/images/news/303.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52600" y="2209801"/>
            <a:ext cx="2438400" cy="2606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02" name="Picture 14" descr="https://encrypted-tbn2.gstatic.com/images?q=tbn:ANd9GcTbwS6ZOPtyr1KgYnlNy-kg8kKZEOUpoZeC4ufwTlxNwxvi0GC6x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91000" y="3276600"/>
            <a:ext cx="2744788" cy="259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457200" y="733206"/>
            <a:ext cx="10744200" cy="523220"/>
          </a:xfrm>
          <a:prstGeom prst="rect">
            <a:avLst/>
          </a:prstGeom>
        </p:spPr>
        <p:txBody>
          <a:bodyPr wrap="square">
            <a:spAutoFit/>
          </a:bodyPr>
          <a:lstStyle/>
          <a:p>
            <a:pPr algn="ctr"/>
            <a:r>
              <a:rPr lang="en-US" sz="2800" b="1">
                <a:solidFill>
                  <a:srgbClr val="006600"/>
                </a:solidFill>
                <a:latin typeface="Arial"/>
                <a:cs typeface="Times New Roman" panose="02020603050405020304" pitchFamily="18" charset="0"/>
              </a:rPr>
              <a:t>Ý thức có tính độc lập tương đối và tác động trở lại vật chất</a:t>
            </a:r>
            <a:endParaRPr lang="en-US" sz="2800" b="1" dirty="0">
              <a:solidFill>
                <a:srgbClr val="006600"/>
              </a:solidFill>
              <a:latin typeface="Arial"/>
              <a:cs typeface="Times New Roman" panose="02020603050405020304" pitchFamily="18" charset="0"/>
            </a:endParaRPr>
          </a:p>
        </p:txBody>
      </p:sp>
    </p:spTree>
    <p:extLst>
      <p:ext uri="{BB962C8B-B14F-4D97-AF65-F5344CB8AC3E}">
        <p14:creationId xmlns:p14="http://schemas.microsoft.com/office/powerpoint/2010/main" val="19094026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12300"/>
                                        </p:tgtEl>
                                        <p:attrNameLst>
                                          <p:attrName>style.visibility</p:attrName>
                                        </p:attrNameLst>
                                      </p:cBhvr>
                                      <p:to>
                                        <p:strVal val="visible"/>
                                      </p:to>
                                    </p:set>
                                    <p:animEffect transition="in" filter="checkerboard(across)">
                                      <p:cBhvr>
                                        <p:cTn id="7" dur="500"/>
                                        <p:tgtEl>
                                          <p:spTgt spid="12300"/>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checkerboard(across)">
                                      <p:cBhvr>
                                        <p:cTn id="10" dur="500"/>
                                        <p:tgtEl>
                                          <p:spTgt spid="7"/>
                                        </p:tgtEl>
                                      </p:cBhvr>
                                    </p:animEffect>
                                  </p:childTnLst>
                                </p:cTn>
                              </p:par>
                              <p:par>
                                <p:cTn id="11" presetID="5" presetClass="entr" presetSubtype="10" fill="hold" nodeType="withEffect">
                                  <p:stCondLst>
                                    <p:cond delay="0"/>
                                  </p:stCondLst>
                                  <p:childTnLst>
                                    <p:set>
                                      <p:cBhvr>
                                        <p:cTn id="12" dur="1" fill="hold">
                                          <p:stCondLst>
                                            <p:cond delay="0"/>
                                          </p:stCondLst>
                                        </p:cTn>
                                        <p:tgtEl>
                                          <p:spTgt spid="12302"/>
                                        </p:tgtEl>
                                        <p:attrNameLst>
                                          <p:attrName>style.visibility</p:attrName>
                                        </p:attrNameLst>
                                      </p:cBhvr>
                                      <p:to>
                                        <p:strVal val="visible"/>
                                      </p:to>
                                    </p:set>
                                    <p:animEffect transition="in" filter="checkerboard(across)">
                                      <p:cBhvr>
                                        <p:cTn id="13" dur="500"/>
                                        <p:tgtEl>
                                          <p:spTgt spid="123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Content Placeholder 2"/>
          <p:cNvSpPr>
            <a:spLocks noGrp="1"/>
          </p:cNvSpPr>
          <p:nvPr>
            <p:ph idx="1"/>
          </p:nvPr>
        </p:nvSpPr>
        <p:spPr/>
        <p:txBody>
          <a:bodyPr/>
          <a:lstStyle/>
          <a:p>
            <a:endParaRPr lang="en-US"/>
          </a:p>
        </p:txBody>
      </p:sp>
    </p:spTree>
    <p:extLst>
      <p:ext uri="{BB962C8B-B14F-4D97-AF65-F5344CB8AC3E}">
        <p14:creationId xmlns:p14="http://schemas.microsoft.com/office/powerpoint/2010/main" val="2910959271"/>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Horizontal Scroll 4"/>
          <p:cNvSpPr/>
          <p:nvPr/>
        </p:nvSpPr>
        <p:spPr>
          <a:xfrm>
            <a:off x="2971800" y="381000"/>
            <a:ext cx="6096000" cy="914400"/>
          </a:xfrm>
          <a:prstGeom prst="horizontalScroll">
            <a:avLst/>
          </a:prstGeom>
          <a:solidFill>
            <a:schemeClr val="accent2">
              <a:lumMod val="40000"/>
              <a:lumOff val="60000"/>
              <a:alpha val="45000"/>
            </a:schemeClr>
          </a:solidFill>
          <a:ln>
            <a:solidFill>
              <a:srgbClr val="0000CC">
                <a:alpha val="56000"/>
              </a:srgbClr>
            </a:solidFill>
          </a:ln>
        </p:spPr>
        <p:style>
          <a:lnRef idx="2">
            <a:schemeClr val="accent1">
              <a:shade val="50000"/>
            </a:schemeClr>
          </a:lnRef>
          <a:fillRef idx="1">
            <a:schemeClr val="accent1"/>
          </a:fillRef>
          <a:effectRef idx="0">
            <a:schemeClr val="accent1"/>
          </a:effectRef>
          <a:fontRef idx="minor">
            <a:schemeClr val="lt1"/>
          </a:fontRef>
        </p:style>
        <p:txBody>
          <a:bodyPr numCol="2" anchor="ctr"/>
          <a:lstStyle/>
          <a:p>
            <a:pPr algn="ctr" fontAlgn="base">
              <a:spcBef>
                <a:spcPct val="0"/>
              </a:spcBef>
              <a:spcAft>
                <a:spcPct val="0"/>
              </a:spcAft>
              <a:defRPr/>
            </a:pPr>
            <a:endParaRPr lang="en-US">
              <a:solidFill>
                <a:prstClr val="white"/>
              </a:solidFill>
              <a:latin typeface="Calibri"/>
            </a:endParaRPr>
          </a:p>
        </p:txBody>
      </p:sp>
      <p:sp>
        <p:nvSpPr>
          <p:cNvPr id="25603" name="TextBox 5"/>
          <p:cNvSpPr txBox="1">
            <a:spLocks noChangeArrowheads="1"/>
          </p:cNvSpPr>
          <p:nvPr/>
        </p:nvSpPr>
        <p:spPr bwMode="auto">
          <a:xfrm>
            <a:off x="3124200" y="609601"/>
            <a:ext cx="59436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800">
                <a:solidFill>
                  <a:prstClr val="black"/>
                </a:solidFill>
                <a:latin typeface="Times New Roman" panose="02020603050405020304" pitchFamily="18" charset="0"/>
                <a:cs typeface="Times New Roman" panose="02020603050405020304" pitchFamily="18" charset="0"/>
              </a:rPr>
              <a:t>Trang bị tri thức về thế giới khách quan </a:t>
            </a:r>
          </a:p>
        </p:txBody>
      </p:sp>
      <p:sp>
        <p:nvSpPr>
          <p:cNvPr id="7" name="Horizontal Scroll 6"/>
          <p:cNvSpPr/>
          <p:nvPr/>
        </p:nvSpPr>
        <p:spPr>
          <a:xfrm>
            <a:off x="3962400" y="1524000"/>
            <a:ext cx="3733800" cy="838200"/>
          </a:xfrm>
          <a:prstGeom prst="horizontalScroll">
            <a:avLst/>
          </a:prstGeom>
          <a:solidFill>
            <a:schemeClr val="accent2">
              <a:lumMod val="40000"/>
              <a:lumOff val="60000"/>
              <a:alpha val="45000"/>
            </a:schemeClr>
          </a:solidFill>
          <a:ln>
            <a:solidFill>
              <a:srgbClr val="0000CC">
                <a:alpha val="56000"/>
              </a:srgbClr>
            </a:solidFill>
          </a:ln>
        </p:spPr>
        <p:style>
          <a:lnRef idx="2">
            <a:schemeClr val="accent1">
              <a:shade val="50000"/>
            </a:schemeClr>
          </a:lnRef>
          <a:fillRef idx="1">
            <a:schemeClr val="accent1"/>
          </a:fillRef>
          <a:effectRef idx="0">
            <a:schemeClr val="accent1"/>
          </a:effectRef>
          <a:fontRef idx="minor">
            <a:schemeClr val="lt1"/>
          </a:fontRef>
        </p:style>
        <p:txBody>
          <a:bodyPr numCol="2" anchor="ctr"/>
          <a:lstStyle/>
          <a:p>
            <a:pPr algn="ctr" fontAlgn="base">
              <a:spcBef>
                <a:spcPct val="0"/>
              </a:spcBef>
              <a:spcAft>
                <a:spcPct val="0"/>
              </a:spcAft>
              <a:defRPr/>
            </a:pPr>
            <a:endParaRPr lang="en-US">
              <a:solidFill>
                <a:prstClr val="white"/>
              </a:solidFill>
              <a:latin typeface="Calibri"/>
            </a:endParaRPr>
          </a:p>
        </p:txBody>
      </p:sp>
      <p:sp>
        <p:nvSpPr>
          <p:cNvPr id="8" name="Horizontal Scroll 7"/>
          <p:cNvSpPr/>
          <p:nvPr/>
        </p:nvSpPr>
        <p:spPr>
          <a:xfrm>
            <a:off x="4038600" y="2514600"/>
            <a:ext cx="3733800" cy="838200"/>
          </a:xfrm>
          <a:prstGeom prst="horizontalScroll">
            <a:avLst/>
          </a:prstGeom>
          <a:solidFill>
            <a:schemeClr val="accent2">
              <a:lumMod val="40000"/>
              <a:lumOff val="60000"/>
              <a:alpha val="45000"/>
            </a:schemeClr>
          </a:solidFill>
          <a:ln>
            <a:solidFill>
              <a:srgbClr val="0000CC">
                <a:alpha val="56000"/>
              </a:srgbClr>
            </a:solidFill>
          </a:ln>
        </p:spPr>
        <p:style>
          <a:lnRef idx="2">
            <a:schemeClr val="accent1">
              <a:shade val="50000"/>
            </a:schemeClr>
          </a:lnRef>
          <a:fillRef idx="1">
            <a:schemeClr val="accent1"/>
          </a:fillRef>
          <a:effectRef idx="0">
            <a:schemeClr val="accent1"/>
          </a:effectRef>
          <a:fontRef idx="minor">
            <a:schemeClr val="lt1"/>
          </a:fontRef>
        </p:style>
        <p:txBody>
          <a:bodyPr numCol="2" anchor="ctr"/>
          <a:lstStyle/>
          <a:p>
            <a:pPr algn="ctr" fontAlgn="base">
              <a:spcBef>
                <a:spcPct val="0"/>
              </a:spcBef>
              <a:spcAft>
                <a:spcPct val="0"/>
              </a:spcAft>
              <a:defRPr/>
            </a:pPr>
            <a:endParaRPr lang="en-US">
              <a:solidFill>
                <a:prstClr val="white"/>
              </a:solidFill>
              <a:latin typeface="Calibri"/>
            </a:endParaRPr>
          </a:p>
        </p:txBody>
      </p:sp>
      <p:sp>
        <p:nvSpPr>
          <p:cNvPr id="25606" name="TextBox 11"/>
          <p:cNvSpPr txBox="1">
            <a:spLocks noChangeArrowheads="1"/>
          </p:cNvSpPr>
          <p:nvPr/>
        </p:nvSpPr>
        <p:spPr bwMode="auto">
          <a:xfrm>
            <a:off x="4419600" y="1685926"/>
            <a:ext cx="2971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800">
                <a:solidFill>
                  <a:prstClr val="black"/>
                </a:solidFill>
                <a:latin typeface="Times New Roman" panose="02020603050405020304" pitchFamily="18" charset="0"/>
                <a:cs typeface="Times New Roman" panose="02020603050405020304" pitchFamily="18" charset="0"/>
              </a:rPr>
              <a:t>Xác định mục tiêu</a:t>
            </a:r>
            <a:r>
              <a:rPr lang="en-US" altLang="en-US" sz="2800">
                <a:solidFill>
                  <a:prstClr val="black"/>
                </a:solidFill>
                <a:latin typeface="Constantia" panose="02030602050306030303" pitchFamily="18" charset="0"/>
                <a:cs typeface="Arial" panose="020B0604020202020204" pitchFamily="34" charset="0"/>
              </a:rPr>
              <a:t> </a:t>
            </a:r>
          </a:p>
        </p:txBody>
      </p:sp>
      <p:sp>
        <p:nvSpPr>
          <p:cNvPr id="25607" name="TextBox 12"/>
          <p:cNvSpPr txBox="1">
            <a:spLocks noChangeArrowheads="1"/>
          </p:cNvSpPr>
          <p:nvPr/>
        </p:nvSpPr>
        <p:spPr bwMode="auto">
          <a:xfrm>
            <a:off x="4267200" y="2676526"/>
            <a:ext cx="32766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800">
                <a:solidFill>
                  <a:prstClr val="black"/>
                </a:solidFill>
                <a:latin typeface="Times New Roman" panose="02020603050405020304" pitchFamily="18" charset="0"/>
                <a:cs typeface="Times New Roman" panose="02020603050405020304" pitchFamily="18" charset="0"/>
              </a:rPr>
              <a:t> Đề ra phương hướng</a:t>
            </a:r>
            <a:endParaRPr lang="en-US" altLang="en-US" sz="2800">
              <a:solidFill>
                <a:prstClr val="black"/>
              </a:solidFill>
              <a:latin typeface="Constantia" panose="02030602050306030303" pitchFamily="18" charset="0"/>
              <a:cs typeface="Arial" panose="020B0604020202020204" pitchFamily="34" charset="0"/>
            </a:endParaRPr>
          </a:p>
        </p:txBody>
      </p:sp>
      <p:sp>
        <p:nvSpPr>
          <p:cNvPr id="15" name="Horizontal Scroll 14"/>
          <p:cNvSpPr/>
          <p:nvPr/>
        </p:nvSpPr>
        <p:spPr>
          <a:xfrm>
            <a:off x="4038600" y="3505200"/>
            <a:ext cx="3810000" cy="1066800"/>
          </a:xfrm>
          <a:prstGeom prst="horizontalScroll">
            <a:avLst/>
          </a:prstGeom>
          <a:solidFill>
            <a:schemeClr val="accent2">
              <a:lumMod val="40000"/>
              <a:lumOff val="60000"/>
              <a:alpha val="45000"/>
            </a:schemeClr>
          </a:solidFill>
          <a:ln>
            <a:solidFill>
              <a:srgbClr val="0000CC">
                <a:alpha val="56000"/>
              </a:srgbClr>
            </a:solidFill>
          </a:ln>
        </p:spPr>
        <p:style>
          <a:lnRef idx="2">
            <a:schemeClr val="accent1">
              <a:shade val="50000"/>
            </a:schemeClr>
          </a:lnRef>
          <a:fillRef idx="1">
            <a:schemeClr val="accent1"/>
          </a:fillRef>
          <a:effectRef idx="0">
            <a:schemeClr val="accent1"/>
          </a:effectRef>
          <a:fontRef idx="minor">
            <a:schemeClr val="lt1"/>
          </a:fontRef>
        </p:style>
        <p:txBody>
          <a:bodyPr numCol="2" anchor="ctr"/>
          <a:lstStyle/>
          <a:p>
            <a:pPr algn="ctr" fontAlgn="base">
              <a:spcBef>
                <a:spcPct val="0"/>
              </a:spcBef>
              <a:spcAft>
                <a:spcPct val="0"/>
              </a:spcAft>
              <a:defRPr/>
            </a:pPr>
            <a:endParaRPr lang="en-US">
              <a:solidFill>
                <a:prstClr val="white"/>
              </a:solidFill>
              <a:latin typeface="Calibri"/>
            </a:endParaRPr>
          </a:p>
        </p:txBody>
      </p:sp>
      <p:sp>
        <p:nvSpPr>
          <p:cNvPr id="25609" name="TextBox 15"/>
          <p:cNvSpPr txBox="1">
            <a:spLocks noChangeArrowheads="1"/>
          </p:cNvSpPr>
          <p:nvPr/>
        </p:nvSpPr>
        <p:spPr bwMode="auto">
          <a:xfrm>
            <a:off x="4267200" y="3695700"/>
            <a:ext cx="3505200"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800">
                <a:solidFill>
                  <a:prstClr val="black"/>
                </a:solidFill>
                <a:latin typeface="Times New Roman" panose="02020603050405020304" pitchFamily="18" charset="0"/>
                <a:cs typeface="Times New Roman" panose="02020603050405020304" pitchFamily="18" charset="0"/>
              </a:rPr>
              <a:t>Xác định biện pháp</a:t>
            </a:r>
            <a:r>
              <a:rPr lang="en-US" altLang="en-US" sz="1800">
                <a:solidFill>
                  <a:prstClr val="black"/>
                </a:solidFill>
                <a:latin typeface="Times New Roman" panose="02020603050405020304" pitchFamily="18" charset="0"/>
                <a:cs typeface="Times New Roman" panose="02020603050405020304" pitchFamily="18" charset="0"/>
              </a:rPr>
              <a:t>    </a:t>
            </a:r>
          </a:p>
          <a:p>
            <a:pPr fontAlgn="base">
              <a:spcBef>
                <a:spcPct val="0"/>
              </a:spcBef>
              <a:spcAft>
                <a:spcPct val="0"/>
              </a:spcAft>
              <a:buNone/>
            </a:pPr>
            <a:endParaRPr lang="en-US" altLang="en-US" sz="1800">
              <a:solidFill>
                <a:prstClr val="black"/>
              </a:solidFill>
              <a:latin typeface="Constantia" panose="02030602050306030303" pitchFamily="18" charset="0"/>
              <a:cs typeface="Arial" panose="020B0604020202020204" pitchFamily="34" charset="0"/>
            </a:endParaRPr>
          </a:p>
        </p:txBody>
      </p:sp>
      <p:sp>
        <p:nvSpPr>
          <p:cNvPr id="17" name="Horizontal Scroll 16"/>
          <p:cNvSpPr/>
          <p:nvPr/>
        </p:nvSpPr>
        <p:spPr>
          <a:xfrm>
            <a:off x="4114800" y="4724400"/>
            <a:ext cx="3886200" cy="1066800"/>
          </a:xfrm>
          <a:prstGeom prst="horizontalScroll">
            <a:avLst/>
          </a:prstGeom>
          <a:solidFill>
            <a:schemeClr val="accent2">
              <a:lumMod val="40000"/>
              <a:lumOff val="60000"/>
              <a:alpha val="45000"/>
            </a:schemeClr>
          </a:solidFill>
          <a:ln>
            <a:solidFill>
              <a:srgbClr val="0000CC">
                <a:alpha val="56000"/>
              </a:srgbClr>
            </a:solidFill>
          </a:ln>
        </p:spPr>
        <p:style>
          <a:lnRef idx="2">
            <a:schemeClr val="accent1">
              <a:shade val="50000"/>
            </a:schemeClr>
          </a:lnRef>
          <a:fillRef idx="1">
            <a:schemeClr val="accent1"/>
          </a:fillRef>
          <a:effectRef idx="0">
            <a:schemeClr val="accent1"/>
          </a:effectRef>
          <a:fontRef idx="minor">
            <a:schemeClr val="lt1"/>
          </a:fontRef>
        </p:style>
        <p:txBody>
          <a:bodyPr numCol="2" anchor="ctr"/>
          <a:lstStyle/>
          <a:p>
            <a:pPr algn="ctr" fontAlgn="base">
              <a:spcBef>
                <a:spcPct val="0"/>
              </a:spcBef>
              <a:spcAft>
                <a:spcPct val="0"/>
              </a:spcAft>
              <a:defRPr/>
            </a:pPr>
            <a:endParaRPr lang="en-US">
              <a:solidFill>
                <a:prstClr val="white"/>
              </a:solidFill>
              <a:latin typeface="Calibri"/>
            </a:endParaRPr>
          </a:p>
        </p:txBody>
      </p:sp>
      <p:sp>
        <p:nvSpPr>
          <p:cNvPr id="25611" name="TextBox 18"/>
          <p:cNvSpPr txBox="1">
            <a:spLocks noChangeArrowheads="1"/>
          </p:cNvSpPr>
          <p:nvPr/>
        </p:nvSpPr>
        <p:spPr bwMode="auto">
          <a:xfrm>
            <a:off x="4419600" y="4914900"/>
            <a:ext cx="3352800"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800">
                <a:solidFill>
                  <a:prstClr val="black"/>
                </a:solidFill>
                <a:latin typeface="Times New Roman" panose="02020603050405020304" pitchFamily="18" charset="0"/>
                <a:cs typeface="Times New Roman" panose="02020603050405020304" pitchFamily="18" charset="0"/>
              </a:rPr>
              <a:t>Thực hiện mục tiêu  </a:t>
            </a:r>
          </a:p>
          <a:p>
            <a:pPr fontAlgn="base">
              <a:spcBef>
                <a:spcPct val="0"/>
              </a:spcBef>
              <a:spcAft>
                <a:spcPct val="0"/>
              </a:spcAft>
              <a:buNone/>
            </a:pPr>
            <a:endParaRPr lang="en-US" altLang="en-US" sz="1800">
              <a:solidFill>
                <a:prstClr val="black"/>
              </a:solidFill>
              <a:latin typeface="Constantia" panose="02030602050306030303" pitchFamily="18" charset="0"/>
              <a:cs typeface="Arial" panose="020B0604020202020204" pitchFamily="34" charset="0"/>
            </a:endParaRPr>
          </a:p>
        </p:txBody>
      </p:sp>
      <p:pic>
        <p:nvPicPr>
          <p:cNvPr id="25612" name="Picture 17" descr="3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81200" y="6096001"/>
            <a:ext cx="8229600" cy="67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13" name="Picture 18" descr="l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039350" y="412750"/>
            <a:ext cx="552450" cy="614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14" name="Picture 18" descr="l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00200" y="304800"/>
            <a:ext cx="552450" cy="614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Down Arrow 15"/>
          <p:cNvSpPr/>
          <p:nvPr/>
        </p:nvSpPr>
        <p:spPr>
          <a:xfrm>
            <a:off x="5867400" y="1219200"/>
            <a:ext cx="228600" cy="304800"/>
          </a:xfrm>
          <a:prstGeom prst="downArrow">
            <a:avLst/>
          </a:prstGeom>
          <a:solidFill>
            <a:srgbClr val="0000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a:solidFill>
                <a:prstClr val="white"/>
              </a:solidFill>
              <a:latin typeface="Calibri"/>
            </a:endParaRPr>
          </a:p>
        </p:txBody>
      </p:sp>
      <p:sp>
        <p:nvSpPr>
          <p:cNvPr id="18" name="Down Arrow 17"/>
          <p:cNvSpPr/>
          <p:nvPr/>
        </p:nvSpPr>
        <p:spPr>
          <a:xfrm>
            <a:off x="5867400" y="2286000"/>
            <a:ext cx="228600" cy="304800"/>
          </a:xfrm>
          <a:prstGeom prst="downArrow">
            <a:avLst/>
          </a:prstGeom>
          <a:solidFill>
            <a:srgbClr val="0000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a:solidFill>
                <a:prstClr val="white"/>
              </a:solidFill>
              <a:latin typeface="Calibri"/>
            </a:endParaRPr>
          </a:p>
        </p:txBody>
      </p:sp>
      <p:sp>
        <p:nvSpPr>
          <p:cNvPr id="19" name="Down Arrow 18"/>
          <p:cNvSpPr/>
          <p:nvPr/>
        </p:nvSpPr>
        <p:spPr>
          <a:xfrm>
            <a:off x="5943600" y="3276600"/>
            <a:ext cx="228600" cy="304800"/>
          </a:xfrm>
          <a:prstGeom prst="downArrow">
            <a:avLst/>
          </a:prstGeom>
          <a:solidFill>
            <a:srgbClr val="0000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a:solidFill>
                <a:prstClr val="white"/>
              </a:solidFill>
              <a:latin typeface="Calibri"/>
            </a:endParaRPr>
          </a:p>
        </p:txBody>
      </p:sp>
      <p:sp>
        <p:nvSpPr>
          <p:cNvPr id="20" name="Down Arrow 19"/>
          <p:cNvSpPr/>
          <p:nvPr/>
        </p:nvSpPr>
        <p:spPr>
          <a:xfrm>
            <a:off x="6019800" y="4495800"/>
            <a:ext cx="228600" cy="304800"/>
          </a:xfrm>
          <a:prstGeom prst="downArrow">
            <a:avLst/>
          </a:prstGeom>
          <a:solidFill>
            <a:srgbClr val="0000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a:solidFill>
                <a:prstClr val="white"/>
              </a:solidFill>
              <a:latin typeface="Calibri"/>
            </a:endParaRPr>
          </a:p>
        </p:txBody>
      </p:sp>
    </p:spTree>
    <p:extLst>
      <p:ext uri="{BB962C8B-B14F-4D97-AF65-F5344CB8AC3E}">
        <p14:creationId xmlns:p14="http://schemas.microsoft.com/office/powerpoint/2010/main" val="3318652167"/>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Content Placeholder 2"/>
          <p:cNvSpPr>
            <a:spLocks noGrp="1"/>
          </p:cNvSpPr>
          <p:nvPr>
            <p:ph idx="1"/>
          </p:nvPr>
        </p:nvSpPr>
        <p:spPr/>
        <p:txBody>
          <a:bodyPr/>
          <a:lstStyle/>
          <a:p>
            <a:endParaRPr lang="en-US"/>
          </a:p>
        </p:txBody>
      </p:sp>
    </p:spTree>
    <p:extLst>
      <p:ext uri="{BB962C8B-B14F-4D97-AF65-F5344CB8AC3E}">
        <p14:creationId xmlns:p14="http://schemas.microsoft.com/office/powerpoint/2010/main" val="814730950"/>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5362" name="AutoShape 5" descr="Dotted grid"/>
          <p:cNvSpPr>
            <a:spLocks noChangeArrowheads="1"/>
          </p:cNvSpPr>
          <p:nvPr/>
        </p:nvSpPr>
        <p:spPr bwMode="auto">
          <a:xfrm>
            <a:off x="4267200" y="685800"/>
            <a:ext cx="5562600" cy="2209800"/>
          </a:xfrm>
          <a:prstGeom prst="roundRect">
            <a:avLst>
              <a:gd name="adj" fmla="val 16667"/>
            </a:avLst>
          </a:prstGeom>
          <a:blipFill dpi="0" rotWithShape="0">
            <a:blip r:embed="rId2"/>
            <a:srcRect/>
            <a:tile tx="0" ty="0" sx="100000" sy="100000" flip="none" algn="tl"/>
          </a:blipFill>
          <a:ln w="9525">
            <a:solidFill>
              <a:srgbClr val="0000FF"/>
            </a:solidFill>
            <a:round/>
            <a:headEnd/>
            <a:tailEnd/>
          </a:ln>
        </p:spPr>
        <p:txBody>
          <a:bodyPr wrap="none"/>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just" fontAlgn="base">
              <a:spcAft>
                <a:spcPct val="0"/>
              </a:spcAft>
              <a:buNone/>
            </a:pPr>
            <a:r>
              <a:rPr lang="en-US" altLang="en-US" sz="2400">
                <a:solidFill>
                  <a:prstClr val="black"/>
                </a:solidFill>
                <a:latin typeface="Times New Roman" panose="02020603050405020304" pitchFamily="18" charset="0"/>
                <a:cs typeface="Times New Roman" panose="02020603050405020304" pitchFamily="18" charset="0"/>
              </a:rPr>
              <a:t> </a:t>
            </a:r>
            <a:endParaRPr lang="en-US" altLang="en-US" sz="2400">
              <a:solidFill>
                <a:prstClr val="black"/>
              </a:solidFill>
              <a:latin typeface="Constantia" panose="02030602050306030303" pitchFamily="18" charset="0"/>
              <a:cs typeface="Arial" panose="020B0604020202020204" pitchFamily="34" charset="0"/>
            </a:endParaRPr>
          </a:p>
        </p:txBody>
      </p:sp>
      <p:sp>
        <p:nvSpPr>
          <p:cNvPr id="15363" name="AutoShape 6" descr="Dotted grid"/>
          <p:cNvSpPr>
            <a:spLocks noChangeArrowheads="1"/>
          </p:cNvSpPr>
          <p:nvPr/>
        </p:nvSpPr>
        <p:spPr bwMode="auto">
          <a:xfrm>
            <a:off x="4419600" y="3581400"/>
            <a:ext cx="5410200" cy="2133600"/>
          </a:xfrm>
          <a:prstGeom prst="roundRect">
            <a:avLst>
              <a:gd name="adj" fmla="val 16667"/>
            </a:avLst>
          </a:prstGeom>
          <a:blipFill dpi="0" rotWithShape="0">
            <a:blip r:embed="rId2"/>
            <a:srcRect/>
            <a:tile tx="0" ty="0" sx="100000" sy="100000" flip="none" algn="tl"/>
          </a:blipFill>
          <a:ln w="9525">
            <a:solidFill>
              <a:srgbClr val="0000FF"/>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just" fontAlgn="base">
              <a:spcBef>
                <a:spcPct val="0"/>
              </a:spcBef>
              <a:spcAft>
                <a:spcPct val="0"/>
              </a:spcAft>
              <a:buNone/>
            </a:pPr>
            <a:endParaRPr lang="en-US" altLang="en-US" sz="2400">
              <a:solidFill>
                <a:prstClr val="black"/>
              </a:solidFill>
              <a:latin typeface="Constantia" panose="02030602050306030303" pitchFamily="18" charset="0"/>
              <a:cs typeface="Arial" panose="020B0604020202020204" pitchFamily="34" charset="0"/>
            </a:endParaRPr>
          </a:p>
        </p:txBody>
      </p:sp>
      <p:sp>
        <p:nvSpPr>
          <p:cNvPr id="15364" name="AutoShape 11" descr="Dotted grid"/>
          <p:cNvSpPr>
            <a:spLocks noChangeArrowheads="1"/>
          </p:cNvSpPr>
          <p:nvPr/>
        </p:nvSpPr>
        <p:spPr bwMode="auto">
          <a:xfrm>
            <a:off x="2209800" y="2286000"/>
            <a:ext cx="1600200" cy="2514600"/>
          </a:xfrm>
          <a:prstGeom prst="roundRect">
            <a:avLst>
              <a:gd name="adj" fmla="val 16667"/>
            </a:avLst>
          </a:prstGeom>
          <a:blipFill dpi="0" rotWithShape="0">
            <a:blip r:embed="rId2"/>
            <a:srcRect/>
            <a:tile tx="0" ty="0" sx="100000" sy="100000" flip="none" algn="tl"/>
          </a:blipFill>
          <a:ln w="9525">
            <a:solidFill>
              <a:srgbClr val="0000FF"/>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800">
                <a:solidFill>
                  <a:prstClr val="black"/>
                </a:solidFill>
                <a:latin typeface="VNI-Ariston" pitchFamily="2" charset="0"/>
                <a:cs typeface="Arial" panose="020B0604020202020204" pitchFamily="34" charset="0"/>
              </a:rPr>
              <a:t>Chieàu </a:t>
            </a:r>
          </a:p>
          <a:p>
            <a:pPr fontAlgn="base">
              <a:spcBef>
                <a:spcPct val="0"/>
              </a:spcBef>
              <a:spcAft>
                <a:spcPct val="0"/>
              </a:spcAft>
              <a:buNone/>
            </a:pPr>
            <a:r>
              <a:rPr lang="en-US" altLang="en-US" sz="2800">
                <a:solidFill>
                  <a:prstClr val="black"/>
                </a:solidFill>
                <a:latin typeface="VNI-Ariston" pitchFamily="2" charset="0"/>
                <a:cs typeface="Arial" panose="020B0604020202020204" pitchFamily="34" charset="0"/>
              </a:rPr>
              <a:t>höôùng </a:t>
            </a:r>
          </a:p>
          <a:p>
            <a:pPr fontAlgn="base">
              <a:spcBef>
                <a:spcPct val="0"/>
              </a:spcBef>
              <a:spcAft>
                <a:spcPct val="0"/>
              </a:spcAft>
              <a:buNone/>
            </a:pPr>
            <a:r>
              <a:rPr lang="en-US" altLang="en-US" sz="2800">
                <a:solidFill>
                  <a:prstClr val="black"/>
                </a:solidFill>
                <a:latin typeface="VNI-Ariston" pitchFamily="2" charset="0"/>
                <a:cs typeface="Arial" panose="020B0604020202020204" pitchFamily="34" charset="0"/>
              </a:rPr>
              <a:t>taùc ñoäng</a:t>
            </a:r>
          </a:p>
        </p:txBody>
      </p:sp>
      <p:sp>
        <p:nvSpPr>
          <p:cNvPr id="15365" name="TextBox 7"/>
          <p:cNvSpPr txBox="1">
            <a:spLocks noChangeArrowheads="1"/>
          </p:cNvSpPr>
          <p:nvPr/>
        </p:nvSpPr>
        <p:spPr bwMode="auto">
          <a:xfrm>
            <a:off x="4343400" y="838200"/>
            <a:ext cx="5410200"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just" fontAlgn="base">
              <a:spcBef>
                <a:spcPct val="0"/>
              </a:spcBef>
              <a:spcAft>
                <a:spcPct val="0"/>
              </a:spcAft>
              <a:buNone/>
            </a:pPr>
            <a:r>
              <a:rPr lang="en-US" altLang="en-US" sz="2400" b="1" i="1">
                <a:solidFill>
                  <a:srgbClr val="FF0000"/>
                </a:solidFill>
                <a:latin typeface="Constantia" panose="02030602050306030303" pitchFamily="18" charset="0"/>
                <a:cs typeface="Arial" panose="020B0604020202020204" pitchFamily="34" charset="0"/>
              </a:rPr>
              <a:t>T</a:t>
            </a:r>
            <a:r>
              <a:rPr lang="en-US" altLang="en-US" sz="2400" b="1" i="1">
                <a:solidFill>
                  <a:srgbClr val="FF0000"/>
                </a:solidFill>
                <a:latin typeface="Times New Roman" panose="02020603050405020304" pitchFamily="18" charset="0"/>
                <a:cs typeface="Times New Roman" panose="02020603050405020304" pitchFamily="18" charset="0"/>
              </a:rPr>
              <a:t>ích cực: </a:t>
            </a:r>
            <a:r>
              <a:rPr lang="en-US" altLang="en-US" sz="2400" i="1">
                <a:solidFill>
                  <a:prstClr val="black"/>
                </a:solidFill>
                <a:latin typeface="Times New Roman" panose="02020603050405020304" pitchFamily="18" charset="0"/>
                <a:cs typeface="Times New Roman" panose="02020603050405020304" pitchFamily="18" charset="0"/>
              </a:rPr>
              <a:t>Khi ý thức phản ánh đúng đắn về thế giới vật chất =&gt; cơ sở để con người đề ra đường lối, phương pháp đúng cho hoạt động thực tiễn =&gt; thúc đẩy sự vận động, phát triển của thế giới vật chất</a:t>
            </a:r>
            <a:endParaRPr lang="en-US" altLang="en-US" sz="2400" i="1">
              <a:solidFill>
                <a:prstClr val="black"/>
              </a:solidFill>
              <a:latin typeface="Constantia" panose="02030602050306030303" pitchFamily="18" charset="0"/>
              <a:cs typeface="Arial" panose="020B0604020202020204" pitchFamily="34" charset="0"/>
            </a:endParaRPr>
          </a:p>
        </p:txBody>
      </p:sp>
      <p:sp>
        <p:nvSpPr>
          <p:cNvPr id="15366" name="TextBox 8"/>
          <p:cNvSpPr txBox="1">
            <a:spLocks noChangeArrowheads="1"/>
          </p:cNvSpPr>
          <p:nvPr/>
        </p:nvSpPr>
        <p:spPr bwMode="auto">
          <a:xfrm>
            <a:off x="4648200" y="3657600"/>
            <a:ext cx="5181600"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just" fontAlgn="base">
              <a:spcBef>
                <a:spcPct val="0"/>
              </a:spcBef>
              <a:spcAft>
                <a:spcPct val="0"/>
              </a:spcAft>
              <a:buNone/>
            </a:pPr>
            <a:r>
              <a:rPr lang="en-US" altLang="en-US" sz="2400" b="1" i="1">
                <a:solidFill>
                  <a:srgbClr val="FF0000"/>
                </a:solidFill>
                <a:latin typeface="Times New Roman" panose="02020603050405020304" pitchFamily="18" charset="0"/>
                <a:cs typeface="Times New Roman" panose="02020603050405020304" pitchFamily="18" charset="0"/>
              </a:rPr>
              <a:t>Tiêu cực</a:t>
            </a:r>
            <a:r>
              <a:rPr lang="en-US" altLang="en-US" sz="2400">
                <a:solidFill>
                  <a:srgbClr val="FF0000"/>
                </a:solidFill>
                <a:latin typeface="Times New Roman" panose="02020603050405020304" pitchFamily="18" charset="0"/>
                <a:cs typeface="Times New Roman" panose="02020603050405020304" pitchFamily="18" charset="0"/>
              </a:rPr>
              <a:t>:</a:t>
            </a:r>
            <a:r>
              <a:rPr lang="en-US" altLang="en-US" sz="2400">
                <a:solidFill>
                  <a:prstClr val="black"/>
                </a:solidFill>
                <a:latin typeface="Times New Roman" panose="02020603050405020304" pitchFamily="18" charset="0"/>
                <a:cs typeface="Times New Roman" panose="02020603050405020304" pitchFamily="18" charset="0"/>
              </a:rPr>
              <a:t> </a:t>
            </a:r>
            <a:r>
              <a:rPr lang="en-US" altLang="en-US" sz="2400" i="1">
                <a:solidFill>
                  <a:prstClr val="black"/>
                </a:solidFill>
                <a:latin typeface="Times New Roman" panose="02020603050405020304" pitchFamily="18" charset="0"/>
                <a:cs typeface="Times New Roman" panose="02020603050405020304" pitchFamily="18" charset="0"/>
              </a:rPr>
              <a:t>Khi ý thức phản ánh sai lệch bản chất quy luật vận động của thế giới vật chất =&gt; đề ra đường lối, phương pháp cho thực tiễn sai =&gt;  kìm hãm sự phát triển của thế giới vật chất</a:t>
            </a:r>
          </a:p>
        </p:txBody>
      </p:sp>
      <p:grpSp>
        <p:nvGrpSpPr>
          <p:cNvPr id="27655" name="Group 8"/>
          <p:cNvGrpSpPr>
            <a:grpSpLocks/>
          </p:cNvGrpSpPr>
          <p:nvPr/>
        </p:nvGrpSpPr>
        <p:grpSpPr bwMode="auto">
          <a:xfrm rot="16200000">
            <a:off x="3543300" y="3086100"/>
            <a:ext cx="1371600" cy="838200"/>
            <a:chOff x="2592" y="768"/>
            <a:chExt cx="768" cy="768"/>
          </a:xfrm>
        </p:grpSpPr>
        <p:sp>
          <p:nvSpPr>
            <p:cNvPr id="10" name="Freeform 8"/>
            <p:cNvSpPr>
              <a:spLocks/>
            </p:cNvSpPr>
            <p:nvPr/>
          </p:nvSpPr>
          <p:spPr bwMode="gray">
            <a:xfrm>
              <a:off x="2592" y="767"/>
              <a:ext cx="377" cy="768"/>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31765"/>
                    <a:invGamma/>
                  </a:schemeClr>
                </a:gs>
              </a:gsLst>
              <a:lin ang="0" scaled="1"/>
            </a:gradFill>
            <a:ln>
              <a:noFill/>
            </a:ln>
            <a:extLst/>
          </p:spPr>
          <p:txBody>
            <a:bodyPr/>
            <a:lstStyle/>
            <a:p>
              <a:pPr fontAlgn="base">
                <a:spcBef>
                  <a:spcPct val="0"/>
                </a:spcBef>
                <a:spcAft>
                  <a:spcPct val="0"/>
                </a:spcAft>
                <a:defRPr/>
              </a:pPr>
              <a:endParaRPr lang="en-US">
                <a:solidFill>
                  <a:prstClr val="black"/>
                </a:solidFill>
                <a:latin typeface="Arial" charset="0"/>
                <a:cs typeface="Arial" panose="020B0604020202020204" pitchFamily="34" charset="0"/>
              </a:endParaRPr>
            </a:p>
          </p:txBody>
        </p:sp>
        <p:sp>
          <p:nvSpPr>
            <p:cNvPr id="11" name="Freeform 10"/>
            <p:cNvSpPr>
              <a:spLocks/>
            </p:cNvSpPr>
            <p:nvPr/>
          </p:nvSpPr>
          <p:spPr bwMode="gray">
            <a:xfrm flipH="1">
              <a:off x="2976" y="767"/>
              <a:ext cx="384" cy="768"/>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1"/>
                </a:gs>
                <a:gs pos="100000">
                  <a:schemeClr val="accent1">
                    <a:gamma/>
                    <a:tint val="31765"/>
                    <a:invGamma/>
                  </a:schemeClr>
                </a:gs>
              </a:gsLst>
              <a:lin ang="0" scaled="1"/>
            </a:gradFill>
            <a:ln>
              <a:noFill/>
            </a:ln>
            <a:extLst/>
          </p:spPr>
          <p:txBody>
            <a:bodyPr/>
            <a:lstStyle/>
            <a:p>
              <a:pPr fontAlgn="base">
                <a:spcBef>
                  <a:spcPct val="0"/>
                </a:spcBef>
                <a:spcAft>
                  <a:spcPct val="0"/>
                </a:spcAft>
                <a:defRPr/>
              </a:pPr>
              <a:endParaRPr lang="en-US">
                <a:solidFill>
                  <a:prstClr val="black"/>
                </a:solidFill>
                <a:latin typeface="Arial" charset="0"/>
                <a:cs typeface="Arial" panose="020B0604020202020204" pitchFamily="34" charset="0"/>
              </a:endParaRPr>
            </a:p>
          </p:txBody>
        </p:sp>
      </p:grpSp>
    </p:spTree>
    <p:extLst>
      <p:ext uri="{BB962C8B-B14F-4D97-AF65-F5344CB8AC3E}">
        <p14:creationId xmlns:p14="http://schemas.microsoft.com/office/powerpoint/2010/main" val="2573853712"/>
      </p:ext>
    </p:extLst>
  </p:cSld>
  <p:clrMapOvr>
    <a:masterClrMapping/>
  </p:clrMapOvr>
  <p:transition>
    <p:strips dir="ru"/>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5364"/>
                                        </p:tgtEl>
                                        <p:attrNameLst>
                                          <p:attrName>style.visibility</p:attrName>
                                        </p:attrNameLst>
                                      </p:cBhvr>
                                      <p:to>
                                        <p:strVal val="visible"/>
                                      </p:to>
                                    </p:set>
                                    <p:animEffect transition="in" filter="box(in)">
                                      <p:cBhvr>
                                        <p:cTn id="7" dur="500"/>
                                        <p:tgtEl>
                                          <p:spTgt spid="15364"/>
                                        </p:tgtEl>
                                      </p:cBhvr>
                                    </p:animEffect>
                                  </p:childTnLst>
                                </p:cTn>
                              </p:par>
                              <p:par>
                                <p:cTn id="8" presetID="4" presetClass="entr" presetSubtype="16" fill="hold" grpId="0" nodeType="withEffect">
                                  <p:stCondLst>
                                    <p:cond delay="0"/>
                                  </p:stCondLst>
                                  <p:childTnLst>
                                    <p:set>
                                      <p:cBhvr>
                                        <p:cTn id="9" dur="1" fill="hold">
                                          <p:stCondLst>
                                            <p:cond delay="0"/>
                                          </p:stCondLst>
                                        </p:cTn>
                                        <p:tgtEl>
                                          <p:spTgt spid="15365"/>
                                        </p:tgtEl>
                                        <p:attrNameLst>
                                          <p:attrName>style.visibility</p:attrName>
                                        </p:attrNameLst>
                                      </p:cBhvr>
                                      <p:to>
                                        <p:strVal val="visible"/>
                                      </p:to>
                                    </p:set>
                                    <p:animEffect transition="in" filter="box(in)">
                                      <p:cBhvr>
                                        <p:cTn id="10" dur="500"/>
                                        <p:tgtEl>
                                          <p:spTgt spid="15365"/>
                                        </p:tgtEl>
                                      </p:cBhvr>
                                    </p:animEffect>
                                  </p:childTnLst>
                                </p:cTn>
                              </p:par>
                              <p:par>
                                <p:cTn id="11" presetID="4" presetClass="entr" presetSubtype="16" fill="hold" grpId="0" nodeType="withEffect">
                                  <p:stCondLst>
                                    <p:cond delay="0"/>
                                  </p:stCondLst>
                                  <p:childTnLst>
                                    <p:set>
                                      <p:cBhvr>
                                        <p:cTn id="12" dur="1" fill="hold">
                                          <p:stCondLst>
                                            <p:cond delay="0"/>
                                          </p:stCondLst>
                                        </p:cTn>
                                        <p:tgtEl>
                                          <p:spTgt spid="15362"/>
                                        </p:tgtEl>
                                        <p:attrNameLst>
                                          <p:attrName>style.visibility</p:attrName>
                                        </p:attrNameLst>
                                      </p:cBhvr>
                                      <p:to>
                                        <p:strVal val="visible"/>
                                      </p:to>
                                    </p:set>
                                    <p:animEffect transition="in" filter="box(in)">
                                      <p:cBhvr>
                                        <p:cTn id="13" dur="500"/>
                                        <p:tgtEl>
                                          <p:spTgt spid="15362"/>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4" presetClass="entr" presetSubtype="16" fill="hold" grpId="0" nodeType="clickEffect">
                                  <p:stCondLst>
                                    <p:cond delay="0"/>
                                  </p:stCondLst>
                                  <p:childTnLst>
                                    <p:set>
                                      <p:cBhvr>
                                        <p:cTn id="17" dur="1" fill="hold">
                                          <p:stCondLst>
                                            <p:cond delay="0"/>
                                          </p:stCondLst>
                                        </p:cTn>
                                        <p:tgtEl>
                                          <p:spTgt spid="15366"/>
                                        </p:tgtEl>
                                        <p:attrNameLst>
                                          <p:attrName>style.visibility</p:attrName>
                                        </p:attrNameLst>
                                      </p:cBhvr>
                                      <p:to>
                                        <p:strVal val="visible"/>
                                      </p:to>
                                    </p:set>
                                    <p:animEffect transition="in" filter="box(in)">
                                      <p:cBhvr>
                                        <p:cTn id="18" dur="500"/>
                                        <p:tgtEl>
                                          <p:spTgt spid="15366"/>
                                        </p:tgtEl>
                                      </p:cBhvr>
                                    </p:animEffect>
                                  </p:childTnLst>
                                </p:cTn>
                              </p:par>
                              <p:par>
                                <p:cTn id="19" presetID="4" presetClass="entr" presetSubtype="16" fill="hold" grpId="0" nodeType="withEffect">
                                  <p:stCondLst>
                                    <p:cond delay="0"/>
                                  </p:stCondLst>
                                  <p:childTnLst>
                                    <p:set>
                                      <p:cBhvr>
                                        <p:cTn id="20" dur="1" fill="hold">
                                          <p:stCondLst>
                                            <p:cond delay="0"/>
                                          </p:stCondLst>
                                        </p:cTn>
                                        <p:tgtEl>
                                          <p:spTgt spid="15363"/>
                                        </p:tgtEl>
                                        <p:attrNameLst>
                                          <p:attrName>style.visibility</p:attrName>
                                        </p:attrNameLst>
                                      </p:cBhvr>
                                      <p:to>
                                        <p:strVal val="visible"/>
                                      </p:to>
                                    </p:set>
                                    <p:animEffect transition="in" filter="box(in)">
                                      <p:cBhvr>
                                        <p:cTn id="21" dur="500"/>
                                        <p:tgtEl>
                                          <p:spTgt spid="153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2" grpId="0" animBg="1"/>
      <p:bldP spid="15363" grpId="0" animBg="1"/>
      <p:bldP spid="15364" grpId="0" animBg="1"/>
      <p:bldP spid="15365" grpId="0"/>
      <p:bldP spid="15366"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nvGraphicFramePr>
        <p:xfrm>
          <a:off x="214313" y="1685925"/>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5" name="Content Placeholder 4"/>
          <p:cNvGraphicFramePr>
            <a:graphicFrameLocks/>
          </p:cNvGraphicFramePr>
          <p:nvPr>
            <p:extLst>
              <p:ext uri="{D42A27DB-BD31-4B8C-83A1-F6EECF244321}">
                <p14:modId xmlns:p14="http://schemas.microsoft.com/office/powerpoint/2010/main" val="196022952"/>
              </p:ext>
            </p:extLst>
          </p:nvPr>
        </p:nvGraphicFramePr>
        <p:xfrm>
          <a:off x="128589" y="1311275"/>
          <a:ext cx="11901486" cy="4560888"/>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sp>
        <p:nvSpPr>
          <p:cNvPr id="17413" name="Title 1"/>
          <p:cNvSpPr>
            <a:spLocks noGrp="1"/>
          </p:cNvSpPr>
          <p:nvPr>
            <p:ph type="title"/>
          </p:nvPr>
        </p:nvSpPr>
        <p:spPr/>
        <p:txBody>
          <a:bodyPr/>
          <a:lstStyle/>
          <a:p>
            <a:r>
              <a:rPr lang="en-US" altLang="en-US" sz="3200" b="1" smtClean="0">
                <a:solidFill>
                  <a:srgbClr val="FFC000"/>
                </a:solidFill>
                <a:latin typeface="Times New Roman" panose="02020603050405020304" pitchFamily="18" charset="0"/>
                <a:cs typeface="Times New Roman" panose="02020603050405020304" pitchFamily="18" charset="0"/>
              </a:rPr>
              <a:t/>
            </a:r>
            <a:br>
              <a:rPr lang="en-US" altLang="en-US" sz="3200" b="1" smtClean="0">
                <a:solidFill>
                  <a:srgbClr val="FFC000"/>
                </a:solidFill>
                <a:latin typeface="Times New Roman" panose="02020603050405020304" pitchFamily="18" charset="0"/>
                <a:cs typeface="Times New Roman" panose="02020603050405020304" pitchFamily="18" charset="0"/>
              </a:rPr>
            </a:br>
            <a:endParaRPr lang="en-US" altLang="en-US" sz="3200" smtClean="0">
              <a:solidFill>
                <a:srgbClr val="FFC000"/>
              </a:solidFill>
            </a:endParaRPr>
          </a:p>
        </p:txBody>
      </p:sp>
    </p:spTree>
    <p:extLst>
      <p:ext uri="{BB962C8B-B14F-4D97-AF65-F5344CB8AC3E}">
        <p14:creationId xmlns:p14="http://schemas.microsoft.com/office/powerpoint/2010/main" val="1129581846"/>
      </p:ext>
    </p:extLst>
  </p:cSld>
  <p:clrMapOvr>
    <a:masterClrMapping/>
  </p:clrMapOvr>
  <p:transition spd="slow">
    <p:circle/>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nvGraphicFramePr>
        <p:xfrm>
          <a:off x="214313" y="1685925"/>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5" name="Content Placeholder 4"/>
          <p:cNvGraphicFramePr>
            <a:graphicFrameLocks/>
          </p:cNvGraphicFramePr>
          <p:nvPr>
            <p:extLst>
              <p:ext uri="{D42A27DB-BD31-4B8C-83A1-F6EECF244321}">
                <p14:modId xmlns:p14="http://schemas.microsoft.com/office/powerpoint/2010/main" val="208143430"/>
              </p:ext>
            </p:extLst>
          </p:nvPr>
        </p:nvGraphicFramePr>
        <p:xfrm>
          <a:off x="128589" y="1311275"/>
          <a:ext cx="11901486" cy="4560888"/>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sp>
        <p:nvSpPr>
          <p:cNvPr id="17413" name="Title 1"/>
          <p:cNvSpPr>
            <a:spLocks noGrp="1"/>
          </p:cNvSpPr>
          <p:nvPr>
            <p:ph type="title"/>
          </p:nvPr>
        </p:nvSpPr>
        <p:spPr/>
        <p:txBody>
          <a:bodyPr/>
          <a:lstStyle/>
          <a:p>
            <a:r>
              <a:rPr lang="en-US" altLang="en-US" sz="3200" b="1" smtClean="0">
                <a:solidFill>
                  <a:srgbClr val="FFC000"/>
                </a:solidFill>
                <a:latin typeface="Times New Roman" panose="02020603050405020304" pitchFamily="18" charset="0"/>
                <a:cs typeface="Times New Roman" panose="02020603050405020304" pitchFamily="18" charset="0"/>
              </a:rPr>
              <a:t/>
            </a:r>
            <a:br>
              <a:rPr lang="en-US" altLang="en-US" sz="3200" b="1" smtClean="0">
                <a:solidFill>
                  <a:srgbClr val="FFC000"/>
                </a:solidFill>
                <a:latin typeface="Times New Roman" panose="02020603050405020304" pitchFamily="18" charset="0"/>
                <a:cs typeface="Times New Roman" panose="02020603050405020304" pitchFamily="18" charset="0"/>
              </a:rPr>
            </a:br>
            <a:endParaRPr lang="en-US" altLang="en-US" sz="3200" smtClean="0">
              <a:solidFill>
                <a:srgbClr val="FFC000"/>
              </a:solidFill>
            </a:endParaRPr>
          </a:p>
        </p:txBody>
      </p:sp>
    </p:spTree>
    <p:extLst>
      <p:ext uri="{BB962C8B-B14F-4D97-AF65-F5344CB8AC3E}">
        <p14:creationId xmlns:p14="http://schemas.microsoft.com/office/powerpoint/2010/main" val="2458087513"/>
      </p:ext>
    </p:extLst>
  </p:cSld>
  <p:clrMapOvr>
    <a:masterClrMapping/>
  </p:clrMapOvr>
  <p:transition spd="slow">
    <p:circle/>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bg>
      <p:bgPr>
        <a:blipFill dpi="0" rotWithShape="1">
          <a:blip r:embed="rId6">
            <a:lum/>
          </a:blip>
          <a:srcRect/>
          <a:stretch>
            <a:fillRect/>
          </a:stretch>
        </a:blipFill>
        <a:effectLst/>
      </p:bgPr>
    </p:bg>
    <p:spTree>
      <p:nvGrpSpPr>
        <p:cNvPr id="1" name=""/>
        <p:cNvGrpSpPr/>
        <p:nvPr/>
      </p:nvGrpSpPr>
      <p:grpSpPr>
        <a:xfrm>
          <a:off x="0" y="0"/>
          <a:ext cx="0" cy="0"/>
          <a:chOff x="0" y="0"/>
          <a:chExt cx="0" cy="0"/>
        </a:xfrm>
      </p:grpSpPr>
      <p:sp>
        <p:nvSpPr>
          <p:cNvPr id="15362" name="Title 1"/>
          <p:cNvSpPr>
            <a:spLocks noGrp="1"/>
          </p:cNvSpPr>
          <p:nvPr>
            <p:ph type="title"/>
          </p:nvPr>
        </p:nvSpPr>
        <p:spPr/>
        <p:txBody>
          <a:bodyPr/>
          <a:lstStyle/>
          <a:p>
            <a:endParaRPr lang="en-US" altLang="en-US" smtClean="0"/>
          </a:p>
        </p:txBody>
      </p:sp>
      <p:pic>
        <p:nvPicPr>
          <p:cNvPr id="9" name="nhan thuc.mp4.mp4">
            <a:hlinkClick r:id="" action="ppaction://media"/>
          </p:cNvPr>
          <p:cNvPicPr>
            <a:picLocks noGrp="1" noChangeAspect="1"/>
          </p:cNvPicPr>
          <p:nvPr>
            <p:ph idx="1"/>
            <a:videoFile r:link="rId2"/>
            <p:extLst>
              <p:ext uri="{DAA4B4D4-6D71-4841-9C94-3DE7FCFB9230}">
                <p14:media xmlns:p14="http://schemas.microsoft.com/office/powerpoint/2010/main" r:link="rId1"/>
              </p:ext>
            </p:extLst>
          </p:nvPr>
        </p:nvPicPr>
        <p:blipFill>
          <a:blip r:embed="rId7">
            <a:extLst>
              <a:ext uri="{28A0092B-C50C-407E-A947-70E740481C1C}">
                <a14:useLocalDpi xmlns:a14="http://schemas.microsoft.com/office/drawing/2010/main" val="0"/>
              </a:ext>
            </a:extLst>
          </a:blip>
          <a:srcRect/>
          <a:stretch>
            <a:fillRect/>
          </a:stretch>
        </p:blipFill>
        <p:spPr>
          <a:xfrm>
            <a:off x="3048000" y="744538"/>
            <a:ext cx="6400800" cy="5237162"/>
          </a:xfrm>
        </p:spPr>
      </p:pic>
      <p:pic>
        <p:nvPicPr>
          <p:cNvPr id="2" name="nhan thuc.mp4">
            <a:hlinkClick r:id="" action="ppaction://media"/>
          </p:cNvPr>
          <p:cNvPicPr>
            <a:picLocks noChangeAspect="1"/>
          </p:cNvPicPr>
          <p:nvPr>
            <a:videoFile r:link="rId4"/>
            <p:extLst>
              <p:ext uri="{DAA4B4D4-6D71-4841-9C94-3DE7FCFB9230}">
                <p14:media xmlns:p14="http://schemas.microsoft.com/office/powerpoint/2010/main" r:embed="rId3"/>
              </p:ext>
            </p:extLst>
          </p:nvPr>
        </p:nvPicPr>
        <p:blipFill>
          <a:blip r:embed="rId8"/>
          <a:stretch>
            <a:fillRect/>
          </a:stretch>
        </p:blipFill>
        <p:spPr>
          <a:xfrm>
            <a:off x="1905000" y="609600"/>
            <a:ext cx="8839200" cy="5818909"/>
          </a:xfrm>
          <a:prstGeom prst="rect">
            <a:avLst/>
          </a:prstGeom>
        </p:spPr>
      </p:pic>
    </p:spTree>
    <p:extLst>
      <p:ext uri="{BB962C8B-B14F-4D97-AF65-F5344CB8AC3E}">
        <p14:creationId xmlns:p14="http://schemas.microsoft.com/office/powerpoint/2010/main" val="156477285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75040" fill="hold"/>
                                        <p:tgtEl>
                                          <p:spTgt spid="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p:cTn id="7" fill="hold" display="0">
                  <p:stCondLst>
                    <p:cond delay="indefinite"/>
                  </p:stCondLst>
                  <p:endCondLst>
                    <p:cond evt="onNext" delay="0">
                      <p:tgtEl>
                        <p:sldTgt/>
                      </p:tgtEl>
                    </p:cond>
                    <p:cond evt="onPrev" delay="0">
                      <p:tgtEl>
                        <p:sldTgt/>
                      </p:tgtEl>
                    </p:cond>
                  </p:endCondLst>
                </p:cTn>
                <p:tgtEl>
                  <p:spTgt spid="9"/>
                </p:tgtEl>
              </p:cMediaNode>
            </p:video>
            <p:seq concurrent="1" nextAc="seek">
              <p:cTn id="8" restart="whenNotActive" fill="hold" evtFilter="cancelBubble" nodeType="interactiveSeq">
                <p:stCondLst>
                  <p:cond evt="onClick" delay="0">
                    <p:tgtEl>
                      <p:spTgt spid="9"/>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9"/>
                                        </p:tgtEl>
                                      </p:cBhvr>
                                    </p:cmd>
                                  </p:childTnLst>
                                </p:cTn>
                              </p:par>
                            </p:childTnLst>
                          </p:cTn>
                        </p:par>
                      </p:childTnLst>
                    </p:cTn>
                  </p:par>
                </p:childTnLst>
              </p:cTn>
              <p:nextCondLst>
                <p:cond evt="onClick" delay="0">
                  <p:tgtEl>
                    <p:spTgt spid="9"/>
                  </p:tgtEl>
                </p:cond>
              </p:nextCondLst>
            </p:seq>
            <p:seq concurrent="1" nextAc="seek">
              <p:cTn id="13" restart="whenNotActive" fill="hold" evtFilter="cancelBubble" nodeType="interactiveSeq">
                <p:stCondLst>
                  <p:cond evt="onClick" delay="0">
                    <p:tgtEl>
                      <p:spTgt spid="2"/>
                    </p:tgtEl>
                  </p:cond>
                </p:stCondLst>
                <p:endSync evt="end" delay="0">
                  <p:rtn val="all"/>
                </p:endSync>
                <p:childTnLst>
                  <p:par>
                    <p:cTn id="14" fill="hold">
                      <p:stCondLst>
                        <p:cond delay="0"/>
                      </p:stCondLst>
                      <p:childTnLst>
                        <p:par>
                          <p:cTn id="15" fill="hold">
                            <p:stCondLst>
                              <p:cond delay="0"/>
                            </p:stCondLst>
                            <p:childTnLst>
                              <p:par>
                                <p:cTn id="16" presetID="2" presetClass="mediacall" presetSubtype="0" fill="hold" nodeType="clickEffect">
                                  <p:stCondLst>
                                    <p:cond delay="0"/>
                                  </p:stCondLst>
                                  <p:childTnLst>
                                    <p:cmd type="call" cmd="togglePause">
                                      <p:cBhvr>
                                        <p:cTn id="17" dur="1" fill="hold"/>
                                        <p:tgtEl>
                                          <p:spTgt spid="2"/>
                                        </p:tgtEl>
                                      </p:cBhvr>
                                    </p:cmd>
                                  </p:childTnLst>
                                </p:cTn>
                              </p:par>
                            </p:childTnLst>
                          </p:cTn>
                        </p:par>
                      </p:childTnLst>
                    </p:cTn>
                  </p:par>
                </p:childTnLst>
              </p:cTn>
              <p:nextCondLst>
                <p:cond evt="onClick" delay="0">
                  <p:tgtEl>
                    <p:spTgt spid="2"/>
                  </p:tgtEl>
                </p:cond>
              </p:nextCondLst>
            </p:seq>
            <p:video>
              <p:cMediaNode vol="80000">
                <p:cTn id="18" fill="hold" display="0">
                  <p:stCondLst>
                    <p:cond delay="indefinite"/>
                  </p:stCondLst>
                </p:cTn>
                <p:tgtEl>
                  <p:spTgt spid="2"/>
                </p:tgtEl>
              </p:cMediaNode>
            </p:video>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4572000" y="2391507"/>
            <a:ext cx="4881489" cy="305268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 name="Group 3"/>
          <p:cNvGrpSpPr/>
          <p:nvPr/>
        </p:nvGrpSpPr>
        <p:grpSpPr>
          <a:xfrm>
            <a:off x="2276755" y="3708388"/>
            <a:ext cx="6174268" cy="1526625"/>
            <a:chOff x="2822156" y="4828455"/>
            <a:chExt cx="8658467" cy="1263316"/>
          </a:xfrm>
        </p:grpSpPr>
        <p:sp>
          <p:nvSpPr>
            <p:cNvPr id="5" name="Line 19"/>
            <p:cNvSpPr>
              <a:spLocks noChangeShapeType="1"/>
            </p:cNvSpPr>
            <p:nvPr/>
          </p:nvSpPr>
          <p:spPr bwMode="auto">
            <a:xfrm>
              <a:off x="2822156" y="5467965"/>
              <a:ext cx="929819" cy="1810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1F5281"/>
                </a:solidFill>
                <a:effectLst/>
                <a:uLnTx/>
                <a:uFillTx/>
                <a:latin typeface="Arial" panose="020B0604020202020204" pitchFamily="34" charset="0"/>
                <a:ea typeface="+mn-ea"/>
                <a:cs typeface="Arial" panose="020B0604020202020204" pitchFamily="34" charset="0"/>
              </a:endParaRPr>
            </a:p>
          </p:txBody>
        </p:sp>
        <p:sp>
          <p:nvSpPr>
            <p:cNvPr id="6" name="Oval 23"/>
            <p:cNvSpPr>
              <a:spLocks noChangeArrowheads="1"/>
            </p:cNvSpPr>
            <p:nvPr/>
          </p:nvSpPr>
          <p:spPr bwMode="auto">
            <a:xfrm>
              <a:off x="3043944" y="510364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3</a:t>
              </a:r>
            </a:p>
          </p:txBody>
        </p:sp>
        <p:sp>
          <p:nvSpPr>
            <p:cNvPr id="7" name="Rounded Rectangle 6"/>
            <p:cNvSpPr/>
            <p:nvPr/>
          </p:nvSpPr>
          <p:spPr>
            <a:xfrm>
              <a:off x="3676262" y="4828455"/>
              <a:ext cx="7804361" cy="1263316"/>
            </a:xfrm>
            <a:prstGeom prst="roundRect">
              <a:avLst/>
            </a:prstGeom>
            <a:noFill/>
            <a:ln w="19050" cap="flat" cmpd="sng" algn="ctr">
              <a:solidFill>
                <a:srgbClr val="0000CC"/>
              </a:solidFill>
              <a:prstDash val="solid"/>
            </a:ln>
            <a:effectLst/>
          </p:spPr>
          <p:txBody>
            <a:bodyPr rtlCol="0" anchor="ct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Phát</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huy</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tính</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năng</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động</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sáng</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996633"/>
                  </a:solidFill>
                  <a:effectLst/>
                  <a:uLnTx/>
                  <a:uFillTx/>
                  <a:latin typeface="Arial" panose="020B0604020202020204" pitchFamily="34" charset="0"/>
                  <a:ea typeface="+mn-ea"/>
                  <a:cs typeface="Arial" panose="020B0604020202020204" pitchFamily="34" charset="0"/>
                </a:rPr>
                <a:t>tạo</a:t>
              </a:r>
              <a:r>
                <a:rPr kumimoji="0" lang="en-US" sz="2000" b="1" i="0" u="sng" strike="noStrike" kern="0" cap="none" spc="0" normalizeH="0" baseline="0" noProof="0" dirty="0">
                  <a:ln>
                    <a:noFill/>
                  </a:ln>
                  <a:solidFill>
                    <a:srgbClr val="996633"/>
                  </a:solidFill>
                  <a:effectLst/>
                  <a:uLnTx/>
                  <a:uFillTx/>
                  <a:latin typeface="Arial" panose="020B0604020202020204" pitchFamily="34" charset="0"/>
                  <a:ea typeface="+mn-ea"/>
                  <a:cs typeface="Arial" panose="020B0604020202020204" pitchFamily="34" charset="0"/>
                </a:rPr>
                <a:t> của YT</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phát</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huy</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vai</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trò</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nhân</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tố</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con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người</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chống</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tư</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tưởng</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thái</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độ</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thụ</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động</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ỷ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lại</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trì</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trệ</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bảo</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6600"/>
                  </a:solidFill>
                  <a:effectLst/>
                  <a:uLnTx/>
                  <a:uFillTx/>
                  <a:latin typeface="Arial" panose="020B0604020202020204" pitchFamily="34" charset="0"/>
                  <a:ea typeface="+mn-ea"/>
                  <a:cs typeface="Arial" panose="020B0604020202020204" pitchFamily="34" charset="0"/>
                </a:rPr>
                <a:t>thủ</a:t>
              </a:r>
              <a:r>
                <a:rPr kumimoji="0" lang="en-US" sz="2000" b="0" i="0" u="none" strike="noStrike" kern="0" cap="none" spc="0" normalizeH="0" baseline="0" noProof="0" dirty="0">
                  <a:ln>
                    <a:noFill/>
                  </a:ln>
                  <a:solidFill>
                    <a:srgbClr val="006600"/>
                  </a:solidFill>
                  <a:effectLst/>
                  <a:uLnTx/>
                  <a:uFillTx/>
                  <a:latin typeface="Arial" panose="020B0604020202020204" pitchFamily="34" charset="0"/>
                  <a:ea typeface="+mn-ea"/>
                  <a:cs typeface="Arial" panose="020B0604020202020204" pitchFamily="34" charset="0"/>
                </a:rPr>
                <a:t>.</a:t>
              </a:r>
            </a:p>
          </p:txBody>
        </p:sp>
      </p:grpSp>
      <p:grpSp>
        <p:nvGrpSpPr>
          <p:cNvPr id="8" name="Group 7"/>
          <p:cNvGrpSpPr/>
          <p:nvPr/>
        </p:nvGrpSpPr>
        <p:grpSpPr>
          <a:xfrm>
            <a:off x="2276755" y="921063"/>
            <a:ext cx="9089812" cy="1263316"/>
            <a:chOff x="2822156" y="1353547"/>
            <a:chExt cx="8615744" cy="1263316"/>
          </a:xfrm>
        </p:grpSpPr>
        <p:sp>
          <p:nvSpPr>
            <p:cNvPr id="9" name="Line 10"/>
            <p:cNvSpPr>
              <a:spLocks noChangeShapeType="1"/>
            </p:cNvSpPr>
            <p:nvPr/>
          </p:nvSpPr>
          <p:spPr bwMode="auto">
            <a:xfrm flipV="1">
              <a:off x="2822156" y="1985204"/>
              <a:ext cx="809499"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1F5281"/>
                </a:solidFill>
                <a:effectLst/>
                <a:uLnTx/>
                <a:uFillTx/>
                <a:latin typeface="Arial" panose="020B0604020202020204" pitchFamily="34" charset="0"/>
                <a:ea typeface="+mn-ea"/>
                <a:cs typeface="Arial" panose="020B0604020202020204" pitchFamily="34" charset="0"/>
              </a:endParaRPr>
            </a:p>
          </p:txBody>
        </p:sp>
        <p:sp>
          <p:nvSpPr>
            <p:cNvPr id="10" name="Rounded Rectangle 9"/>
            <p:cNvSpPr/>
            <p:nvPr/>
          </p:nvSpPr>
          <p:spPr>
            <a:xfrm>
              <a:off x="3633539" y="1353547"/>
              <a:ext cx="7804361" cy="1263316"/>
            </a:xfrm>
            <a:prstGeom prst="roundRect">
              <a:avLst/>
            </a:prstGeom>
            <a:noFill/>
            <a:ln w="19050" cap="flat" cmpd="sng" algn="ctr">
              <a:solidFill>
                <a:srgbClr val="0000CC"/>
              </a:solidFill>
              <a:prstDash val="solid"/>
            </a:ln>
            <a:effectLst/>
          </p:spPr>
          <p:txBody>
            <a:bodyPr rtlCol="0" anchor="ct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Trong</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hoạt</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động</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nhận</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thức</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và</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thực</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tiễn</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cần</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luôn</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xuất</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phát</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từ</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thực</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tế</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khách</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quan</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tôn</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trọng</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quy</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luật</a:t>
              </a:r>
              <a:r>
                <a:rPr kumimoji="0" lang="en-US" sz="20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KQ</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hành</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động</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tuân</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theo</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quy</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luật</a:t>
              </a:r>
              <a:r>
                <a:rPr kumimoji="0" lang="en-US" sz="2000" b="0" i="0" u="none" strike="noStrike" kern="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KQ.</a:t>
              </a:r>
            </a:p>
          </p:txBody>
        </p:sp>
        <p:sp>
          <p:nvSpPr>
            <p:cNvPr id="11" name="Oval 23"/>
            <p:cNvSpPr>
              <a:spLocks noChangeArrowheads="1"/>
            </p:cNvSpPr>
            <p:nvPr/>
          </p:nvSpPr>
          <p:spPr bwMode="auto">
            <a:xfrm>
              <a:off x="2994970" y="157565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1</a:t>
              </a:r>
            </a:p>
          </p:txBody>
        </p:sp>
      </p:grpSp>
      <p:grpSp>
        <p:nvGrpSpPr>
          <p:cNvPr id="12" name="Group 11"/>
          <p:cNvGrpSpPr/>
          <p:nvPr/>
        </p:nvGrpSpPr>
        <p:grpSpPr>
          <a:xfrm>
            <a:off x="2276755" y="2264829"/>
            <a:ext cx="6943445" cy="1263316"/>
            <a:chOff x="2822156" y="3140791"/>
            <a:chExt cx="8704698" cy="1263316"/>
          </a:xfrm>
        </p:grpSpPr>
        <p:sp>
          <p:nvSpPr>
            <p:cNvPr id="13" name="Line 18"/>
            <p:cNvSpPr>
              <a:spLocks noChangeShapeType="1"/>
            </p:cNvSpPr>
            <p:nvPr/>
          </p:nvSpPr>
          <p:spPr bwMode="auto">
            <a:xfrm>
              <a:off x="2822156" y="3703512"/>
              <a:ext cx="930537"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1F5281"/>
                </a:solidFill>
                <a:effectLst/>
                <a:uLnTx/>
                <a:uFillTx/>
                <a:latin typeface="Arial" panose="020B0604020202020204" pitchFamily="34" charset="0"/>
                <a:ea typeface="+mn-ea"/>
                <a:cs typeface="Arial" panose="020B0604020202020204" pitchFamily="34" charset="0"/>
              </a:endParaRPr>
            </a:p>
          </p:txBody>
        </p:sp>
        <p:sp>
          <p:nvSpPr>
            <p:cNvPr id="14" name="Oval 23"/>
            <p:cNvSpPr>
              <a:spLocks noChangeArrowheads="1"/>
            </p:cNvSpPr>
            <p:nvPr/>
          </p:nvSpPr>
          <p:spPr bwMode="auto">
            <a:xfrm>
              <a:off x="2986486" y="3318030"/>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2</a:t>
              </a:r>
            </a:p>
          </p:txBody>
        </p:sp>
        <p:sp>
          <p:nvSpPr>
            <p:cNvPr id="15" name="Rounded Rectangle 14"/>
            <p:cNvSpPr/>
            <p:nvPr/>
          </p:nvSpPr>
          <p:spPr>
            <a:xfrm>
              <a:off x="3722493" y="3140791"/>
              <a:ext cx="7804361" cy="1263316"/>
            </a:xfrm>
            <a:prstGeom prst="roundRect">
              <a:avLst/>
            </a:prstGeom>
            <a:noFill/>
            <a:ln w="19050" cap="flat" cmpd="sng" algn="ctr">
              <a:solidFill>
                <a:srgbClr val="0000CC"/>
              </a:solidFill>
              <a:prstDash val="solid"/>
            </a:ln>
            <a:effectLst/>
          </p:spPr>
          <p:txBody>
            <a:bodyPr rtlCol="0" anchor="ct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Cần</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nhận</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thức</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và</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giải</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quyết</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đúng</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đắn</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các</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quan</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hệ</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lợi</a:t>
              </a:r>
              <a:r>
                <a:rPr kumimoji="0" lang="en-US" sz="2000" b="1" i="0" u="sng" strike="noStrike" kern="0" cap="none" spc="0"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 </a:t>
              </a:r>
              <a:r>
                <a:rPr kumimoji="0" lang="en-US" sz="2000" b="1" i="0" u="sng" strike="noStrike" kern="0" cap="none" spc="0" normalizeH="0" baseline="0" noProof="0" dirty="0" err="1">
                  <a:ln>
                    <a:noFill/>
                  </a:ln>
                  <a:solidFill>
                    <a:srgbClr val="00B0F0"/>
                  </a:solidFill>
                  <a:effectLst/>
                  <a:uLnTx/>
                  <a:uFillTx/>
                  <a:latin typeface="Arial" panose="020B0604020202020204" pitchFamily="34" charset="0"/>
                  <a:ea typeface="+mn-ea"/>
                  <a:cs typeface="Arial" panose="020B0604020202020204" pitchFamily="34" charset="0"/>
                </a:rPr>
                <a:t>ích</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kết</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hợp</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lợi</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ích</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cá</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nhân</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lợi</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ích</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tập</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thể</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lợi</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ích</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xã</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hội</a:t>
              </a:r>
              <a:r>
                <a:rPr kumimoji="0" lang="en-US" sz="20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a:t>
              </a:r>
            </a:p>
          </p:txBody>
        </p:sp>
      </p:grpSp>
      <p:sp>
        <p:nvSpPr>
          <p:cNvPr id="16" name="Rounded Rectangle 15"/>
          <p:cNvSpPr/>
          <p:nvPr/>
        </p:nvSpPr>
        <p:spPr>
          <a:xfrm>
            <a:off x="241461" y="1469688"/>
            <a:ext cx="1895755" cy="2853598"/>
          </a:xfrm>
          <a:prstGeom prst="roundRect">
            <a:avLst/>
          </a:prstGeom>
          <a:noFill/>
          <a:ln w="25400" cap="flat" cmpd="sng" algn="ctr">
            <a:solidFill>
              <a:srgbClr val="3A81BA">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Tôn</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trọng</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smtClean="0">
                <a:ln>
                  <a:noFill/>
                </a:ln>
                <a:solidFill>
                  <a:srgbClr val="990099"/>
                </a:solidFill>
                <a:effectLst/>
                <a:uLnTx/>
                <a:uFillTx/>
                <a:latin typeface="Arial" panose="020B0604020202020204" pitchFamily="34" charset="0"/>
                <a:ea typeface="+mn-ea"/>
                <a:cs typeface="Arial" panose="020B0604020202020204" pitchFamily="34" charset="0"/>
              </a:rPr>
              <a:t>tính</a:t>
            </a:r>
            <a:r>
              <a:rPr lang="en-US" sz="2000" b="1" kern="0" dirty="0">
                <a:solidFill>
                  <a:srgbClr val="990099"/>
                </a:solidFill>
                <a:latin typeface="Arial" panose="020B060402020202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990099"/>
                </a:solidFill>
                <a:effectLst/>
                <a:uLnTx/>
                <a:uFillTx/>
                <a:latin typeface="Arial" panose="020B0604020202020204" pitchFamily="34" charset="0"/>
                <a:ea typeface="+mn-ea"/>
                <a:cs typeface="Arial" panose="020B0604020202020204" pitchFamily="34" charset="0"/>
              </a:rPr>
              <a:t>khách</a:t>
            </a:r>
            <a:r>
              <a:rPr kumimoji="0" lang="en-US" sz="2000" b="1" i="0" u="none" strike="noStrike" kern="0" cap="none" spc="0" normalizeH="0" baseline="0" noProof="0" dirty="0" smtClean="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quan</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kết</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hợp</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phát</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huy</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tính</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smtClean="0">
                <a:ln>
                  <a:noFill/>
                </a:ln>
                <a:solidFill>
                  <a:srgbClr val="990099"/>
                </a:solidFill>
                <a:effectLst/>
                <a:uLnTx/>
                <a:uFillTx/>
                <a:latin typeface="Arial" panose="020B0604020202020204" pitchFamily="34" charset="0"/>
                <a:ea typeface="+mn-ea"/>
                <a:cs typeface="Arial" panose="020B0604020202020204" pitchFamily="34" charset="0"/>
              </a:rPr>
              <a:t>năng</a:t>
            </a:r>
            <a:r>
              <a:rPr lang="en-US" sz="2000" b="1" kern="0" dirty="0">
                <a:solidFill>
                  <a:srgbClr val="990099"/>
                </a:solidFill>
                <a:latin typeface="Arial" panose="020B060402020202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990099"/>
                </a:solidFill>
                <a:effectLst/>
                <a:uLnTx/>
                <a:uFillTx/>
                <a:latin typeface="Arial" panose="020B0604020202020204" pitchFamily="34" charset="0"/>
                <a:ea typeface="+mn-ea"/>
                <a:cs typeface="Arial" panose="020B0604020202020204" pitchFamily="34" charset="0"/>
              </a:rPr>
              <a:t>động</a:t>
            </a:r>
            <a:r>
              <a:rPr kumimoji="0" lang="en-US" sz="2000" b="1" i="0" u="none" strike="noStrike" kern="0" cap="none" spc="0" normalizeH="0" baseline="0" noProof="0" dirty="0" smtClean="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chủ</a:t>
            </a:r>
            <a:r>
              <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rPr>
              <a:t> </a:t>
            </a:r>
            <a:r>
              <a:rPr kumimoji="0" lang="en-US" sz="2000" b="1" i="0" u="none" strike="noStrike" kern="0" cap="none" spc="0" normalizeH="0" baseline="0" noProof="0" dirty="0" err="1">
                <a:ln>
                  <a:noFill/>
                </a:ln>
                <a:solidFill>
                  <a:srgbClr val="990099"/>
                </a:solidFill>
                <a:effectLst/>
                <a:uLnTx/>
                <a:uFillTx/>
                <a:latin typeface="Arial" panose="020B0604020202020204" pitchFamily="34" charset="0"/>
                <a:ea typeface="+mn-ea"/>
                <a:cs typeface="Arial" panose="020B0604020202020204" pitchFamily="34" charset="0"/>
              </a:rPr>
              <a:t>quan</a:t>
            </a:r>
            <a:endParaRPr kumimoji="0" lang="en-US" sz="2000" b="1" i="0" u="none" strike="noStrike" kern="0" cap="none" spc="0" normalizeH="0" baseline="0" noProof="0" dirty="0">
              <a:ln>
                <a:noFill/>
              </a:ln>
              <a:solidFill>
                <a:srgbClr val="990099"/>
              </a:solidFill>
              <a:effectLst/>
              <a:uLnTx/>
              <a:uFillTx/>
              <a:latin typeface="Arial" panose="020B0604020202020204" pitchFamily="34" charset="0"/>
              <a:ea typeface="+mn-ea"/>
              <a:cs typeface="Arial" panose="020B0604020202020204" pitchFamily="34" charset="0"/>
            </a:endParaRPr>
          </a:p>
        </p:txBody>
      </p:sp>
      <p:sp>
        <p:nvSpPr>
          <p:cNvPr id="19" name="Rectangle 18"/>
          <p:cNvSpPr>
            <a:spLocks noChangeArrowheads="1"/>
          </p:cNvSpPr>
          <p:nvPr/>
        </p:nvSpPr>
        <p:spPr bwMode="auto">
          <a:xfrm>
            <a:off x="3352800" y="250215"/>
            <a:ext cx="44099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Ý </a:t>
            </a:r>
            <a:r>
              <a:rPr kumimoji="0" lang="en-US" sz="2400" b="1" i="0" u="none" strike="noStrike" kern="0" cap="none" spc="0" normalizeH="0" baseline="0" noProof="0" dirty="0" err="1">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nghĩa</a:t>
            </a:r>
            <a:r>
              <a:rPr kumimoji="0" lang="en-US" sz="2400" b="1" i="0" u="none" strike="noStrike" kern="0" cap="none" spc="0" normalizeH="0" baseline="0" noProof="0" dirty="0">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phương</a:t>
            </a:r>
            <a:r>
              <a:rPr kumimoji="0" lang="en-US" sz="2400" b="1" i="0" u="none" strike="noStrike" kern="0" cap="none" spc="0" normalizeH="0" baseline="0" noProof="0" dirty="0">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pháp</a:t>
            </a:r>
            <a:r>
              <a:rPr kumimoji="0" lang="en-US" sz="2400" b="1" i="0" u="none" strike="noStrike" kern="0" cap="none" spc="0" normalizeH="0" baseline="0" noProof="0" dirty="0">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rPr>
              <a:t>luận</a:t>
            </a:r>
            <a:endParaRPr kumimoji="0" lang="en-US" sz="2400" b="1" i="0" u="none" strike="noStrike" kern="0" cap="none" spc="0" normalizeH="0" baseline="0" noProof="0" dirty="0">
              <a:ln>
                <a:noFill/>
              </a:ln>
              <a:solidFill>
                <a:srgbClr val="006600"/>
              </a:solidFill>
              <a:effectLst/>
              <a:uLnTx/>
              <a:uFillTx/>
              <a:latin typeface="Arial" panose="020B0604020202020204" pitchFamily="34" charset="0"/>
              <a:ea typeface="SimSun" panose="02010600030101010101" pitchFamily="2" charset="-122"/>
              <a:cs typeface="Arial" panose="020B0604020202020204" pitchFamily="34" charset="0"/>
            </a:endParaRPr>
          </a:p>
        </p:txBody>
      </p:sp>
      <p:pic>
        <p:nvPicPr>
          <p:cNvPr id="17" name="Picture 10" descr="http://hndnhaiduong.haiduong.edu.vn/upload/duk/content/cay-nghe-nghiep_2.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308730" y="2264829"/>
            <a:ext cx="2757441" cy="4371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169339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ppt_x</p:attrName>
                                        </p:attrNameLst>
                                      </p:cBhvr>
                                      <p:tavLst>
                                        <p:tav tm="0">
                                          <p:val>
                                            <p:strVal val="#ppt_x"/>
                                          </p:val>
                                        </p:tav>
                                        <p:tav tm="100000">
                                          <p:val>
                                            <p:strVal val="#ppt_x"/>
                                          </p:val>
                                        </p:tav>
                                      </p:tavLst>
                                    </p:anim>
                                    <p:anim calcmode="lin" valueType="num">
                                      <p:cBhvr>
                                        <p:cTn id="9"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grpId="0" nodeType="click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wipe(down)">
                                      <p:cBhvr>
                                        <p:cTn id="14" dur="500"/>
                                        <p:tgtEl>
                                          <p:spTgt spid="16"/>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down)">
                                      <p:cBhvr>
                                        <p:cTn id="19" dur="500"/>
                                        <p:tgtEl>
                                          <p:spTgt spid="8"/>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ipe(down)">
                                      <p:cBhvr>
                                        <p:cTn id="24" dur="500"/>
                                        <p:tgtEl>
                                          <p:spTgt spid="4"/>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fade">
                                      <p:cBhvr>
                                        <p:cTn id="29" dur="1000"/>
                                        <p:tgtEl>
                                          <p:spTgt spid="12"/>
                                        </p:tgtEl>
                                      </p:cBhvr>
                                    </p:animEffect>
                                    <p:anim calcmode="lin" valueType="num">
                                      <p:cBhvr>
                                        <p:cTn id="30" dur="1000" fill="hold"/>
                                        <p:tgtEl>
                                          <p:spTgt spid="12"/>
                                        </p:tgtEl>
                                        <p:attrNameLst>
                                          <p:attrName>ppt_x</p:attrName>
                                        </p:attrNameLst>
                                      </p:cBhvr>
                                      <p:tavLst>
                                        <p:tav tm="0">
                                          <p:val>
                                            <p:strVal val="#ppt_x"/>
                                          </p:val>
                                        </p:tav>
                                        <p:tav tm="100000">
                                          <p:val>
                                            <p:strVal val="#ppt_x"/>
                                          </p:val>
                                        </p:tav>
                                      </p:tavLst>
                                    </p:anim>
                                    <p:anim calcmode="lin" valueType="num">
                                      <p:cBhvr>
                                        <p:cTn id="31" dur="1000" fill="hold"/>
                                        <p:tgtEl>
                                          <p:spTgt spid="12"/>
                                        </p:tgtEl>
                                        <p:attrNameLst>
                                          <p:attrName>ppt_y</p:attrName>
                                        </p:attrNameLst>
                                      </p:cBhvr>
                                      <p:tavLst>
                                        <p:tav tm="0">
                                          <p:val>
                                            <p:strVal val="#ppt_y+.1"/>
                                          </p:val>
                                        </p:tav>
                                        <p:tav tm="100000">
                                          <p:val>
                                            <p:strVal val="#ppt_y"/>
                                          </p:val>
                                        </p:tav>
                                      </p:tavLst>
                                    </p:anim>
                                  </p:childTnLst>
                                  <p:subTnLst>
                                    <p:animClr clrSpc="rgb" dir="cw">
                                      <p:cBhvr override="childStyle">
                                        <p:cTn dur="1" fill="hold" display="0" masterRel="nextClick" afterEffect="1"/>
                                        <p:tgtEl>
                                          <p:spTgt spid="12"/>
                                        </p:tgtEl>
                                        <p:attrNameLst>
                                          <p:attrName>ppt_c</p:attrName>
                                        </p:attrNameLst>
                                      </p:cBhvr>
                                      <p:to>
                                        <a:schemeClr val="accent2"/>
                                      </p:to>
                                    </p:animClr>
                                  </p:subTnLst>
                                </p:cTn>
                              </p:par>
                            </p:childTnLst>
                          </p:cTn>
                        </p:par>
                      </p:childTnLst>
                    </p:cTn>
                  </p:par>
                  <p:par>
                    <p:cTn id="32" fill="hold">
                      <p:stCondLst>
                        <p:cond delay="indefinite"/>
                      </p:stCondLst>
                      <p:childTnLst>
                        <p:par>
                          <p:cTn id="33" fill="hold">
                            <p:stCondLst>
                              <p:cond delay="0"/>
                            </p:stCondLst>
                            <p:childTnLst>
                              <p:par>
                                <p:cTn id="34" presetID="6" presetClass="entr" presetSubtype="16" fill="hold" nodeType="click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circle(in)">
                                      <p:cBhvr>
                                        <p:cTn id="36" dur="2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9"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Group 3"/>
          <p:cNvGrpSpPr>
            <a:grpSpLocks/>
          </p:cNvGrpSpPr>
          <p:nvPr/>
        </p:nvGrpSpPr>
        <p:grpSpPr bwMode="auto">
          <a:xfrm>
            <a:off x="1220157" y="1440106"/>
            <a:ext cx="9981243" cy="1303873"/>
            <a:chOff x="912" y="1055"/>
            <a:chExt cx="3984" cy="912"/>
          </a:xfrm>
        </p:grpSpPr>
        <p:sp>
          <p:nvSpPr>
            <p:cNvPr id="39" name="AutoShape 4"/>
            <p:cNvSpPr>
              <a:spLocks noChangeArrowheads="1"/>
            </p:cNvSpPr>
            <p:nvPr/>
          </p:nvSpPr>
          <p:spPr bwMode="gray">
            <a:xfrm>
              <a:off x="912" y="1055"/>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endParaRPr lang="en-US" sz="2400" dirty="0">
                <a:cs typeface="Arial" panose="020B0604020202020204" pitchFamily="34" charset="0"/>
              </a:endParaRPr>
            </a:p>
          </p:txBody>
        </p:sp>
        <p:grpSp>
          <p:nvGrpSpPr>
            <p:cNvPr id="40" name="Group 5"/>
            <p:cNvGrpSpPr>
              <a:grpSpLocks/>
            </p:cNvGrpSpPr>
            <p:nvPr/>
          </p:nvGrpSpPr>
          <p:grpSpPr bwMode="auto">
            <a:xfrm>
              <a:off x="999" y="1138"/>
              <a:ext cx="431" cy="753"/>
              <a:chOff x="999" y="1138"/>
              <a:chExt cx="431" cy="753"/>
            </a:xfrm>
          </p:grpSpPr>
          <p:sp>
            <p:nvSpPr>
              <p:cNvPr id="41" name="AutoShape 6"/>
              <p:cNvSpPr>
                <a:spLocks noChangeArrowheads="1"/>
              </p:cNvSpPr>
              <p:nvPr/>
            </p:nvSpPr>
            <p:spPr bwMode="gray">
              <a:xfrm>
                <a:off x="999" y="1145"/>
                <a:ext cx="431" cy="746"/>
              </a:xfrm>
              <a:prstGeom prst="roundRect">
                <a:avLst>
                  <a:gd name="adj" fmla="val 11921"/>
                </a:avLst>
              </a:prstGeom>
              <a:solidFill>
                <a:srgbClr val="CC0066"/>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sz="2400">
                  <a:latin typeface="Arial" panose="020B0604020202020204" pitchFamily="34" charset="0"/>
                  <a:cs typeface="Arial" panose="020B0604020202020204" pitchFamily="34" charset="0"/>
                </a:endParaRPr>
              </a:p>
            </p:txBody>
          </p:sp>
          <p:sp>
            <p:nvSpPr>
              <p:cNvPr id="42" name="Freeform 7"/>
              <p:cNvSpPr>
                <a:spLocks/>
              </p:cNvSpPr>
              <p:nvPr/>
            </p:nvSpPr>
            <p:spPr bwMode="gray">
              <a:xfrm>
                <a:off x="1047" y="1138"/>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sz="2400">
                  <a:latin typeface="Arial" panose="020B0604020202020204" pitchFamily="34" charset="0"/>
                  <a:cs typeface="Arial" panose="020B0604020202020204" pitchFamily="34" charset="0"/>
                </a:endParaRPr>
              </a:p>
            </p:txBody>
          </p:sp>
          <p:sp>
            <p:nvSpPr>
              <p:cNvPr id="43" name="Text Box 8"/>
              <p:cNvSpPr txBox="1">
                <a:spLocks noChangeArrowheads="1"/>
              </p:cNvSpPr>
              <p:nvPr/>
            </p:nvSpPr>
            <p:spPr bwMode="gray">
              <a:xfrm>
                <a:off x="1125" y="1291"/>
                <a:ext cx="132"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defRPr/>
                </a:pPr>
                <a:r>
                  <a:rPr lang="en-US" sz="2400" b="1" dirty="0">
                    <a:solidFill>
                      <a:srgbClr val="FFFFFF"/>
                    </a:solidFill>
                    <a:effectLst>
                      <a:outerShdw blurRad="38100" dist="38100" dir="2700000" algn="tl">
                        <a:srgbClr val="C0C0C0"/>
                      </a:outerShdw>
                    </a:effectLst>
                    <a:latin typeface="Arial" panose="020B0604020202020204" pitchFamily="34" charset="0"/>
                    <a:cs typeface="Arial" panose="020B0604020202020204" pitchFamily="34" charset="0"/>
                  </a:rPr>
                  <a:t>1</a:t>
                </a:r>
              </a:p>
            </p:txBody>
          </p:sp>
        </p:grpSp>
      </p:grpSp>
      <p:grpSp>
        <p:nvGrpSpPr>
          <p:cNvPr id="44" name="Group 17"/>
          <p:cNvGrpSpPr>
            <a:grpSpLocks/>
          </p:cNvGrpSpPr>
          <p:nvPr/>
        </p:nvGrpSpPr>
        <p:grpSpPr bwMode="auto">
          <a:xfrm>
            <a:off x="1220157" y="3143739"/>
            <a:ext cx="9066843" cy="1199661"/>
            <a:chOff x="912" y="3036"/>
            <a:chExt cx="3984" cy="912"/>
          </a:xfrm>
        </p:grpSpPr>
        <p:sp>
          <p:nvSpPr>
            <p:cNvPr id="45" name="AutoShape 18"/>
            <p:cNvSpPr>
              <a:spLocks noChangeArrowheads="1"/>
            </p:cNvSpPr>
            <p:nvPr/>
          </p:nvSpPr>
          <p:spPr bwMode="gray">
            <a:xfrm>
              <a:off x="912" y="3036"/>
              <a:ext cx="3984" cy="912"/>
            </a:xfrm>
            <a:prstGeom prst="roundRect">
              <a:avLst>
                <a:gd name="adj" fmla="val 10889"/>
              </a:avLst>
            </a:prstGeom>
            <a:gradFill rotWithShape="1">
              <a:gsLst>
                <a:gs pos="0">
                  <a:srgbClr val="DDDDDD"/>
                </a:gs>
                <a:gs pos="50000">
                  <a:srgbClr val="EEEEEE"/>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sz="2400">
                <a:cs typeface="Arial" panose="020B0604020202020204" pitchFamily="34" charset="0"/>
              </a:endParaRPr>
            </a:p>
          </p:txBody>
        </p:sp>
        <p:grpSp>
          <p:nvGrpSpPr>
            <p:cNvPr id="46" name="Group 19"/>
            <p:cNvGrpSpPr>
              <a:grpSpLocks/>
            </p:cNvGrpSpPr>
            <p:nvPr/>
          </p:nvGrpSpPr>
          <p:grpSpPr bwMode="auto">
            <a:xfrm>
              <a:off x="999" y="3120"/>
              <a:ext cx="483" cy="746"/>
              <a:chOff x="999" y="3120"/>
              <a:chExt cx="483" cy="746"/>
            </a:xfrm>
          </p:grpSpPr>
          <p:sp>
            <p:nvSpPr>
              <p:cNvPr id="47" name="AutoShape 20"/>
              <p:cNvSpPr>
                <a:spLocks noChangeArrowheads="1"/>
              </p:cNvSpPr>
              <p:nvPr/>
            </p:nvSpPr>
            <p:spPr bwMode="gray">
              <a:xfrm>
                <a:off x="999" y="3120"/>
                <a:ext cx="483" cy="746"/>
              </a:xfrm>
              <a:prstGeom prst="roundRect">
                <a:avLst>
                  <a:gd name="adj" fmla="val 11921"/>
                </a:avLst>
              </a:prstGeom>
              <a:solidFill>
                <a:srgbClr val="CC0066"/>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sz="2400">
                  <a:latin typeface="Arial" panose="020B0604020202020204" pitchFamily="34" charset="0"/>
                  <a:cs typeface="Arial" panose="020B0604020202020204" pitchFamily="34" charset="0"/>
                </a:endParaRPr>
              </a:p>
            </p:txBody>
          </p:sp>
          <p:sp>
            <p:nvSpPr>
              <p:cNvPr id="48" name="Freeform 21"/>
              <p:cNvSpPr>
                <a:spLocks/>
              </p:cNvSpPr>
              <p:nvPr/>
            </p:nvSpPr>
            <p:spPr bwMode="gray">
              <a:xfrm>
                <a:off x="1047" y="3166"/>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folHlink">
                      <a:gamma/>
                      <a:tint val="48627"/>
                      <a:invGamma/>
                    </a:schemeClr>
                  </a:gs>
                  <a:gs pos="100000">
                    <a:schemeClr val="folHlink">
                      <a:alpha val="0"/>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sz="2400">
                  <a:latin typeface="Arial" panose="020B0604020202020204" pitchFamily="34" charset="0"/>
                  <a:cs typeface="Arial" panose="020B0604020202020204" pitchFamily="34" charset="0"/>
                </a:endParaRPr>
              </a:p>
            </p:txBody>
          </p:sp>
          <p:sp>
            <p:nvSpPr>
              <p:cNvPr id="49" name="Text Box 22"/>
              <p:cNvSpPr txBox="1">
                <a:spLocks noChangeArrowheads="1"/>
              </p:cNvSpPr>
              <p:nvPr/>
            </p:nvSpPr>
            <p:spPr bwMode="gray">
              <a:xfrm>
                <a:off x="1189" y="3296"/>
                <a:ext cx="134" cy="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defRPr/>
                </a:pPr>
                <a:r>
                  <a:rPr lang="en-US" sz="2400" b="1" dirty="0">
                    <a:solidFill>
                      <a:srgbClr val="FFFFFF"/>
                    </a:solidFill>
                    <a:effectLst>
                      <a:outerShdw blurRad="38100" dist="38100" dir="2700000" algn="tl">
                        <a:srgbClr val="C0C0C0"/>
                      </a:outerShdw>
                    </a:effectLst>
                    <a:latin typeface="Arial" panose="020B0604020202020204" pitchFamily="34" charset="0"/>
                    <a:cs typeface="Arial" panose="020B0604020202020204" pitchFamily="34" charset="0"/>
                  </a:rPr>
                  <a:t>2</a:t>
                </a:r>
              </a:p>
            </p:txBody>
          </p:sp>
        </p:grpSp>
      </p:grpSp>
      <p:sp>
        <p:nvSpPr>
          <p:cNvPr id="50" name="Rectangle 49"/>
          <p:cNvSpPr/>
          <p:nvPr/>
        </p:nvSpPr>
        <p:spPr>
          <a:xfrm>
            <a:off x="358021" y="206689"/>
            <a:ext cx="11386860" cy="584775"/>
          </a:xfrm>
          <a:prstGeom prst="rect">
            <a:avLst/>
          </a:prstGeom>
        </p:spPr>
        <p:txBody>
          <a:bodyPr wrap="square">
            <a:spAutoFit/>
          </a:bodyPr>
          <a:lstStyle/>
          <a:p>
            <a:pPr>
              <a:defRPr/>
            </a:pPr>
            <a:r>
              <a:rPr lang="en-US" sz="3200" b="1" dirty="0">
                <a:solidFill>
                  <a:srgbClr val="FF0000"/>
                </a:solidFill>
              </a:rPr>
              <a:t>II. PHÉP BIỆN CHỨNG VÀ PHÉP BIỆN CHỨNG DUY VẬT</a:t>
            </a:r>
          </a:p>
        </p:txBody>
      </p:sp>
      <p:sp>
        <p:nvSpPr>
          <p:cNvPr id="51" name="Freeform: Shape 9"/>
          <p:cNvSpPr/>
          <p:nvPr/>
        </p:nvSpPr>
        <p:spPr bwMode="auto">
          <a:xfrm>
            <a:off x="2481916" y="1664886"/>
            <a:ext cx="8719484" cy="72278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algn="ctr" defTabSz="1778000">
              <a:lnSpc>
                <a:spcPct val="90000"/>
              </a:lnSpc>
              <a:spcBef>
                <a:spcPct val="0"/>
              </a:spcBef>
              <a:spcAft>
                <a:spcPct val="35000"/>
              </a:spcAft>
              <a:defRPr/>
            </a:pPr>
            <a:r>
              <a:rPr lang="en-US" sz="2400" b="1" dirty="0">
                <a:solidFill>
                  <a:srgbClr val="CC0099"/>
                </a:solidFill>
                <a:ea typeface="Tahoma" pitchFamily="34" charset="0"/>
                <a:cs typeface="Times New Roman" pitchFamily="18"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Hai</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loại</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hình</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biện</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chứng</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và</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phép</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biện</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chứng</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duy</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vật</a:t>
            </a:r>
            <a:endParaRPr lang="en-US" sz="2400" b="1" dirty="0">
              <a:solidFill>
                <a:srgbClr val="3333CC"/>
              </a:solidFill>
              <a:latin typeface="Arial" panose="020B0604020202020204" pitchFamily="34" charset="0"/>
              <a:cs typeface="Arial" panose="020B0604020202020204" pitchFamily="34" charset="0"/>
            </a:endParaRPr>
          </a:p>
        </p:txBody>
      </p:sp>
      <p:sp>
        <p:nvSpPr>
          <p:cNvPr id="52" name="Rectangle 51"/>
          <p:cNvSpPr/>
          <p:nvPr/>
        </p:nvSpPr>
        <p:spPr>
          <a:xfrm>
            <a:off x="2966834" y="3340864"/>
            <a:ext cx="4708340" cy="461665"/>
          </a:xfrm>
          <a:prstGeom prst="rect">
            <a:avLst/>
          </a:prstGeom>
        </p:spPr>
        <p:txBody>
          <a:bodyPr wrap="none">
            <a:spAutoFit/>
          </a:bodyPr>
          <a:lstStyle/>
          <a:p>
            <a:r>
              <a:rPr lang="en-US" sz="2400" b="1" dirty="0" err="1">
                <a:solidFill>
                  <a:srgbClr val="0000CC"/>
                </a:solidFill>
                <a:latin typeface="Arial" panose="020B0604020202020204" pitchFamily="34" charset="0"/>
                <a:ea typeface="Tahoma" pitchFamily="34" charset="0"/>
                <a:cs typeface="Arial" panose="020B0604020202020204" pitchFamily="34" charset="0"/>
              </a:rPr>
              <a:t>Nội</a:t>
            </a:r>
            <a:r>
              <a:rPr lang="en-US" sz="2400" b="1" dirty="0">
                <a:solidFill>
                  <a:srgbClr val="0000CC"/>
                </a:solidFill>
                <a:latin typeface="Arial" panose="020B0604020202020204" pitchFamily="34" charset="0"/>
                <a:ea typeface="Tahoma" pitchFamily="34" charset="0"/>
                <a:cs typeface="Arial" panose="020B0604020202020204" pitchFamily="34" charset="0"/>
              </a:rPr>
              <a:t> dung </a:t>
            </a:r>
            <a:r>
              <a:rPr lang="en-US" sz="2400" b="1" dirty="0" err="1">
                <a:solidFill>
                  <a:srgbClr val="0000CC"/>
                </a:solidFill>
                <a:latin typeface="Arial" panose="020B0604020202020204" pitchFamily="34" charset="0"/>
                <a:ea typeface="Tahoma" pitchFamily="34" charset="0"/>
                <a:cs typeface="Arial" panose="020B0604020202020204" pitchFamily="34" charset="0"/>
              </a:rPr>
              <a:t>của</a:t>
            </a:r>
            <a:r>
              <a:rPr lang="en-US" sz="2400" b="1" dirty="0">
                <a:solidFill>
                  <a:srgbClr val="0000CC"/>
                </a:solidFill>
                <a:latin typeface="Arial" panose="020B0604020202020204" pitchFamily="34" charset="0"/>
                <a:ea typeface="Tahoma" pitchFamily="34" charset="0"/>
                <a:cs typeface="Arial" panose="020B0604020202020204" pitchFamily="34" charset="0"/>
              </a:rPr>
              <a:t> </a:t>
            </a:r>
            <a:r>
              <a:rPr lang="en-US" sz="2400" b="1" dirty="0" err="1">
                <a:solidFill>
                  <a:srgbClr val="0000CC"/>
                </a:solidFill>
                <a:latin typeface="Arial" panose="020B0604020202020204" pitchFamily="34" charset="0"/>
                <a:ea typeface="Tahoma" pitchFamily="34" charset="0"/>
                <a:cs typeface="Arial" panose="020B0604020202020204" pitchFamily="34" charset="0"/>
              </a:rPr>
              <a:t>phép</a:t>
            </a:r>
            <a:r>
              <a:rPr lang="en-US" sz="2400" b="1" dirty="0">
                <a:solidFill>
                  <a:srgbClr val="0000CC"/>
                </a:solidFill>
                <a:latin typeface="Arial" panose="020B0604020202020204" pitchFamily="34" charset="0"/>
                <a:ea typeface="Tahoma" pitchFamily="34" charset="0"/>
                <a:cs typeface="Arial" panose="020B0604020202020204" pitchFamily="34" charset="0"/>
              </a:rPr>
              <a:t> </a:t>
            </a:r>
            <a:r>
              <a:rPr lang="en-US" sz="2400" b="1" dirty="0" err="1">
                <a:solidFill>
                  <a:srgbClr val="0000CC"/>
                </a:solidFill>
                <a:latin typeface="Arial" panose="020B0604020202020204" pitchFamily="34" charset="0"/>
                <a:ea typeface="Tahoma" pitchFamily="34" charset="0"/>
                <a:cs typeface="Arial" panose="020B0604020202020204" pitchFamily="34" charset="0"/>
              </a:rPr>
              <a:t>biện</a:t>
            </a:r>
            <a:r>
              <a:rPr lang="en-US" sz="2400" b="1" dirty="0">
                <a:solidFill>
                  <a:srgbClr val="0000CC"/>
                </a:solidFill>
                <a:latin typeface="Arial" panose="020B0604020202020204" pitchFamily="34" charset="0"/>
                <a:ea typeface="Tahoma" pitchFamily="34" charset="0"/>
                <a:cs typeface="Arial" panose="020B0604020202020204" pitchFamily="34" charset="0"/>
              </a:rPr>
              <a:t> </a:t>
            </a:r>
            <a:r>
              <a:rPr lang="en-US" sz="2400" b="1" dirty="0" err="1">
                <a:solidFill>
                  <a:srgbClr val="0000CC"/>
                </a:solidFill>
                <a:latin typeface="Arial" panose="020B0604020202020204" pitchFamily="34" charset="0"/>
                <a:ea typeface="Tahoma" pitchFamily="34" charset="0"/>
                <a:cs typeface="Arial" panose="020B0604020202020204" pitchFamily="34" charset="0"/>
              </a:rPr>
              <a:t>chứng</a:t>
            </a:r>
            <a:endParaRPr lang="en-US" sz="2400" dirty="0">
              <a:latin typeface="Arial" panose="020B0604020202020204" pitchFamily="34" charset="0"/>
              <a:cs typeface="Arial" panose="020B0604020202020204" pitchFamily="34" charset="0"/>
            </a:endParaRPr>
          </a:p>
        </p:txBody>
      </p:sp>
      <p:cxnSp>
        <p:nvCxnSpPr>
          <p:cNvPr id="21" name="Straight Connector 20"/>
          <p:cNvCxnSpPr/>
          <p:nvPr/>
        </p:nvCxnSpPr>
        <p:spPr>
          <a:xfrm>
            <a:off x="76200" y="1143000"/>
            <a:ext cx="11658600" cy="0"/>
          </a:xfrm>
          <a:prstGeom prst="line">
            <a:avLst/>
          </a:prstGeom>
          <a:ln w="38100">
            <a:solidFill>
              <a:srgbClr val="FF0000"/>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10807129"/>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
          <p:cNvSpPr txBox="1">
            <a:spLocks noChangeArrowheads="1"/>
          </p:cNvSpPr>
          <p:nvPr/>
        </p:nvSpPr>
        <p:spPr>
          <a:xfrm>
            <a:off x="936070" y="243756"/>
            <a:ext cx="8849139" cy="563563"/>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FF0000"/>
                </a:solidFill>
                <a:latin typeface="Calibri" panose="020F0502020204030204"/>
                <a:cs typeface="Times New Roman" panose="02020603050405020304" pitchFamily="18" charset="0"/>
              </a:rPr>
              <a:t>1. Hai </a:t>
            </a:r>
            <a:r>
              <a:rPr lang="en-US" altLang="en-US" sz="2800" b="1" dirty="0" err="1">
                <a:solidFill>
                  <a:srgbClr val="FF0000"/>
                </a:solidFill>
                <a:latin typeface="Calibri" panose="020F0502020204030204"/>
                <a:cs typeface="Times New Roman" panose="02020603050405020304" pitchFamily="18" charset="0"/>
              </a:rPr>
              <a:t>loại</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hình</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biện</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chứng</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và</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phép</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biện</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chứng</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duy</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vật</a:t>
            </a:r>
            <a:endParaRPr lang="en-US" altLang="en-US" sz="2800" b="1" dirty="0">
              <a:solidFill>
                <a:srgbClr val="FF0000"/>
              </a:solidFill>
              <a:latin typeface="Calibri" panose="020F0502020204030204"/>
              <a:cs typeface="Times New Roman" panose="02020603050405020304" pitchFamily="18" charset="0"/>
            </a:endParaRPr>
          </a:p>
        </p:txBody>
      </p:sp>
      <p:sp>
        <p:nvSpPr>
          <p:cNvPr id="23" name="Title 1"/>
          <p:cNvSpPr txBox="1">
            <a:spLocks noChangeArrowheads="1"/>
          </p:cNvSpPr>
          <p:nvPr/>
        </p:nvSpPr>
        <p:spPr bwMode="black">
          <a:xfrm>
            <a:off x="254396" y="1373686"/>
            <a:ext cx="7597081" cy="6125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a:solidFill>
                  <a:srgbClr val="0000CC"/>
                </a:solidFill>
                <a:latin typeface="Calibri" panose="020F0502020204030204"/>
                <a:cs typeface="Times New Roman" panose="02020603050405020304" pitchFamily="18" charset="0"/>
              </a:rPr>
              <a:t>a. </a:t>
            </a:r>
            <a:r>
              <a:rPr lang="en-US" altLang="en-US" sz="2400" i="0" dirty="0" err="1">
                <a:solidFill>
                  <a:srgbClr val="0000CC"/>
                </a:solidFill>
                <a:latin typeface="Calibri" panose="020F0502020204030204"/>
                <a:cs typeface="Times New Roman" panose="02020603050405020304" pitchFamily="18" charset="0"/>
              </a:rPr>
              <a:t>Biện</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chứng</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khách</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quan</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và</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biện</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chứng</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chủ</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quan</a:t>
            </a:r>
            <a:endParaRPr lang="en-US" altLang="en-US" sz="2400" i="0" dirty="0">
              <a:solidFill>
                <a:srgbClr val="0000CC"/>
              </a:solidFill>
              <a:latin typeface="Calibri" panose="020F0502020204030204"/>
              <a:cs typeface="Times New Roman" panose="02020603050405020304" pitchFamily="18" charset="0"/>
            </a:endParaRPr>
          </a:p>
        </p:txBody>
      </p:sp>
      <p:sp>
        <p:nvSpPr>
          <p:cNvPr id="24" name="Title 1"/>
          <p:cNvSpPr txBox="1">
            <a:spLocks noChangeArrowheads="1"/>
          </p:cNvSpPr>
          <p:nvPr/>
        </p:nvSpPr>
        <p:spPr bwMode="black">
          <a:xfrm>
            <a:off x="457200" y="2237560"/>
            <a:ext cx="4501346" cy="33250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just" eaLnBrk="1" hangingPunct="1"/>
            <a:r>
              <a:rPr lang="en-US" i="0" dirty="0" err="1">
                <a:solidFill>
                  <a:srgbClr val="FF0000"/>
                </a:solidFill>
                <a:latin typeface="Times New Roman" panose="02020603050405020304" pitchFamily="18" charset="0"/>
                <a:cs typeface="Times New Roman" panose="02020603050405020304" pitchFamily="18" charset="0"/>
              </a:rPr>
              <a:t>Biện</a:t>
            </a:r>
            <a:r>
              <a:rPr lang="en-US" i="0" dirty="0">
                <a:solidFill>
                  <a:srgbClr val="FF0000"/>
                </a:solidFill>
                <a:latin typeface="Times New Roman" panose="02020603050405020304" pitchFamily="18" charset="0"/>
                <a:cs typeface="Times New Roman" panose="02020603050405020304" pitchFamily="18" charset="0"/>
              </a:rPr>
              <a:t> </a:t>
            </a:r>
            <a:r>
              <a:rPr lang="en-US" i="0" dirty="0" err="1">
                <a:solidFill>
                  <a:srgbClr val="FF0000"/>
                </a:solidFill>
                <a:latin typeface="Times New Roman" panose="02020603050405020304" pitchFamily="18" charset="0"/>
                <a:cs typeface="Times New Roman" panose="02020603050405020304" pitchFamily="18" charset="0"/>
              </a:rPr>
              <a:t>chứng</a:t>
            </a:r>
            <a:r>
              <a:rPr lang="en-US" i="0" dirty="0">
                <a:solidFill>
                  <a:srgbClr val="FF0000"/>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dùng</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để</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chỉ</a:t>
            </a:r>
            <a:r>
              <a:rPr lang="en-US" b="0" i="0" dirty="0">
                <a:solidFill>
                  <a:srgbClr val="000099"/>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mối</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liên</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hệ</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tương</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tác</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chuyển</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hóa</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và</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vận</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động</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phát</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triển</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theo</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quy</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luật</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của</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các</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sự</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vật</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hiện</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tượng</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quá</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trình</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trong</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tự</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nhiên</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xã</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hội</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và</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tư</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duy</a:t>
            </a:r>
            <a:r>
              <a:rPr lang="en-US" b="0" i="0" dirty="0">
                <a:solidFill>
                  <a:srgbClr val="000099"/>
                </a:solidFill>
                <a:latin typeface="Times New Roman" panose="02020603050405020304" pitchFamily="18" charset="0"/>
                <a:cs typeface="Times New Roman" panose="02020603050405020304" pitchFamily="18" charset="0"/>
              </a:rPr>
              <a:t>.</a:t>
            </a:r>
          </a:p>
        </p:txBody>
      </p:sp>
      <p:cxnSp>
        <p:nvCxnSpPr>
          <p:cNvPr id="33" name="Straight Connector 32"/>
          <p:cNvCxnSpPr/>
          <p:nvPr/>
        </p:nvCxnSpPr>
        <p:spPr>
          <a:xfrm>
            <a:off x="76200" y="1143000"/>
            <a:ext cx="11658600" cy="0"/>
          </a:xfrm>
          <a:prstGeom prst="line">
            <a:avLst/>
          </a:prstGeom>
          <a:ln w="38100">
            <a:solidFill>
              <a:srgbClr val="FF0000"/>
            </a:solidFill>
          </a:ln>
        </p:spPr>
        <p:style>
          <a:lnRef idx="3">
            <a:schemeClr val="dk1"/>
          </a:lnRef>
          <a:fillRef idx="0">
            <a:schemeClr val="dk1"/>
          </a:fillRef>
          <a:effectRef idx="2">
            <a:schemeClr val="dk1"/>
          </a:effectRef>
          <a:fontRef idx="minor">
            <a:schemeClr val="tx1"/>
          </a:fontRef>
        </p:style>
      </p:cxnSp>
      <p:pic>
        <p:nvPicPr>
          <p:cNvPr id="1026" name="Picture 2" descr="Heraclitus: Không ai tắm hai lần trên một dòng sông - YouTub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58546" y="1986246"/>
            <a:ext cx="7253048" cy="487175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28149632"/>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eeform: Shape 7"/>
          <p:cNvSpPr/>
          <p:nvPr/>
        </p:nvSpPr>
        <p:spPr>
          <a:xfrm>
            <a:off x="1057647" y="2158111"/>
            <a:ext cx="1703141" cy="1950774"/>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FF0066"/>
          </a:solidFill>
          <a:ln>
            <a:noFill/>
          </a:ln>
          <a:effectLst/>
        </p:spPr>
        <p:txBody>
          <a:bodyPr lIns="62560" tIns="62560" rIns="62560" bIns="62560" spcCol="1270" anchor="ctr"/>
          <a:lstStyle/>
          <a:p>
            <a:pPr algn="ctr" defTabSz="1244600">
              <a:lnSpc>
                <a:spcPct val="120000"/>
              </a:lnSpc>
              <a:spcBef>
                <a:spcPct val="0"/>
              </a:spcBef>
              <a:spcAft>
                <a:spcPct val="35000"/>
              </a:spcAft>
              <a:defRPr/>
            </a:pPr>
            <a:r>
              <a:rPr lang="en-US" sz="2800" b="1" kern="0" dirty="0" err="1">
                <a:solidFill>
                  <a:srgbClr val="FFFFFF"/>
                </a:solidFill>
                <a:latin typeface="Arial"/>
                <a:ea typeface="Tahoma" pitchFamily="34" charset="0"/>
                <a:cs typeface="Times New Roman" pitchFamily="18" charset="0"/>
              </a:rPr>
              <a:t>Phân</a:t>
            </a:r>
            <a:r>
              <a:rPr lang="en-US" sz="2800" b="1" kern="0" dirty="0">
                <a:solidFill>
                  <a:srgbClr val="FFFFFF"/>
                </a:solidFill>
                <a:latin typeface="Arial"/>
                <a:ea typeface="Tahoma" pitchFamily="34" charset="0"/>
                <a:cs typeface="Times New Roman" pitchFamily="18" charset="0"/>
              </a:rPr>
              <a:t> </a:t>
            </a:r>
            <a:r>
              <a:rPr lang="en-US" sz="2800" b="1" kern="0" dirty="0" err="1">
                <a:solidFill>
                  <a:srgbClr val="FFFFFF"/>
                </a:solidFill>
                <a:latin typeface="Arial"/>
                <a:ea typeface="Tahoma" pitchFamily="34" charset="0"/>
                <a:cs typeface="Times New Roman" pitchFamily="18" charset="0"/>
              </a:rPr>
              <a:t>loại</a:t>
            </a:r>
            <a:endParaRPr lang="en-US" sz="2800" b="1" kern="0" dirty="0">
              <a:solidFill>
                <a:srgbClr val="FFFFFF"/>
              </a:solidFill>
              <a:latin typeface="Arial"/>
            </a:endParaRPr>
          </a:p>
        </p:txBody>
      </p:sp>
      <p:grpSp>
        <p:nvGrpSpPr>
          <p:cNvPr id="16" name="Group 15"/>
          <p:cNvGrpSpPr/>
          <p:nvPr/>
        </p:nvGrpSpPr>
        <p:grpSpPr>
          <a:xfrm>
            <a:off x="1676400" y="533400"/>
            <a:ext cx="10134600" cy="5510911"/>
            <a:chOff x="962526" y="1489074"/>
            <a:chExt cx="10302280" cy="4952836"/>
          </a:xfrm>
          <a:solidFill>
            <a:srgbClr val="963334"/>
          </a:solidFill>
        </p:grpSpPr>
        <p:sp>
          <p:nvSpPr>
            <p:cNvPr id="17" name="Freeform: Shape 13"/>
            <p:cNvSpPr/>
            <p:nvPr/>
          </p:nvSpPr>
          <p:spPr>
            <a:xfrm>
              <a:off x="2056883" y="4197185"/>
              <a:ext cx="1454931" cy="2244725"/>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008000"/>
            </a:solidFill>
            <a:ln w="25400" cap="flat" cmpd="sng" algn="ctr">
              <a:solidFill>
                <a:schemeClr val="bg1"/>
              </a:solidFill>
              <a:prstDash val="solid"/>
            </a:ln>
            <a:effectLst/>
          </p:spPr>
          <p:txBody>
            <a:bodyPr lIns="62560" tIns="62560" rIns="62560" bIns="62560" spcCol="1270" anchor="ctr"/>
            <a:lstStyle/>
            <a:p>
              <a:pPr marL="0" marR="0" lvl="0" indent="0" algn="ctr" defTabSz="1244600" eaLnBrk="1" fontAlgn="auto" latinLnBrk="0" hangingPunct="1">
                <a:lnSpc>
                  <a:spcPct val="120000"/>
                </a:lnSpc>
                <a:spcBef>
                  <a:spcPct val="0"/>
                </a:spcBef>
                <a:spcAft>
                  <a:spcPct val="35000"/>
                </a:spcAft>
                <a:buClrTx/>
                <a:buSzTx/>
                <a:buFontTx/>
                <a:buNone/>
                <a:tabLst/>
                <a:defRPr/>
              </a:pP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Biện</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chứng</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chủ</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quan</a:t>
              </a:r>
              <a:endPar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8" name="Freeform: Shape 10"/>
            <p:cNvSpPr/>
            <p:nvPr/>
          </p:nvSpPr>
          <p:spPr>
            <a:xfrm>
              <a:off x="3695784" y="1497304"/>
              <a:ext cx="4223071" cy="2243137"/>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FFFFFF"/>
            </a:solidFill>
            <a:ln w="25400" cap="flat" cmpd="sng" algn="ctr">
              <a:solidFill>
                <a:srgbClr val="D89F39"/>
              </a:solidFill>
              <a:prstDash val="solid"/>
            </a:ln>
            <a:effectLst/>
          </p:spPr>
          <p:txBody>
            <a:bodyPr lIns="62560" tIns="62560" rIns="62560" bIns="62560" spcCol="1270" anchor="ctr"/>
            <a:lstStyle/>
            <a:p>
              <a:pPr marL="0" marR="0" lvl="0" indent="0" algn="ctr" defTabSz="1244600" eaLnBrk="1" fontAlgn="auto" latinLnBrk="0" hangingPunct="1">
                <a:lnSpc>
                  <a:spcPct val="120000"/>
                </a:lnSpc>
                <a:spcBef>
                  <a:spcPct val="0"/>
                </a:spcBef>
                <a:spcAft>
                  <a:spcPct val="35000"/>
                </a:spcAft>
                <a:buClrTx/>
                <a:buSzTx/>
                <a:buFontTx/>
                <a:buNone/>
                <a:tabLst/>
                <a:defRPr/>
              </a:pP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Là</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khái</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niệm</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dùng</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để</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chỉ</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biện</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chứng</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của</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bản</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thân</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thế</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giới</a:t>
              </a:r>
              <a:r>
                <a:rPr kumimoji="0" lang="en-US" sz="2000" b="1" i="0"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tồn</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tại</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khách</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quan</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độc</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lập</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với</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ý </a:t>
              </a:r>
              <a:r>
                <a:rPr kumimoji="0" lang="en-US" sz="2000" b="1" i="0" u="none"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thức</a:t>
              </a:r>
              <a:r>
                <a:rPr kumimoji="0" lang="en-US" sz="2000" b="1" i="0" u="none"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con </a:t>
              </a:r>
              <a:r>
                <a:rPr kumimoji="0" lang="en-US" sz="2000" b="1" i="0" u="none"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ngườ</a:t>
              </a:r>
              <a:r>
                <a:rPr kumimoji="0" lang="en-US" sz="2000" b="0" i="0" u="none"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i</a:t>
              </a:r>
              <a:endParaRPr kumimoji="0" lang="en-US" sz="2000" b="0" i="0" u="none" strike="noStrike" kern="0" cap="none" spc="0" normalizeH="0" baseline="-25000" noProof="0" dirty="0">
                <a:ln>
                  <a:noFill/>
                </a:ln>
                <a:solidFill>
                  <a:srgbClr val="CC0000"/>
                </a:solidFill>
                <a:effectLst/>
                <a:uLnTx/>
                <a:uFillTx/>
                <a:latin typeface="Arial" panose="020B0604020202020204" pitchFamily="34" charset="0"/>
                <a:cs typeface="Arial" panose="020B0604020202020204" pitchFamily="34" charset="0"/>
              </a:endParaRPr>
            </a:p>
          </p:txBody>
        </p:sp>
        <p:sp>
          <p:nvSpPr>
            <p:cNvPr id="19" name="Freeform: Shape 13"/>
            <p:cNvSpPr/>
            <p:nvPr/>
          </p:nvSpPr>
          <p:spPr>
            <a:xfrm>
              <a:off x="3695784" y="4197185"/>
              <a:ext cx="4199007" cy="2244725"/>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FFFFFF"/>
            </a:solidFill>
            <a:ln w="25400" cap="flat" cmpd="sng" algn="ctr">
              <a:solidFill>
                <a:srgbClr val="D89F39"/>
              </a:solidFill>
              <a:prstDash val="solid"/>
            </a:ln>
            <a:effectLst/>
          </p:spPr>
          <p:txBody>
            <a:bodyPr lIns="62560" tIns="62560" rIns="62560" bIns="62560" spcCol="1270" anchor="ctr"/>
            <a:lstStyle/>
            <a:p>
              <a:pPr marL="0" marR="0" lvl="0" indent="0" algn="ctr" defTabSz="914400" eaLnBrk="1" fontAlgn="auto" latinLnBrk="0" hangingPunct="1">
                <a:lnSpc>
                  <a:spcPct val="120000"/>
                </a:lnSpc>
                <a:spcBef>
                  <a:spcPts val="0"/>
                </a:spcBef>
                <a:spcAft>
                  <a:spcPts val="0"/>
                </a:spcAft>
                <a:buClrTx/>
                <a:buSzTx/>
                <a:buFontTx/>
                <a:buNone/>
                <a:tabLst/>
                <a:defRPr/>
              </a:pP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Là</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khái</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niệm</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dùng</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để</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chỉ</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sự</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phản</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ánh</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BC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khách</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quan</a:t>
              </a:r>
              <a:r>
                <a:rPr kumimoji="0" lang="en-US" sz="2000" b="0" i="0" strike="noStrike" kern="0" cap="none" spc="0" normalizeH="0" baseline="0" noProof="0" dirty="0">
                  <a:ln>
                    <a:noFill/>
                  </a:ln>
                  <a:solidFill>
                    <a:sysClr val="windowText" lastClr="0000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vào</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trong</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đời</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sống</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ý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thức</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của</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con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người</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tư</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duy</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BC</a:t>
              </a:r>
            </a:p>
          </p:txBody>
        </p:sp>
        <p:sp>
          <p:nvSpPr>
            <p:cNvPr id="20" name="Freeform: Shape 13"/>
            <p:cNvSpPr/>
            <p:nvPr/>
          </p:nvSpPr>
          <p:spPr>
            <a:xfrm>
              <a:off x="2029589" y="1489074"/>
              <a:ext cx="1482225" cy="2244725"/>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7030A0"/>
            </a:solidFill>
            <a:ln w="25400" cap="flat" cmpd="sng" algn="ctr">
              <a:solidFill>
                <a:schemeClr val="bg1"/>
              </a:solidFill>
              <a:prstDash val="solid"/>
            </a:ln>
            <a:effectLst/>
          </p:spPr>
          <p:txBody>
            <a:bodyPr lIns="62560" tIns="62560" rIns="62560" bIns="62560" spcCol="1270" anchor="ctr"/>
            <a:lstStyle/>
            <a:p>
              <a:pPr marL="0" marR="0" lvl="0" indent="0" algn="ctr" defTabSz="1244600" eaLnBrk="1" fontAlgn="auto" latinLnBrk="0" hangingPunct="1">
                <a:lnSpc>
                  <a:spcPct val="120000"/>
                </a:lnSpc>
                <a:spcBef>
                  <a:spcPct val="0"/>
                </a:spcBef>
                <a:spcAft>
                  <a:spcPct val="35000"/>
                </a:spcAft>
                <a:buClrTx/>
                <a:buSzTx/>
                <a:buFontTx/>
                <a:buNone/>
                <a:tabLst/>
                <a:defRPr/>
              </a:pP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Biện</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chứng</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khách</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quan</a:t>
              </a:r>
              <a:endPar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1" name="Freeform: Shape 13"/>
            <p:cNvSpPr/>
            <p:nvPr/>
          </p:nvSpPr>
          <p:spPr>
            <a:xfrm>
              <a:off x="8481877" y="2860593"/>
              <a:ext cx="2782929" cy="2201780"/>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FFFFFF"/>
            </a:solidFill>
            <a:ln w="25400" cap="flat" cmpd="sng" algn="ctr">
              <a:solidFill>
                <a:srgbClr val="3A81BA"/>
              </a:solidFill>
              <a:prstDash val="solid"/>
            </a:ln>
            <a:effectLst/>
          </p:spPr>
          <p:txBody>
            <a:bodyPr lIns="62560" tIns="62560" rIns="62560" bIns="62560" spcCol="1270" anchor="ctr"/>
            <a:lstStyle/>
            <a:p>
              <a:pPr marL="0" marR="0" lvl="0" indent="0" algn="ctr" defTabSz="914400" eaLnBrk="1" fontAlgn="auto" latinLnBrk="0" hangingPunct="1">
                <a:lnSpc>
                  <a:spcPct val="120000"/>
                </a:lnSpc>
                <a:spcBef>
                  <a:spcPts val="0"/>
                </a:spcBef>
                <a:spcAft>
                  <a:spcPts val="0"/>
                </a:spcAft>
                <a:buClrTx/>
                <a:buSzTx/>
                <a:buFontTx/>
                <a:buNone/>
                <a:tabLst/>
                <a:defRPr/>
              </a:pP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Cơ</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sở</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phương</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pháp</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luận</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của</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hoạt</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động</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cải</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tạo</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tự</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nhiên</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và</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xã</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hội</a:t>
              </a:r>
              <a:endPar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endParaRPr>
            </a:p>
          </p:txBody>
        </p:sp>
        <p:cxnSp>
          <p:nvCxnSpPr>
            <p:cNvPr id="22" name="Straight Connector 21"/>
            <p:cNvCxnSpPr/>
            <p:nvPr/>
          </p:nvCxnSpPr>
          <p:spPr>
            <a:xfrm>
              <a:off x="962526" y="2358193"/>
              <a:ext cx="0" cy="818144"/>
            </a:xfrm>
            <a:prstGeom prst="line">
              <a:avLst/>
            </a:prstGeom>
            <a:grpFill/>
            <a:ln w="9525" cap="flat" cmpd="sng" algn="ctr">
              <a:solidFill>
                <a:srgbClr val="3A81BA">
                  <a:shade val="95000"/>
                  <a:satMod val="105000"/>
                </a:srgbClr>
              </a:solidFill>
              <a:prstDash val="solid"/>
            </a:ln>
            <a:effectLst/>
          </p:spPr>
        </p:cxnSp>
        <p:cxnSp>
          <p:nvCxnSpPr>
            <p:cNvPr id="23" name="Straight Connector 22"/>
            <p:cNvCxnSpPr/>
            <p:nvPr/>
          </p:nvCxnSpPr>
          <p:spPr>
            <a:xfrm>
              <a:off x="962526" y="4848727"/>
              <a:ext cx="0" cy="890336"/>
            </a:xfrm>
            <a:prstGeom prst="line">
              <a:avLst/>
            </a:prstGeom>
            <a:grpFill/>
            <a:ln w="9525" cap="flat" cmpd="sng" algn="ctr">
              <a:solidFill>
                <a:srgbClr val="3A81BA">
                  <a:shade val="95000"/>
                  <a:satMod val="105000"/>
                </a:srgbClr>
              </a:solidFill>
              <a:prstDash val="solid"/>
            </a:ln>
            <a:effectLst/>
          </p:spPr>
        </p:cxnSp>
        <p:cxnSp>
          <p:nvCxnSpPr>
            <p:cNvPr id="24" name="Straight Arrow Connector 23"/>
            <p:cNvCxnSpPr/>
            <p:nvPr/>
          </p:nvCxnSpPr>
          <p:spPr>
            <a:xfrm>
              <a:off x="974558" y="2358193"/>
              <a:ext cx="1055031" cy="0"/>
            </a:xfrm>
            <a:prstGeom prst="straightConnector1">
              <a:avLst/>
            </a:prstGeom>
            <a:grpFill/>
            <a:ln w="9525" cap="flat" cmpd="sng" algn="ctr">
              <a:solidFill>
                <a:srgbClr val="3A81BA">
                  <a:shade val="95000"/>
                  <a:satMod val="105000"/>
                </a:srgbClr>
              </a:solidFill>
              <a:prstDash val="solid"/>
              <a:tailEnd type="triangle"/>
            </a:ln>
            <a:effectLst/>
          </p:spPr>
        </p:cxnSp>
        <p:cxnSp>
          <p:nvCxnSpPr>
            <p:cNvPr id="25" name="Straight Arrow Connector 24"/>
            <p:cNvCxnSpPr/>
            <p:nvPr/>
          </p:nvCxnSpPr>
          <p:spPr>
            <a:xfrm>
              <a:off x="962526" y="5739063"/>
              <a:ext cx="1094357" cy="0"/>
            </a:xfrm>
            <a:prstGeom prst="straightConnector1">
              <a:avLst/>
            </a:prstGeom>
            <a:grpFill/>
            <a:ln w="9525" cap="flat" cmpd="sng" algn="ctr">
              <a:solidFill>
                <a:srgbClr val="3A81BA">
                  <a:shade val="95000"/>
                  <a:satMod val="105000"/>
                </a:srgbClr>
              </a:solidFill>
              <a:prstDash val="solid"/>
              <a:tailEnd type="triangle"/>
            </a:ln>
            <a:effectLst/>
          </p:spPr>
        </p:cxnSp>
        <p:sp>
          <p:nvSpPr>
            <p:cNvPr id="26" name="Right Brace 25"/>
            <p:cNvSpPr/>
            <p:nvPr/>
          </p:nvSpPr>
          <p:spPr>
            <a:xfrm>
              <a:off x="7918855" y="2687321"/>
              <a:ext cx="538958" cy="2875548"/>
            </a:xfrm>
            <a:prstGeom prst="rightBrace">
              <a:avLst/>
            </a:prstGeom>
            <a:solidFill>
              <a:srgbClr val="FFFFFF"/>
            </a:solidFill>
            <a:ln w="9525" cap="flat" cmpd="sng" algn="ctr">
              <a:solidFill>
                <a:srgbClr val="FF5050"/>
              </a:solidFill>
              <a:prstDash val="solid"/>
            </a:ln>
            <a:effectLst/>
          </p:spPr>
          <p:txBody>
            <a:bodyPr rtlCol="0" anchor="ctr"/>
            <a:lstStyle/>
            <a:p>
              <a:pPr marL="0" marR="0" lvl="0" indent="0" algn="ctr" defTabSz="914400" eaLnBrk="1" fontAlgn="auto" latinLnBrk="0" hangingPunct="1">
                <a:lnSpc>
                  <a:spcPct val="12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1F5281"/>
                </a:solidFill>
                <a:effectLst/>
                <a:uLnTx/>
                <a:uFillTx/>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6658053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additive="base">
                                        <p:cTn id="13" dur="500" fill="hold"/>
                                        <p:tgtEl>
                                          <p:spTgt spid="16"/>
                                        </p:tgtEl>
                                        <p:attrNameLst>
                                          <p:attrName>ppt_x</p:attrName>
                                        </p:attrNameLst>
                                      </p:cBhvr>
                                      <p:tavLst>
                                        <p:tav tm="0">
                                          <p:val>
                                            <p:strVal val="#ppt_x"/>
                                          </p:val>
                                        </p:tav>
                                        <p:tav tm="100000">
                                          <p:val>
                                            <p:strVal val="#ppt_x"/>
                                          </p:val>
                                        </p:tav>
                                      </p:tavLst>
                                    </p:anim>
                                    <p:anim calcmode="lin" valueType="num">
                                      <p:cBhvr additive="base">
                                        <p:cTn id="14"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2455817"/>
            <a:ext cx="7001691" cy="4402183"/>
          </a:xfrm>
          <a:prstGeom prst="rect">
            <a:avLst/>
          </a:prstGeom>
        </p:spPr>
      </p:pic>
      <p:sp>
        <p:nvSpPr>
          <p:cNvPr id="3" name="Title 1"/>
          <p:cNvSpPr txBox="1">
            <a:spLocks noChangeArrowheads="1"/>
          </p:cNvSpPr>
          <p:nvPr/>
        </p:nvSpPr>
        <p:spPr bwMode="black">
          <a:xfrm>
            <a:off x="3026021" y="108004"/>
            <a:ext cx="6858000"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a:solidFill>
                  <a:schemeClr val="tx1"/>
                </a:solidFill>
                <a:latin typeface="Arial" panose="020B0604020202020204" pitchFamily="34" charset="0"/>
                <a:cs typeface="Arial" panose="020B0604020202020204" pitchFamily="34" charset="0"/>
              </a:rPr>
              <a:t>b. </a:t>
            </a:r>
            <a:r>
              <a:rPr lang="en-US" altLang="en-US" sz="2400" i="0" dirty="0" err="1">
                <a:solidFill>
                  <a:schemeClr val="tx1"/>
                </a:solidFill>
                <a:latin typeface="Arial" panose="020B0604020202020204" pitchFamily="34" charset="0"/>
                <a:cs typeface="Arial" panose="020B0604020202020204" pitchFamily="34" charset="0"/>
              </a:rPr>
              <a:t>Khái</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niệm</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phép</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biện</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chứng</a:t>
            </a:r>
            <a:endParaRPr lang="en-US" altLang="en-US" sz="2400" i="0" dirty="0">
              <a:solidFill>
                <a:schemeClr val="tx1"/>
              </a:solidFill>
              <a:latin typeface="Arial" panose="020B0604020202020204" pitchFamily="34" charset="0"/>
              <a:cs typeface="Arial" panose="020B0604020202020204" pitchFamily="34" charset="0"/>
            </a:endParaRPr>
          </a:p>
        </p:txBody>
      </p:sp>
      <p:pic>
        <p:nvPicPr>
          <p:cNvPr id="4" name="Picture 3" descr="恩格斯"/>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44287" y="1897219"/>
            <a:ext cx="2819400" cy="3733095"/>
          </a:xfrm>
          <a:prstGeom prst="rect">
            <a:avLst/>
          </a:prstGeom>
          <a:ln>
            <a:noFill/>
          </a:ln>
          <a:effectLst>
            <a:reflection blurRad="12700" stA="30000" endPos="30000" dist="5000" dir="5400000" sy="-100000" algn="bl" rotWithShape="0"/>
          </a:effectLst>
          <a:scene3d>
            <a:camera prst="perspectiveContrastingLeftFacing">
              <a:rot lat="300000" lon="19800000" rev="0"/>
            </a:camera>
            <a:lightRig rig="threePt" dir="t">
              <a:rot lat="0" lon="0" rev="2700000"/>
            </a:lightRig>
          </a:scene3d>
          <a:sp3d>
            <a:bevelT w="63500" h="50800"/>
          </a:sp3d>
        </p:spPr>
      </p:pic>
      <p:sp>
        <p:nvSpPr>
          <p:cNvPr id="6" name="Rectangle 5"/>
          <p:cNvSpPr/>
          <p:nvPr/>
        </p:nvSpPr>
        <p:spPr>
          <a:xfrm>
            <a:off x="4609011" y="1278404"/>
            <a:ext cx="7201988" cy="424732"/>
          </a:xfrm>
          <a:prstGeom prst="rect">
            <a:avLst/>
          </a:prstGeom>
        </p:spPr>
        <p:txBody>
          <a:bodyPr wrap="square">
            <a:spAutoFit/>
          </a:bodyPr>
          <a:lstStyle/>
          <a:p>
            <a:pPr algn="ctr">
              <a:lnSpc>
                <a:spcPct val="90000"/>
              </a:lnSpc>
            </a:pP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Trong</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tác</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phẩm</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Chống</a:t>
            </a:r>
            <a:r>
              <a:rPr lang="en-US" sz="2400" dirty="0">
                <a:solidFill>
                  <a:srgbClr val="FF0000"/>
                </a:solidFill>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Đuyrinh</a:t>
            </a:r>
            <a:r>
              <a:rPr lang="en-US" sz="2400" dirty="0">
                <a:solidFill>
                  <a:srgbClr val="FF0000"/>
                </a:solidFill>
                <a:latin typeface="Arial" panose="020B0604020202020204" pitchFamily="34" charset="0"/>
                <a:cs typeface="Arial" panose="020B0604020202020204" pitchFamily="34" charset="0"/>
              </a:rPr>
              <a:t>,</a:t>
            </a:r>
            <a:r>
              <a:rPr lang="en-US" sz="2400" dirty="0">
                <a:solidFill>
                  <a:srgbClr val="1F5281"/>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theo</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Ăngghen</a:t>
            </a:r>
            <a:r>
              <a:rPr lang="en-US" sz="2400" dirty="0">
                <a:solidFill>
                  <a:srgbClr val="000000"/>
                </a:solidFill>
                <a:latin typeface="Arial" panose="020B0604020202020204" pitchFamily="34" charset="0"/>
                <a:cs typeface="Arial" panose="020B0604020202020204" pitchFamily="34" charset="0"/>
              </a:rPr>
              <a:t>:</a:t>
            </a:r>
          </a:p>
        </p:txBody>
      </p:sp>
      <p:sp>
        <p:nvSpPr>
          <p:cNvPr id="7" name="Horizontal Scroll 6"/>
          <p:cNvSpPr/>
          <p:nvPr/>
        </p:nvSpPr>
        <p:spPr>
          <a:xfrm>
            <a:off x="5652950" y="1836834"/>
            <a:ext cx="6158049" cy="4868766"/>
          </a:xfrm>
          <a:prstGeom prst="horizontalScroll">
            <a:avLst/>
          </a:prstGeom>
          <a:solidFill>
            <a:schemeClr val="bg1"/>
          </a:solidFill>
          <a:ln>
            <a:solidFill>
              <a:srgbClr val="33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cs typeface="Arial" panose="020B0604020202020204" pitchFamily="34" charset="0"/>
            </a:endParaRPr>
          </a:p>
        </p:txBody>
      </p:sp>
      <p:sp>
        <p:nvSpPr>
          <p:cNvPr id="8" name="Rectangle 7"/>
          <p:cNvSpPr txBox="1">
            <a:spLocks noChangeArrowheads="1"/>
          </p:cNvSpPr>
          <p:nvPr/>
        </p:nvSpPr>
        <p:spPr bwMode="auto">
          <a:xfrm>
            <a:off x="6395886" y="3273659"/>
            <a:ext cx="5032513" cy="2338761"/>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just" eaLnBrk="1" hangingPunct="1">
              <a:lnSpc>
                <a:spcPct val="90000"/>
              </a:lnSpc>
              <a:buFontTx/>
              <a:buNone/>
            </a:pPr>
            <a:r>
              <a:rPr lang="en-US" sz="2400" b="1" dirty="0">
                <a:solidFill>
                  <a:srgbClr val="1F5281"/>
                </a:solidFill>
                <a:latin typeface="Arial" panose="020B0604020202020204" pitchFamily="34" charset="0"/>
                <a:cs typeface="Arial" panose="020B0604020202020204" pitchFamily="34" charset="0"/>
              </a:rPr>
              <a:t>	</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Phép</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biện</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chứng</a:t>
            </a:r>
            <a:r>
              <a:rPr lang="en-US" sz="2400" b="1" dirty="0">
                <a:solidFill>
                  <a:srgbClr val="FF0000"/>
                </a:solidFill>
                <a:latin typeface="Arial" panose="020B0604020202020204" pitchFamily="34" charset="0"/>
                <a:cs typeface="Arial" panose="020B0604020202020204" pitchFamily="34" charset="0"/>
              </a:rPr>
              <a:t> </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là</a:t>
            </a:r>
            <a:r>
              <a:rPr lang="en-US" sz="2400" dirty="0">
                <a:solidFill>
                  <a:srgbClr val="000099"/>
                </a:solidFill>
                <a:latin typeface="Arial" panose="020B0604020202020204" pitchFamily="34" charset="0"/>
                <a:cs typeface="Arial" panose="020B0604020202020204" pitchFamily="34" charset="0"/>
              </a:rPr>
              <a:t> </a:t>
            </a:r>
            <a:r>
              <a:rPr lang="en-US" sz="2400" b="1" dirty="0">
                <a:solidFill>
                  <a:srgbClr val="00B050"/>
                </a:solidFill>
                <a:latin typeface="Arial" panose="020B0604020202020204" pitchFamily="34" charset="0"/>
                <a:cs typeface="Arial" panose="020B0604020202020204" pitchFamily="34" charset="0"/>
              </a:rPr>
              <a:t>khoa </a:t>
            </a:r>
            <a:r>
              <a:rPr lang="en-US" sz="2400" b="1" dirty="0" err="1">
                <a:solidFill>
                  <a:srgbClr val="00B050"/>
                </a:solidFill>
                <a:latin typeface="Arial" panose="020B0604020202020204" pitchFamily="34" charset="0"/>
                <a:cs typeface="Arial" panose="020B0604020202020204" pitchFamily="34" charset="0"/>
              </a:rPr>
              <a:t>học</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về</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những</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quy</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luật</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phổ</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biến</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của</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sự</a:t>
            </a:r>
            <a:r>
              <a:rPr lang="en-US" sz="2400" dirty="0">
                <a:solidFill>
                  <a:srgbClr val="000099"/>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vận</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động</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và</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phát</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triển</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của</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tự</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nhiên</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của</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xã</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hội</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loài</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người</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và</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của</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tư</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duy</a:t>
            </a:r>
            <a:r>
              <a:rPr lang="en-US" sz="2400" dirty="0">
                <a:solidFill>
                  <a:srgbClr val="000099"/>
                </a:solidFill>
                <a:latin typeface="Arial" panose="020B0604020202020204" pitchFamily="34" charset="0"/>
                <a:cs typeface="Arial" panose="020B0604020202020204" pitchFamily="34" charset="0"/>
              </a:rPr>
              <a:t>.</a:t>
            </a:r>
          </a:p>
          <a:p>
            <a:pPr eaLnBrk="1" hangingPunct="1">
              <a:lnSpc>
                <a:spcPct val="90000"/>
              </a:lnSpc>
              <a:buFont typeface="Wingdings" panose="05000000000000000000" pitchFamily="2" charset="2"/>
              <a:buNone/>
            </a:pPr>
            <a:endParaRPr lang="en-US" sz="2400" b="1" u="sng" dirty="0">
              <a:solidFill>
                <a:srgbClr val="000099"/>
              </a:solidFill>
              <a:latin typeface="Arial" panose="020B0604020202020204" pitchFamily="34" charset="0"/>
              <a:cs typeface="Arial" panose="020B0604020202020204" pitchFamily="34" charset="0"/>
            </a:endParaRPr>
          </a:p>
        </p:txBody>
      </p:sp>
      <p:grpSp>
        <p:nvGrpSpPr>
          <p:cNvPr id="9" name="Group 21"/>
          <p:cNvGrpSpPr>
            <a:grpSpLocks/>
          </p:cNvGrpSpPr>
          <p:nvPr/>
        </p:nvGrpSpPr>
        <p:grpSpPr bwMode="auto">
          <a:xfrm flipV="1">
            <a:off x="3453349" y="824110"/>
            <a:ext cx="6301681" cy="45719"/>
            <a:chOff x="-37" y="541"/>
            <a:chExt cx="3443" cy="5"/>
          </a:xfrm>
        </p:grpSpPr>
        <p:sp>
          <p:nvSpPr>
            <p:cNvPr id="10" name="Line 7"/>
            <p:cNvSpPr>
              <a:spLocks noChangeShapeType="1"/>
            </p:cNvSpPr>
            <p:nvPr/>
          </p:nvSpPr>
          <p:spPr bwMode="auto">
            <a:xfrm flipV="1">
              <a:off x="816" y="546"/>
              <a:ext cx="1574"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 name="Line 8"/>
            <p:cNvSpPr>
              <a:spLocks noChangeShapeType="1"/>
            </p:cNvSpPr>
            <p:nvPr/>
          </p:nvSpPr>
          <p:spPr bwMode="auto">
            <a:xfrm>
              <a:off x="-37" y="541"/>
              <a:ext cx="3443"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473629827"/>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95650"/>
            <a:ext cx="6343650" cy="3562350"/>
          </a:xfrm>
          <a:prstGeom prst="rect">
            <a:avLst/>
          </a:prstGeom>
        </p:spPr>
      </p:pic>
      <p:grpSp>
        <p:nvGrpSpPr>
          <p:cNvPr id="3" name="Group 9"/>
          <p:cNvGrpSpPr>
            <a:grpSpLocks/>
          </p:cNvGrpSpPr>
          <p:nvPr/>
        </p:nvGrpSpPr>
        <p:grpSpPr bwMode="auto">
          <a:xfrm>
            <a:off x="3127466" y="1642482"/>
            <a:ext cx="3048000" cy="4277727"/>
            <a:chOff x="720" y="624"/>
            <a:chExt cx="1579" cy="2851"/>
          </a:xfrm>
        </p:grpSpPr>
        <p:pic>
          <p:nvPicPr>
            <p:cNvPr id="4" name="Picture 7" descr="le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0" y="624"/>
              <a:ext cx="1579" cy="2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8"/>
            <p:cNvSpPr>
              <a:spLocks noChangeArrowheads="1"/>
            </p:cNvSpPr>
            <p:nvPr/>
          </p:nvSpPr>
          <p:spPr bwMode="auto">
            <a:xfrm>
              <a:off x="1014" y="2928"/>
              <a:ext cx="703" cy="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3200" b="1">
                  <a:solidFill>
                    <a:schemeClr val="tx1"/>
                  </a:solidFill>
                  <a:latin typeface="Arial" pitchFamily="34" charset="0"/>
                  <a:ea typeface="SimSun" pitchFamily="2" charset="-122"/>
                </a:defRPr>
              </a:lvl1pPr>
              <a:lvl2pPr marL="742950" indent="-285750" eaLnBrk="0" hangingPunct="0">
                <a:defRPr kumimoji="1" sz="3200" b="1">
                  <a:solidFill>
                    <a:schemeClr val="tx1"/>
                  </a:solidFill>
                  <a:latin typeface="Arial" pitchFamily="34" charset="0"/>
                  <a:ea typeface="SimSun" pitchFamily="2" charset="-122"/>
                </a:defRPr>
              </a:lvl2pPr>
              <a:lvl3pPr marL="1143000" indent="-228600" eaLnBrk="0" hangingPunct="0">
                <a:defRPr kumimoji="1" sz="3200" b="1">
                  <a:solidFill>
                    <a:schemeClr val="tx1"/>
                  </a:solidFill>
                  <a:latin typeface="Arial" pitchFamily="34" charset="0"/>
                  <a:ea typeface="SimSun" pitchFamily="2" charset="-122"/>
                </a:defRPr>
              </a:lvl3pPr>
              <a:lvl4pPr marL="1600200" indent="-228600" eaLnBrk="0" hangingPunct="0">
                <a:defRPr kumimoji="1" sz="3200" b="1">
                  <a:solidFill>
                    <a:schemeClr val="tx1"/>
                  </a:solidFill>
                  <a:latin typeface="Arial" pitchFamily="34" charset="0"/>
                  <a:ea typeface="SimSun" pitchFamily="2" charset="-122"/>
                </a:defRPr>
              </a:lvl4pPr>
              <a:lvl5pPr marL="2057400" indent="-228600" eaLnBrk="0" hangingPunct="0">
                <a:defRPr kumimoji="1" sz="3200" b="1">
                  <a:solidFill>
                    <a:schemeClr val="tx1"/>
                  </a:solidFill>
                  <a:latin typeface="Arial" pitchFamily="34" charset="0"/>
                  <a:ea typeface="SimSun" pitchFamily="2" charset="-122"/>
                </a:defRPr>
              </a:lvl5pPr>
              <a:lvl6pPr marL="25146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6pPr>
              <a:lvl7pPr marL="29718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7pPr>
              <a:lvl8pPr marL="34290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8pPr>
              <a:lvl9pPr marL="38862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9pPr>
            </a:lstStyle>
            <a:p>
              <a:pPr algn="ctr" eaLnBrk="1" hangingPunct="1">
                <a:spcBef>
                  <a:spcPct val="20000"/>
                </a:spcBef>
                <a:defRPr/>
              </a:pPr>
              <a:r>
                <a:rPr lang="en-US" altLang="en-US" sz="2400" dirty="0" err="1">
                  <a:latin typeface="+mn-lt"/>
                </a:rPr>
                <a:t>V.I.Lênin</a:t>
              </a:r>
              <a:endParaRPr lang="en-US" altLang="en-US" sz="2400" dirty="0">
                <a:latin typeface="+mn-lt"/>
              </a:endParaRPr>
            </a:p>
            <a:p>
              <a:pPr eaLnBrk="1" hangingPunct="1">
                <a:spcBef>
                  <a:spcPct val="20000"/>
                </a:spcBef>
                <a:defRPr/>
              </a:pPr>
              <a:r>
                <a:rPr lang="en-US" altLang="en-US" sz="2400" dirty="0">
                  <a:latin typeface="+mn-lt"/>
                </a:rPr>
                <a:t>(1870-1924)</a:t>
              </a:r>
            </a:p>
          </p:txBody>
        </p:sp>
      </p:grpSp>
      <p:sp>
        <p:nvSpPr>
          <p:cNvPr id="6" name="Rectangle 6"/>
          <p:cNvSpPr txBox="1">
            <a:spLocks noChangeArrowheads="1"/>
          </p:cNvSpPr>
          <p:nvPr/>
        </p:nvSpPr>
        <p:spPr>
          <a:xfrm>
            <a:off x="6445755" y="2463217"/>
            <a:ext cx="5181600" cy="3456992"/>
          </a:xfrm>
          <a:prstGeom prst="rect">
            <a:avLst/>
          </a:prstGeom>
          <a:ln>
            <a:solidFill>
              <a:srgbClr val="00FF00"/>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just"/>
            <a:r>
              <a:rPr lang="en-US" altLang="en-US" sz="3200" kern="0" dirty="0"/>
              <a:t>  “ </a:t>
            </a:r>
            <a:r>
              <a:rPr lang="en-US" altLang="en-US" sz="2400" kern="0" dirty="0" err="1"/>
              <a:t>Phép</a:t>
            </a:r>
            <a:r>
              <a:rPr lang="en-US" altLang="en-US" sz="2400" kern="0" dirty="0"/>
              <a:t> </a:t>
            </a:r>
            <a:r>
              <a:rPr lang="en-US" altLang="en-US" sz="2400" kern="0" dirty="0" err="1"/>
              <a:t>biện</a:t>
            </a:r>
            <a:r>
              <a:rPr lang="en-US" altLang="en-US" sz="2400" kern="0" dirty="0"/>
              <a:t> </a:t>
            </a:r>
            <a:r>
              <a:rPr lang="en-US" altLang="en-US" sz="2400" kern="0" dirty="0" err="1"/>
              <a:t>chứng</a:t>
            </a:r>
            <a:r>
              <a:rPr lang="en-US" altLang="en-US" sz="2400" kern="0" dirty="0"/>
              <a:t>, </a:t>
            </a:r>
            <a:r>
              <a:rPr lang="en-US" altLang="en-US" sz="2400" kern="0" dirty="0" err="1"/>
              <a:t>tức</a:t>
            </a:r>
            <a:r>
              <a:rPr lang="en-US" altLang="en-US" sz="2400" kern="0" dirty="0"/>
              <a:t> </a:t>
            </a:r>
            <a:r>
              <a:rPr lang="en-US" altLang="en-US" sz="2400" kern="0" dirty="0" err="1"/>
              <a:t>là</a:t>
            </a:r>
            <a:r>
              <a:rPr lang="en-US" altLang="en-US" sz="2400" kern="0" dirty="0"/>
              <a:t> </a:t>
            </a:r>
            <a:r>
              <a:rPr lang="en-US" altLang="en-US" sz="2400" b="1" kern="0" dirty="0" err="1">
                <a:solidFill>
                  <a:srgbClr val="FF0000"/>
                </a:solidFill>
              </a:rPr>
              <a:t>học</a:t>
            </a:r>
            <a:r>
              <a:rPr lang="en-US" altLang="en-US" sz="2400" b="1" kern="0" dirty="0">
                <a:solidFill>
                  <a:srgbClr val="FF0000"/>
                </a:solidFill>
              </a:rPr>
              <a:t> </a:t>
            </a:r>
            <a:r>
              <a:rPr lang="en-US" altLang="en-US" sz="2400" b="1" kern="0" dirty="0" err="1">
                <a:solidFill>
                  <a:srgbClr val="FF0000"/>
                </a:solidFill>
              </a:rPr>
              <a:t>thuyết</a:t>
            </a:r>
            <a:r>
              <a:rPr lang="en-US" altLang="en-US" sz="2400" b="1" kern="0" dirty="0">
                <a:solidFill>
                  <a:srgbClr val="FF0000"/>
                </a:solidFill>
              </a:rPr>
              <a:t> </a:t>
            </a:r>
            <a:r>
              <a:rPr lang="en-US" altLang="en-US" sz="2400" b="1" kern="0" dirty="0" err="1">
                <a:solidFill>
                  <a:srgbClr val="FF0000"/>
                </a:solidFill>
              </a:rPr>
              <a:t>về</a:t>
            </a:r>
            <a:r>
              <a:rPr lang="en-US" altLang="en-US" sz="2400" b="1" kern="0" dirty="0">
                <a:solidFill>
                  <a:srgbClr val="FF0000"/>
                </a:solidFill>
              </a:rPr>
              <a:t> </a:t>
            </a:r>
            <a:r>
              <a:rPr lang="en-US" altLang="en-US" sz="2400" b="1" kern="0" dirty="0" err="1">
                <a:solidFill>
                  <a:srgbClr val="FF0000"/>
                </a:solidFill>
              </a:rPr>
              <a:t>sự</a:t>
            </a:r>
            <a:r>
              <a:rPr lang="en-US" altLang="en-US" sz="2400" b="1" kern="0" dirty="0">
                <a:solidFill>
                  <a:srgbClr val="FF0000"/>
                </a:solidFill>
              </a:rPr>
              <a:t> </a:t>
            </a:r>
            <a:r>
              <a:rPr lang="en-US" altLang="en-US" sz="2400" b="1" kern="0" dirty="0" err="1">
                <a:solidFill>
                  <a:srgbClr val="FF0000"/>
                </a:solidFill>
              </a:rPr>
              <a:t>phát</a:t>
            </a:r>
            <a:r>
              <a:rPr lang="en-US" altLang="en-US" sz="2400" b="1" kern="0" dirty="0">
                <a:solidFill>
                  <a:srgbClr val="FF0000"/>
                </a:solidFill>
              </a:rPr>
              <a:t> </a:t>
            </a:r>
            <a:r>
              <a:rPr lang="en-US" altLang="en-US" sz="2400" b="1" kern="0" dirty="0" err="1">
                <a:solidFill>
                  <a:srgbClr val="FF0000"/>
                </a:solidFill>
              </a:rPr>
              <a:t>triển</a:t>
            </a:r>
            <a:r>
              <a:rPr lang="en-US" altLang="en-US" sz="2400" kern="0" dirty="0"/>
              <a:t>, </a:t>
            </a:r>
            <a:r>
              <a:rPr lang="en-US" altLang="en-US" sz="2400" kern="0" dirty="0" err="1"/>
              <a:t>dưới</a:t>
            </a:r>
            <a:r>
              <a:rPr lang="en-US" altLang="en-US" sz="2400" kern="0" dirty="0"/>
              <a:t> </a:t>
            </a:r>
            <a:r>
              <a:rPr lang="en-US" altLang="en-US" sz="2400" kern="0" dirty="0" err="1"/>
              <a:t>hình</a:t>
            </a:r>
            <a:r>
              <a:rPr lang="en-US" altLang="en-US" sz="2400" kern="0" dirty="0"/>
              <a:t> </a:t>
            </a:r>
            <a:r>
              <a:rPr lang="en-US" altLang="en-US" sz="2400" kern="0" dirty="0" err="1"/>
              <a:t>thức</a:t>
            </a:r>
            <a:r>
              <a:rPr lang="en-US" altLang="en-US" sz="2400" kern="0" dirty="0"/>
              <a:t> </a:t>
            </a:r>
            <a:r>
              <a:rPr lang="en-US" altLang="en-US" sz="2400" kern="0" dirty="0" err="1"/>
              <a:t>hoàn</a:t>
            </a:r>
            <a:r>
              <a:rPr lang="en-US" altLang="en-US" sz="2400" kern="0" dirty="0"/>
              <a:t> </a:t>
            </a:r>
            <a:r>
              <a:rPr lang="en-US" altLang="en-US" sz="2400" kern="0" dirty="0" err="1"/>
              <a:t>bị</a:t>
            </a:r>
            <a:r>
              <a:rPr lang="en-US" altLang="en-US" sz="2400" kern="0" dirty="0"/>
              <a:t> </a:t>
            </a:r>
            <a:r>
              <a:rPr lang="en-US" altLang="en-US" sz="2400" kern="0" dirty="0" err="1"/>
              <a:t>nhất</a:t>
            </a:r>
            <a:r>
              <a:rPr lang="en-US" altLang="en-US" sz="2400" kern="0" dirty="0"/>
              <a:t>, </a:t>
            </a:r>
            <a:r>
              <a:rPr lang="en-US" altLang="en-US" sz="2400" kern="0" dirty="0" err="1"/>
              <a:t>sâu</a:t>
            </a:r>
            <a:r>
              <a:rPr lang="en-US" altLang="en-US" sz="2400" kern="0" dirty="0"/>
              <a:t> </a:t>
            </a:r>
            <a:r>
              <a:rPr lang="en-US" altLang="en-US" sz="2400" kern="0" dirty="0" err="1"/>
              <a:t>sắc</a:t>
            </a:r>
            <a:r>
              <a:rPr lang="en-US" altLang="en-US" sz="2400" kern="0" dirty="0"/>
              <a:t> </a:t>
            </a:r>
            <a:r>
              <a:rPr lang="en-US" altLang="en-US" sz="2400" kern="0" dirty="0" err="1"/>
              <a:t>nhất</a:t>
            </a:r>
            <a:r>
              <a:rPr lang="en-US" altLang="en-US" sz="2400" kern="0" dirty="0"/>
              <a:t> </a:t>
            </a:r>
            <a:r>
              <a:rPr lang="en-US" altLang="en-US" sz="2400" kern="0" dirty="0" err="1"/>
              <a:t>và</a:t>
            </a:r>
            <a:r>
              <a:rPr lang="en-US" altLang="en-US" sz="2400" kern="0" dirty="0"/>
              <a:t> </a:t>
            </a:r>
            <a:r>
              <a:rPr lang="en-US" altLang="en-US" sz="2400" kern="0" dirty="0" err="1"/>
              <a:t>không</a:t>
            </a:r>
            <a:r>
              <a:rPr lang="en-US" altLang="en-US" sz="2400" kern="0" dirty="0"/>
              <a:t> </a:t>
            </a:r>
            <a:r>
              <a:rPr lang="en-US" altLang="en-US" sz="2400" kern="0" dirty="0" err="1"/>
              <a:t>phiến</a:t>
            </a:r>
            <a:r>
              <a:rPr lang="en-US" altLang="en-US" sz="2400" kern="0" dirty="0"/>
              <a:t> </a:t>
            </a:r>
            <a:r>
              <a:rPr lang="en-US" altLang="en-US" sz="2400" kern="0" dirty="0" err="1"/>
              <a:t>diện</a:t>
            </a:r>
            <a:r>
              <a:rPr lang="en-US" altLang="en-US" sz="2400" kern="0" dirty="0"/>
              <a:t>, </a:t>
            </a:r>
            <a:r>
              <a:rPr lang="en-US" altLang="en-US" sz="2400" b="1" kern="0" dirty="0" err="1">
                <a:solidFill>
                  <a:srgbClr val="00B0F0"/>
                </a:solidFill>
              </a:rPr>
              <a:t>học</a:t>
            </a:r>
            <a:r>
              <a:rPr lang="en-US" altLang="en-US" sz="2400" b="1" kern="0" dirty="0">
                <a:solidFill>
                  <a:srgbClr val="00B0F0"/>
                </a:solidFill>
              </a:rPr>
              <a:t> </a:t>
            </a:r>
            <a:r>
              <a:rPr lang="en-US" altLang="en-US" sz="2400" b="1" kern="0" dirty="0" err="1">
                <a:solidFill>
                  <a:srgbClr val="00B0F0"/>
                </a:solidFill>
              </a:rPr>
              <a:t>thuyết</a:t>
            </a:r>
            <a:r>
              <a:rPr lang="en-US" altLang="en-US" sz="2400" b="1" kern="0" dirty="0">
                <a:solidFill>
                  <a:srgbClr val="00B0F0"/>
                </a:solidFill>
              </a:rPr>
              <a:t> </a:t>
            </a:r>
            <a:r>
              <a:rPr lang="en-US" altLang="en-US" sz="2400" b="1" kern="0" dirty="0" err="1">
                <a:solidFill>
                  <a:srgbClr val="00B0F0"/>
                </a:solidFill>
              </a:rPr>
              <a:t>về</a:t>
            </a:r>
            <a:r>
              <a:rPr lang="en-US" altLang="en-US" sz="2400" b="1" kern="0" dirty="0">
                <a:solidFill>
                  <a:srgbClr val="00B0F0"/>
                </a:solidFill>
              </a:rPr>
              <a:t> </a:t>
            </a:r>
            <a:r>
              <a:rPr lang="en-US" altLang="en-US" sz="2400" b="1" kern="0" dirty="0" err="1">
                <a:solidFill>
                  <a:srgbClr val="00B0F0"/>
                </a:solidFill>
              </a:rPr>
              <a:t>tính</a:t>
            </a:r>
            <a:r>
              <a:rPr lang="en-US" altLang="en-US" sz="2400" b="1" kern="0" dirty="0">
                <a:solidFill>
                  <a:srgbClr val="00B0F0"/>
                </a:solidFill>
              </a:rPr>
              <a:t> </a:t>
            </a:r>
            <a:r>
              <a:rPr lang="en-US" altLang="en-US" sz="2400" b="1" kern="0" dirty="0" err="1">
                <a:solidFill>
                  <a:srgbClr val="00B0F0"/>
                </a:solidFill>
              </a:rPr>
              <a:t>tương</a:t>
            </a:r>
            <a:r>
              <a:rPr lang="en-US" altLang="en-US" sz="2400" b="1" kern="0" dirty="0">
                <a:solidFill>
                  <a:srgbClr val="00B0F0"/>
                </a:solidFill>
              </a:rPr>
              <a:t> </a:t>
            </a:r>
            <a:r>
              <a:rPr lang="en-US" altLang="en-US" sz="2400" b="1" kern="0" dirty="0" err="1">
                <a:solidFill>
                  <a:srgbClr val="00B0F0"/>
                </a:solidFill>
              </a:rPr>
              <a:t>đối</a:t>
            </a:r>
            <a:r>
              <a:rPr lang="en-US" altLang="en-US" sz="2400" b="1" kern="0" dirty="0">
                <a:solidFill>
                  <a:srgbClr val="00B0F0"/>
                </a:solidFill>
              </a:rPr>
              <a:t> </a:t>
            </a:r>
            <a:r>
              <a:rPr lang="en-US" altLang="en-US" sz="2400" b="1" kern="0" dirty="0" err="1">
                <a:solidFill>
                  <a:srgbClr val="00B0F0"/>
                </a:solidFill>
              </a:rPr>
              <a:t>của</a:t>
            </a:r>
            <a:r>
              <a:rPr lang="en-US" altLang="en-US" sz="2400" b="1" kern="0" dirty="0">
                <a:solidFill>
                  <a:srgbClr val="00B0F0"/>
                </a:solidFill>
              </a:rPr>
              <a:t> </a:t>
            </a:r>
            <a:r>
              <a:rPr lang="en-US" altLang="en-US" sz="2400" b="1" kern="0" dirty="0" err="1">
                <a:solidFill>
                  <a:srgbClr val="00B0F0"/>
                </a:solidFill>
              </a:rPr>
              <a:t>nhận</a:t>
            </a:r>
            <a:r>
              <a:rPr lang="en-US" altLang="en-US" sz="2400" b="1" kern="0" dirty="0">
                <a:solidFill>
                  <a:srgbClr val="00B0F0"/>
                </a:solidFill>
              </a:rPr>
              <a:t> </a:t>
            </a:r>
            <a:r>
              <a:rPr lang="en-US" altLang="en-US" sz="2400" b="1" kern="0" dirty="0" err="1">
                <a:solidFill>
                  <a:srgbClr val="00B0F0"/>
                </a:solidFill>
              </a:rPr>
              <a:t>thức</a:t>
            </a:r>
            <a:r>
              <a:rPr lang="en-US" altLang="en-US" sz="2400" b="1" kern="0" dirty="0">
                <a:solidFill>
                  <a:srgbClr val="00B0F0"/>
                </a:solidFill>
              </a:rPr>
              <a:t> </a:t>
            </a:r>
            <a:r>
              <a:rPr lang="en-US" altLang="en-US" sz="2400" b="1" kern="0" dirty="0" err="1">
                <a:solidFill>
                  <a:srgbClr val="00B0F0"/>
                </a:solidFill>
              </a:rPr>
              <a:t>của</a:t>
            </a:r>
            <a:r>
              <a:rPr lang="en-US" altLang="en-US" sz="2400" b="1" kern="0" dirty="0">
                <a:solidFill>
                  <a:srgbClr val="00B0F0"/>
                </a:solidFill>
              </a:rPr>
              <a:t> con </a:t>
            </a:r>
            <a:r>
              <a:rPr lang="en-US" altLang="en-US" sz="2400" b="1" kern="0" dirty="0" err="1">
                <a:solidFill>
                  <a:srgbClr val="00B0F0"/>
                </a:solidFill>
              </a:rPr>
              <a:t>người</a:t>
            </a:r>
            <a:r>
              <a:rPr lang="en-US" altLang="en-US" sz="2400" kern="0" dirty="0"/>
              <a:t>, </a:t>
            </a:r>
            <a:r>
              <a:rPr lang="en-US" altLang="en-US" sz="2400" kern="0" dirty="0" err="1"/>
              <a:t>nhận</a:t>
            </a:r>
            <a:r>
              <a:rPr lang="en-US" altLang="en-US" sz="2400" kern="0" dirty="0"/>
              <a:t> </a:t>
            </a:r>
            <a:r>
              <a:rPr lang="en-US" altLang="en-US" sz="2400" kern="0" dirty="0" err="1"/>
              <a:t>thức</a:t>
            </a:r>
            <a:r>
              <a:rPr lang="en-US" altLang="en-US" sz="2400" kern="0" dirty="0"/>
              <a:t> </a:t>
            </a:r>
            <a:r>
              <a:rPr lang="en-US" altLang="en-US" sz="2400" kern="0" dirty="0" err="1"/>
              <a:t>này</a:t>
            </a:r>
            <a:r>
              <a:rPr lang="en-US" altLang="en-US" sz="2400" kern="0" dirty="0"/>
              <a:t> </a:t>
            </a:r>
            <a:r>
              <a:rPr lang="en-US" altLang="en-US" sz="2400" kern="0" dirty="0" err="1"/>
              <a:t>phản</a:t>
            </a:r>
            <a:r>
              <a:rPr lang="en-US" altLang="en-US" sz="2400" kern="0" dirty="0"/>
              <a:t> </a:t>
            </a:r>
            <a:r>
              <a:rPr lang="en-US" altLang="en-US" sz="2400" kern="0" dirty="0" err="1"/>
              <a:t>ánh</a:t>
            </a:r>
            <a:r>
              <a:rPr lang="en-US" altLang="en-US" sz="2400" kern="0" dirty="0"/>
              <a:t> </a:t>
            </a:r>
            <a:r>
              <a:rPr lang="en-US" altLang="en-US" sz="2400" kern="0" dirty="0" err="1"/>
              <a:t>vật</a:t>
            </a:r>
            <a:r>
              <a:rPr lang="en-US" altLang="en-US" sz="2400" kern="0" dirty="0"/>
              <a:t> </a:t>
            </a:r>
            <a:r>
              <a:rPr lang="en-US" altLang="en-US" sz="2400" kern="0" dirty="0" err="1"/>
              <a:t>chất</a:t>
            </a:r>
            <a:r>
              <a:rPr lang="en-US" altLang="en-US" sz="2400" kern="0" dirty="0"/>
              <a:t> </a:t>
            </a:r>
            <a:r>
              <a:rPr lang="en-US" altLang="en-US" sz="2400" kern="0" dirty="0" err="1"/>
              <a:t>luôn</a:t>
            </a:r>
            <a:r>
              <a:rPr lang="en-US" altLang="en-US" sz="2400" kern="0" dirty="0"/>
              <a:t> </a:t>
            </a:r>
            <a:r>
              <a:rPr lang="en-US" altLang="en-US" sz="2400" kern="0" dirty="0" err="1"/>
              <a:t>phát</a:t>
            </a:r>
            <a:r>
              <a:rPr lang="en-US" altLang="en-US" sz="2400" kern="0" dirty="0"/>
              <a:t> </a:t>
            </a:r>
            <a:r>
              <a:rPr lang="en-US" altLang="en-US" sz="2400" kern="0" dirty="0" err="1"/>
              <a:t>triển</a:t>
            </a:r>
            <a:r>
              <a:rPr lang="en-US" altLang="en-US" sz="2400" kern="0" dirty="0"/>
              <a:t> </a:t>
            </a:r>
            <a:r>
              <a:rPr lang="en-US" altLang="en-US" sz="2400" kern="0" dirty="0" err="1"/>
              <a:t>không</a:t>
            </a:r>
            <a:r>
              <a:rPr lang="en-US" altLang="en-US" sz="2400" kern="0" dirty="0"/>
              <a:t> </a:t>
            </a:r>
            <a:r>
              <a:rPr lang="en-US" altLang="en-US" sz="2400" kern="0" dirty="0" err="1"/>
              <a:t>ngừng</a:t>
            </a:r>
            <a:r>
              <a:rPr lang="en-US" altLang="en-US" sz="2400" kern="0" dirty="0"/>
              <a:t>”. </a:t>
            </a:r>
          </a:p>
        </p:txBody>
      </p:sp>
      <p:sp>
        <p:nvSpPr>
          <p:cNvPr id="8" name="Rectangle 7"/>
          <p:cNvSpPr/>
          <p:nvPr/>
        </p:nvSpPr>
        <p:spPr>
          <a:xfrm>
            <a:off x="4136134" y="228600"/>
            <a:ext cx="5465066" cy="523220"/>
          </a:xfrm>
          <a:prstGeom prst="rect">
            <a:avLst/>
          </a:prstGeom>
        </p:spPr>
        <p:txBody>
          <a:bodyPr wrap="square">
            <a:spAutoFit/>
          </a:bodyPr>
          <a:lstStyle/>
          <a:p>
            <a:pPr marL="457200" indent="-457200">
              <a:spcBef>
                <a:spcPct val="0"/>
              </a:spcBef>
              <a:buFont typeface="Wingdings" panose="05000000000000000000" pitchFamily="2" charset="2"/>
              <a:buChar char="q"/>
            </a:pPr>
            <a:r>
              <a:rPr lang="en-US" altLang="en-US" sz="2800" b="1" dirty="0" err="1">
                <a:solidFill>
                  <a:srgbClr val="3333CC"/>
                </a:solidFill>
                <a:latin typeface="Arial" panose="020B0604020202020204" pitchFamily="34" charset="0"/>
              </a:rPr>
              <a:t>Phép</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biện</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chứng</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duy</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vật</a:t>
            </a:r>
            <a:r>
              <a:rPr lang="en-US" altLang="en-US" sz="2800" b="1" dirty="0">
                <a:solidFill>
                  <a:srgbClr val="3333CC"/>
                </a:solidFill>
                <a:latin typeface="Arial" panose="020B0604020202020204" pitchFamily="34" charset="0"/>
              </a:rPr>
              <a:t> </a:t>
            </a:r>
          </a:p>
        </p:txBody>
      </p:sp>
      <p:sp>
        <p:nvSpPr>
          <p:cNvPr id="9" name="Rectangle 8"/>
          <p:cNvSpPr/>
          <p:nvPr/>
        </p:nvSpPr>
        <p:spPr>
          <a:xfrm>
            <a:off x="4373498" y="895862"/>
            <a:ext cx="6400800" cy="461665"/>
          </a:xfrm>
          <a:prstGeom prst="rect">
            <a:avLst/>
          </a:prstGeom>
        </p:spPr>
        <p:txBody>
          <a:bodyPr wrap="square">
            <a:spAutoFit/>
          </a:bodyPr>
          <a:lstStyle/>
          <a:p>
            <a:pPr marL="457200" indent="-457200" algn="ctr">
              <a:spcBef>
                <a:spcPct val="0"/>
              </a:spcBef>
              <a:buFont typeface="Wingdings" panose="05000000000000000000" pitchFamily="2" charset="2"/>
              <a:buChar char="§"/>
            </a:pPr>
            <a:r>
              <a:rPr lang="en-US" altLang="en-US" sz="2400" b="1" i="1" dirty="0">
                <a:solidFill>
                  <a:srgbClr val="990000"/>
                </a:solidFill>
                <a:latin typeface="Arial" panose="020B0604020202020204" pitchFamily="34" charset="0"/>
              </a:rPr>
              <a:t> </a:t>
            </a:r>
            <a:r>
              <a:rPr lang="en-US" altLang="en-US" sz="2400" b="1" dirty="0" err="1">
                <a:solidFill>
                  <a:srgbClr val="990000"/>
                </a:solidFill>
                <a:latin typeface="Arial" panose="020B0604020202020204" pitchFamily="34" charset="0"/>
              </a:rPr>
              <a:t>Khái</a:t>
            </a:r>
            <a:r>
              <a:rPr lang="en-US" altLang="en-US" sz="2400" b="1" dirty="0">
                <a:solidFill>
                  <a:srgbClr val="990000"/>
                </a:solidFill>
                <a:latin typeface="Arial" panose="020B0604020202020204" pitchFamily="34" charset="0"/>
              </a:rPr>
              <a:t> </a:t>
            </a:r>
            <a:r>
              <a:rPr lang="en-US" altLang="en-US" sz="2400" b="1" dirty="0" err="1">
                <a:solidFill>
                  <a:srgbClr val="990000"/>
                </a:solidFill>
                <a:latin typeface="Arial" panose="020B0604020202020204" pitchFamily="34" charset="0"/>
              </a:rPr>
              <a:t>niệm</a:t>
            </a:r>
            <a:r>
              <a:rPr lang="en-US" altLang="en-US" sz="2400" b="1" dirty="0">
                <a:solidFill>
                  <a:srgbClr val="990000"/>
                </a:solidFill>
                <a:latin typeface="Arial" panose="020B0604020202020204" pitchFamily="34" charset="0"/>
              </a:rPr>
              <a:t> </a:t>
            </a:r>
          </a:p>
        </p:txBody>
      </p:sp>
    </p:spTree>
    <p:extLst>
      <p:ext uri="{BB962C8B-B14F-4D97-AF65-F5344CB8AC3E}">
        <p14:creationId xmlns:p14="http://schemas.microsoft.com/office/powerpoint/2010/main" val="47032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bg/>
                                          </p:spTgt>
                                        </p:tgtEl>
                                        <p:attrNameLst>
                                          <p:attrName>style.visibility</p:attrName>
                                        </p:attrNameLst>
                                      </p:cBhvr>
                                      <p:to>
                                        <p:strVal val="visible"/>
                                      </p:to>
                                    </p:set>
                                    <p:animEffect transition="in" filter="fade">
                                      <p:cBhvr>
                                        <p:cTn id="10" dur="500"/>
                                        <p:tgtEl>
                                          <p:spTgt spid="6">
                                            <p:bg/>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xEl>
                                              <p:pRg st="0" end="0"/>
                                            </p:txEl>
                                          </p:spTgt>
                                        </p:tgtEl>
                                        <p:attrNameLst>
                                          <p:attrName>style.visibility</p:attrName>
                                        </p:attrNameLst>
                                      </p:cBhvr>
                                      <p:to>
                                        <p:strVal val="visible"/>
                                      </p:to>
                                    </p:set>
                                    <p:animEffect transition="in" filter="fade">
                                      <p:cBhvr>
                                        <p:cTn id="13"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5181600" cy="6858000"/>
          </a:xfrm>
          <a:prstGeom prst="rect">
            <a:avLst/>
          </a:prstGeom>
        </p:spPr>
      </p:pic>
      <p:sp>
        <p:nvSpPr>
          <p:cNvPr id="3" name="Rectangle 2"/>
          <p:cNvSpPr/>
          <p:nvPr/>
        </p:nvSpPr>
        <p:spPr>
          <a:xfrm>
            <a:off x="4136134" y="228600"/>
            <a:ext cx="5465066" cy="523220"/>
          </a:xfrm>
          <a:prstGeom prst="rect">
            <a:avLst/>
          </a:prstGeom>
        </p:spPr>
        <p:txBody>
          <a:bodyPr wrap="square">
            <a:spAutoFit/>
          </a:bodyPr>
          <a:lstStyle/>
          <a:p>
            <a:pPr marL="457200" indent="-457200">
              <a:spcBef>
                <a:spcPct val="0"/>
              </a:spcBef>
              <a:buFont typeface="Wingdings" panose="05000000000000000000" pitchFamily="2" charset="2"/>
              <a:buChar char="q"/>
            </a:pPr>
            <a:r>
              <a:rPr lang="en-US" altLang="en-US" sz="2800" b="1" dirty="0" err="1">
                <a:solidFill>
                  <a:srgbClr val="3333CC"/>
                </a:solidFill>
                <a:latin typeface="Arial" panose="020B0604020202020204" pitchFamily="34" charset="0"/>
              </a:rPr>
              <a:t>Phép</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biện</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chứng</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duy</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vật</a:t>
            </a:r>
            <a:r>
              <a:rPr lang="en-US" altLang="en-US" sz="2800" b="1" dirty="0">
                <a:solidFill>
                  <a:srgbClr val="3333CC"/>
                </a:solidFill>
                <a:latin typeface="Arial" panose="020B0604020202020204" pitchFamily="34" charset="0"/>
              </a:rPr>
              <a:t> </a:t>
            </a:r>
          </a:p>
        </p:txBody>
      </p:sp>
      <p:sp>
        <p:nvSpPr>
          <p:cNvPr id="5" name="Rectangle 4"/>
          <p:cNvSpPr/>
          <p:nvPr/>
        </p:nvSpPr>
        <p:spPr>
          <a:xfrm>
            <a:off x="4876800" y="966787"/>
            <a:ext cx="3296095" cy="461665"/>
          </a:xfrm>
          <a:prstGeom prst="rect">
            <a:avLst/>
          </a:prstGeom>
        </p:spPr>
        <p:txBody>
          <a:bodyPr wrap="square">
            <a:spAutoFit/>
          </a:bodyPr>
          <a:lstStyle/>
          <a:p>
            <a:pPr marL="342900" marR="0" lvl="0" indent="-34290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altLang="en-US" sz="2400" b="1" kern="0" noProof="0" dirty="0" err="1">
                <a:solidFill>
                  <a:srgbClr val="CC0066"/>
                </a:solidFill>
                <a:latin typeface="Arial"/>
                <a:ea typeface="Tahoma" panose="020B0604030504040204" pitchFamily="34" charset="0"/>
                <a:cs typeface="Times New Roman" panose="02020603050405020304" pitchFamily="18" charset="0"/>
              </a:rPr>
              <a:t>Đ</a:t>
            </a:r>
            <a:r>
              <a:rPr kumimoji="0" lang="en-US" altLang="en-US" sz="2400" b="1" i="0" u="none" strike="noStrike" kern="0" cap="none" spc="0" normalizeH="0" baseline="0" noProof="0" dirty="0" err="1">
                <a:ln>
                  <a:noFill/>
                </a:ln>
                <a:solidFill>
                  <a:srgbClr val="CC0066"/>
                </a:solidFill>
                <a:effectLst/>
                <a:uLnTx/>
                <a:uFillTx/>
                <a:latin typeface="Arial"/>
                <a:ea typeface="Tahoma" panose="020B0604030504040204" pitchFamily="34" charset="0"/>
                <a:cs typeface="Times New Roman" panose="02020603050405020304" pitchFamily="18" charset="0"/>
              </a:rPr>
              <a:t>ặc</a:t>
            </a:r>
            <a:r>
              <a:rPr kumimoji="0" lang="en-US" altLang="en-US" sz="2400" b="1" i="0" u="none" strike="noStrike" kern="0" cap="none" spc="0" normalizeH="0" baseline="0" noProof="0" dirty="0">
                <a:ln>
                  <a:noFill/>
                </a:ln>
                <a:solidFill>
                  <a:srgbClr val="CC0066"/>
                </a:solidFill>
                <a:effectLst/>
                <a:uLnTx/>
                <a:uFillTx/>
                <a:latin typeface="Arial"/>
                <a:ea typeface="Tahoma" panose="020B0604030504040204" pitchFamily="34" charset="0"/>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ea typeface="Tahoma" panose="020B0604030504040204" pitchFamily="34" charset="0"/>
                <a:cs typeface="Times New Roman" panose="02020603050405020304" pitchFamily="18" charset="0"/>
              </a:rPr>
              <a:t>trưng</a:t>
            </a:r>
            <a:r>
              <a:rPr kumimoji="0" lang="en-US" altLang="en-US" sz="2400" b="1" i="0" u="none" strike="noStrike" kern="0" cap="none" spc="0" normalizeH="0" baseline="0" noProof="0" dirty="0">
                <a:ln>
                  <a:noFill/>
                </a:ln>
                <a:solidFill>
                  <a:srgbClr val="CC0066"/>
                </a:solidFill>
                <a:effectLst/>
                <a:uLnTx/>
                <a:uFillTx/>
                <a:latin typeface="Arial"/>
                <a:ea typeface="Tahoma" panose="020B0604030504040204" pitchFamily="34" charset="0"/>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ea typeface="Tahoma" panose="020B0604030504040204" pitchFamily="34" charset="0"/>
                <a:cs typeface="Times New Roman" panose="02020603050405020304" pitchFamily="18" charset="0"/>
              </a:rPr>
              <a:t>cơ</a:t>
            </a:r>
            <a:r>
              <a:rPr kumimoji="0" lang="en-US" altLang="en-US" sz="2400" b="1" i="0" u="none" strike="noStrike" kern="0" cap="none" spc="0" normalizeH="0" baseline="0" noProof="0" dirty="0">
                <a:ln>
                  <a:noFill/>
                </a:ln>
                <a:solidFill>
                  <a:srgbClr val="CC0066"/>
                </a:solidFill>
                <a:effectLst/>
                <a:uLnTx/>
                <a:uFillTx/>
                <a:latin typeface="Arial"/>
                <a:ea typeface="Tahoma" panose="020B0604030504040204" pitchFamily="34" charset="0"/>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ea typeface="Tahoma" panose="020B0604030504040204" pitchFamily="34" charset="0"/>
                <a:cs typeface="Times New Roman" panose="02020603050405020304" pitchFamily="18" charset="0"/>
              </a:rPr>
              <a:t>bản</a:t>
            </a:r>
            <a:r>
              <a:rPr kumimoji="0" lang="en-US" altLang="en-US" sz="2400" b="1" i="0" u="none" strike="noStrike" kern="0" cap="none" spc="0" normalizeH="0" baseline="0" noProof="0" dirty="0">
                <a:ln>
                  <a:noFill/>
                </a:ln>
                <a:solidFill>
                  <a:srgbClr val="CC0066"/>
                </a:solidFill>
                <a:effectLst/>
                <a:uLnTx/>
                <a:uFillTx/>
                <a:latin typeface="Arial"/>
                <a:ea typeface="Tahoma" panose="020B0604030504040204" pitchFamily="34" charset="0"/>
                <a:cs typeface="Times New Roman" panose="02020603050405020304" pitchFamily="18" charset="0"/>
              </a:rPr>
              <a:t> </a:t>
            </a:r>
            <a:endParaRPr kumimoji="0" lang="en-US" sz="2400" b="0" i="0" u="none" strike="noStrike" kern="0" cap="none" spc="0" normalizeH="0" baseline="0" noProof="0" dirty="0">
              <a:ln>
                <a:noFill/>
              </a:ln>
              <a:solidFill>
                <a:sysClr val="windowText" lastClr="000000"/>
              </a:solidFill>
              <a:effectLst/>
              <a:uLnTx/>
              <a:uFillTx/>
            </a:endParaRPr>
          </a:p>
        </p:txBody>
      </p:sp>
      <p:sp>
        <p:nvSpPr>
          <p:cNvPr id="11" name="Hexagon 10"/>
          <p:cNvSpPr/>
          <p:nvPr/>
        </p:nvSpPr>
        <p:spPr bwMode="auto">
          <a:xfrm>
            <a:off x="2438400" y="1892111"/>
            <a:ext cx="2011739" cy="3708400"/>
          </a:xfrm>
          <a:prstGeom prst="hexagon">
            <a:avLst/>
          </a:prstGeom>
          <a:solidFill>
            <a:srgbClr val="FFFFFF"/>
          </a:solidFill>
          <a:ln w="25400" cap="flat" cmpd="sng" algn="ctr">
            <a:solidFill>
              <a:srgbClr val="3333CC"/>
            </a:solidFill>
            <a:prstDash val="solid"/>
            <a:headEnd type="none" w="med" len="med"/>
            <a:tailEnd type="none" w="med"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altLang="en-US" sz="2800" b="1" i="0" u="none" strike="noStrike" kern="0" cap="none" spc="0" normalizeH="0" baseline="0" noProof="0" dirty="0">
              <a:ln>
                <a:noFill/>
              </a:ln>
              <a:solidFill>
                <a:srgbClr val="3333CC"/>
              </a:solidFill>
              <a:effectLst/>
              <a:uLnTx/>
              <a:uFillTx/>
              <a:latin typeface="Arial"/>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en-US" sz="2800" b="1" i="0" u="none" strike="noStrike" kern="0" cap="none" spc="0" normalizeH="0" baseline="0" noProof="0" err="1">
                <a:ln>
                  <a:noFill/>
                </a:ln>
                <a:solidFill>
                  <a:srgbClr val="3333CC"/>
                </a:solidFill>
                <a:effectLst/>
                <a:uLnTx/>
                <a:uFillTx/>
                <a:latin typeface="Arial"/>
                <a:ea typeface="+mn-ea"/>
                <a:cs typeface="+mn-cs"/>
              </a:rPr>
              <a:t>Đặc</a:t>
            </a:r>
            <a:r>
              <a:rPr kumimoji="0" lang="en-US" altLang="en-US" sz="2800" b="1" i="0" u="none" strike="noStrike" kern="0" cap="none" spc="0" normalizeH="0" baseline="0" noProof="0">
                <a:ln>
                  <a:noFill/>
                </a:ln>
                <a:solidFill>
                  <a:srgbClr val="3333CC"/>
                </a:solidFill>
                <a:effectLst/>
                <a:uLnTx/>
                <a:uFillTx/>
                <a:latin typeface="Arial"/>
                <a:ea typeface="+mn-ea"/>
                <a:cs typeface="+mn-cs"/>
              </a:rPr>
              <a:t> </a:t>
            </a:r>
            <a:r>
              <a:rPr lang="en-US" altLang="en-US" sz="2800" b="1" kern="0" smtClean="0">
                <a:solidFill>
                  <a:srgbClr val="3333CC"/>
                </a:solidFill>
                <a:latin typeface="Arial"/>
              </a:rPr>
              <a:t>điểm</a:t>
            </a:r>
            <a:endParaRPr kumimoji="0" lang="en-US" sz="2800" b="1" i="0" u="none" strike="noStrike" kern="0" cap="none" spc="0" normalizeH="0" baseline="0" noProof="0" dirty="0">
              <a:ln>
                <a:noFill/>
              </a:ln>
              <a:solidFill>
                <a:srgbClr val="3333CC"/>
              </a:solidFill>
              <a:effectLst/>
              <a:uLnTx/>
              <a:uFillTx/>
              <a:latin typeface="Arial"/>
              <a:ea typeface="+mn-ea"/>
              <a:cs typeface="+mn-cs"/>
            </a:endParaRPr>
          </a:p>
        </p:txBody>
      </p:sp>
      <p:sp>
        <p:nvSpPr>
          <p:cNvPr id="12" name="Rounded Rectangle 11"/>
          <p:cNvSpPr/>
          <p:nvPr/>
        </p:nvSpPr>
        <p:spPr bwMode="auto">
          <a:xfrm>
            <a:off x="5811839" y="1623825"/>
            <a:ext cx="6151561" cy="936625"/>
          </a:xfrm>
          <a:prstGeom prst="roundRect">
            <a:avLst/>
          </a:prstGeom>
          <a:solidFill>
            <a:srgbClr val="FFFFFF"/>
          </a:solidFill>
          <a:ln w="9525" cap="flat" cmpd="sng" algn="ctr">
            <a:solidFill>
              <a:srgbClr val="3333CC"/>
            </a:solidFill>
            <a:prstDash val="solid"/>
            <a:round/>
            <a:headEnd type="none" w="med" len="med"/>
            <a:tailEnd type="none" w="med" len="med"/>
          </a:ln>
          <a:effectLst/>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err="1">
                <a:ln>
                  <a:noFill/>
                </a:ln>
                <a:solidFill>
                  <a:srgbClr val="660066"/>
                </a:solidFill>
                <a:effectLst/>
                <a:uLnTx/>
                <a:uFillTx/>
                <a:latin typeface="Arial"/>
              </a:rPr>
              <a:t>Được</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xác</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lập</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trên</a:t>
            </a:r>
            <a:r>
              <a:rPr kumimoji="0" lang="en-US" sz="2400" b="0" i="0" u="none" strike="noStrike" kern="0" cap="none" spc="0" normalizeH="0" baseline="0" noProof="0" dirty="0">
                <a:ln>
                  <a:noFill/>
                </a:ln>
                <a:solidFill>
                  <a:srgbClr val="660066"/>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nền</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tảng</a:t>
            </a:r>
            <a:r>
              <a:rPr kumimoji="0" lang="en-US" sz="2400" b="1" i="0" u="sng" strike="noStrike" kern="0" cap="none" spc="0" normalizeH="0" baseline="0" noProof="0" dirty="0">
                <a:ln>
                  <a:noFill/>
                </a:ln>
                <a:solidFill>
                  <a:srgbClr val="FF0000"/>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của</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thế</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giới</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quan</a:t>
            </a:r>
            <a:r>
              <a:rPr kumimoji="0" lang="en-US" sz="2400" b="0" i="0" u="none" strike="noStrike" kern="0" cap="none" spc="0" normalizeH="0" baseline="0" noProof="0" dirty="0">
                <a:ln>
                  <a:noFill/>
                </a:ln>
                <a:solidFill>
                  <a:srgbClr val="660066"/>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duy</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vật</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khoa</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học</a:t>
            </a:r>
            <a:r>
              <a:rPr kumimoji="0" lang="en-US" sz="2400" b="1" i="0" u="none" strike="noStrike" kern="0" cap="none" spc="0" normalizeH="0" baseline="0" noProof="0" dirty="0">
                <a:ln>
                  <a:noFill/>
                </a:ln>
                <a:solidFill>
                  <a:srgbClr val="FF0000"/>
                </a:solidFill>
                <a:effectLst/>
                <a:uLnTx/>
                <a:uFillTx/>
                <a:latin typeface="Arial"/>
              </a:rPr>
              <a:t>.</a:t>
            </a:r>
          </a:p>
        </p:txBody>
      </p:sp>
      <p:sp>
        <p:nvSpPr>
          <p:cNvPr id="13" name="Rounded Rectangle 12"/>
          <p:cNvSpPr/>
          <p:nvPr/>
        </p:nvSpPr>
        <p:spPr bwMode="auto">
          <a:xfrm>
            <a:off x="5805400" y="3655580"/>
            <a:ext cx="6157048" cy="2821419"/>
          </a:xfrm>
          <a:prstGeom prst="roundRect">
            <a:avLst/>
          </a:prstGeom>
          <a:solidFill>
            <a:srgbClr val="FFFFFF"/>
          </a:solidFill>
          <a:ln w="9525" cap="flat" cmpd="sng" algn="ctr">
            <a:solidFill>
              <a:srgbClr val="3333CC"/>
            </a:solidFill>
            <a:prstDash val="solid"/>
            <a:round/>
            <a:headEnd type="none" w="med" len="med"/>
            <a:tailEnd type="none" w="med" len="med"/>
          </a:ln>
          <a:effectLst/>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err="1">
                <a:ln>
                  <a:noFill/>
                </a:ln>
                <a:solidFill>
                  <a:srgbClr val="006600"/>
                </a:solidFill>
                <a:effectLst/>
                <a:uLnTx/>
                <a:uFillTx/>
                <a:latin typeface="Arial"/>
              </a:rPr>
              <a:t>Có</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sự</a:t>
            </a:r>
            <a:r>
              <a:rPr kumimoji="0" lang="en-US" sz="2400" b="0" i="0" u="none" strike="noStrike" kern="0" cap="none" spc="0" normalizeH="0" baseline="0" noProof="0" dirty="0">
                <a:ln>
                  <a:noFill/>
                </a:ln>
                <a:solidFill>
                  <a:srgbClr val="0066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thống</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nhất</a:t>
            </a:r>
            <a:r>
              <a:rPr kumimoji="0" lang="en-US" sz="2400" b="1" i="0" u="sng" strike="noStrike" kern="0" cap="none" spc="0" normalizeH="0" baseline="0" noProof="0" dirty="0">
                <a:ln>
                  <a:noFill/>
                </a:ln>
                <a:solidFill>
                  <a:srgbClr val="FF00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giữa</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nội</a:t>
            </a:r>
            <a:r>
              <a:rPr kumimoji="0" lang="en-US" sz="2400" b="0" i="0" u="none" strike="noStrike" kern="0" cap="none" spc="0" normalizeH="0" baseline="0" noProof="0" dirty="0">
                <a:ln>
                  <a:noFill/>
                </a:ln>
                <a:solidFill>
                  <a:srgbClr val="006600"/>
                </a:solidFill>
                <a:effectLst/>
                <a:uLnTx/>
                <a:uFillTx/>
                <a:latin typeface="Arial"/>
              </a:rPr>
              <a:t> dung </a:t>
            </a:r>
            <a:r>
              <a:rPr kumimoji="0" lang="en-US" sz="2400" b="1" i="0" u="none" strike="noStrike" kern="0" cap="none" spc="0" normalizeH="0" baseline="0" noProof="0" dirty="0" err="1">
                <a:ln>
                  <a:noFill/>
                </a:ln>
                <a:solidFill>
                  <a:srgbClr val="FF0000"/>
                </a:solidFill>
                <a:effectLst/>
                <a:uLnTx/>
                <a:uFillTx/>
                <a:latin typeface="Arial"/>
              </a:rPr>
              <a:t>thế</a:t>
            </a:r>
            <a:r>
              <a:rPr kumimoji="0" lang="en-US" sz="2400" b="1" i="0" u="none" strike="noStrike" kern="0" cap="none" spc="0" normalizeH="0" baseline="0" noProof="0" dirty="0">
                <a:ln>
                  <a:noFill/>
                </a:ln>
                <a:solidFill>
                  <a:srgbClr val="FF00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giới</a:t>
            </a:r>
            <a:r>
              <a:rPr kumimoji="0" lang="en-US" sz="2400" b="1" i="0" u="none" strike="noStrike" kern="0" cap="none" spc="0" normalizeH="0" baseline="0" noProof="0" dirty="0">
                <a:ln>
                  <a:noFill/>
                </a:ln>
                <a:solidFill>
                  <a:srgbClr val="FF00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quan</a:t>
            </a:r>
            <a:r>
              <a:rPr kumimoji="0" lang="en-US" sz="2400" b="1" i="0" u="none" strike="noStrike" kern="0" cap="none" spc="0" normalizeH="0" baseline="0" noProof="0" dirty="0">
                <a:ln>
                  <a:noFill/>
                </a:ln>
                <a:solidFill>
                  <a:srgbClr val="FF0000"/>
                </a:solidFill>
                <a:effectLst/>
                <a:uLnTx/>
                <a:uFillTx/>
                <a:latin typeface="Arial"/>
              </a:rPr>
              <a:t> </a:t>
            </a:r>
            <a:r>
              <a:rPr kumimoji="0" lang="en-US" sz="2400" b="0" i="0" u="none" strike="noStrike" kern="0" cap="none" spc="0" normalizeH="0" baseline="0" noProof="0" dirty="0">
                <a:ln>
                  <a:noFill/>
                </a:ln>
                <a:solidFill>
                  <a:srgbClr val="006600"/>
                </a:solidFill>
                <a:effectLst/>
                <a:uLnTx/>
                <a:uFillTx/>
                <a:latin typeface="Arial"/>
              </a:rPr>
              <a:t>(</a:t>
            </a:r>
            <a:r>
              <a:rPr kumimoji="0" lang="en-US" sz="2400" b="0" i="0" u="none" strike="noStrike" kern="0" cap="none" spc="0" normalizeH="0" baseline="0" noProof="0" dirty="0" err="1">
                <a:ln>
                  <a:noFill/>
                </a:ln>
                <a:solidFill>
                  <a:srgbClr val="006600"/>
                </a:solidFill>
                <a:effectLst/>
                <a:uLnTx/>
                <a:uFillTx/>
                <a:latin typeface="Arial"/>
              </a:rPr>
              <a:t>duy</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vật</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biện</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chứng</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và</a:t>
            </a:r>
            <a:r>
              <a:rPr kumimoji="0" lang="en-US" sz="2400" b="0" i="0" u="none" strike="noStrike" kern="0" cap="none" spc="0" normalizeH="0" baseline="0" noProof="0" dirty="0">
                <a:ln>
                  <a:noFill/>
                </a:ln>
                <a:solidFill>
                  <a:srgbClr val="0066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phương</a:t>
            </a:r>
            <a:r>
              <a:rPr kumimoji="0" lang="en-US" sz="2400" b="1" i="0" u="none" strike="noStrike" kern="0" cap="none" spc="0" normalizeH="0" baseline="0" noProof="0" dirty="0">
                <a:ln>
                  <a:noFill/>
                </a:ln>
                <a:solidFill>
                  <a:srgbClr val="FF00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pháp</a:t>
            </a:r>
            <a:r>
              <a:rPr kumimoji="0" lang="en-US" sz="2400" b="1" i="0" u="none" strike="noStrike" kern="0" cap="none" spc="0" normalizeH="0" baseline="0" noProof="0" dirty="0">
                <a:ln>
                  <a:noFill/>
                </a:ln>
                <a:solidFill>
                  <a:srgbClr val="FF00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luận</a:t>
            </a:r>
            <a:r>
              <a:rPr kumimoji="0" lang="en-US" sz="2400" b="1" i="0" u="none" strike="noStrike" kern="0" cap="none" spc="0" normalizeH="0" baseline="0" noProof="0" dirty="0">
                <a:ln>
                  <a:noFill/>
                </a:ln>
                <a:solidFill>
                  <a:srgbClr val="FF0000"/>
                </a:solidFill>
                <a:effectLst/>
                <a:uLnTx/>
                <a:uFillTx/>
                <a:latin typeface="Arial"/>
              </a:rPr>
              <a:t> </a:t>
            </a:r>
            <a:r>
              <a:rPr kumimoji="0" lang="en-US" sz="2400" b="0" i="0" u="none" strike="noStrike" kern="0" cap="none" spc="0" normalizeH="0" baseline="0" noProof="0" dirty="0">
                <a:ln>
                  <a:noFill/>
                </a:ln>
                <a:solidFill>
                  <a:srgbClr val="006600"/>
                </a:solidFill>
                <a:effectLst/>
                <a:uLnTx/>
                <a:uFillTx/>
                <a:latin typeface="Arial"/>
              </a:rPr>
              <a:t>(</a:t>
            </a:r>
            <a:r>
              <a:rPr kumimoji="0" lang="en-US" sz="2400" b="0" i="0" u="none" strike="noStrike" kern="0" cap="none" spc="0" normalizeH="0" baseline="0" noProof="0" dirty="0" err="1">
                <a:ln>
                  <a:noFill/>
                </a:ln>
                <a:solidFill>
                  <a:srgbClr val="006600"/>
                </a:solidFill>
                <a:effectLst/>
                <a:uLnTx/>
                <a:uFillTx/>
                <a:latin typeface="Arial"/>
              </a:rPr>
              <a:t>biện</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chứng</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duy</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vật</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a:ln>
                  <a:noFill/>
                </a:ln>
                <a:solidFill>
                  <a:srgbClr val="006600"/>
                </a:solidFill>
                <a:effectLst/>
                <a:uLnTx/>
                <a:uFillTx/>
                <a:latin typeface="Times New Roman" panose="02020603050405020304" pitchFamily="18" charset="0"/>
                <a:cs typeface="Times New Roman" panose="02020603050405020304" pitchFamily="18" charset="0"/>
              </a:rPr>
              <a:t>→ </a:t>
            </a:r>
            <a:r>
              <a:rPr kumimoji="0" lang="en-US" sz="2400" b="0" i="0" u="none" strike="noStrike" kern="0" cap="none" spc="0" normalizeH="0" baseline="0" noProof="0" dirty="0" err="1">
                <a:ln>
                  <a:noFill/>
                </a:ln>
                <a:solidFill>
                  <a:srgbClr val="006600"/>
                </a:solidFill>
                <a:effectLst/>
                <a:uLnTx/>
                <a:uFillTx/>
                <a:latin typeface="Arial"/>
              </a:rPr>
              <a:t>nó</a:t>
            </a:r>
            <a:r>
              <a:rPr kumimoji="0" lang="en-US" sz="2400" b="0" i="0" u="none" strike="noStrike" kern="0" cap="none" spc="0" normalizeH="0" baseline="0" noProof="0" dirty="0">
                <a:ln>
                  <a:noFill/>
                </a:ln>
                <a:solidFill>
                  <a:srgbClr val="006600"/>
                </a:solidFill>
                <a:effectLst/>
                <a:uLnTx/>
                <a:uFillTx/>
                <a:latin typeface="Arial"/>
              </a:rPr>
              <a:t> </a:t>
            </a:r>
            <a:r>
              <a:rPr kumimoji="0" lang="en-US" sz="2400" b="1" i="0" u="sng" strike="noStrike" kern="0" cap="none" spc="0" normalizeH="0" baseline="0" noProof="0" dirty="0" err="1">
                <a:ln>
                  <a:noFill/>
                </a:ln>
                <a:solidFill>
                  <a:srgbClr val="3333CC"/>
                </a:solidFill>
                <a:effectLst/>
                <a:uLnTx/>
                <a:uFillTx/>
                <a:latin typeface="Arial"/>
              </a:rPr>
              <a:t>không</a:t>
            </a:r>
            <a:r>
              <a:rPr kumimoji="0" lang="en-US" sz="2400" b="1" i="0" u="sng" strike="noStrike" kern="0" cap="none" spc="0" normalizeH="0" baseline="0" noProof="0" dirty="0">
                <a:ln>
                  <a:noFill/>
                </a:ln>
                <a:solidFill>
                  <a:srgbClr val="3333CC"/>
                </a:solidFill>
                <a:effectLst/>
                <a:uLnTx/>
                <a:uFillTx/>
                <a:latin typeface="Arial"/>
              </a:rPr>
              <a:t> </a:t>
            </a:r>
            <a:r>
              <a:rPr kumimoji="0" lang="en-US" sz="2400" b="1" i="0" u="sng" strike="noStrike" kern="0" cap="none" spc="0" normalizeH="0" baseline="0" noProof="0" dirty="0" err="1">
                <a:ln>
                  <a:noFill/>
                </a:ln>
                <a:solidFill>
                  <a:srgbClr val="3333CC"/>
                </a:solidFill>
                <a:effectLst/>
                <a:uLnTx/>
                <a:uFillTx/>
                <a:latin typeface="Arial"/>
              </a:rPr>
              <a:t>dừng</a:t>
            </a:r>
            <a:r>
              <a:rPr kumimoji="0" lang="en-US" sz="2400" b="1" i="0" u="sng" strike="noStrike" kern="0" cap="none" spc="0" normalizeH="0" baseline="0" noProof="0" dirty="0">
                <a:ln>
                  <a:noFill/>
                </a:ln>
                <a:solidFill>
                  <a:srgbClr val="3333CC"/>
                </a:solidFill>
                <a:effectLst/>
                <a:uLnTx/>
                <a:uFillTx/>
                <a:latin typeface="Arial"/>
              </a:rPr>
              <a:t> </a:t>
            </a:r>
            <a:r>
              <a:rPr kumimoji="0" lang="en-US" sz="2400" b="1" i="0" u="sng" strike="noStrike" kern="0" cap="none" spc="0" normalizeH="0" baseline="0" noProof="0" dirty="0" err="1">
                <a:ln>
                  <a:noFill/>
                </a:ln>
                <a:solidFill>
                  <a:srgbClr val="3333CC"/>
                </a:solidFill>
                <a:effectLst/>
                <a:uLnTx/>
                <a:uFillTx/>
                <a:latin typeface="Arial"/>
              </a:rPr>
              <a:t>lại</a:t>
            </a:r>
            <a:r>
              <a:rPr kumimoji="0" lang="en-US" sz="2400" b="1" i="0" u="sng" strike="noStrike" kern="0" cap="none" spc="0" normalizeH="0" baseline="0" noProof="0" dirty="0">
                <a:ln>
                  <a:noFill/>
                </a:ln>
                <a:solidFill>
                  <a:srgbClr val="3333CC"/>
                </a:solidFill>
                <a:effectLst/>
                <a:uLnTx/>
                <a:uFillTx/>
                <a:latin typeface="Arial"/>
              </a:rPr>
              <a:t> </a:t>
            </a:r>
            <a:r>
              <a:rPr kumimoji="0" lang="en-US" sz="2400" b="0" i="0" u="none" strike="noStrike" kern="0" cap="none" spc="0" normalizeH="0" baseline="0" noProof="0" dirty="0">
                <a:ln>
                  <a:noFill/>
                </a:ln>
                <a:solidFill>
                  <a:srgbClr val="006600"/>
                </a:solidFill>
                <a:effectLst/>
                <a:uLnTx/>
                <a:uFillTx/>
                <a:latin typeface="Arial"/>
              </a:rPr>
              <a:t>ở </a:t>
            </a:r>
            <a:r>
              <a:rPr kumimoji="0" lang="en-US" sz="2400" b="0" i="0" u="none" strike="noStrike" kern="0" cap="none" spc="0" normalizeH="0" baseline="0" noProof="0" dirty="0" err="1">
                <a:ln>
                  <a:noFill/>
                </a:ln>
                <a:solidFill>
                  <a:srgbClr val="006600"/>
                </a:solidFill>
                <a:effectLst/>
                <a:uLnTx/>
                <a:uFillTx/>
                <a:latin typeface="Arial"/>
              </a:rPr>
              <a:t>sự</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giải</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thích</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thế</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giới</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mà</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còn</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là</a:t>
            </a:r>
            <a:r>
              <a:rPr kumimoji="0" lang="en-US" sz="2400" b="0" i="0" u="none" strike="noStrike" kern="0" cap="none" spc="0" normalizeH="0" baseline="0" noProof="0" dirty="0">
                <a:ln>
                  <a:noFill/>
                </a:ln>
                <a:solidFill>
                  <a:srgbClr val="0066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công</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cụ</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để</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nhận</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thức</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thế</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giới</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và</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cải</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tạo</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thế</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giới</a:t>
            </a:r>
            <a:r>
              <a:rPr kumimoji="0" lang="en-US" sz="2400" b="0" i="0" u="none" strike="noStrike" kern="0" cap="none" spc="0" normalizeH="0" baseline="0" noProof="0" dirty="0">
                <a:ln>
                  <a:noFill/>
                </a:ln>
                <a:solidFill>
                  <a:srgbClr val="006600"/>
                </a:solidFill>
                <a:effectLst/>
                <a:uLnTx/>
                <a:uFillTx/>
                <a:latin typeface="Arial"/>
              </a:rPr>
              <a:t>. </a:t>
            </a:r>
          </a:p>
        </p:txBody>
      </p:sp>
      <p:cxnSp>
        <p:nvCxnSpPr>
          <p:cNvPr id="14" name="Straight Arrow Connector 13"/>
          <p:cNvCxnSpPr>
            <a:stCxn id="11" idx="0"/>
            <a:endCxn id="13" idx="1"/>
          </p:cNvCxnSpPr>
          <p:nvPr/>
        </p:nvCxnSpPr>
        <p:spPr bwMode="auto">
          <a:xfrm>
            <a:off x="4450139" y="3746311"/>
            <a:ext cx="1355261" cy="1319979"/>
          </a:xfrm>
          <a:prstGeom prst="straightConnector1">
            <a:avLst/>
          </a:prstGeom>
          <a:noFill/>
          <a:ln w="9525" cap="flat" cmpd="sng" algn="ctr">
            <a:solidFill>
              <a:srgbClr val="3333CC"/>
            </a:solidFill>
            <a:prstDash val="solid"/>
            <a:headEnd type="none" w="med" len="med"/>
            <a:tailEnd type="arrow"/>
          </a:ln>
          <a:effectLst/>
        </p:spPr>
      </p:cxnSp>
      <p:cxnSp>
        <p:nvCxnSpPr>
          <p:cNvPr id="15" name="Straight Arrow Connector 14"/>
          <p:cNvCxnSpPr>
            <a:stCxn id="11" idx="0"/>
            <a:endCxn id="12" idx="1"/>
          </p:cNvCxnSpPr>
          <p:nvPr/>
        </p:nvCxnSpPr>
        <p:spPr bwMode="auto">
          <a:xfrm flipV="1">
            <a:off x="4450139" y="2092138"/>
            <a:ext cx="1361700" cy="1654173"/>
          </a:xfrm>
          <a:prstGeom prst="straightConnector1">
            <a:avLst/>
          </a:prstGeom>
          <a:noFill/>
          <a:ln w="9525" cap="flat" cmpd="sng" algn="ctr">
            <a:solidFill>
              <a:srgbClr val="3333CC"/>
            </a:solidFill>
            <a:prstDash val="solid"/>
            <a:headEnd type="none" w="med" len="med"/>
            <a:tailEnd type="arrow"/>
          </a:ln>
          <a:effectLst/>
        </p:spPr>
      </p:cxnSp>
    </p:spTree>
    <p:extLst>
      <p:ext uri="{BB962C8B-B14F-4D97-AF65-F5344CB8AC3E}">
        <p14:creationId xmlns:p14="http://schemas.microsoft.com/office/powerpoint/2010/main" val="28426838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2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 calcmode="lin" valueType="num">
                                      <p:cBhvr>
                                        <p:cTn id="12" dur="500" fill="hold"/>
                                        <p:tgtEl>
                                          <p:spTgt spid="15"/>
                                        </p:tgtEl>
                                        <p:attrNameLst>
                                          <p:attrName>ppt_w</p:attrName>
                                        </p:attrNameLst>
                                      </p:cBhvr>
                                      <p:tavLst>
                                        <p:tav tm="0">
                                          <p:val>
                                            <p:fltVal val="0"/>
                                          </p:val>
                                        </p:tav>
                                        <p:tav tm="100000">
                                          <p:val>
                                            <p:strVal val="#ppt_w"/>
                                          </p:val>
                                        </p:tav>
                                      </p:tavLst>
                                    </p:anim>
                                    <p:anim calcmode="lin" valueType="num">
                                      <p:cBhvr>
                                        <p:cTn id="13" dur="500" fill="hold"/>
                                        <p:tgtEl>
                                          <p:spTgt spid="15"/>
                                        </p:tgtEl>
                                        <p:attrNameLst>
                                          <p:attrName>ppt_h</p:attrName>
                                        </p:attrNameLst>
                                      </p:cBhvr>
                                      <p:tavLst>
                                        <p:tav tm="0">
                                          <p:val>
                                            <p:fltVal val="0"/>
                                          </p:val>
                                        </p:tav>
                                        <p:tav tm="100000">
                                          <p:val>
                                            <p:strVal val="#ppt_h"/>
                                          </p:val>
                                        </p:tav>
                                      </p:tavLst>
                                    </p:anim>
                                    <p:animEffect transition="in" filter="fade">
                                      <p:cBhvr>
                                        <p:cTn id="14" dur="500"/>
                                        <p:tgtEl>
                                          <p:spTgt spid="15"/>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1000"/>
                                        <p:tgtEl>
                                          <p:spTgt spid="12"/>
                                        </p:tgtEl>
                                      </p:cBhvr>
                                    </p:animEffect>
                                    <p:anim calcmode="lin" valueType="num">
                                      <p:cBhvr>
                                        <p:cTn id="20" dur="1000" fill="hold"/>
                                        <p:tgtEl>
                                          <p:spTgt spid="12"/>
                                        </p:tgtEl>
                                        <p:attrNameLst>
                                          <p:attrName>ppt_x</p:attrName>
                                        </p:attrNameLst>
                                      </p:cBhvr>
                                      <p:tavLst>
                                        <p:tav tm="0">
                                          <p:val>
                                            <p:strVal val="#ppt_x"/>
                                          </p:val>
                                        </p:tav>
                                        <p:tav tm="100000">
                                          <p:val>
                                            <p:strVal val="#ppt_x"/>
                                          </p:val>
                                        </p:tav>
                                      </p:tavLst>
                                    </p:anim>
                                    <p:anim calcmode="lin" valueType="num">
                                      <p:cBhvr>
                                        <p:cTn id="21"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p:cTn id="26" dur="500" fill="hold"/>
                                        <p:tgtEl>
                                          <p:spTgt spid="14"/>
                                        </p:tgtEl>
                                        <p:attrNameLst>
                                          <p:attrName>ppt_w</p:attrName>
                                        </p:attrNameLst>
                                      </p:cBhvr>
                                      <p:tavLst>
                                        <p:tav tm="0">
                                          <p:val>
                                            <p:fltVal val="0"/>
                                          </p:val>
                                        </p:tav>
                                        <p:tav tm="100000">
                                          <p:val>
                                            <p:strVal val="#ppt_w"/>
                                          </p:val>
                                        </p:tav>
                                      </p:tavLst>
                                    </p:anim>
                                    <p:anim calcmode="lin" valueType="num">
                                      <p:cBhvr>
                                        <p:cTn id="27" dur="500" fill="hold"/>
                                        <p:tgtEl>
                                          <p:spTgt spid="14"/>
                                        </p:tgtEl>
                                        <p:attrNameLst>
                                          <p:attrName>ppt_h</p:attrName>
                                        </p:attrNameLst>
                                      </p:cBhvr>
                                      <p:tavLst>
                                        <p:tav tm="0">
                                          <p:val>
                                            <p:fltVal val="0"/>
                                          </p:val>
                                        </p:tav>
                                        <p:tav tm="100000">
                                          <p:val>
                                            <p:strVal val="#ppt_h"/>
                                          </p:val>
                                        </p:tav>
                                      </p:tavLst>
                                    </p:anim>
                                    <p:animEffect transition="in" filter="fad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1000"/>
                                        <p:tgtEl>
                                          <p:spTgt spid="13"/>
                                        </p:tgtEl>
                                      </p:cBhvr>
                                    </p:animEffect>
                                    <p:anim calcmode="lin" valueType="num">
                                      <p:cBhvr>
                                        <p:cTn id="34" dur="1000" fill="hold"/>
                                        <p:tgtEl>
                                          <p:spTgt spid="13"/>
                                        </p:tgtEl>
                                        <p:attrNameLst>
                                          <p:attrName>ppt_x</p:attrName>
                                        </p:attrNameLst>
                                      </p:cBhvr>
                                      <p:tavLst>
                                        <p:tav tm="0">
                                          <p:val>
                                            <p:strVal val="#ppt_x"/>
                                          </p:val>
                                        </p:tav>
                                        <p:tav tm="100000">
                                          <p:val>
                                            <p:strVal val="#ppt_x"/>
                                          </p:val>
                                        </p:tav>
                                      </p:tavLst>
                                    </p:anim>
                                    <p:anim calcmode="lin" valueType="num">
                                      <p:cBhvr>
                                        <p:cTn id="3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67025"/>
            <a:ext cx="5676900" cy="3990975"/>
          </a:xfrm>
          <a:prstGeom prst="rect">
            <a:avLst/>
          </a:prstGeom>
        </p:spPr>
      </p:pic>
      <p:sp>
        <p:nvSpPr>
          <p:cNvPr id="3" name="Hexagon 2"/>
          <p:cNvSpPr/>
          <p:nvPr/>
        </p:nvSpPr>
        <p:spPr bwMode="auto">
          <a:xfrm>
            <a:off x="2637469" y="1981200"/>
            <a:ext cx="2422525" cy="3816350"/>
          </a:xfrm>
          <a:prstGeom prst="hexagon">
            <a:avLst/>
          </a:prstGeom>
          <a:ln>
            <a:headEnd type="none" w="med" len="med"/>
            <a:tailEnd type="none" w="med" len="med"/>
          </a:ln>
        </p:spPr>
        <p:style>
          <a:lnRef idx="2">
            <a:schemeClr val="accent1"/>
          </a:lnRef>
          <a:fillRef idx="1">
            <a:schemeClr val="lt1"/>
          </a:fillRef>
          <a:effectRef idx="0">
            <a:schemeClr val="accent1"/>
          </a:effectRef>
          <a:fontRef idx="minor">
            <a:schemeClr val="dk1"/>
          </a:fontRef>
        </p:style>
        <p:txBody>
          <a:bodyPr/>
          <a:lstStyle/>
          <a:p>
            <a:pPr>
              <a:defRPr/>
            </a:pPr>
            <a:endParaRPr lang="en-US" altLang="en-US" dirty="0"/>
          </a:p>
          <a:p>
            <a:pPr algn="ctr">
              <a:defRPr/>
            </a:pPr>
            <a:r>
              <a:rPr lang="en-US" sz="3600" b="1" dirty="0" err="1">
                <a:solidFill>
                  <a:srgbClr val="990000"/>
                </a:solidFill>
              </a:rPr>
              <a:t>Vai</a:t>
            </a:r>
            <a:r>
              <a:rPr lang="en-US" sz="3600" b="1" dirty="0">
                <a:solidFill>
                  <a:srgbClr val="990000"/>
                </a:solidFill>
              </a:rPr>
              <a:t> </a:t>
            </a:r>
          </a:p>
          <a:p>
            <a:pPr algn="ctr">
              <a:defRPr/>
            </a:pPr>
            <a:r>
              <a:rPr lang="en-US" sz="3600" b="1" dirty="0" err="1">
                <a:solidFill>
                  <a:srgbClr val="990000"/>
                </a:solidFill>
              </a:rPr>
              <a:t>tro</a:t>
            </a:r>
            <a:r>
              <a:rPr lang="en-US" sz="3600" b="1" dirty="0">
                <a:solidFill>
                  <a:srgbClr val="990000"/>
                </a:solidFill>
              </a:rPr>
              <a:t>̀</a:t>
            </a:r>
          </a:p>
        </p:txBody>
      </p:sp>
      <p:sp>
        <p:nvSpPr>
          <p:cNvPr id="4" name="Rounded Rectangle 3"/>
          <p:cNvSpPr/>
          <p:nvPr/>
        </p:nvSpPr>
        <p:spPr bwMode="auto">
          <a:xfrm>
            <a:off x="6019800" y="1600200"/>
            <a:ext cx="5456869" cy="1676400"/>
          </a:xfrm>
          <a:prstGeom prst="roundRect">
            <a:avLst/>
          </a:prstGeom>
          <a:ln>
            <a:headEnd type="none" w="med" len="med"/>
            <a:tailEnd type="none" w="med" len="med"/>
          </a:ln>
        </p:spPr>
        <p:style>
          <a:lnRef idx="2">
            <a:schemeClr val="accent5"/>
          </a:lnRef>
          <a:fillRef idx="1">
            <a:schemeClr val="lt1"/>
          </a:fillRef>
          <a:effectRef idx="0">
            <a:schemeClr val="accent5"/>
          </a:effectRef>
          <a:fontRef idx="minor">
            <a:schemeClr val="dk1"/>
          </a:fontRef>
        </p:style>
        <p:txBody>
          <a:bodyPr/>
          <a:lstStyle/>
          <a:p>
            <a:pPr algn="ctr">
              <a:lnSpc>
                <a:spcPct val="90000"/>
              </a:lnSpc>
              <a:defRPr/>
            </a:pPr>
            <a:endParaRPr lang="en-US" sz="2800" dirty="0"/>
          </a:p>
          <a:p>
            <a:pPr algn="ctr">
              <a:lnSpc>
                <a:spcPct val="90000"/>
              </a:lnSpc>
              <a:defRPr/>
            </a:pPr>
            <a:r>
              <a:rPr lang="en-US" sz="2800" dirty="0">
                <a:solidFill>
                  <a:srgbClr val="0070C0"/>
                </a:solidFill>
              </a:rPr>
              <a:t>PBCDV </a:t>
            </a:r>
            <a:r>
              <a:rPr lang="en-US" sz="2800" dirty="0" err="1">
                <a:solidFill>
                  <a:srgbClr val="0070C0"/>
                </a:solidFill>
              </a:rPr>
              <a:t>tạo</a:t>
            </a:r>
            <a:r>
              <a:rPr lang="en-US" sz="2800" dirty="0">
                <a:solidFill>
                  <a:srgbClr val="0070C0"/>
                </a:solidFill>
              </a:rPr>
              <a:t> </a:t>
            </a:r>
            <a:r>
              <a:rPr lang="en-US" sz="2800" dirty="0" err="1">
                <a:solidFill>
                  <a:srgbClr val="0070C0"/>
                </a:solidFill>
              </a:rPr>
              <a:t>nên</a:t>
            </a:r>
            <a:r>
              <a:rPr lang="en-US" sz="2800" dirty="0">
                <a:solidFill>
                  <a:srgbClr val="0070C0"/>
                </a:solidFill>
              </a:rPr>
              <a:t> </a:t>
            </a:r>
            <a:r>
              <a:rPr lang="en-US" sz="2800" b="1" u="sng" dirty="0" err="1">
                <a:solidFill>
                  <a:srgbClr val="C00000"/>
                </a:solidFill>
              </a:rPr>
              <a:t>tính</a:t>
            </a:r>
            <a:r>
              <a:rPr lang="en-US" sz="2800" b="1" u="sng" dirty="0">
                <a:solidFill>
                  <a:srgbClr val="C00000"/>
                </a:solidFill>
              </a:rPr>
              <a:t> </a:t>
            </a:r>
            <a:r>
              <a:rPr lang="en-US" sz="2800" b="1" u="sng" dirty="0" err="1">
                <a:solidFill>
                  <a:srgbClr val="C00000"/>
                </a:solidFill>
              </a:rPr>
              <a:t>khoa</a:t>
            </a:r>
            <a:r>
              <a:rPr lang="en-US" sz="2800" b="1" u="sng" dirty="0">
                <a:solidFill>
                  <a:srgbClr val="C00000"/>
                </a:solidFill>
              </a:rPr>
              <a:t> </a:t>
            </a:r>
            <a:r>
              <a:rPr lang="en-US" sz="2800" b="1" u="sng" dirty="0" err="1">
                <a:solidFill>
                  <a:srgbClr val="C00000"/>
                </a:solidFill>
              </a:rPr>
              <a:t>học</a:t>
            </a:r>
            <a:r>
              <a:rPr lang="en-US" sz="2800" b="1" u="sng" dirty="0">
                <a:solidFill>
                  <a:srgbClr val="C00000"/>
                </a:solidFill>
              </a:rPr>
              <a:t> </a:t>
            </a:r>
            <a:r>
              <a:rPr lang="en-US" sz="2800" b="1" u="sng" dirty="0" err="1">
                <a:solidFill>
                  <a:srgbClr val="C00000"/>
                </a:solidFill>
              </a:rPr>
              <a:t>va</a:t>
            </a:r>
            <a:r>
              <a:rPr lang="en-US" sz="2800" b="1" u="sng" dirty="0">
                <a:solidFill>
                  <a:srgbClr val="C00000"/>
                </a:solidFill>
              </a:rPr>
              <a:t>̀ </a:t>
            </a:r>
            <a:r>
              <a:rPr lang="en-US" sz="2800" b="1" u="sng" dirty="0" err="1">
                <a:solidFill>
                  <a:srgbClr val="C00000"/>
                </a:solidFill>
              </a:rPr>
              <a:t>cách</a:t>
            </a:r>
            <a:r>
              <a:rPr lang="en-US" sz="2800" b="1" u="sng" dirty="0">
                <a:solidFill>
                  <a:srgbClr val="C00000"/>
                </a:solidFill>
              </a:rPr>
              <a:t> </a:t>
            </a:r>
            <a:r>
              <a:rPr lang="en-US" sz="2800" b="1" u="sng" dirty="0" err="1">
                <a:solidFill>
                  <a:srgbClr val="C00000"/>
                </a:solidFill>
              </a:rPr>
              <a:t>mạng</a:t>
            </a:r>
            <a:r>
              <a:rPr lang="en-US" sz="2800" dirty="0">
                <a:solidFill>
                  <a:srgbClr val="0070C0"/>
                </a:solidFill>
              </a:rPr>
              <a:t> </a:t>
            </a:r>
            <a:r>
              <a:rPr lang="en-US" sz="2800" dirty="0" err="1">
                <a:solidFill>
                  <a:srgbClr val="0070C0"/>
                </a:solidFill>
              </a:rPr>
              <a:t>của</a:t>
            </a:r>
            <a:r>
              <a:rPr lang="en-US" sz="2800" dirty="0">
                <a:solidFill>
                  <a:srgbClr val="0070C0"/>
                </a:solidFill>
              </a:rPr>
              <a:t> </a:t>
            </a:r>
            <a:r>
              <a:rPr lang="en-US" sz="2800" dirty="0" err="1">
                <a:solidFill>
                  <a:srgbClr val="0070C0"/>
                </a:solidFill>
              </a:rPr>
              <a:t>học</a:t>
            </a:r>
            <a:r>
              <a:rPr lang="en-US" sz="2800" dirty="0">
                <a:solidFill>
                  <a:srgbClr val="0070C0"/>
                </a:solidFill>
              </a:rPr>
              <a:t> </a:t>
            </a:r>
            <a:r>
              <a:rPr lang="en-US" sz="2800" dirty="0" err="1">
                <a:solidFill>
                  <a:srgbClr val="0070C0"/>
                </a:solidFill>
              </a:rPr>
              <a:t>thuyết</a:t>
            </a:r>
            <a:r>
              <a:rPr lang="en-US" sz="2800" dirty="0">
                <a:solidFill>
                  <a:srgbClr val="0070C0"/>
                </a:solidFill>
              </a:rPr>
              <a:t> </a:t>
            </a:r>
            <a:r>
              <a:rPr lang="en-US" sz="2800" dirty="0" err="1">
                <a:solidFill>
                  <a:srgbClr val="0070C0"/>
                </a:solidFill>
              </a:rPr>
              <a:t>Mác</a:t>
            </a:r>
            <a:r>
              <a:rPr lang="en-US" sz="2800" dirty="0">
                <a:solidFill>
                  <a:srgbClr val="0070C0"/>
                </a:solidFill>
              </a:rPr>
              <a:t> – </a:t>
            </a:r>
            <a:r>
              <a:rPr lang="en-US" sz="2800" dirty="0" err="1">
                <a:solidFill>
                  <a:srgbClr val="0070C0"/>
                </a:solidFill>
              </a:rPr>
              <a:t>Lênin</a:t>
            </a:r>
            <a:r>
              <a:rPr lang="en-US" sz="2800" dirty="0">
                <a:solidFill>
                  <a:srgbClr val="0070C0"/>
                </a:solidFill>
              </a:rPr>
              <a:t>.</a:t>
            </a:r>
          </a:p>
        </p:txBody>
      </p:sp>
      <p:sp>
        <p:nvSpPr>
          <p:cNvPr id="5" name="Rounded Rectangle 4"/>
          <p:cNvSpPr/>
          <p:nvPr/>
        </p:nvSpPr>
        <p:spPr bwMode="auto">
          <a:xfrm>
            <a:off x="6019800" y="4648200"/>
            <a:ext cx="5456869" cy="1676400"/>
          </a:xfrm>
          <a:prstGeom prst="roundRect">
            <a:avLst/>
          </a:prstGeom>
          <a:ln>
            <a:headEnd type="none" w="med" len="med"/>
            <a:tailEnd type="none" w="med" len="med"/>
          </a:ln>
        </p:spPr>
        <p:style>
          <a:lnRef idx="2">
            <a:schemeClr val="accent4"/>
          </a:lnRef>
          <a:fillRef idx="1">
            <a:schemeClr val="lt1"/>
          </a:fillRef>
          <a:effectRef idx="0">
            <a:schemeClr val="accent4"/>
          </a:effectRef>
          <a:fontRef idx="minor">
            <a:schemeClr val="dk1"/>
          </a:fontRef>
        </p:style>
        <p:txBody>
          <a:bodyPr/>
          <a:lstStyle/>
          <a:p>
            <a:pPr>
              <a:lnSpc>
                <a:spcPct val="90000"/>
              </a:lnSpc>
              <a:defRPr/>
            </a:pPr>
            <a:endParaRPr lang="en-US" sz="800" dirty="0"/>
          </a:p>
          <a:p>
            <a:pPr algn="ctr">
              <a:lnSpc>
                <a:spcPct val="90000"/>
              </a:lnSpc>
              <a:defRPr/>
            </a:pPr>
            <a:r>
              <a:rPr lang="en-US" sz="2800" dirty="0">
                <a:solidFill>
                  <a:srgbClr val="0070C0"/>
                </a:solidFill>
              </a:rPr>
              <a:t>Là </a:t>
            </a:r>
            <a:r>
              <a:rPr lang="en-US" sz="2800" b="1" u="sng" dirty="0">
                <a:solidFill>
                  <a:srgbClr val="C00000"/>
                </a:solidFill>
              </a:rPr>
              <a:t>TGQ </a:t>
            </a:r>
            <a:r>
              <a:rPr lang="en-US" sz="2800" b="1" u="sng" dirty="0" err="1">
                <a:solidFill>
                  <a:srgbClr val="C00000"/>
                </a:solidFill>
              </a:rPr>
              <a:t>va</a:t>
            </a:r>
            <a:r>
              <a:rPr lang="en-US" sz="2800" b="1" u="sng" dirty="0">
                <a:solidFill>
                  <a:srgbClr val="C00000"/>
                </a:solidFill>
              </a:rPr>
              <a:t>̀ PPL </a:t>
            </a:r>
            <a:r>
              <a:rPr lang="en-US" sz="2800" b="1" u="sng" dirty="0" err="1">
                <a:solidFill>
                  <a:srgbClr val="C00000"/>
                </a:solidFill>
              </a:rPr>
              <a:t>chung</a:t>
            </a:r>
            <a:r>
              <a:rPr lang="en-US" sz="2800" b="1" u="sng" dirty="0">
                <a:solidFill>
                  <a:srgbClr val="C00000"/>
                </a:solidFill>
              </a:rPr>
              <a:t> </a:t>
            </a:r>
            <a:r>
              <a:rPr lang="en-US" sz="2800" b="1" u="sng" dirty="0" err="1">
                <a:solidFill>
                  <a:srgbClr val="C00000"/>
                </a:solidFill>
              </a:rPr>
              <a:t>nhất</a:t>
            </a:r>
            <a:r>
              <a:rPr lang="en-US" sz="2800" b="1" u="sng" dirty="0">
                <a:solidFill>
                  <a:srgbClr val="C00000"/>
                </a:solidFill>
              </a:rPr>
              <a:t> </a:t>
            </a:r>
            <a:r>
              <a:rPr lang="en-US" sz="2800" dirty="0" err="1">
                <a:solidFill>
                  <a:srgbClr val="0070C0"/>
                </a:solidFill>
              </a:rPr>
              <a:t>cho</a:t>
            </a:r>
            <a:r>
              <a:rPr lang="en-US" sz="2800" dirty="0">
                <a:solidFill>
                  <a:srgbClr val="0070C0"/>
                </a:solidFill>
              </a:rPr>
              <a:t> quá </a:t>
            </a:r>
            <a:r>
              <a:rPr lang="en-US" sz="2800" dirty="0" err="1">
                <a:solidFill>
                  <a:srgbClr val="0070C0"/>
                </a:solidFill>
              </a:rPr>
              <a:t>trình</a:t>
            </a:r>
            <a:r>
              <a:rPr lang="en-US" sz="2800" dirty="0">
                <a:solidFill>
                  <a:srgbClr val="0070C0"/>
                </a:solidFill>
              </a:rPr>
              <a:t> </a:t>
            </a:r>
            <a:r>
              <a:rPr lang="en-US" sz="2800" dirty="0" err="1">
                <a:solidFill>
                  <a:srgbClr val="0070C0"/>
                </a:solidFill>
              </a:rPr>
              <a:t>nhận</a:t>
            </a:r>
            <a:r>
              <a:rPr lang="en-US" sz="2800" dirty="0">
                <a:solidFill>
                  <a:srgbClr val="0070C0"/>
                </a:solidFill>
              </a:rPr>
              <a:t> </a:t>
            </a:r>
            <a:r>
              <a:rPr lang="en-US" sz="2800" dirty="0" err="1">
                <a:solidFill>
                  <a:srgbClr val="0070C0"/>
                </a:solidFill>
              </a:rPr>
              <a:t>thức</a:t>
            </a:r>
            <a:r>
              <a:rPr lang="en-US" sz="2800" dirty="0">
                <a:solidFill>
                  <a:srgbClr val="0070C0"/>
                </a:solidFill>
              </a:rPr>
              <a:t> </a:t>
            </a:r>
            <a:r>
              <a:rPr lang="en-US" sz="2800" dirty="0" err="1">
                <a:solidFill>
                  <a:srgbClr val="0070C0"/>
                </a:solidFill>
              </a:rPr>
              <a:t>va</a:t>
            </a:r>
            <a:r>
              <a:rPr lang="en-US" sz="2800" dirty="0">
                <a:solidFill>
                  <a:srgbClr val="0070C0"/>
                </a:solidFill>
              </a:rPr>
              <a:t>̀ </a:t>
            </a:r>
            <a:r>
              <a:rPr lang="en-US" sz="2800" dirty="0" err="1">
                <a:solidFill>
                  <a:srgbClr val="0070C0"/>
                </a:solidFill>
              </a:rPr>
              <a:t>cải</a:t>
            </a:r>
            <a:r>
              <a:rPr lang="en-US" sz="2800" dirty="0">
                <a:solidFill>
                  <a:srgbClr val="0070C0"/>
                </a:solidFill>
              </a:rPr>
              <a:t> </a:t>
            </a:r>
            <a:r>
              <a:rPr lang="en-US" sz="2800" dirty="0" err="1">
                <a:solidFill>
                  <a:srgbClr val="0070C0"/>
                </a:solidFill>
              </a:rPr>
              <a:t>tạo</a:t>
            </a:r>
            <a:r>
              <a:rPr lang="en-US" sz="2800" dirty="0">
                <a:solidFill>
                  <a:srgbClr val="0070C0"/>
                </a:solidFill>
              </a:rPr>
              <a:t> </a:t>
            </a:r>
            <a:r>
              <a:rPr lang="en-US" sz="2800" dirty="0" err="1">
                <a:solidFill>
                  <a:srgbClr val="0070C0"/>
                </a:solidFill>
              </a:rPr>
              <a:t>thê</a:t>
            </a:r>
            <a:r>
              <a:rPr lang="en-US" sz="2800" dirty="0">
                <a:solidFill>
                  <a:srgbClr val="0070C0"/>
                </a:solidFill>
              </a:rPr>
              <a:t>́ </a:t>
            </a:r>
            <a:r>
              <a:rPr lang="en-US" sz="2800" dirty="0" err="1">
                <a:solidFill>
                  <a:srgbClr val="0070C0"/>
                </a:solidFill>
              </a:rPr>
              <a:t>giới</a:t>
            </a:r>
            <a:r>
              <a:rPr lang="en-US" sz="2800" dirty="0">
                <a:solidFill>
                  <a:srgbClr val="0070C0"/>
                </a:solidFill>
              </a:rPr>
              <a:t>.</a:t>
            </a:r>
          </a:p>
        </p:txBody>
      </p:sp>
      <p:cxnSp>
        <p:nvCxnSpPr>
          <p:cNvPr id="6" name="Straight Arrow Connector 5"/>
          <p:cNvCxnSpPr>
            <a:stCxn id="3" idx="0"/>
            <a:endCxn id="4" idx="1"/>
          </p:cNvCxnSpPr>
          <p:nvPr/>
        </p:nvCxnSpPr>
        <p:spPr bwMode="auto">
          <a:xfrm flipV="1">
            <a:off x="5059994" y="2438400"/>
            <a:ext cx="959806" cy="1450975"/>
          </a:xfrm>
          <a:prstGeom prst="straightConnector1">
            <a:avLst/>
          </a:prstGeom>
          <a:ln>
            <a:solidFill>
              <a:srgbClr val="3333CC"/>
            </a:solidFill>
            <a:headEnd type="none" w="med" len="med"/>
            <a:tailEnd type="arrow"/>
          </a:ln>
        </p:spPr>
        <p:style>
          <a:lnRef idx="1">
            <a:schemeClr val="accent4"/>
          </a:lnRef>
          <a:fillRef idx="0">
            <a:schemeClr val="accent4"/>
          </a:fillRef>
          <a:effectRef idx="0">
            <a:schemeClr val="accent4"/>
          </a:effectRef>
          <a:fontRef idx="minor">
            <a:schemeClr val="tx1"/>
          </a:fontRef>
        </p:style>
      </p:cxnSp>
      <p:cxnSp>
        <p:nvCxnSpPr>
          <p:cNvPr id="7" name="Straight Arrow Connector 6"/>
          <p:cNvCxnSpPr>
            <a:stCxn id="3" idx="0"/>
            <a:endCxn id="5" idx="1"/>
          </p:cNvCxnSpPr>
          <p:nvPr/>
        </p:nvCxnSpPr>
        <p:spPr bwMode="auto">
          <a:xfrm>
            <a:off x="5059994" y="3889375"/>
            <a:ext cx="959806" cy="1597025"/>
          </a:xfrm>
          <a:prstGeom prst="straightConnector1">
            <a:avLst/>
          </a:prstGeom>
          <a:ln>
            <a:solidFill>
              <a:srgbClr val="3333CC"/>
            </a:solidFill>
            <a:headEnd type="none" w="med" len="med"/>
            <a:tailEnd type="arrow"/>
          </a:ln>
        </p:spPr>
        <p:style>
          <a:lnRef idx="1">
            <a:schemeClr val="accent3"/>
          </a:lnRef>
          <a:fillRef idx="0">
            <a:schemeClr val="accent3"/>
          </a:fillRef>
          <a:effectRef idx="0">
            <a:schemeClr val="accent3"/>
          </a:effectRef>
          <a:fontRef idx="minor">
            <a:schemeClr val="tx1"/>
          </a:fontRef>
        </p:style>
      </p:cxnSp>
      <p:sp>
        <p:nvSpPr>
          <p:cNvPr id="8" name="Rectangle 7"/>
          <p:cNvSpPr/>
          <p:nvPr/>
        </p:nvSpPr>
        <p:spPr>
          <a:xfrm>
            <a:off x="4136134" y="228600"/>
            <a:ext cx="5465066" cy="523220"/>
          </a:xfrm>
          <a:prstGeom prst="rect">
            <a:avLst/>
          </a:prstGeom>
        </p:spPr>
        <p:txBody>
          <a:bodyPr wrap="square">
            <a:spAutoFit/>
          </a:bodyPr>
          <a:lstStyle/>
          <a:p>
            <a:pPr marL="457200" indent="-457200">
              <a:spcBef>
                <a:spcPct val="0"/>
              </a:spcBef>
              <a:buFont typeface="Wingdings" panose="05000000000000000000" pitchFamily="2" charset="2"/>
              <a:buChar char="q"/>
            </a:pPr>
            <a:r>
              <a:rPr lang="en-US" altLang="en-US" sz="2800" b="1" dirty="0" err="1">
                <a:solidFill>
                  <a:srgbClr val="3333CC"/>
                </a:solidFill>
                <a:latin typeface="Arial" panose="020B0604020202020204" pitchFamily="34" charset="0"/>
              </a:rPr>
              <a:t>Phép</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biện</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chứng</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duy</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vật</a:t>
            </a:r>
            <a:r>
              <a:rPr lang="en-US" altLang="en-US" sz="2800" b="1" dirty="0">
                <a:solidFill>
                  <a:srgbClr val="3333CC"/>
                </a:solidFill>
                <a:latin typeface="Arial" panose="020B0604020202020204" pitchFamily="34" charset="0"/>
              </a:rPr>
              <a:t> </a:t>
            </a:r>
          </a:p>
        </p:txBody>
      </p:sp>
      <p:sp>
        <p:nvSpPr>
          <p:cNvPr id="9" name="Rectangle 8"/>
          <p:cNvSpPr/>
          <p:nvPr/>
        </p:nvSpPr>
        <p:spPr>
          <a:xfrm>
            <a:off x="2971800" y="857835"/>
            <a:ext cx="6096000" cy="461665"/>
          </a:xfrm>
          <a:prstGeom prst="rect">
            <a:avLst/>
          </a:prstGeom>
        </p:spPr>
        <p:txBody>
          <a:bodyPr>
            <a:spAutoFit/>
          </a:bodyPr>
          <a:lstStyle/>
          <a:p>
            <a:pPr marL="342900" lvl="0" indent="-342900" algn="ctr">
              <a:buFont typeface="Wingdings" panose="05000000000000000000" pitchFamily="2" charset="2"/>
              <a:buChar char="§"/>
              <a:defRPr/>
            </a:pPr>
            <a:r>
              <a:rPr lang="en-US" sz="2400" b="1" dirty="0" err="1">
                <a:solidFill>
                  <a:srgbClr val="990000"/>
                </a:solidFill>
                <a:latin typeface="Arial" panose="020B0604020202020204" pitchFamily="34" charset="0"/>
                <a:cs typeface="Arial" panose="020B0604020202020204" pitchFamily="34" charset="0"/>
              </a:rPr>
              <a:t>Vai</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tro</a:t>
            </a:r>
            <a:r>
              <a:rPr lang="en-US" sz="2400" b="1" dirty="0">
                <a:solidFill>
                  <a:srgbClr val="9900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2698829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barn(inVertical)">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arn(inVertical)">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barn(inVertical)">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barn(inVertical)">
                                      <p:cBhvr>
                                        <p:cTn id="2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939143"/>
            <a:ext cx="7010400" cy="3918857"/>
          </a:xfrm>
          <a:prstGeom prst="rect">
            <a:avLst/>
          </a:prstGeom>
        </p:spPr>
      </p:pic>
      <p:sp>
        <p:nvSpPr>
          <p:cNvPr id="3" name="Title 1"/>
          <p:cNvSpPr txBox="1">
            <a:spLocks/>
          </p:cNvSpPr>
          <p:nvPr/>
        </p:nvSpPr>
        <p:spPr>
          <a:xfrm>
            <a:off x="228600" y="228600"/>
            <a:ext cx="9328800" cy="954400"/>
          </a:xfrm>
          <a:prstGeom prst="rect">
            <a:avLst/>
          </a:prstGeom>
          <a:noFill/>
          <a:ln>
            <a:noFill/>
          </a:ln>
        </p:spPr>
        <p:txBody>
          <a:bodyPr lIns="91425" tIns="91425" rIns="91425" bIns="91425" anchor="b" anchorCtr="0"/>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CEF6"/>
              </a:buClr>
              <a:buSzPct val="100000"/>
              <a:buFont typeface="Oswald"/>
              <a:buNone/>
              <a:defRPr sz="2000" b="1" i="0" u="none" strike="noStrike" cap="none">
                <a:solidFill>
                  <a:srgbClr val="00CEF6"/>
                </a:solidFill>
                <a:latin typeface="Oswald"/>
                <a:ea typeface="Oswald"/>
                <a:cs typeface="Oswald"/>
                <a:sym typeface="Oswald"/>
                <a:rtl val="0"/>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pPr marL="0" marR="0" lvl="0" indent="0" algn="l" defTabSz="1778000" rtl="0" eaLnBrk="1" fontAlgn="auto" latinLnBrk="0" hangingPunct="1">
              <a:lnSpc>
                <a:spcPct val="90000"/>
              </a:lnSpc>
              <a:spcBef>
                <a:spcPts val="0"/>
              </a:spcBef>
              <a:spcAft>
                <a:spcPct val="35000"/>
              </a:spcAft>
              <a:buClr>
                <a:srgbClr val="00CEF6"/>
              </a:buClr>
              <a:buSzPct val="100000"/>
              <a:buFont typeface="Oswald"/>
              <a:buNone/>
              <a:tabLst/>
              <a:defRPr/>
            </a:pPr>
            <a:r>
              <a:rPr kumimoji="0" lang="en-US" sz="3600" b="1" i="0" u="none" strike="noStrike" kern="0" cap="none" spc="0" normalizeH="0" baseline="0" noProof="0" dirty="0">
                <a:ln>
                  <a:noFill/>
                </a:ln>
                <a:solidFill>
                  <a:srgbClr val="000000"/>
                </a:solidFill>
                <a:effectLst/>
                <a:uLnTx/>
                <a:uFillTx/>
                <a:latin typeface="Times New Roman" pitchFamily="18" charset="0"/>
                <a:ea typeface="Tahoma" pitchFamily="34" charset="0"/>
                <a:cs typeface="Times New Roman" pitchFamily="18" charset="0"/>
                <a:sym typeface="Oswald"/>
                <a:rtl val="0"/>
              </a:rPr>
              <a:t/>
            </a:r>
            <a:br>
              <a:rPr kumimoji="0" lang="en-US" sz="3600" b="1" i="0" u="none" strike="noStrike" kern="0" cap="none" spc="0" normalizeH="0" baseline="0" noProof="0" dirty="0">
                <a:ln>
                  <a:noFill/>
                </a:ln>
                <a:solidFill>
                  <a:srgbClr val="000000"/>
                </a:solidFill>
                <a:effectLst/>
                <a:uLnTx/>
                <a:uFillTx/>
                <a:latin typeface="Times New Roman" pitchFamily="18" charset="0"/>
                <a:ea typeface="Tahoma" pitchFamily="34" charset="0"/>
                <a:cs typeface="Times New Roman" pitchFamily="18" charset="0"/>
                <a:sym typeface="Oswald"/>
                <a:rtl val="0"/>
              </a:rPr>
            </a:b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2.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Nội</a:t>
            </a: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 dung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của</a:t>
            </a: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phép</a:t>
            </a: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biện</a:t>
            </a: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chứng</a:t>
            </a:r>
            <a:r>
              <a:rPr kumimoji="0" lang="en-US" sz="2800" b="1" i="0" u="none" strike="noStrike" kern="0" cap="none" spc="0" normalizeH="0" baseline="0" noProof="0" dirty="0">
                <a:ln>
                  <a:noFill/>
                </a:ln>
                <a:solidFill>
                  <a:srgbClr val="3333CC"/>
                </a:solidFill>
                <a:effectLst/>
                <a:uLnTx/>
                <a:uFillTx/>
                <a:latin typeface="Arial"/>
                <a:ea typeface="+mn-ea"/>
                <a:cs typeface="+mn-cs"/>
                <a:sym typeface="Oswald"/>
                <a:rtl val="0"/>
              </a:rPr>
              <a:t/>
            </a:r>
            <a:br>
              <a:rPr kumimoji="0" lang="en-US" sz="2800" b="1" i="0" u="none" strike="noStrike" kern="0" cap="none" spc="0" normalizeH="0" baseline="0" noProof="0" dirty="0">
                <a:ln>
                  <a:noFill/>
                </a:ln>
                <a:solidFill>
                  <a:srgbClr val="3333CC"/>
                </a:solidFill>
                <a:effectLst/>
                <a:uLnTx/>
                <a:uFillTx/>
                <a:latin typeface="Arial"/>
                <a:ea typeface="+mn-ea"/>
                <a:cs typeface="+mn-cs"/>
                <a:sym typeface="Oswald"/>
                <a:rtl val="0"/>
              </a:rPr>
            </a:br>
            <a:endParaRPr kumimoji="0" lang="en-US" sz="2800" b="1" i="0" u="none" strike="noStrike" kern="0" cap="none" spc="0" normalizeH="0" baseline="0" noProof="0" dirty="0">
              <a:ln>
                <a:noFill/>
              </a:ln>
              <a:solidFill>
                <a:srgbClr val="3333CC"/>
              </a:solidFill>
              <a:effectLst/>
              <a:uLnTx/>
              <a:uFillTx/>
              <a:latin typeface="Arial"/>
              <a:sym typeface="Oswald"/>
              <a:rtl val="0"/>
            </a:endParaRPr>
          </a:p>
        </p:txBody>
      </p:sp>
      <p:graphicFrame>
        <p:nvGraphicFramePr>
          <p:cNvPr id="4" name="Diagram 3"/>
          <p:cNvGraphicFramePr/>
          <p:nvPr>
            <p:extLst>
              <p:ext uri="{D42A27DB-BD31-4B8C-83A1-F6EECF244321}">
                <p14:modId xmlns:p14="http://schemas.microsoft.com/office/powerpoint/2010/main" val="103693085"/>
              </p:ext>
            </p:extLst>
          </p:nvPr>
        </p:nvGraphicFramePr>
        <p:xfrm>
          <a:off x="1447800" y="1447800"/>
          <a:ext cx="9525000" cy="36576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5" name="Group 21"/>
          <p:cNvGrpSpPr>
            <a:grpSpLocks/>
          </p:cNvGrpSpPr>
          <p:nvPr/>
        </p:nvGrpSpPr>
        <p:grpSpPr bwMode="auto">
          <a:xfrm>
            <a:off x="34321" y="1023758"/>
            <a:ext cx="11734800" cy="50821"/>
            <a:chOff x="240" y="528"/>
            <a:chExt cx="5298" cy="14"/>
          </a:xfrm>
        </p:grpSpPr>
        <p:sp>
          <p:nvSpPr>
            <p:cNvPr id="6"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8"/>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6152151"/>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629400" y="1595847"/>
            <a:ext cx="5495925" cy="5277394"/>
          </a:xfrm>
          <a:prstGeom prst="rect">
            <a:avLst/>
          </a:prstGeom>
        </p:spPr>
      </p:pic>
      <p:sp>
        <p:nvSpPr>
          <p:cNvPr id="7" name="Cloud Callout 6"/>
          <p:cNvSpPr/>
          <p:nvPr/>
        </p:nvSpPr>
        <p:spPr>
          <a:xfrm>
            <a:off x="2573889" y="1627976"/>
            <a:ext cx="7491412" cy="1524000"/>
          </a:xfrm>
          <a:prstGeom prst="cloudCallout">
            <a:avLst/>
          </a:prstGeom>
          <a:gradFill>
            <a:gsLst>
              <a:gs pos="0">
                <a:srgbClr val="FFFFFF"/>
              </a:gs>
              <a:gs pos="63750">
                <a:srgbClr val="FFFFFF"/>
              </a:gs>
              <a:gs pos="30000">
                <a:srgbClr val="9966FF"/>
              </a:gs>
              <a:gs pos="100000">
                <a:srgbClr val="99FF66"/>
              </a:gs>
            </a:gsLst>
            <a:lin ang="5400000" scaled="1"/>
          </a:gradFill>
          <a:ln w="25400" cap="flat" cmpd="sng" algn="ctr">
            <a:solidFill>
              <a:srgbClr val="3A81BA">
                <a:shade val="50000"/>
              </a:srgbClr>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en-US" sz="2800" b="1" i="0" u="none" strike="noStrike" kern="0" cap="none" spc="0" normalizeH="0" baseline="0" noProof="0" dirty="0" err="1">
                <a:ln>
                  <a:noFill/>
                </a:ln>
                <a:solidFill>
                  <a:srgbClr val="000066"/>
                </a:solidFill>
                <a:effectLst/>
                <a:uLnTx/>
                <a:uFillTx/>
                <a:latin typeface="Arial" pitchFamily="34" charset="0"/>
                <a:ea typeface="+mn-ea"/>
                <a:cs typeface="+mn-cs"/>
              </a:rPr>
              <a:t>Nguyên</a:t>
            </a:r>
            <a:r>
              <a:rPr kumimoji="0" lang="en-US" altLang="en-US" sz="2800" b="1" i="0" u="none" strike="noStrike" kern="0" cap="none" spc="0" normalizeH="0" baseline="0" noProof="0" dirty="0">
                <a:ln>
                  <a:noFill/>
                </a:ln>
                <a:solidFill>
                  <a:srgbClr val="000066"/>
                </a:solidFill>
                <a:effectLst/>
                <a:uLnTx/>
                <a:uFillTx/>
                <a:latin typeface="Arial" pitchFamily="34" charset="0"/>
                <a:ea typeface="+mn-ea"/>
                <a:cs typeface="+mn-cs"/>
              </a:rPr>
              <a:t> </a:t>
            </a:r>
            <a:r>
              <a:rPr kumimoji="0" lang="en-US" altLang="en-US" sz="2800" b="1" i="0" u="none" strike="noStrike" kern="0" cap="none" spc="0" normalizeH="0" baseline="0" noProof="0" dirty="0" err="1">
                <a:ln>
                  <a:noFill/>
                </a:ln>
                <a:solidFill>
                  <a:srgbClr val="000066"/>
                </a:solidFill>
                <a:effectLst/>
                <a:uLnTx/>
                <a:uFillTx/>
                <a:latin typeface="Arial" pitchFamily="34" charset="0"/>
                <a:ea typeface="+mn-ea"/>
                <a:cs typeface="+mn-cs"/>
              </a:rPr>
              <a:t>lý</a:t>
            </a:r>
            <a:r>
              <a:rPr kumimoji="0" lang="en-US" altLang="en-US" sz="2800" b="1" i="0" u="none" strike="noStrike" kern="0" cap="none" spc="0" normalizeH="0" baseline="0" noProof="0" dirty="0">
                <a:ln>
                  <a:noFill/>
                </a:ln>
                <a:solidFill>
                  <a:srgbClr val="000066"/>
                </a:solidFill>
                <a:effectLst/>
                <a:uLnTx/>
                <a:uFillTx/>
                <a:latin typeface="Arial" pitchFamily="34" charset="0"/>
                <a:ea typeface="+mn-ea"/>
                <a:cs typeface="+mn-cs"/>
              </a:rPr>
              <a:t> là </a:t>
            </a:r>
            <a:r>
              <a:rPr kumimoji="0" lang="en-US" altLang="en-US" sz="2800" b="1" i="0" u="none" strike="noStrike" kern="0" cap="none" spc="0" normalizeH="0" baseline="0" noProof="0" dirty="0" err="1">
                <a:ln>
                  <a:noFill/>
                </a:ln>
                <a:solidFill>
                  <a:srgbClr val="000066"/>
                </a:solidFill>
                <a:effectLst/>
                <a:uLnTx/>
                <a:uFillTx/>
                <a:latin typeface="Arial" pitchFamily="34" charset="0"/>
                <a:ea typeface="+mn-ea"/>
                <a:cs typeface="+mn-cs"/>
              </a:rPr>
              <a:t>gi</a:t>
            </a:r>
            <a:r>
              <a:rPr kumimoji="0" lang="en-US" altLang="en-US" sz="2800" b="1" i="0" u="none" strike="noStrike" kern="0" cap="none" spc="0" normalizeH="0" baseline="0" noProof="0" dirty="0">
                <a:ln>
                  <a:noFill/>
                </a:ln>
                <a:solidFill>
                  <a:srgbClr val="000066"/>
                </a:solidFill>
                <a:effectLst/>
                <a:uLnTx/>
                <a:uFillTx/>
                <a:latin typeface="Arial" pitchFamily="34" charset="0"/>
                <a:ea typeface="+mn-ea"/>
                <a:cs typeface="+mn-cs"/>
              </a:rPr>
              <a:t>̀?</a:t>
            </a:r>
          </a:p>
        </p:txBody>
      </p:sp>
      <p:pic>
        <p:nvPicPr>
          <p:cNvPr id="8" name="Picture 2" descr="D:\tải xuống.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a:xfrm>
            <a:off x="0" y="2667000"/>
            <a:ext cx="3200399" cy="4191001"/>
          </a:xfrm>
          <a:prstGeom prst="rect">
            <a:avLst/>
          </a:prstGeom>
          <a:solidFill>
            <a:srgbClr val="00FFCC"/>
          </a:solidFill>
        </p:spPr>
      </p:pic>
      <p:sp>
        <p:nvSpPr>
          <p:cNvPr id="9" name="Rectangle 8"/>
          <p:cNvSpPr/>
          <p:nvPr/>
        </p:nvSpPr>
        <p:spPr>
          <a:xfrm>
            <a:off x="3193499" y="3859017"/>
            <a:ext cx="6871802" cy="1569660"/>
          </a:xfrm>
          <a:prstGeom prst="rect">
            <a:avLst/>
          </a:prstGeom>
          <a:ln>
            <a:solidFill>
              <a:schemeClr val="bg1"/>
            </a:solidFill>
          </a:ln>
        </p:spPr>
        <p:txBody>
          <a:bodyPr wrap="square">
            <a:spAutoFit/>
          </a:bodyPr>
          <a:lstStyle/>
          <a:p>
            <a:pPr algn="ctr"/>
            <a:r>
              <a:rPr lang="en-US" altLang="en-US" sz="2400" b="1" dirty="0" err="1">
                <a:solidFill>
                  <a:srgbClr val="FF0000"/>
                </a:solidFill>
                <a:latin typeface="Arial"/>
                <a:cs typeface="Times New Roman" pitchFamily="18" charset="0"/>
              </a:rPr>
              <a:t>Nguyên</a:t>
            </a:r>
            <a:r>
              <a:rPr lang="en-US" altLang="en-US" sz="2400" b="1" dirty="0">
                <a:solidFill>
                  <a:srgbClr val="FF0000"/>
                </a:solidFill>
                <a:latin typeface="Arial"/>
                <a:cs typeface="Times New Roman" pitchFamily="18" charset="0"/>
              </a:rPr>
              <a:t> </a:t>
            </a:r>
            <a:r>
              <a:rPr lang="en-US" altLang="en-US" sz="2400" b="1" dirty="0" err="1">
                <a:solidFill>
                  <a:srgbClr val="FF0000"/>
                </a:solidFill>
                <a:latin typeface="Arial"/>
                <a:cs typeface="Times New Roman" pitchFamily="18" charset="0"/>
              </a:rPr>
              <a:t>ly</a:t>
            </a:r>
            <a:r>
              <a:rPr lang="en-US" altLang="en-US" sz="2400" b="1" dirty="0">
                <a:solidFill>
                  <a:srgbClr val="FF0000"/>
                </a:solidFill>
                <a:latin typeface="Arial"/>
                <a:cs typeface="Times New Roman" pitchFamily="18" charset="0"/>
              </a:rPr>
              <a:t>́</a:t>
            </a:r>
            <a:r>
              <a:rPr lang="en-US" altLang="en-US" sz="2400" dirty="0">
                <a:solidFill>
                  <a:srgbClr val="0070C0"/>
                </a:solidFill>
                <a:latin typeface="Arial"/>
                <a:cs typeface="Times New Roman" pitchFamily="18" charset="0"/>
              </a:rPr>
              <a:t> </a:t>
            </a:r>
            <a:r>
              <a:rPr lang="en-US" altLang="en-US" sz="2400" dirty="0" err="1">
                <a:solidFill>
                  <a:srgbClr val="663300"/>
                </a:solidFill>
                <a:latin typeface="Arial"/>
                <a:cs typeface="Times New Roman" pitchFamily="18" charset="0"/>
              </a:rPr>
              <a:t>là</a:t>
            </a:r>
            <a:r>
              <a:rPr lang="en-US" altLang="en-US" sz="2400" dirty="0">
                <a:solidFill>
                  <a:srgbClr val="663300"/>
                </a:solidFill>
                <a:latin typeface="Arial"/>
                <a:cs typeface="Times New Roman" pitchFamily="18" charset="0"/>
              </a:rPr>
              <a:t> </a:t>
            </a:r>
            <a:r>
              <a:rPr lang="en-US" altLang="en-US" sz="2400" dirty="0" err="1">
                <a:solidFill>
                  <a:srgbClr val="663300"/>
                </a:solidFill>
                <a:latin typeface="Arial"/>
                <a:cs typeface="Times New Roman" pitchFamily="18" charset="0"/>
              </a:rPr>
              <a:t>những</a:t>
            </a:r>
            <a:r>
              <a:rPr lang="en-US" altLang="en-US" sz="2400" dirty="0">
                <a:solidFill>
                  <a:srgbClr val="663300"/>
                </a:solidFill>
                <a:latin typeface="Arial"/>
                <a:cs typeface="Times New Roman" pitchFamily="18" charset="0"/>
              </a:rPr>
              <a:t> </a:t>
            </a:r>
            <a:r>
              <a:rPr lang="en-US" altLang="en-US" sz="2400" b="1" dirty="0" err="1">
                <a:solidFill>
                  <a:srgbClr val="3333CC"/>
                </a:solidFill>
                <a:latin typeface="Arial"/>
                <a:cs typeface="Times New Roman" pitchFamily="18" charset="0"/>
              </a:rPr>
              <a:t>luận</a:t>
            </a:r>
            <a:r>
              <a:rPr lang="en-US" altLang="en-US" sz="2400" b="1" dirty="0">
                <a:solidFill>
                  <a:srgbClr val="3333CC"/>
                </a:solidFill>
                <a:latin typeface="Arial"/>
                <a:cs typeface="Times New Roman" pitchFamily="18" charset="0"/>
              </a:rPr>
              <a:t> </a:t>
            </a:r>
            <a:r>
              <a:rPr lang="en-US" altLang="en-US" sz="2400" b="1" dirty="0" err="1">
                <a:solidFill>
                  <a:srgbClr val="3333CC"/>
                </a:solidFill>
                <a:latin typeface="Arial"/>
                <a:cs typeface="Times New Roman" pitchFamily="18" charset="0"/>
              </a:rPr>
              <a:t>điểm</a:t>
            </a:r>
            <a:r>
              <a:rPr lang="en-US" altLang="en-US" sz="2400" b="1" dirty="0">
                <a:solidFill>
                  <a:srgbClr val="3333CC"/>
                </a:solidFill>
                <a:latin typeface="Arial"/>
                <a:cs typeface="Times New Roman" pitchFamily="18" charset="0"/>
              </a:rPr>
              <a:t> </a:t>
            </a:r>
            <a:r>
              <a:rPr lang="en-US" altLang="en-US" sz="2400" b="1" dirty="0" err="1">
                <a:solidFill>
                  <a:srgbClr val="3333CC"/>
                </a:solidFill>
                <a:latin typeface="Arial"/>
                <a:cs typeface="Times New Roman" pitchFamily="18" charset="0"/>
              </a:rPr>
              <a:t>xuất</a:t>
            </a:r>
            <a:r>
              <a:rPr lang="en-US" altLang="en-US" sz="2400" b="1" dirty="0">
                <a:solidFill>
                  <a:srgbClr val="3333CC"/>
                </a:solidFill>
                <a:latin typeface="Arial"/>
                <a:cs typeface="Times New Roman" pitchFamily="18" charset="0"/>
              </a:rPr>
              <a:t> </a:t>
            </a:r>
            <a:r>
              <a:rPr lang="en-US" altLang="en-US" sz="2400" b="1" dirty="0" err="1">
                <a:solidFill>
                  <a:srgbClr val="3333CC"/>
                </a:solidFill>
                <a:latin typeface="Arial"/>
                <a:cs typeface="Times New Roman" pitchFamily="18" charset="0"/>
              </a:rPr>
              <a:t>phát</a:t>
            </a:r>
            <a:r>
              <a:rPr lang="en-US" altLang="en-US" sz="2400" b="1" dirty="0">
                <a:solidFill>
                  <a:srgbClr val="3333CC"/>
                </a:solidFill>
                <a:latin typeface="Arial"/>
                <a:cs typeface="Times New Roman" pitchFamily="18" charset="0"/>
              </a:rPr>
              <a:t> </a:t>
            </a:r>
            <a:r>
              <a:rPr lang="en-US" altLang="en-US" sz="2400" dirty="0" err="1">
                <a:solidFill>
                  <a:srgbClr val="663300"/>
                </a:solidFill>
                <a:latin typeface="Arial"/>
                <a:cs typeface="Times New Roman" pitchFamily="18" charset="0"/>
              </a:rPr>
              <a:t>của</a:t>
            </a:r>
            <a:r>
              <a:rPr lang="en-US" altLang="en-US" sz="2400" dirty="0">
                <a:solidFill>
                  <a:srgbClr val="663300"/>
                </a:solidFill>
                <a:latin typeface="Arial"/>
                <a:cs typeface="Times New Roman" pitchFamily="18" charset="0"/>
              </a:rPr>
              <a:t> </a:t>
            </a:r>
            <a:r>
              <a:rPr lang="en-US" altLang="en-US" sz="2400" dirty="0" err="1">
                <a:solidFill>
                  <a:srgbClr val="663300"/>
                </a:solidFill>
                <a:latin typeface="Arial"/>
                <a:cs typeface="Times New Roman" pitchFamily="18" charset="0"/>
              </a:rPr>
              <a:t>học</a:t>
            </a:r>
            <a:r>
              <a:rPr lang="en-US" altLang="en-US" sz="2400" dirty="0">
                <a:solidFill>
                  <a:srgbClr val="663300"/>
                </a:solidFill>
                <a:latin typeface="Arial"/>
                <a:cs typeface="Times New Roman" pitchFamily="18" charset="0"/>
              </a:rPr>
              <a:t> </a:t>
            </a:r>
            <a:r>
              <a:rPr lang="en-US" altLang="en-US" sz="2400" dirty="0" err="1">
                <a:solidFill>
                  <a:srgbClr val="663300"/>
                </a:solidFill>
                <a:latin typeface="Arial"/>
                <a:cs typeface="Times New Roman" pitchFamily="18" charset="0"/>
              </a:rPr>
              <a:t>thuyết</a:t>
            </a:r>
            <a:r>
              <a:rPr lang="en-US" altLang="en-US" sz="2400" dirty="0">
                <a:solidFill>
                  <a:srgbClr val="663300"/>
                </a:solidFill>
                <a:latin typeface="Arial"/>
                <a:cs typeface="Times New Roman" pitchFamily="18" charset="0"/>
              </a:rPr>
              <a:t> </a:t>
            </a:r>
            <a:r>
              <a:rPr lang="en-US" altLang="en-US" sz="2400" dirty="0" err="1">
                <a:solidFill>
                  <a:srgbClr val="663300"/>
                </a:solidFill>
                <a:latin typeface="Arial"/>
                <a:cs typeface="Times New Roman" pitchFamily="18" charset="0"/>
              </a:rPr>
              <a:t>mà</a:t>
            </a:r>
            <a:r>
              <a:rPr lang="en-US" altLang="en-US" sz="2400" dirty="0">
                <a:solidFill>
                  <a:srgbClr val="663300"/>
                </a:solidFill>
                <a:latin typeface="Arial"/>
                <a:cs typeface="Times New Roman" pitchFamily="18" charset="0"/>
              </a:rPr>
              <a:t> </a:t>
            </a:r>
            <a:r>
              <a:rPr lang="en-US" altLang="en-US" sz="2400" b="1" dirty="0" err="1">
                <a:solidFill>
                  <a:srgbClr val="00B0F0"/>
                </a:solidFill>
                <a:latin typeface="Arial"/>
                <a:cs typeface="Times New Roman" pitchFamily="18" charset="0"/>
              </a:rPr>
              <a:t>tính</a:t>
            </a:r>
            <a:r>
              <a:rPr lang="en-US" altLang="en-US" sz="2400" b="1" dirty="0">
                <a:solidFill>
                  <a:srgbClr val="00B0F0"/>
                </a:solidFill>
                <a:latin typeface="Arial"/>
                <a:cs typeface="Times New Roman" pitchFamily="18" charset="0"/>
              </a:rPr>
              <a:t> </a:t>
            </a:r>
            <a:r>
              <a:rPr lang="en-US" altLang="en-US" sz="2400" b="1" dirty="0" err="1">
                <a:solidFill>
                  <a:srgbClr val="00B0F0"/>
                </a:solidFill>
                <a:latin typeface="Arial"/>
                <a:cs typeface="Times New Roman" pitchFamily="18" charset="0"/>
              </a:rPr>
              <a:t>c</a:t>
            </a:r>
            <a:r>
              <a:rPr lang="en-US" sz="2400" b="1" dirty="0" err="1">
                <a:solidFill>
                  <a:srgbClr val="00B0F0"/>
                </a:solidFill>
                <a:latin typeface="Arial"/>
                <a:cs typeface="Times New Roman" pitchFamily="18" charset="0"/>
              </a:rPr>
              <a:t>hân</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lý</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của</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nó</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là</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hiển</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nhiên</a:t>
            </a:r>
            <a:r>
              <a:rPr lang="en-US" sz="2400" b="1" dirty="0">
                <a:solidFill>
                  <a:srgbClr val="00B0F0"/>
                </a:solidFill>
                <a:latin typeface="Arial"/>
                <a:cs typeface="Times New Roman" pitchFamily="18" charset="0"/>
              </a:rPr>
              <a:t> </a:t>
            </a:r>
            <a:r>
              <a:rPr lang="en-US" sz="2400" dirty="0" err="1">
                <a:solidFill>
                  <a:srgbClr val="663300"/>
                </a:solidFill>
                <a:latin typeface="Arial"/>
                <a:cs typeface="Times New Roman" pitchFamily="18" charset="0"/>
              </a:rPr>
              <a:t>nhưng</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không</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mâu</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thuẫn</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với</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thực</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tiễn</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và</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nhân</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thức</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mà</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học</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thuyết</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phản</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ánh</a:t>
            </a:r>
            <a:r>
              <a:rPr lang="en-US" sz="2400" dirty="0">
                <a:solidFill>
                  <a:srgbClr val="663300"/>
                </a:solidFill>
                <a:latin typeface="Arial"/>
                <a:cs typeface="Times New Roman" pitchFamily="18" charset="0"/>
              </a:rPr>
              <a:t>.</a:t>
            </a:r>
            <a:endParaRPr lang="en-US" sz="2400" dirty="0">
              <a:solidFill>
                <a:srgbClr val="663300"/>
              </a:solidFill>
              <a:latin typeface="Arial"/>
            </a:endParaRPr>
          </a:p>
        </p:txBody>
      </p:sp>
      <p:sp>
        <p:nvSpPr>
          <p:cNvPr id="10" name="Title 1"/>
          <p:cNvSpPr txBox="1">
            <a:spLocks/>
          </p:cNvSpPr>
          <p:nvPr/>
        </p:nvSpPr>
        <p:spPr bwMode="black">
          <a:xfrm>
            <a:off x="2057400" y="198652"/>
            <a:ext cx="8534400" cy="722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defTabSz="1778000" eaLnBrk="1" fontAlgn="auto" hangingPunct="1">
              <a:lnSpc>
                <a:spcPct val="90000"/>
              </a:lnSpc>
              <a:spcAft>
                <a:spcPct val="35000"/>
              </a:spcAft>
              <a:defRPr/>
            </a:pPr>
            <a:r>
              <a:rPr lang="en-US" i="0" dirty="0">
                <a:solidFill>
                  <a:srgbClr val="000000"/>
                </a:solidFill>
                <a:latin typeface="Arial"/>
                <a:ea typeface="Tahoma" pitchFamily="34" charset="0"/>
                <a:cs typeface="Times New Roman" pitchFamily="18" charset="0"/>
              </a:rPr>
              <a:t>a. </a:t>
            </a:r>
            <a:r>
              <a:rPr lang="en-US" i="0" dirty="0" err="1">
                <a:solidFill>
                  <a:srgbClr val="000000"/>
                </a:solidFill>
                <a:latin typeface="Arial"/>
                <a:ea typeface="Tahoma" pitchFamily="34" charset="0"/>
                <a:cs typeface="Times New Roman" pitchFamily="18" charset="0"/>
              </a:rPr>
              <a:t>Hai</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nguyên</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lý</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của</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phép</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biện</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chứng</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duy</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vật</a:t>
            </a:r>
            <a:r>
              <a:rPr lang="en-US" i="0" dirty="0">
                <a:solidFill>
                  <a:srgbClr val="000000"/>
                </a:solidFill>
                <a:latin typeface="Arial"/>
                <a:ea typeface="Tahoma" pitchFamily="34" charset="0"/>
                <a:cs typeface="Times New Roman" pitchFamily="18" charset="0"/>
              </a:rPr>
              <a:t> </a:t>
            </a:r>
            <a:r>
              <a:rPr lang="en-US" i="0" dirty="0">
                <a:solidFill>
                  <a:srgbClr val="FF0000"/>
                </a:solidFill>
                <a:latin typeface="Arial"/>
              </a:rPr>
              <a:t/>
            </a:r>
            <a:br>
              <a:rPr lang="en-US" i="0" dirty="0">
                <a:solidFill>
                  <a:srgbClr val="FF0000"/>
                </a:solidFill>
                <a:latin typeface="Arial"/>
              </a:rPr>
            </a:br>
            <a:endParaRPr lang="en-US" dirty="0">
              <a:solidFill>
                <a:srgbClr val="FF0000"/>
              </a:solidFill>
              <a:latin typeface="Arial"/>
            </a:endParaRPr>
          </a:p>
        </p:txBody>
      </p:sp>
      <p:grpSp>
        <p:nvGrpSpPr>
          <p:cNvPr id="13" name="Group 21"/>
          <p:cNvGrpSpPr>
            <a:grpSpLocks/>
          </p:cNvGrpSpPr>
          <p:nvPr/>
        </p:nvGrpSpPr>
        <p:grpSpPr bwMode="auto">
          <a:xfrm flipV="1">
            <a:off x="3962400" y="909469"/>
            <a:ext cx="5661969" cy="0"/>
            <a:chOff x="-555" y="542"/>
            <a:chExt cx="4656" cy="0"/>
          </a:xfrm>
        </p:grpSpPr>
        <p:sp>
          <p:nvSpPr>
            <p:cNvPr id="14"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Line 8"/>
            <p:cNvSpPr>
              <a:spLocks noChangeShapeType="1"/>
            </p:cNvSpPr>
            <p:nvPr/>
          </p:nvSpPr>
          <p:spPr bwMode="auto">
            <a:xfrm>
              <a:off x="-555" y="542"/>
              <a:ext cx="46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3152818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3"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1"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1000" fill="hold"/>
                                        <p:tgtEl>
                                          <p:spTgt spid="8"/>
                                        </p:tgtEl>
                                        <p:attrNameLst>
                                          <p:attrName>ppt_w</p:attrName>
                                        </p:attrNameLst>
                                      </p:cBhvr>
                                      <p:tavLst>
                                        <p:tav tm="0">
                                          <p:val>
                                            <p:fltVal val="0"/>
                                          </p:val>
                                        </p:tav>
                                        <p:tav tm="100000">
                                          <p:val>
                                            <p:strVal val="#ppt_w"/>
                                          </p:val>
                                        </p:tav>
                                      </p:tavLst>
                                    </p:anim>
                                    <p:anim calcmode="lin" valueType="num">
                                      <p:cBhvr>
                                        <p:cTn id="14" dur="1000" fill="hold"/>
                                        <p:tgtEl>
                                          <p:spTgt spid="8"/>
                                        </p:tgtEl>
                                        <p:attrNameLst>
                                          <p:attrName>ppt_h</p:attrName>
                                        </p:attrNameLst>
                                      </p:cBhvr>
                                      <p:tavLst>
                                        <p:tav tm="0">
                                          <p:val>
                                            <p:fltVal val="0"/>
                                          </p:val>
                                        </p:tav>
                                        <p:tav tm="100000">
                                          <p:val>
                                            <p:strVal val="#ppt_h"/>
                                          </p:val>
                                        </p:tav>
                                      </p:tavLst>
                                    </p:anim>
                                    <p:anim calcmode="lin" valueType="num">
                                      <p:cBhvr>
                                        <p:cTn id="15" dur="1000" fill="hold"/>
                                        <p:tgtEl>
                                          <p:spTgt spid="8"/>
                                        </p:tgtEl>
                                        <p:attrNameLst>
                                          <p:attrName>style.rotation</p:attrName>
                                        </p:attrNameLst>
                                      </p:cBhvr>
                                      <p:tavLst>
                                        <p:tav tm="0">
                                          <p:val>
                                            <p:fltVal val="90"/>
                                          </p:val>
                                        </p:tav>
                                        <p:tav tm="100000">
                                          <p:val>
                                            <p:fltVal val="0"/>
                                          </p:val>
                                        </p:tav>
                                      </p:tavLst>
                                    </p:anim>
                                    <p:animEffect transition="in" filter="fade">
                                      <p:cBhvr>
                                        <p:cTn id="16" dur="10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bwMode="black">
          <a:xfrm>
            <a:off x="2052395" y="222657"/>
            <a:ext cx="8534400" cy="7341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defTabSz="1778000" eaLnBrk="1" fontAlgn="auto" hangingPunct="1">
              <a:lnSpc>
                <a:spcPct val="90000"/>
              </a:lnSpc>
              <a:spcAft>
                <a:spcPct val="35000"/>
              </a:spcAft>
              <a:defRPr/>
            </a:pPr>
            <a:r>
              <a:rPr lang="en-US" i="0" dirty="0">
                <a:solidFill>
                  <a:srgbClr val="000000"/>
                </a:solidFill>
                <a:latin typeface="Arial"/>
                <a:ea typeface="Tahoma" pitchFamily="34" charset="0"/>
                <a:cs typeface="Times New Roman" pitchFamily="18" charset="0"/>
              </a:rPr>
              <a:t>a. </a:t>
            </a:r>
            <a:r>
              <a:rPr lang="en-US" i="0" dirty="0" err="1">
                <a:solidFill>
                  <a:srgbClr val="000000"/>
                </a:solidFill>
                <a:latin typeface="Arial"/>
                <a:ea typeface="Tahoma" pitchFamily="34" charset="0"/>
                <a:cs typeface="Times New Roman" pitchFamily="18" charset="0"/>
              </a:rPr>
              <a:t>Hai</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nguyên</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lý</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của</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phép</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biện</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chứng</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duy</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vật</a:t>
            </a:r>
            <a:r>
              <a:rPr lang="en-US" i="0" dirty="0">
                <a:solidFill>
                  <a:srgbClr val="000000"/>
                </a:solidFill>
                <a:latin typeface="Arial"/>
                <a:ea typeface="Tahoma" pitchFamily="34" charset="0"/>
                <a:cs typeface="Times New Roman" pitchFamily="18" charset="0"/>
              </a:rPr>
              <a:t> </a:t>
            </a:r>
            <a:r>
              <a:rPr lang="en-US" i="0" dirty="0">
                <a:solidFill>
                  <a:srgbClr val="FF0000"/>
                </a:solidFill>
                <a:latin typeface="Arial"/>
              </a:rPr>
              <a:t/>
            </a:r>
            <a:br>
              <a:rPr lang="en-US" i="0" dirty="0">
                <a:solidFill>
                  <a:srgbClr val="FF0000"/>
                </a:solidFill>
                <a:latin typeface="Arial"/>
              </a:rPr>
            </a:br>
            <a:endParaRPr lang="en-US" dirty="0">
              <a:solidFill>
                <a:srgbClr val="FF0000"/>
              </a:solidFill>
              <a:latin typeface="Arial"/>
            </a:endParaRPr>
          </a:p>
        </p:txBody>
      </p:sp>
      <p:sp>
        <p:nvSpPr>
          <p:cNvPr id="5" name="Rectangle 4"/>
          <p:cNvSpPr/>
          <p:nvPr/>
        </p:nvSpPr>
        <p:spPr>
          <a:xfrm>
            <a:off x="897888" y="1232958"/>
            <a:ext cx="10287000" cy="830997"/>
          </a:xfrm>
          <a:prstGeom prst="rect">
            <a:avLst/>
          </a:prstGeom>
        </p:spPr>
        <p:txBody>
          <a:bodyPr wrap="square">
            <a:spAutoFit/>
          </a:bodyPr>
          <a:lstStyle/>
          <a:p>
            <a:pPr marL="342900" indent="-342900" algn="just">
              <a:spcAft>
                <a:spcPct val="15000"/>
              </a:spcAft>
              <a:buClr>
                <a:srgbClr val="A50021"/>
              </a:buClr>
              <a:buFont typeface="Courier New" panose="02070309020205020404" pitchFamily="49" charset="0"/>
              <a:buChar char="o"/>
              <a:defRPr/>
            </a:pPr>
            <a:r>
              <a:rPr lang="en-US" altLang="en-US" sz="2400" dirty="0" err="1">
                <a:solidFill>
                  <a:srgbClr val="3333CC"/>
                </a:solidFill>
                <a:latin typeface="+mj-lt"/>
                <a:cs typeface="Times New Roman" pitchFamily="18" charset="0"/>
              </a:rPr>
              <a:t>Nguyên</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ly</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được</a:t>
            </a:r>
            <a:r>
              <a:rPr lang="en-US" altLang="en-US" sz="2400" dirty="0">
                <a:solidFill>
                  <a:srgbClr val="3333CC"/>
                </a:solidFill>
                <a:latin typeface="+mj-lt"/>
                <a:cs typeface="Times New Roman" pitchFamily="18" charset="0"/>
              </a:rPr>
              <a:t> </a:t>
            </a:r>
            <a:r>
              <a:rPr lang="en-US" altLang="en-US" sz="2400" b="1" u="sng" dirty="0" err="1">
                <a:solidFill>
                  <a:srgbClr val="C00000"/>
                </a:solidFill>
                <a:latin typeface="+mj-lt"/>
                <a:cs typeface="Times New Roman" pitchFamily="18" charset="0"/>
              </a:rPr>
              <a:t>khái</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quát</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tư</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kết</a:t>
            </a:r>
            <a:r>
              <a:rPr lang="en-US" altLang="en-US" sz="2400" b="1" u="sng" dirty="0">
                <a:solidFill>
                  <a:srgbClr val="C00000"/>
                </a:solidFill>
                <a:latin typeface="+mj-lt"/>
                <a:cs typeface="Times New Roman" pitchFamily="18" charset="0"/>
              </a:rPr>
              <a:t> quả </a:t>
            </a:r>
            <a:r>
              <a:rPr lang="en-US" altLang="en-US" sz="2400" b="1" u="sng" dirty="0" err="1">
                <a:solidFill>
                  <a:srgbClr val="C00000"/>
                </a:solidFill>
                <a:latin typeface="+mj-lt"/>
                <a:cs typeface="Times New Roman" pitchFamily="18" charset="0"/>
              </a:rPr>
              <a:t>hoạt</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động</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thực</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tiễn</a:t>
            </a:r>
            <a:r>
              <a:rPr lang="en-US" altLang="en-US" sz="2400" b="1" u="sng" dirty="0">
                <a:solidFill>
                  <a:srgbClr val="C00000"/>
                </a:solidFill>
                <a:latin typeface="+mj-lt"/>
                <a:cs typeface="Times New Roman" pitchFamily="18" charset="0"/>
              </a:rPr>
              <a:t> – </a:t>
            </a:r>
            <a:r>
              <a:rPr lang="en-US" altLang="en-US" sz="2400" b="1" u="sng" dirty="0" err="1">
                <a:solidFill>
                  <a:srgbClr val="C00000"/>
                </a:solidFill>
                <a:latin typeface="+mj-lt"/>
                <a:cs typeface="Times New Roman" pitchFamily="18" charset="0"/>
              </a:rPr>
              <a:t>nhận</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thức</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lâu</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dài</a:t>
            </a:r>
            <a:r>
              <a:rPr lang="en-US" altLang="en-US" sz="2400" b="1"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của</a:t>
            </a:r>
            <a:r>
              <a:rPr lang="en-US" altLang="en-US" sz="2400" dirty="0">
                <a:solidFill>
                  <a:srgbClr val="3333CC"/>
                </a:solidFill>
                <a:latin typeface="+mj-lt"/>
                <a:cs typeface="Times New Roman" pitchFamily="18" charset="0"/>
              </a:rPr>
              <a:t> con </a:t>
            </a:r>
            <a:r>
              <a:rPr lang="en-US" altLang="en-US" sz="2400" dirty="0" err="1">
                <a:solidFill>
                  <a:srgbClr val="3333CC"/>
                </a:solidFill>
                <a:latin typeface="+mj-lt"/>
                <a:cs typeface="Times New Roman" pitchFamily="18" charset="0"/>
              </a:rPr>
              <a:t>người</a:t>
            </a:r>
            <a:r>
              <a:rPr lang="en-US" altLang="en-US" sz="2400" dirty="0">
                <a:solidFill>
                  <a:srgbClr val="3333CC"/>
                </a:solidFill>
                <a:latin typeface="+mj-lt"/>
                <a:cs typeface="Times New Roman" pitchFamily="18" charset="0"/>
              </a:rPr>
              <a:t>.</a:t>
            </a:r>
            <a:endParaRPr lang="en-US" altLang="en-US" sz="2400" dirty="0">
              <a:solidFill>
                <a:srgbClr val="3333CC"/>
              </a:solidFill>
              <a:latin typeface="VNI-Times" pitchFamily="2" charset="0"/>
              <a:cs typeface="Times New Roman" pitchFamily="18" charset="0"/>
            </a:endParaRPr>
          </a:p>
        </p:txBody>
      </p:sp>
      <p:sp>
        <p:nvSpPr>
          <p:cNvPr id="6" name="Rectangle 5"/>
          <p:cNvSpPr/>
          <p:nvPr/>
        </p:nvSpPr>
        <p:spPr>
          <a:xfrm>
            <a:off x="889179" y="2169830"/>
            <a:ext cx="10236021" cy="757130"/>
          </a:xfrm>
          <a:prstGeom prst="rect">
            <a:avLst/>
          </a:prstGeom>
        </p:spPr>
        <p:txBody>
          <a:bodyPr wrap="square">
            <a:spAutoFit/>
          </a:bodyPr>
          <a:lstStyle/>
          <a:p>
            <a:pPr marL="342900" indent="-342900" algn="just">
              <a:lnSpc>
                <a:spcPct val="90000"/>
              </a:lnSpc>
              <a:spcAft>
                <a:spcPct val="15000"/>
              </a:spcAft>
              <a:buClr>
                <a:srgbClr val="A50021"/>
              </a:buClr>
              <a:buFont typeface="Courier New" panose="02070309020205020404" pitchFamily="49" charset="0"/>
              <a:buChar char="o"/>
              <a:defRPr/>
            </a:pPr>
            <a:r>
              <a:rPr lang="en-US" altLang="en-US" sz="2400" dirty="0" err="1">
                <a:solidFill>
                  <a:srgbClr val="3333CC"/>
                </a:solidFill>
                <a:latin typeface="+mj-lt"/>
                <a:cs typeface="Times New Roman" pitchFamily="18" charset="0"/>
              </a:rPr>
              <a:t>Nguyên</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ly</a:t>
            </a:r>
            <a:r>
              <a:rPr lang="en-US" altLang="en-US" sz="2400" dirty="0">
                <a:solidFill>
                  <a:srgbClr val="3333CC"/>
                </a:solidFill>
                <a:latin typeface="+mj-lt"/>
                <a:cs typeface="Times New Roman" pitchFamily="18" charset="0"/>
              </a:rPr>
              <a:t>́ là </a:t>
            </a:r>
            <a:r>
              <a:rPr lang="en-US" altLang="en-US" sz="2400" b="1" u="sng" dirty="0" err="1">
                <a:solidFill>
                  <a:srgbClr val="C00000"/>
                </a:solidFill>
                <a:latin typeface="+mj-lt"/>
                <a:cs typeface="Times New Roman" pitchFamily="18" charset="0"/>
              </a:rPr>
              <a:t>cơ</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sơ</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ly</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luận</a:t>
            </a:r>
            <a:r>
              <a:rPr lang="en-US" altLang="en-US" sz="2400" b="1" dirty="0">
                <a:solidFill>
                  <a:srgbClr val="C00000"/>
                </a:solidFill>
                <a:latin typeface="+mj-lt"/>
                <a:cs typeface="Times New Roman" pitchFamily="18" charset="0"/>
              </a:rPr>
              <a:t> </a:t>
            </a:r>
            <a:r>
              <a:rPr lang="en-US" altLang="en-US" sz="2400" dirty="0" err="1">
                <a:solidFill>
                  <a:srgbClr val="3333CC"/>
                </a:solidFill>
                <a:latin typeface="+mj-lt"/>
                <a:cs typeface="Times New Roman" pitchFamily="18" charset="0"/>
              </a:rPr>
              <a:t>của</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học</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thuyết</a:t>
            </a:r>
            <a:r>
              <a:rPr lang="en-US" altLang="en-US" sz="2400" dirty="0">
                <a:solidFill>
                  <a:srgbClr val="3333CC"/>
                </a:solidFill>
                <a:latin typeface="+mj-lt"/>
                <a:cs typeface="Times New Roman" pitchFamily="18" charset="0"/>
              </a:rPr>
              <a:t>, là </a:t>
            </a:r>
            <a:r>
              <a:rPr lang="en-US" altLang="en-US" sz="2400" b="1" u="sng" dirty="0" err="1">
                <a:solidFill>
                  <a:srgbClr val="C00000"/>
                </a:solidFill>
                <a:latin typeface="+mj-lt"/>
                <a:cs typeface="Times New Roman" pitchFamily="18" charset="0"/>
              </a:rPr>
              <a:t>công</a:t>
            </a:r>
            <a:r>
              <a:rPr lang="en-US" altLang="en-US" sz="2400" b="1" u="sng" dirty="0">
                <a:solidFill>
                  <a:srgbClr val="C00000"/>
                </a:solidFill>
                <a:latin typeface="+mj-lt"/>
                <a:cs typeface="Times New Roman" pitchFamily="18" charset="0"/>
              </a:rPr>
              <a:t> cụ </a:t>
            </a:r>
            <a:r>
              <a:rPr lang="en-US" altLang="en-US" sz="2400" b="1" u="sng" dirty="0" err="1">
                <a:solidFill>
                  <a:srgbClr val="C00000"/>
                </a:solidFill>
                <a:latin typeface="+mj-lt"/>
                <a:cs typeface="Times New Roman" pitchFamily="18" charset="0"/>
              </a:rPr>
              <a:t>tinh</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thần</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đê</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nhận</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thức</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va</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cải</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tạo</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thê</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giới</a:t>
            </a:r>
            <a:r>
              <a:rPr lang="en-US" altLang="en-US" sz="2400" dirty="0">
                <a:solidFill>
                  <a:srgbClr val="3333CC"/>
                </a:solidFill>
                <a:latin typeface="+mj-lt"/>
                <a:cs typeface="Times New Roman" pitchFamily="18" charset="0"/>
              </a:rPr>
              <a:t>.   </a:t>
            </a:r>
          </a:p>
        </p:txBody>
      </p:sp>
      <p:sp>
        <p:nvSpPr>
          <p:cNvPr id="7" name="Rectangle 6"/>
          <p:cNvSpPr/>
          <p:nvPr/>
        </p:nvSpPr>
        <p:spPr>
          <a:xfrm>
            <a:off x="887002" y="3061213"/>
            <a:ext cx="7883525" cy="1200329"/>
          </a:xfrm>
          <a:prstGeom prst="rect">
            <a:avLst/>
          </a:prstGeom>
        </p:spPr>
        <p:txBody>
          <a:bodyPr>
            <a:spAutoFit/>
          </a:bodyPr>
          <a:lstStyle/>
          <a:p>
            <a:pPr marL="404813" lvl="1" indent="-342900">
              <a:buFont typeface="Courier New" panose="02070309020205020404" pitchFamily="49" charset="0"/>
              <a:buChar char="o"/>
              <a:defRPr/>
            </a:pPr>
            <a:r>
              <a:rPr lang="en-US" sz="2400" dirty="0" err="1">
                <a:solidFill>
                  <a:srgbClr val="3333CC"/>
                </a:solidFill>
              </a:rPr>
              <a:t>Nguyên</a:t>
            </a:r>
            <a:r>
              <a:rPr lang="en-US" sz="2400" dirty="0">
                <a:solidFill>
                  <a:srgbClr val="3333CC"/>
                </a:solidFill>
              </a:rPr>
              <a:t> </a:t>
            </a:r>
            <a:r>
              <a:rPr lang="en-US" sz="2400" dirty="0" err="1">
                <a:solidFill>
                  <a:srgbClr val="3333CC"/>
                </a:solidFill>
              </a:rPr>
              <a:t>ly</a:t>
            </a:r>
            <a:r>
              <a:rPr lang="en-US" sz="2400" dirty="0">
                <a:solidFill>
                  <a:srgbClr val="3333CC"/>
                </a:solidFill>
              </a:rPr>
              <a:t>́ </a:t>
            </a:r>
            <a:r>
              <a:rPr lang="en-US" sz="2400" dirty="0" err="1">
                <a:solidFill>
                  <a:srgbClr val="3333CC"/>
                </a:solidFill>
              </a:rPr>
              <a:t>bao</a:t>
            </a:r>
            <a:r>
              <a:rPr lang="en-US" sz="2400" dirty="0">
                <a:solidFill>
                  <a:srgbClr val="3333CC"/>
                </a:solidFill>
              </a:rPr>
              <a:t> </a:t>
            </a:r>
            <a:r>
              <a:rPr lang="en-US" sz="2400" dirty="0" err="1">
                <a:solidFill>
                  <a:srgbClr val="3333CC"/>
                </a:solidFill>
              </a:rPr>
              <a:t>gồm</a:t>
            </a:r>
            <a:r>
              <a:rPr lang="en-US" sz="2400" dirty="0">
                <a:solidFill>
                  <a:srgbClr val="3333CC"/>
                </a:solidFill>
              </a:rPr>
              <a:t>: </a:t>
            </a:r>
          </a:p>
          <a:p>
            <a:pPr lvl="2">
              <a:defRPr/>
            </a:pPr>
            <a:r>
              <a:rPr lang="en-US" sz="2400" b="1" dirty="0" err="1">
                <a:solidFill>
                  <a:srgbClr val="FF3399"/>
                </a:solidFill>
              </a:rPr>
              <a:t>Nguyên</a:t>
            </a:r>
            <a:r>
              <a:rPr lang="en-US" sz="2400" b="1" dirty="0">
                <a:solidFill>
                  <a:srgbClr val="FF3399"/>
                </a:solidFill>
              </a:rPr>
              <a:t> </a:t>
            </a:r>
            <a:r>
              <a:rPr lang="en-US" sz="2400" b="1" dirty="0" err="1">
                <a:solidFill>
                  <a:srgbClr val="FF3399"/>
                </a:solidFill>
              </a:rPr>
              <a:t>ly</a:t>
            </a:r>
            <a:r>
              <a:rPr lang="en-US" sz="2400" b="1" dirty="0">
                <a:solidFill>
                  <a:srgbClr val="FF3399"/>
                </a:solidFill>
              </a:rPr>
              <a:t>́ </a:t>
            </a:r>
            <a:r>
              <a:rPr lang="en-US" sz="2400" b="1" dirty="0" err="1">
                <a:solidFill>
                  <a:srgbClr val="FF3399"/>
                </a:solidFill>
              </a:rPr>
              <a:t>khoa</a:t>
            </a:r>
            <a:r>
              <a:rPr lang="en-US" sz="2400" b="1" dirty="0">
                <a:solidFill>
                  <a:srgbClr val="FF3399"/>
                </a:solidFill>
              </a:rPr>
              <a:t> </a:t>
            </a:r>
            <a:r>
              <a:rPr lang="en-US" sz="2400" b="1" dirty="0" err="1">
                <a:solidFill>
                  <a:srgbClr val="FF3399"/>
                </a:solidFill>
              </a:rPr>
              <a:t>học</a:t>
            </a:r>
            <a:endParaRPr lang="en-US" sz="2400" b="1" dirty="0">
              <a:solidFill>
                <a:srgbClr val="FF3399"/>
              </a:solidFill>
            </a:endParaRPr>
          </a:p>
          <a:p>
            <a:pPr lvl="2">
              <a:defRPr/>
            </a:pPr>
            <a:r>
              <a:rPr lang="en-US" sz="2400" b="1" dirty="0" err="1">
                <a:solidFill>
                  <a:srgbClr val="FF3399"/>
                </a:solidFill>
              </a:rPr>
              <a:t>Nguyên</a:t>
            </a:r>
            <a:r>
              <a:rPr lang="en-US" sz="2400" b="1" dirty="0">
                <a:solidFill>
                  <a:srgbClr val="FF3399"/>
                </a:solidFill>
              </a:rPr>
              <a:t> </a:t>
            </a:r>
            <a:r>
              <a:rPr lang="en-US" sz="2400" b="1" dirty="0" err="1">
                <a:solidFill>
                  <a:srgbClr val="FF3399"/>
                </a:solidFill>
              </a:rPr>
              <a:t>ly</a:t>
            </a:r>
            <a:r>
              <a:rPr lang="en-US" sz="2400" b="1" dirty="0">
                <a:solidFill>
                  <a:srgbClr val="FF3399"/>
                </a:solidFill>
              </a:rPr>
              <a:t>́ </a:t>
            </a:r>
            <a:r>
              <a:rPr lang="en-US" sz="2400" b="1" dirty="0" err="1">
                <a:solidFill>
                  <a:srgbClr val="FF3399"/>
                </a:solidFill>
              </a:rPr>
              <a:t>triết</a:t>
            </a:r>
            <a:r>
              <a:rPr lang="en-US" sz="2400" b="1" dirty="0">
                <a:solidFill>
                  <a:srgbClr val="FF3399"/>
                </a:solidFill>
              </a:rPr>
              <a:t> </a:t>
            </a:r>
            <a:r>
              <a:rPr lang="en-US" sz="2400" b="1" dirty="0" err="1">
                <a:solidFill>
                  <a:srgbClr val="FF3399"/>
                </a:solidFill>
              </a:rPr>
              <a:t>học</a:t>
            </a:r>
            <a:endParaRPr lang="en-US" sz="2400" b="1" dirty="0">
              <a:solidFill>
                <a:srgbClr val="FF3399"/>
              </a:solidFill>
            </a:endParaRPr>
          </a:p>
        </p:txBody>
      </p:sp>
      <p:sp>
        <p:nvSpPr>
          <p:cNvPr id="8" name="Rectangle 7"/>
          <p:cNvSpPr/>
          <p:nvPr/>
        </p:nvSpPr>
        <p:spPr>
          <a:xfrm>
            <a:off x="533400" y="4395795"/>
            <a:ext cx="11250202" cy="1200329"/>
          </a:xfrm>
          <a:prstGeom prst="rect">
            <a:avLst/>
          </a:prstGeom>
        </p:spPr>
        <p:txBody>
          <a:bodyPr wrap="square">
            <a:spAutoFit/>
          </a:bodyPr>
          <a:lstStyle/>
          <a:p>
            <a:pPr marL="342900" indent="-342900" algn="just">
              <a:buFont typeface="Courier New" panose="02070309020205020404" pitchFamily="49" charset="0"/>
              <a:buChar char="o"/>
              <a:defRPr/>
            </a:pPr>
            <a:r>
              <a:rPr lang="en-US" sz="2400" smtClean="0">
                <a:solidFill>
                  <a:srgbClr val="3333CC"/>
                </a:solidFill>
              </a:rPr>
              <a:t>Nguyên lý triết học: là những luận điểm khái quát nhất được hình thành nhờ sự quan sát, trải nghiệm của nhiều thế hệ trong mọi lĩnh vực…phục vụ cho các hoạt động nhận thức và hoạt động thực tiễn của con người.</a:t>
            </a:r>
            <a:endParaRPr lang="en-US" sz="2400" dirty="0">
              <a:solidFill>
                <a:srgbClr val="660066"/>
              </a:solidFill>
            </a:endParaRPr>
          </a:p>
        </p:txBody>
      </p:sp>
      <p:sp>
        <p:nvSpPr>
          <p:cNvPr id="11" name="Line 7"/>
          <p:cNvSpPr>
            <a:spLocks noChangeShapeType="1"/>
          </p:cNvSpPr>
          <p:nvPr/>
        </p:nvSpPr>
        <p:spPr bwMode="auto">
          <a:xfrm>
            <a:off x="34321" y="-892378"/>
            <a:ext cx="5953783"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3" name="Group 21"/>
          <p:cNvGrpSpPr>
            <a:grpSpLocks/>
          </p:cNvGrpSpPr>
          <p:nvPr/>
        </p:nvGrpSpPr>
        <p:grpSpPr bwMode="auto">
          <a:xfrm flipV="1">
            <a:off x="3727125" y="838200"/>
            <a:ext cx="5661969" cy="0"/>
            <a:chOff x="-555" y="542"/>
            <a:chExt cx="4656" cy="0"/>
          </a:xfrm>
        </p:grpSpPr>
        <p:sp>
          <p:nvSpPr>
            <p:cNvPr id="14"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Line 8"/>
            <p:cNvSpPr>
              <a:spLocks noChangeShapeType="1"/>
            </p:cNvSpPr>
            <p:nvPr/>
          </p:nvSpPr>
          <p:spPr bwMode="auto">
            <a:xfrm>
              <a:off x="-555" y="542"/>
              <a:ext cx="46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919967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6">
                                            <p:txEl>
                                              <p:pRg st="0" end="0"/>
                                            </p:txEl>
                                          </p:spTgt>
                                        </p:tgtEl>
                                        <p:attrNameLst>
                                          <p:attrName>style.visibility</p:attrName>
                                        </p:attrNameLst>
                                      </p:cBhvr>
                                      <p:to>
                                        <p:strVal val="visible"/>
                                      </p:to>
                                    </p:set>
                                    <p:animEffect transition="in" filter="fade">
                                      <p:cBhvr>
                                        <p:cTn id="14" dur="1000"/>
                                        <p:tgtEl>
                                          <p:spTgt spid="6">
                                            <p:txEl>
                                              <p:pRg st="0" end="0"/>
                                            </p:txEl>
                                          </p:spTgt>
                                        </p:tgtEl>
                                      </p:cBhvr>
                                    </p:animEffect>
                                    <p:anim calcmode="lin" valueType="num">
                                      <p:cBhvr>
                                        <p:cTn id="15" dur="10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1000"/>
                                        <p:tgtEl>
                                          <p:spTgt spid="8"/>
                                        </p:tgtEl>
                                      </p:cBhvr>
                                    </p:animEffect>
                                    <p:anim calcmode="lin" valueType="num">
                                      <p:cBhvr>
                                        <p:cTn id="29" dur="1000" fill="hold"/>
                                        <p:tgtEl>
                                          <p:spTgt spid="8"/>
                                        </p:tgtEl>
                                        <p:attrNameLst>
                                          <p:attrName>ppt_x</p:attrName>
                                        </p:attrNameLst>
                                      </p:cBhvr>
                                      <p:tavLst>
                                        <p:tav tm="0">
                                          <p:val>
                                            <p:strVal val="#ppt_x"/>
                                          </p:val>
                                        </p:tav>
                                        <p:tav tm="100000">
                                          <p:val>
                                            <p:strVal val="#ppt_x"/>
                                          </p:val>
                                        </p:tav>
                                      </p:tavLst>
                                    </p:anim>
                                    <p:anim calcmode="lin" valueType="num">
                                      <p:cBhvr>
                                        <p:cTn id="3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296296" y="0"/>
            <a:ext cx="5895703" cy="6858000"/>
          </a:xfrm>
          <a:prstGeom prst="rect">
            <a:avLst/>
          </a:prstGeom>
        </p:spPr>
      </p:pic>
      <p:sp>
        <p:nvSpPr>
          <p:cNvPr id="3" name="Rectangle 1"/>
          <p:cNvSpPr>
            <a:spLocks noChangeArrowheads="1"/>
          </p:cNvSpPr>
          <p:nvPr/>
        </p:nvSpPr>
        <p:spPr bwMode="auto">
          <a:xfrm>
            <a:off x="2362200" y="381000"/>
            <a:ext cx="67056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kern="0" dirty="0" err="1">
                <a:solidFill>
                  <a:srgbClr val="FF0066"/>
                </a:solidFill>
                <a:latin typeface="Arial" panose="020B0604020202020204" pitchFamily="34" charset="0"/>
                <a:cs typeface="Arial" panose="020B0604020202020204" pitchFamily="34" charset="0"/>
              </a:rPr>
              <a:t>Nguyên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lý</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về</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mối</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liên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hệ</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phổ</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biến</a:t>
            </a:r>
            <a:endParaRPr lang="en-US" sz="2800" b="1" kern="0" dirty="0">
              <a:solidFill>
                <a:srgbClr val="FF0066"/>
              </a:solidFill>
              <a:latin typeface="Arial" panose="020B0604020202020204" pitchFamily="34" charset="0"/>
              <a:cs typeface="Arial" panose="020B0604020202020204" pitchFamily="34" charset="0"/>
            </a:endParaRPr>
          </a:p>
        </p:txBody>
      </p:sp>
      <p:graphicFrame>
        <p:nvGraphicFramePr>
          <p:cNvPr id="4" name="Diagram 3"/>
          <p:cNvGraphicFramePr/>
          <p:nvPr>
            <p:extLst>
              <p:ext uri="{D42A27DB-BD31-4B8C-83A1-F6EECF244321}">
                <p14:modId xmlns:p14="http://schemas.microsoft.com/office/powerpoint/2010/main" val="2433370306"/>
              </p:ext>
            </p:extLst>
          </p:nvPr>
        </p:nvGraphicFramePr>
        <p:xfrm>
          <a:off x="914400" y="1285220"/>
          <a:ext cx="8826867" cy="481078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4239274701"/>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7"/>
          <p:cNvSpPr>
            <a:spLocks noChangeArrowheads="1"/>
          </p:cNvSpPr>
          <p:nvPr/>
        </p:nvSpPr>
        <p:spPr bwMode="auto">
          <a:xfrm>
            <a:off x="3144982" y="1416051"/>
            <a:ext cx="1983188" cy="707886"/>
          </a:xfrm>
          <a:prstGeom prst="rect">
            <a:avLst/>
          </a:prstGeom>
          <a:solidFill>
            <a:schemeClr val="bg1"/>
          </a:solidFill>
          <a:ln w="9525">
            <a:solidFill>
              <a:schemeClr val="tx1"/>
            </a:solidFill>
            <a:miter lim="800000"/>
            <a:headEnd/>
            <a:tailEnd/>
          </a:ln>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a:spcBef>
                <a:spcPts val="0"/>
              </a:spcBef>
              <a:buNone/>
              <a:defRPr/>
            </a:pPr>
            <a:r>
              <a:rPr lang="en-SG" sz="2000" b="1" dirty="0">
                <a:solidFill>
                  <a:srgbClr val="3333FF"/>
                </a:solidFill>
              </a:rPr>
              <a:t>Chủ </a:t>
            </a:r>
            <a:r>
              <a:rPr lang="en-SG" sz="2000" b="1" dirty="0" err="1">
                <a:solidFill>
                  <a:srgbClr val="3333FF"/>
                </a:solidFill>
              </a:rPr>
              <a:t>nghĩa</a:t>
            </a:r>
            <a:r>
              <a:rPr lang="en-SG" sz="2000" b="1" dirty="0">
                <a:solidFill>
                  <a:srgbClr val="3333FF"/>
                </a:solidFill>
              </a:rPr>
              <a:t> </a:t>
            </a:r>
          </a:p>
          <a:p>
            <a:pPr algn="ctr">
              <a:spcBef>
                <a:spcPts val="0"/>
              </a:spcBef>
              <a:buNone/>
              <a:defRPr/>
            </a:pPr>
            <a:r>
              <a:rPr lang="en-SG" sz="2000" b="1" dirty="0" err="1">
                <a:solidFill>
                  <a:srgbClr val="3333FF"/>
                </a:solidFill>
              </a:rPr>
              <a:t>duy</a:t>
            </a:r>
            <a:r>
              <a:rPr lang="en-SG" sz="2000" b="1" dirty="0">
                <a:solidFill>
                  <a:srgbClr val="3333FF"/>
                </a:solidFill>
              </a:rPr>
              <a:t> </a:t>
            </a:r>
            <a:r>
              <a:rPr lang="en-SG" sz="2000" b="1" dirty="0" err="1">
                <a:solidFill>
                  <a:srgbClr val="3333FF"/>
                </a:solidFill>
              </a:rPr>
              <a:t>tâm</a:t>
            </a:r>
            <a:r>
              <a:rPr lang="en-SG" sz="2000" b="1" dirty="0">
                <a:solidFill>
                  <a:srgbClr val="3333FF"/>
                </a:solidFill>
              </a:rPr>
              <a:t> </a:t>
            </a:r>
            <a:endParaRPr lang="en-US" sz="2000" b="1" dirty="0">
              <a:solidFill>
                <a:srgbClr val="3333FF"/>
              </a:solidFill>
            </a:endParaRPr>
          </a:p>
        </p:txBody>
      </p:sp>
      <p:sp>
        <p:nvSpPr>
          <p:cNvPr id="4" name="Rectangle 7"/>
          <p:cNvSpPr>
            <a:spLocks noChangeArrowheads="1"/>
          </p:cNvSpPr>
          <p:nvPr/>
        </p:nvSpPr>
        <p:spPr bwMode="auto">
          <a:xfrm>
            <a:off x="5299848" y="1416051"/>
            <a:ext cx="2184270" cy="707886"/>
          </a:xfrm>
          <a:prstGeom prst="rect">
            <a:avLst/>
          </a:prstGeom>
          <a:solidFill>
            <a:schemeClr val="bg1"/>
          </a:solidFill>
          <a:ln w="9525">
            <a:solidFill>
              <a:schemeClr val="tx1"/>
            </a:solidFill>
            <a:miter lim="800000"/>
            <a:headEnd/>
            <a:tailEnd/>
          </a:ln>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defRPr/>
            </a:pPr>
            <a:r>
              <a:rPr lang="en-SG" sz="2000" b="1" dirty="0">
                <a:solidFill>
                  <a:srgbClr val="FF0000"/>
                </a:solidFill>
              </a:rPr>
              <a:t>Chủ </a:t>
            </a:r>
            <a:r>
              <a:rPr lang="en-SG" sz="2000" b="1" dirty="0" err="1">
                <a:solidFill>
                  <a:srgbClr val="FF0000"/>
                </a:solidFill>
              </a:rPr>
              <a:t>nghĩa</a:t>
            </a:r>
            <a:r>
              <a:rPr lang="en-SG" sz="2000" b="1" dirty="0">
                <a:solidFill>
                  <a:srgbClr val="FF0000"/>
                </a:solidFill>
              </a:rPr>
              <a:t> </a:t>
            </a:r>
            <a:r>
              <a:rPr lang="en-SG" sz="2000" b="1" dirty="0" err="1">
                <a:solidFill>
                  <a:srgbClr val="FF0000"/>
                </a:solidFill>
              </a:rPr>
              <a:t>duy</a:t>
            </a:r>
            <a:r>
              <a:rPr lang="en-SG" sz="2000" b="1" dirty="0">
                <a:solidFill>
                  <a:srgbClr val="FF0000"/>
                </a:solidFill>
              </a:rPr>
              <a:t> </a:t>
            </a:r>
            <a:r>
              <a:rPr lang="en-SG" sz="2000" b="1" dirty="0" err="1">
                <a:solidFill>
                  <a:srgbClr val="FF0000"/>
                </a:solidFill>
              </a:rPr>
              <a:t>vật</a:t>
            </a:r>
            <a:r>
              <a:rPr lang="en-SG" sz="2000" b="1" dirty="0">
                <a:solidFill>
                  <a:srgbClr val="FF0000"/>
                </a:solidFill>
              </a:rPr>
              <a:t> </a:t>
            </a:r>
            <a:r>
              <a:rPr lang="en-SG" sz="2000" b="1" dirty="0" err="1">
                <a:solidFill>
                  <a:srgbClr val="FF0000"/>
                </a:solidFill>
              </a:rPr>
              <a:t>siêu</a:t>
            </a:r>
            <a:r>
              <a:rPr lang="en-SG" sz="2000" b="1" dirty="0">
                <a:solidFill>
                  <a:srgbClr val="FF0000"/>
                </a:solidFill>
              </a:rPr>
              <a:t> </a:t>
            </a:r>
            <a:r>
              <a:rPr lang="en-SG" sz="2000" b="1" dirty="0" err="1">
                <a:solidFill>
                  <a:srgbClr val="FF0000"/>
                </a:solidFill>
              </a:rPr>
              <a:t>hình</a:t>
            </a:r>
            <a:endParaRPr lang="en-US" sz="2000" b="1" dirty="0">
              <a:solidFill>
                <a:srgbClr val="FF0000"/>
              </a:solidFill>
            </a:endParaRPr>
          </a:p>
        </p:txBody>
      </p:sp>
      <p:sp>
        <p:nvSpPr>
          <p:cNvPr id="5" name="Rectangle 4"/>
          <p:cNvSpPr>
            <a:spLocks noChangeArrowheads="1"/>
          </p:cNvSpPr>
          <p:nvPr/>
        </p:nvSpPr>
        <p:spPr bwMode="auto">
          <a:xfrm>
            <a:off x="7701944" y="1429906"/>
            <a:ext cx="2029568" cy="707886"/>
          </a:xfrm>
          <a:prstGeom prst="rect">
            <a:avLst/>
          </a:prstGeom>
          <a:solidFill>
            <a:schemeClr val="bg1"/>
          </a:solidFill>
          <a:ln w="9525">
            <a:solidFill>
              <a:schemeClr val="tx1"/>
            </a:solidFill>
            <a:miter lim="800000"/>
            <a:headEnd/>
            <a:tailEnd/>
          </a:ln>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defRPr/>
            </a:pPr>
            <a:r>
              <a:rPr lang="en-SG" sz="2000" b="1" dirty="0">
                <a:solidFill>
                  <a:srgbClr val="00B050"/>
                </a:solidFill>
              </a:rPr>
              <a:t>Chủ </a:t>
            </a:r>
            <a:r>
              <a:rPr lang="en-SG" sz="2000" b="1" dirty="0" err="1">
                <a:solidFill>
                  <a:srgbClr val="00B050"/>
                </a:solidFill>
              </a:rPr>
              <a:t>nghĩa</a:t>
            </a:r>
            <a:r>
              <a:rPr lang="en-SG" sz="2000" b="1" dirty="0">
                <a:solidFill>
                  <a:srgbClr val="00B050"/>
                </a:solidFill>
              </a:rPr>
              <a:t> </a:t>
            </a:r>
            <a:r>
              <a:rPr lang="en-SG" sz="2000" b="1" dirty="0" err="1">
                <a:solidFill>
                  <a:srgbClr val="00B050"/>
                </a:solidFill>
              </a:rPr>
              <a:t>duy</a:t>
            </a:r>
            <a:r>
              <a:rPr lang="en-SG" sz="2000" b="1" dirty="0">
                <a:solidFill>
                  <a:srgbClr val="00B050"/>
                </a:solidFill>
              </a:rPr>
              <a:t> </a:t>
            </a:r>
            <a:r>
              <a:rPr lang="en-SG" sz="2000" b="1" dirty="0" err="1">
                <a:solidFill>
                  <a:srgbClr val="00B050"/>
                </a:solidFill>
              </a:rPr>
              <a:t>vật</a:t>
            </a:r>
            <a:r>
              <a:rPr lang="en-SG" sz="2000" b="1" dirty="0">
                <a:solidFill>
                  <a:srgbClr val="00B050"/>
                </a:solidFill>
              </a:rPr>
              <a:t> </a:t>
            </a:r>
            <a:r>
              <a:rPr lang="en-SG" sz="2000" b="1" dirty="0" err="1">
                <a:solidFill>
                  <a:srgbClr val="00B050"/>
                </a:solidFill>
              </a:rPr>
              <a:t>biện</a:t>
            </a:r>
            <a:r>
              <a:rPr lang="en-SG" sz="2000" b="1" dirty="0">
                <a:solidFill>
                  <a:srgbClr val="00B050"/>
                </a:solidFill>
              </a:rPr>
              <a:t> </a:t>
            </a:r>
            <a:r>
              <a:rPr lang="en-SG" sz="2000" b="1" dirty="0" err="1">
                <a:solidFill>
                  <a:srgbClr val="00B050"/>
                </a:solidFill>
              </a:rPr>
              <a:t>chứng</a:t>
            </a:r>
            <a:endParaRPr lang="en-US" sz="2000" b="1" dirty="0">
              <a:solidFill>
                <a:srgbClr val="00B050"/>
              </a:solidFill>
            </a:endParaRPr>
          </a:p>
        </p:txBody>
      </p:sp>
      <p:sp>
        <p:nvSpPr>
          <p:cNvPr id="6" name="Rectangle 5"/>
          <p:cNvSpPr/>
          <p:nvPr/>
        </p:nvSpPr>
        <p:spPr bwMode="auto">
          <a:xfrm>
            <a:off x="3142283" y="3532118"/>
            <a:ext cx="1985887" cy="2259082"/>
          </a:xfrm>
          <a:prstGeom prst="rect">
            <a:avLst/>
          </a:prstGeom>
          <a:solidFill>
            <a:schemeClr val="bg1"/>
          </a:solidFill>
          <a:ln w="9525" cap="flat" cmpd="sng" algn="ctr">
            <a:solidFill>
              <a:schemeClr val="tx1"/>
            </a:solidFill>
            <a:prstDash val="solid"/>
            <a:round/>
            <a:headEnd type="none" w="med" len="med"/>
            <a:tailEnd type="none" w="med" len="med"/>
          </a:ln>
          <a:effectLst/>
        </p:spPr>
        <p:txBody>
          <a:bodyPr/>
          <a:lstStyle/>
          <a:p>
            <a:pPr algn="ctr">
              <a:defRPr/>
            </a:pPr>
            <a:r>
              <a:rPr lang="en-US" sz="2000" b="1" dirty="0" err="1">
                <a:solidFill>
                  <a:srgbClr val="CC0066"/>
                </a:solidFill>
                <a:latin typeface="Arial" panose="020B0604020202020204" pitchFamily="34" charset="0"/>
                <a:cs typeface="Arial" panose="020B0604020202020204" pitchFamily="34" charset="0"/>
              </a:rPr>
              <a:t>Thừa</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nhận</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có</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mối</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liên</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hệ</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phổ</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biến</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nhưng</a:t>
            </a:r>
            <a:r>
              <a:rPr lang="en-US" sz="2000" dirty="0">
                <a:solidFill>
                  <a:srgbClr val="000066"/>
                </a:solidFill>
                <a:latin typeface="Arial" panose="020B0604020202020204" pitchFamily="34" charset="0"/>
                <a:cs typeface="Arial" panose="020B0604020202020204" pitchFamily="34" charset="0"/>
              </a:rPr>
              <a:t> do </a:t>
            </a:r>
            <a:r>
              <a:rPr lang="en-US" sz="2000" dirty="0" err="1">
                <a:solidFill>
                  <a:srgbClr val="000066"/>
                </a:solidFill>
                <a:latin typeface="Arial" panose="020B0604020202020204" pitchFamily="34" charset="0"/>
                <a:cs typeface="Arial" panose="020B0604020202020204" pitchFamily="34" charset="0"/>
              </a:rPr>
              <a:t>thần</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linh</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thượng</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đế</a:t>
            </a:r>
            <a:r>
              <a:rPr lang="en-US" sz="2000" dirty="0">
                <a:solidFill>
                  <a:srgbClr val="000066"/>
                </a:solidFill>
                <a:latin typeface="Arial" panose="020B0604020202020204" pitchFamily="34" charset="0"/>
                <a:cs typeface="Arial" panose="020B0604020202020204" pitchFamily="34" charset="0"/>
              </a:rPr>
              <a:t>, “ý </a:t>
            </a:r>
            <a:r>
              <a:rPr lang="en-US" sz="2000" dirty="0" err="1">
                <a:solidFill>
                  <a:srgbClr val="000066"/>
                </a:solidFill>
                <a:latin typeface="Arial" panose="020B0604020202020204" pitchFamily="34" charset="0"/>
                <a:cs typeface="Arial" panose="020B0604020202020204" pitchFamily="34" charset="0"/>
              </a:rPr>
              <a:t>niệm</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tuyệt</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đối</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sinh</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ra.</a:t>
            </a:r>
            <a:endParaRPr lang="en-US" sz="2000" dirty="0">
              <a:solidFill>
                <a:srgbClr val="000066"/>
              </a:solidFill>
              <a:latin typeface="Arial" panose="020B0604020202020204" pitchFamily="34" charset="0"/>
              <a:cs typeface="Arial" panose="020B0604020202020204" pitchFamily="34" charset="0"/>
            </a:endParaRPr>
          </a:p>
        </p:txBody>
      </p:sp>
      <p:sp>
        <p:nvSpPr>
          <p:cNvPr id="7" name="Rectangle 6"/>
          <p:cNvSpPr/>
          <p:nvPr/>
        </p:nvSpPr>
        <p:spPr bwMode="auto">
          <a:xfrm>
            <a:off x="5299848" y="3532117"/>
            <a:ext cx="2152932" cy="2259083"/>
          </a:xfrm>
          <a:prstGeom prst="rect">
            <a:avLst/>
          </a:prstGeom>
          <a:solidFill>
            <a:schemeClr val="bg1"/>
          </a:solidFill>
          <a:ln w="9525" cap="flat" cmpd="sng" algn="ctr">
            <a:solidFill>
              <a:schemeClr val="tx1"/>
            </a:solidFill>
            <a:prstDash val="solid"/>
            <a:round/>
            <a:headEnd type="none" w="med" len="med"/>
            <a:tailEnd type="none" w="med" len="med"/>
          </a:ln>
          <a:effectLst/>
        </p:spPr>
        <p:txBody>
          <a:bodyPr/>
          <a:lstStyle/>
          <a:p>
            <a:pPr algn="ctr">
              <a:defRPr/>
            </a:pPr>
            <a:r>
              <a:rPr lang="en-US" sz="2000" dirty="0" err="1">
                <a:solidFill>
                  <a:srgbClr val="000066"/>
                </a:solidFill>
                <a:latin typeface="Arial" panose="020B0604020202020204" pitchFamily="34" charset="0"/>
                <a:cs typeface="Arial" panose="020B0604020202020204" pitchFamily="34" charset="0"/>
              </a:rPr>
              <a:t>Sự</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vật</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hiện</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tượng</a:t>
            </a:r>
            <a:r>
              <a:rPr lang="en-US" sz="2000" dirty="0">
                <a:solidFill>
                  <a:srgbClr val="000066"/>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tồn</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tại</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một</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cách</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cô</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lập</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tách</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rời</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nhau</a:t>
            </a:r>
            <a:endParaRPr lang="en-US" sz="2000" b="1" dirty="0">
              <a:solidFill>
                <a:srgbClr val="00B050"/>
              </a:solidFill>
              <a:latin typeface="Arial" panose="020B0604020202020204" pitchFamily="34" charset="0"/>
              <a:cs typeface="Arial" panose="020B0604020202020204" pitchFamily="34" charset="0"/>
            </a:endParaRPr>
          </a:p>
        </p:txBody>
      </p:sp>
      <p:sp>
        <p:nvSpPr>
          <p:cNvPr id="8" name="Rectangle 7"/>
          <p:cNvSpPr/>
          <p:nvPr/>
        </p:nvSpPr>
        <p:spPr bwMode="auto">
          <a:xfrm>
            <a:off x="7701944" y="3515020"/>
            <a:ext cx="2889856" cy="2276180"/>
          </a:xfrm>
          <a:prstGeom prst="rect">
            <a:avLst/>
          </a:prstGeom>
          <a:solidFill>
            <a:schemeClr val="bg1"/>
          </a:solidFill>
          <a:ln w="9525" cap="flat" cmpd="sng" algn="ctr">
            <a:solidFill>
              <a:schemeClr val="tx1"/>
            </a:solidFill>
            <a:prstDash val="solid"/>
            <a:round/>
            <a:headEnd type="none" w="med" len="med"/>
            <a:tailEnd type="none" w="med" len="med"/>
          </a:ln>
          <a:effectLst/>
        </p:spPr>
        <p:txBody>
          <a:bodyPr/>
          <a:lstStyle/>
          <a:p>
            <a:pPr algn="ctr">
              <a:defRPr/>
            </a:pPr>
            <a:r>
              <a:rPr lang="en-SG" sz="2000" dirty="0" err="1">
                <a:solidFill>
                  <a:srgbClr val="000066"/>
                </a:solidFill>
                <a:latin typeface="Arial" panose="020B0604020202020204" pitchFamily="34" charset="0"/>
                <a:cs typeface="Arial" panose="020B0604020202020204" pitchFamily="34" charset="0"/>
              </a:rPr>
              <a:t>Thế</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giới</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thống</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nhất</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với</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nhau</a:t>
            </a:r>
            <a:r>
              <a:rPr lang="en-SG" sz="2000" dirty="0">
                <a:solidFill>
                  <a:srgbClr val="000066"/>
                </a:solidFill>
                <a:latin typeface="Arial" panose="020B0604020202020204" pitchFamily="34" charset="0"/>
                <a:cs typeface="Arial" panose="020B0604020202020204" pitchFamily="34" charset="0"/>
              </a:rPr>
              <a:t> ở </a:t>
            </a:r>
            <a:r>
              <a:rPr lang="en-SG" sz="2000" dirty="0" err="1">
                <a:solidFill>
                  <a:srgbClr val="000066"/>
                </a:solidFill>
                <a:latin typeface="Arial" panose="020B0604020202020204" pitchFamily="34" charset="0"/>
                <a:cs typeface="Arial" panose="020B0604020202020204" pitchFamily="34" charset="0"/>
              </a:rPr>
              <a:t>tính</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vật</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chất</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nên</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giữa</a:t>
            </a:r>
            <a:r>
              <a:rPr lang="en-SG" sz="2000" dirty="0">
                <a:solidFill>
                  <a:srgbClr val="000066"/>
                </a:solidFill>
                <a:latin typeface="Arial" panose="020B0604020202020204" pitchFamily="34" charset="0"/>
                <a:cs typeface="Arial" panose="020B0604020202020204" pitchFamily="34" charset="0"/>
              </a:rPr>
              <a:t> </a:t>
            </a:r>
            <a:r>
              <a:rPr lang="en-SG" sz="2000" dirty="0" err="1">
                <a:solidFill>
                  <a:srgbClr val="000066"/>
                </a:solidFill>
                <a:latin typeface="Arial" panose="020B0604020202020204" pitchFamily="34" charset="0"/>
                <a:cs typeface="Arial" panose="020B0604020202020204" pitchFamily="34" charset="0"/>
              </a:rPr>
              <a:t>chúng</a:t>
            </a:r>
            <a:r>
              <a:rPr lang="en-SG" sz="2000" dirty="0">
                <a:solidFill>
                  <a:srgbClr val="000066"/>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tất</a:t>
            </a:r>
            <a:r>
              <a:rPr lang="en-SG" sz="2000" b="1" dirty="0">
                <a:solidFill>
                  <a:srgbClr val="FF0000"/>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yếu</a:t>
            </a:r>
            <a:r>
              <a:rPr lang="en-SG" sz="2000" b="1" dirty="0">
                <a:solidFill>
                  <a:srgbClr val="FF0000"/>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phải</a:t>
            </a:r>
            <a:r>
              <a:rPr lang="en-SG" sz="2000" b="1" dirty="0">
                <a:solidFill>
                  <a:srgbClr val="FF0000"/>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có</a:t>
            </a:r>
            <a:r>
              <a:rPr lang="en-SG" sz="2000" b="1" dirty="0">
                <a:solidFill>
                  <a:srgbClr val="FF0000"/>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mối</a:t>
            </a:r>
            <a:r>
              <a:rPr lang="en-SG" sz="2000" b="1" dirty="0">
                <a:solidFill>
                  <a:srgbClr val="FF0000"/>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liên</a:t>
            </a:r>
            <a:r>
              <a:rPr lang="en-SG" sz="2000" b="1" dirty="0">
                <a:solidFill>
                  <a:srgbClr val="FF0000"/>
                </a:solidFill>
                <a:latin typeface="Arial" panose="020B0604020202020204" pitchFamily="34" charset="0"/>
                <a:cs typeface="Arial" panose="020B0604020202020204" pitchFamily="34" charset="0"/>
              </a:rPr>
              <a:t> </a:t>
            </a:r>
            <a:r>
              <a:rPr lang="en-SG" sz="2000" b="1" dirty="0" err="1">
                <a:solidFill>
                  <a:srgbClr val="FF0000"/>
                </a:solidFill>
                <a:latin typeface="Arial" panose="020B0604020202020204" pitchFamily="34" charset="0"/>
                <a:cs typeface="Arial" panose="020B0604020202020204" pitchFamily="34" charset="0"/>
              </a:rPr>
              <a:t>hệ</a:t>
            </a:r>
            <a:endParaRPr kumimoji="1" lang="en-US" sz="2000" b="1" dirty="0">
              <a:solidFill>
                <a:srgbClr val="FF0000"/>
              </a:solidFill>
              <a:latin typeface="Arial" panose="020B0604020202020204" pitchFamily="34" charset="0"/>
              <a:cs typeface="Arial" panose="020B0604020202020204" pitchFamily="34" charset="0"/>
            </a:endParaRPr>
          </a:p>
        </p:txBody>
      </p:sp>
      <p:cxnSp>
        <p:nvCxnSpPr>
          <p:cNvPr id="9" name="Straight Arrow Connector 8"/>
          <p:cNvCxnSpPr/>
          <p:nvPr/>
        </p:nvCxnSpPr>
        <p:spPr>
          <a:xfrm>
            <a:off x="4267200" y="2137792"/>
            <a:ext cx="0" cy="136525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a:off x="6400800" y="2137792"/>
            <a:ext cx="0" cy="140811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2" name="Rectangle 1"/>
          <p:cNvSpPr>
            <a:spLocks noChangeArrowheads="1"/>
          </p:cNvSpPr>
          <p:nvPr/>
        </p:nvSpPr>
        <p:spPr bwMode="auto">
          <a:xfrm>
            <a:off x="3080293" y="351993"/>
            <a:ext cx="67056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kern="0" dirty="0" err="1">
                <a:solidFill>
                  <a:srgbClr val="FF0066"/>
                </a:solidFill>
                <a:latin typeface="Arial" panose="020B0604020202020204" pitchFamily="34" charset="0"/>
                <a:cs typeface="Arial" panose="020B0604020202020204" pitchFamily="34" charset="0"/>
              </a:rPr>
              <a:t>Nguyên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lý</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về</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mối</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liên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hệ</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phổ</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biến</a:t>
            </a:r>
            <a:endParaRPr lang="en-US" sz="2800" b="1" kern="0" dirty="0">
              <a:solidFill>
                <a:srgbClr val="FF0066"/>
              </a:solidFill>
              <a:latin typeface="Arial" panose="020B0604020202020204" pitchFamily="34" charset="0"/>
              <a:cs typeface="Arial" panose="020B0604020202020204" pitchFamily="34" charset="0"/>
            </a:endParaRPr>
          </a:p>
        </p:txBody>
      </p:sp>
      <p:cxnSp>
        <p:nvCxnSpPr>
          <p:cNvPr id="27" name="Straight Arrow Connector 26"/>
          <p:cNvCxnSpPr/>
          <p:nvPr/>
        </p:nvCxnSpPr>
        <p:spPr>
          <a:xfrm>
            <a:off x="8839200" y="2137792"/>
            <a:ext cx="0" cy="140811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9913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p:cTn id="21" dur="500" fill="hold"/>
                                        <p:tgtEl>
                                          <p:spTgt spid="5"/>
                                        </p:tgtEl>
                                        <p:attrNameLst>
                                          <p:attrName>ppt_w</p:attrName>
                                        </p:attrNameLst>
                                      </p:cBhvr>
                                      <p:tavLst>
                                        <p:tav tm="0">
                                          <p:val>
                                            <p:fltVal val="0"/>
                                          </p:val>
                                        </p:tav>
                                        <p:tav tm="100000">
                                          <p:val>
                                            <p:strVal val="#ppt_w"/>
                                          </p:val>
                                        </p:tav>
                                      </p:tavLst>
                                    </p:anim>
                                    <p:anim calcmode="lin" valueType="num">
                                      <p:cBhvr>
                                        <p:cTn id="22" dur="500" fill="hold"/>
                                        <p:tgtEl>
                                          <p:spTgt spid="5"/>
                                        </p:tgtEl>
                                        <p:attrNameLst>
                                          <p:attrName>ppt_h</p:attrName>
                                        </p:attrNameLst>
                                      </p:cBhvr>
                                      <p:tavLst>
                                        <p:tav tm="0">
                                          <p:val>
                                            <p:fltVal val="0"/>
                                          </p:val>
                                        </p:tav>
                                        <p:tav tm="100000">
                                          <p:val>
                                            <p:strVal val="#ppt_h"/>
                                          </p:val>
                                        </p:tav>
                                      </p:tavLst>
                                    </p:anim>
                                    <p:animEffect transition="in" filter="fade">
                                      <p:cBhvr>
                                        <p:cTn id="23" dur="500"/>
                                        <p:tgtEl>
                                          <p:spTgt spid="5"/>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 calcmode="lin" valueType="num">
                                      <p:cBhvr>
                                        <p:cTn id="28" dur="500" fill="hold"/>
                                        <p:tgtEl>
                                          <p:spTgt spid="9"/>
                                        </p:tgtEl>
                                        <p:attrNameLst>
                                          <p:attrName>ppt_w</p:attrName>
                                        </p:attrNameLst>
                                      </p:cBhvr>
                                      <p:tavLst>
                                        <p:tav tm="0">
                                          <p:val>
                                            <p:fltVal val="0"/>
                                          </p:val>
                                        </p:tav>
                                        <p:tav tm="100000">
                                          <p:val>
                                            <p:strVal val="#ppt_w"/>
                                          </p:val>
                                        </p:tav>
                                      </p:tavLst>
                                    </p:anim>
                                    <p:anim calcmode="lin" valueType="num">
                                      <p:cBhvr>
                                        <p:cTn id="29" dur="500" fill="hold"/>
                                        <p:tgtEl>
                                          <p:spTgt spid="9"/>
                                        </p:tgtEl>
                                        <p:attrNameLst>
                                          <p:attrName>ppt_h</p:attrName>
                                        </p:attrNameLst>
                                      </p:cBhvr>
                                      <p:tavLst>
                                        <p:tav tm="0">
                                          <p:val>
                                            <p:fltVal val="0"/>
                                          </p:val>
                                        </p:tav>
                                        <p:tav tm="100000">
                                          <p:val>
                                            <p:strVal val="#ppt_h"/>
                                          </p:val>
                                        </p:tav>
                                      </p:tavLst>
                                    </p:anim>
                                    <p:animEffect transition="in" filter="fad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1000"/>
                                        <p:tgtEl>
                                          <p:spTgt spid="6"/>
                                        </p:tgtEl>
                                      </p:cBhvr>
                                    </p:animEffect>
                                    <p:anim calcmode="lin" valueType="num">
                                      <p:cBhvr>
                                        <p:cTn id="36" dur="1000" fill="hold"/>
                                        <p:tgtEl>
                                          <p:spTgt spid="6"/>
                                        </p:tgtEl>
                                        <p:attrNameLst>
                                          <p:attrName>ppt_x</p:attrName>
                                        </p:attrNameLst>
                                      </p:cBhvr>
                                      <p:tavLst>
                                        <p:tav tm="0">
                                          <p:val>
                                            <p:strVal val="#ppt_x"/>
                                          </p:val>
                                        </p:tav>
                                        <p:tav tm="100000">
                                          <p:val>
                                            <p:strVal val="#ppt_x"/>
                                          </p:val>
                                        </p:tav>
                                      </p:tavLst>
                                    </p:anim>
                                    <p:anim calcmode="lin" valueType="num">
                                      <p:cBhvr>
                                        <p:cTn id="3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p:cTn id="42" dur="500" fill="hold"/>
                                        <p:tgtEl>
                                          <p:spTgt spid="10"/>
                                        </p:tgtEl>
                                        <p:attrNameLst>
                                          <p:attrName>ppt_w</p:attrName>
                                        </p:attrNameLst>
                                      </p:cBhvr>
                                      <p:tavLst>
                                        <p:tav tm="0">
                                          <p:val>
                                            <p:fltVal val="0"/>
                                          </p:val>
                                        </p:tav>
                                        <p:tav tm="100000">
                                          <p:val>
                                            <p:strVal val="#ppt_w"/>
                                          </p:val>
                                        </p:tav>
                                      </p:tavLst>
                                    </p:anim>
                                    <p:anim calcmode="lin" valueType="num">
                                      <p:cBhvr>
                                        <p:cTn id="43" dur="500" fill="hold"/>
                                        <p:tgtEl>
                                          <p:spTgt spid="10"/>
                                        </p:tgtEl>
                                        <p:attrNameLst>
                                          <p:attrName>ppt_h</p:attrName>
                                        </p:attrNameLst>
                                      </p:cBhvr>
                                      <p:tavLst>
                                        <p:tav tm="0">
                                          <p:val>
                                            <p:fltVal val="0"/>
                                          </p:val>
                                        </p:tav>
                                        <p:tav tm="100000">
                                          <p:val>
                                            <p:strVal val="#ppt_h"/>
                                          </p:val>
                                        </p:tav>
                                      </p:tavLst>
                                    </p:anim>
                                    <p:animEffect transition="in" filter="fade">
                                      <p:cBhvr>
                                        <p:cTn id="44" dur="500"/>
                                        <p:tgtEl>
                                          <p:spTgt spid="10"/>
                                        </p:tgtEl>
                                      </p:cBhvr>
                                    </p:animEffect>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fade">
                                      <p:cBhvr>
                                        <p:cTn id="49" dur="1000"/>
                                        <p:tgtEl>
                                          <p:spTgt spid="7"/>
                                        </p:tgtEl>
                                      </p:cBhvr>
                                    </p:animEffect>
                                    <p:anim calcmode="lin" valueType="num">
                                      <p:cBhvr>
                                        <p:cTn id="50" dur="1000" fill="hold"/>
                                        <p:tgtEl>
                                          <p:spTgt spid="7"/>
                                        </p:tgtEl>
                                        <p:attrNameLst>
                                          <p:attrName>ppt_x</p:attrName>
                                        </p:attrNameLst>
                                      </p:cBhvr>
                                      <p:tavLst>
                                        <p:tav tm="0">
                                          <p:val>
                                            <p:strVal val="#ppt_x"/>
                                          </p:val>
                                        </p:tav>
                                        <p:tav tm="100000">
                                          <p:val>
                                            <p:strVal val="#ppt_x"/>
                                          </p:val>
                                        </p:tav>
                                      </p:tavLst>
                                    </p:anim>
                                    <p:anim calcmode="lin" valueType="num">
                                      <p:cBhvr>
                                        <p:cTn id="5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8"/>
                                        </p:tgtEl>
                                        <p:attrNameLst>
                                          <p:attrName>style.visibility</p:attrName>
                                        </p:attrNameLst>
                                      </p:cBhvr>
                                      <p:to>
                                        <p:strVal val="visible"/>
                                      </p:to>
                                    </p:set>
                                    <p:animEffect transition="in" filter="fade">
                                      <p:cBhvr>
                                        <p:cTn id="56" dur="1000"/>
                                        <p:tgtEl>
                                          <p:spTgt spid="8"/>
                                        </p:tgtEl>
                                      </p:cBhvr>
                                    </p:animEffect>
                                    <p:anim calcmode="lin" valueType="num">
                                      <p:cBhvr>
                                        <p:cTn id="57" dur="1000" fill="hold"/>
                                        <p:tgtEl>
                                          <p:spTgt spid="8"/>
                                        </p:tgtEl>
                                        <p:attrNameLst>
                                          <p:attrName>ppt_x</p:attrName>
                                        </p:attrNameLst>
                                      </p:cBhvr>
                                      <p:tavLst>
                                        <p:tav tm="0">
                                          <p:val>
                                            <p:strVal val="#ppt_x"/>
                                          </p:val>
                                        </p:tav>
                                        <p:tav tm="100000">
                                          <p:val>
                                            <p:strVal val="#ppt_x"/>
                                          </p:val>
                                        </p:tav>
                                      </p:tavLst>
                                    </p:anim>
                                    <p:anim calcmode="lin" valueType="num">
                                      <p:cBhvr>
                                        <p:cTn id="5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27"/>
                                        </p:tgtEl>
                                        <p:attrNameLst>
                                          <p:attrName>style.visibility</p:attrName>
                                        </p:attrNameLst>
                                      </p:cBhvr>
                                      <p:to>
                                        <p:strVal val="visible"/>
                                      </p:to>
                                    </p:set>
                                    <p:anim calcmode="lin" valueType="num">
                                      <p:cBhvr>
                                        <p:cTn id="63" dur="500" fill="hold"/>
                                        <p:tgtEl>
                                          <p:spTgt spid="27"/>
                                        </p:tgtEl>
                                        <p:attrNameLst>
                                          <p:attrName>ppt_w</p:attrName>
                                        </p:attrNameLst>
                                      </p:cBhvr>
                                      <p:tavLst>
                                        <p:tav tm="0">
                                          <p:val>
                                            <p:fltVal val="0"/>
                                          </p:val>
                                        </p:tav>
                                        <p:tav tm="100000">
                                          <p:val>
                                            <p:strVal val="#ppt_w"/>
                                          </p:val>
                                        </p:tav>
                                      </p:tavLst>
                                    </p:anim>
                                    <p:anim calcmode="lin" valueType="num">
                                      <p:cBhvr>
                                        <p:cTn id="64" dur="500" fill="hold"/>
                                        <p:tgtEl>
                                          <p:spTgt spid="27"/>
                                        </p:tgtEl>
                                        <p:attrNameLst>
                                          <p:attrName>ppt_h</p:attrName>
                                        </p:attrNameLst>
                                      </p:cBhvr>
                                      <p:tavLst>
                                        <p:tav tm="0">
                                          <p:val>
                                            <p:fltVal val="0"/>
                                          </p:val>
                                        </p:tav>
                                        <p:tav tm="100000">
                                          <p:val>
                                            <p:strVal val="#ppt_h"/>
                                          </p:val>
                                        </p:tav>
                                      </p:tavLst>
                                    </p:anim>
                                    <p:animEffect transition="in" filter="fade">
                                      <p:cBhvr>
                                        <p:cTn id="65"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862945" y="0"/>
            <a:ext cx="7315200" cy="6858000"/>
          </a:xfrm>
          <a:prstGeom prst="rect">
            <a:avLst/>
          </a:prstGeom>
        </p:spPr>
      </p:pic>
      <p:sp>
        <p:nvSpPr>
          <p:cNvPr id="3" name="Rectangle 2"/>
          <p:cNvSpPr/>
          <p:nvPr/>
        </p:nvSpPr>
        <p:spPr>
          <a:xfrm>
            <a:off x="1983820" y="953522"/>
            <a:ext cx="8458200" cy="523220"/>
          </a:xfrm>
          <a:prstGeom prst="rect">
            <a:avLst/>
          </a:prstGeom>
        </p:spPr>
        <p:txBody>
          <a:bodyPr wrap="square">
            <a:spAutoFit/>
          </a:bodyPr>
          <a:lstStyle/>
          <a:p>
            <a:pPr marL="457200" indent="-457200" algn="l">
              <a:buFont typeface="Wingdings" panose="05000000000000000000" pitchFamily="2" charset="2"/>
              <a:buChar char="v"/>
              <a:defRPr/>
            </a:pPr>
            <a:r>
              <a:rPr lang="en-US" sz="2800" b="1" dirty="0">
                <a:solidFill>
                  <a:srgbClr val="C00000"/>
                </a:solidFill>
              </a:rPr>
              <a:t> </a:t>
            </a:r>
            <a:r>
              <a:rPr lang="en-US" sz="2800" b="1" dirty="0" err="1">
                <a:solidFill>
                  <a:srgbClr val="C00000"/>
                </a:solidFill>
              </a:rPr>
              <a:t>Khái</a:t>
            </a:r>
            <a:r>
              <a:rPr lang="en-US" sz="2800" b="1" dirty="0">
                <a:solidFill>
                  <a:srgbClr val="C00000"/>
                </a:solidFill>
              </a:rPr>
              <a:t> </a:t>
            </a:r>
            <a:r>
              <a:rPr lang="en-US" sz="2800" b="1" dirty="0" err="1">
                <a:solidFill>
                  <a:srgbClr val="C00000"/>
                </a:solidFill>
              </a:rPr>
              <a:t>niệm</a:t>
            </a:r>
            <a:r>
              <a:rPr lang="en-US" sz="2800" b="1" dirty="0">
                <a:solidFill>
                  <a:srgbClr val="C00000"/>
                </a:solidFill>
              </a:rPr>
              <a:t> </a:t>
            </a:r>
            <a:r>
              <a:rPr lang="en-US" sz="2800" b="1" dirty="0" err="1">
                <a:solidFill>
                  <a:srgbClr val="C00000"/>
                </a:solidFill>
              </a:rPr>
              <a:t>về</a:t>
            </a:r>
            <a:r>
              <a:rPr lang="en-US" sz="2800" b="1" dirty="0">
                <a:solidFill>
                  <a:srgbClr val="C00000"/>
                </a:solidFill>
              </a:rPr>
              <a:t> </a:t>
            </a:r>
            <a:r>
              <a:rPr lang="en-US" sz="2800" b="1" dirty="0" err="1">
                <a:solidFill>
                  <a:srgbClr val="C00000"/>
                </a:solidFill>
              </a:rPr>
              <a:t>mối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hệ</a:t>
            </a:r>
            <a:r>
              <a:rPr lang="en-US" sz="2800" b="1" dirty="0">
                <a:solidFill>
                  <a:srgbClr val="C00000"/>
                </a:solidFill>
              </a:rPr>
              <a:t>, </a:t>
            </a:r>
            <a:r>
              <a:rPr lang="en-US" sz="2800" b="1" dirty="0" err="1">
                <a:solidFill>
                  <a:srgbClr val="C00000"/>
                </a:solidFill>
              </a:rPr>
              <a:t>mối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phổ</a:t>
            </a:r>
            <a:r>
              <a:rPr lang="en-US" sz="2800" b="1" dirty="0">
                <a:solidFill>
                  <a:srgbClr val="C00000"/>
                </a:solidFill>
              </a:rPr>
              <a:t> </a:t>
            </a:r>
            <a:r>
              <a:rPr lang="en-US" sz="2800" b="1" dirty="0" err="1">
                <a:solidFill>
                  <a:srgbClr val="C00000"/>
                </a:solidFill>
              </a:rPr>
              <a:t>biến</a:t>
            </a:r>
            <a:endParaRPr lang="en-US" sz="2800" b="1" dirty="0">
              <a:solidFill>
                <a:srgbClr val="C00000"/>
              </a:solidFill>
            </a:endParaRPr>
          </a:p>
        </p:txBody>
      </p:sp>
      <p:sp>
        <p:nvSpPr>
          <p:cNvPr id="4" name="Rectangle 3"/>
          <p:cNvSpPr/>
          <p:nvPr/>
        </p:nvSpPr>
        <p:spPr>
          <a:xfrm>
            <a:off x="3537808" y="1452556"/>
            <a:ext cx="4025461" cy="523220"/>
          </a:xfrm>
          <a:prstGeom prst="rect">
            <a:avLst/>
          </a:prstGeom>
        </p:spPr>
        <p:txBody>
          <a:bodyPr wrap="none">
            <a:spAutoFit/>
          </a:bodyPr>
          <a:lstStyle/>
          <a:p>
            <a:pPr marL="457200" indent="-457200">
              <a:buFont typeface="Wingdings" panose="05000000000000000000" pitchFamily="2" charset="2"/>
              <a:buChar char="Ø"/>
              <a:defRPr/>
            </a:pPr>
            <a:r>
              <a:rPr lang="en-US" sz="2800" b="1" i="1" dirty="0" err="1">
                <a:solidFill>
                  <a:srgbClr val="006600"/>
                </a:solidFill>
                <a:latin typeface="Times New Roman" panose="02020603050405020304" pitchFamily="18" charset="0"/>
                <a:cs typeface="Times New Roman" panose="02020603050405020304" pitchFamily="18" charset="0"/>
              </a:rPr>
              <a:t>Khái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niệm</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mối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liên</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hệ</a:t>
            </a:r>
            <a:r>
              <a:rPr lang="en-US" sz="2800" b="1" i="1" dirty="0">
                <a:solidFill>
                  <a:srgbClr val="006600"/>
                </a:solidFill>
                <a:latin typeface="Times New Roman" panose="02020603050405020304" pitchFamily="18" charset="0"/>
                <a:cs typeface="Times New Roman" panose="02020603050405020304" pitchFamily="18" charset="0"/>
              </a:rPr>
              <a:t> </a:t>
            </a:r>
            <a:endParaRPr lang="en-US" sz="2800" b="1" dirty="0">
              <a:solidFill>
                <a:srgbClr val="006600"/>
              </a:solidFill>
              <a:latin typeface="Times New Roman" panose="02020603050405020304" pitchFamily="18" charset="0"/>
              <a:cs typeface="Times New Roman" panose="02020603050405020304" pitchFamily="18" charset="0"/>
            </a:endParaRPr>
          </a:p>
        </p:txBody>
      </p:sp>
      <p:sp>
        <p:nvSpPr>
          <p:cNvPr id="5" name="Rectangle 4"/>
          <p:cNvSpPr/>
          <p:nvPr/>
        </p:nvSpPr>
        <p:spPr>
          <a:xfrm>
            <a:off x="345110" y="2087326"/>
            <a:ext cx="10491479" cy="1200329"/>
          </a:xfrm>
          <a:prstGeom prst="rect">
            <a:avLst/>
          </a:prstGeom>
          <a:ln>
            <a:solidFill>
              <a:srgbClr val="3333CC"/>
            </a:solidFill>
          </a:ln>
        </p:spPr>
        <p:txBody>
          <a:bodyPr wrap="square">
            <a:spAutoFit/>
          </a:bodyPr>
          <a:lstStyle/>
          <a:p>
            <a:pPr algn="ctr">
              <a:defRPr/>
            </a:pPr>
            <a:r>
              <a:rPr lang="en-US" sz="2400" b="1" u="sng" dirty="0" err="1">
                <a:solidFill>
                  <a:srgbClr val="00B050"/>
                </a:solidFill>
              </a:rPr>
              <a:t>Mối</a:t>
            </a:r>
            <a:r>
              <a:rPr lang="en-US" sz="2400" b="1" u="sng" dirty="0">
                <a:solidFill>
                  <a:srgbClr val="00B050"/>
                </a:solidFill>
              </a:rPr>
              <a:t> </a:t>
            </a:r>
            <a:r>
              <a:rPr lang="en-US" sz="2400" b="1" u="sng" dirty="0" err="1">
                <a:solidFill>
                  <a:srgbClr val="00B050"/>
                </a:solidFill>
              </a:rPr>
              <a:t>liên</a:t>
            </a:r>
            <a:r>
              <a:rPr lang="en-US" sz="2400" b="1" u="sng" dirty="0">
                <a:solidFill>
                  <a:srgbClr val="00B050"/>
                </a:solidFill>
              </a:rPr>
              <a:t> </a:t>
            </a:r>
            <a:r>
              <a:rPr lang="en-US" sz="2400" b="1" u="sng" dirty="0" err="1">
                <a:solidFill>
                  <a:srgbClr val="00B050"/>
                </a:solidFill>
              </a:rPr>
              <a:t>hê</a:t>
            </a:r>
            <a:r>
              <a:rPr lang="en-US" sz="2400" b="1" u="sng" dirty="0">
                <a:solidFill>
                  <a:srgbClr val="00B050"/>
                </a:solidFill>
              </a:rPr>
              <a:t>̣ </a:t>
            </a:r>
            <a:r>
              <a:rPr lang="en-US" sz="2400" dirty="0">
                <a:solidFill>
                  <a:srgbClr val="663300"/>
                </a:solidFill>
              </a:rPr>
              <a:t>là </a:t>
            </a:r>
            <a:r>
              <a:rPr lang="en-US" sz="2400" dirty="0" err="1">
                <a:solidFill>
                  <a:srgbClr val="663300"/>
                </a:solidFill>
              </a:rPr>
              <a:t>khái</a:t>
            </a:r>
            <a:r>
              <a:rPr lang="en-US" sz="2400" dirty="0">
                <a:solidFill>
                  <a:srgbClr val="663300"/>
                </a:solidFill>
              </a:rPr>
              <a:t> </a:t>
            </a:r>
            <a:r>
              <a:rPr lang="en-US" sz="2400" dirty="0" err="1">
                <a:solidFill>
                  <a:srgbClr val="663300"/>
                </a:solidFill>
              </a:rPr>
              <a:t>niệm</a:t>
            </a:r>
            <a:r>
              <a:rPr lang="en-US" sz="2400" dirty="0">
                <a:solidFill>
                  <a:srgbClr val="663300"/>
                </a:solidFill>
              </a:rPr>
              <a:t> </a:t>
            </a:r>
            <a:r>
              <a:rPr lang="en-US" sz="2400" dirty="0" err="1">
                <a:solidFill>
                  <a:srgbClr val="663300"/>
                </a:solidFill>
              </a:rPr>
              <a:t>dùng</a:t>
            </a:r>
            <a:r>
              <a:rPr lang="en-US" sz="2400" dirty="0">
                <a:solidFill>
                  <a:srgbClr val="663300"/>
                </a:solidFill>
              </a:rPr>
              <a:t> </a:t>
            </a:r>
            <a:r>
              <a:rPr lang="en-US" sz="2400" dirty="0" err="1">
                <a:solidFill>
                  <a:srgbClr val="663300"/>
                </a:solidFill>
              </a:rPr>
              <a:t>để</a:t>
            </a:r>
            <a:r>
              <a:rPr lang="en-US" sz="2400" dirty="0">
                <a:solidFill>
                  <a:srgbClr val="663300"/>
                </a:solidFill>
              </a:rPr>
              <a:t> </a:t>
            </a:r>
            <a:r>
              <a:rPr lang="en-US" sz="2400" b="1" dirty="0" err="1">
                <a:solidFill>
                  <a:srgbClr val="CC0066"/>
                </a:solidFill>
              </a:rPr>
              <a:t>chỉ</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quy</a:t>
            </a:r>
            <a:r>
              <a:rPr lang="en-US" sz="2400" b="1" dirty="0">
                <a:solidFill>
                  <a:srgbClr val="CC0066"/>
                </a:solidFill>
              </a:rPr>
              <a:t> </a:t>
            </a:r>
            <a:r>
              <a:rPr lang="en-US" sz="2400" b="1" dirty="0" err="1">
                <a:solidFill>
                  <a:srgbClr val="CC0066"/>
                </a:solidFill>
              </a:rPr>
              <a:t>định</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tác</a:t>
            </a:r>
            <a:r>
              <a:rPr lang="en-US" sz="2400" b="1" dirty="0">
                <a:solidFill>
                  <a:srgbClr val="CC0066"/>
                </a:solidFill>
              </a:rPr>
              <a:t> </a:t>
            </a:r>
            <a:r>
              <a:rPr lang="en-US" sz="2400" b="1" dirty="0" err="1">
                <a:solidFill>
                  <a:srgbClr val="CC0066"/>
                </a:solidFill>
              </a:rPr>
              <a:t>động</a:t>
            </a:r>
            <a:r>
              <a:rPr lang="en-US" sz="2400" b="1" dirty="0">
                <a:solidFill>
                  <a:srgbClr val="CC0066"/>
                </a:solidFill>
              </a:rPr>
              <a:t> </a:t>
            </a:r>
            <a:r>
              <a:rPr lang="en-US" sz="2400" b="1" dirty="0" err="1">
                <a:solidFill>
                  <a:srgbClr val="CC0066"/>
                </a:solidFill>
              </a:rPr>
              <a:t>và</a:t>
            </a:r>
            <a:r>
              <a:rPr lang="en-US" sz="2400" b="1" dirty="0">
                <a:solidFill>
                  <a:srgbClr val="CC0066"/>
                </a:solidFill>
              </a:rPr>
              <a:t> </a:t>
            </a:r>
            <a:r>
              <a:rPr lang="en-US" sz="2400" b="1" dirty="0" err="1">
                <a:solidFill>
                  <a:srgbClr val="CC0066"/>
                </a:solidFill>
              </a:rPr>
              <a:t>chuyển</a:t>
            </a:r>
            <a:r>
              <a:rPr lang="en-US" sz="2400" b="1" dirty="0">
                <a:solidFill>
                  <a:srgbClr val="CC0066"/>
                </a:solidFill>
              </a:rPr>
              <a:t> </a:t>
            </a:r>
            <a:r>
              <a:rPr lang="en-US" sz="2400" b="1" dirty="0" err="1">
                <a:solidFill>
                  <a:srgbClr val="CC0066"/>
                </a:solidFill>
              </a:rPr>
              <a:t>hóa</a:t>
            </a:r>
            <a:r>
              <a:rPr lang="en-US" sz="2400" b="1" dirty="0">
                <a:solidFill>
                  <a:srgbClr val="CC0066"/>
                </a:solidFill>
              </a:rPr>
              <a:t> </a:t>
            </a:r>
            <a:r>
              <a:rPr lang="en-US" sz="2400" b="1" dirty="0" err="1">
                <a:solidFill>
                  <a:srgbClr val="CC0066"/>
                </a:solidFill>
              </a:rPr>
              <a:t>lẫn</a:t>
            </a:r>
            <a:r>
              <a:rPr lang="en-US" sz="2400" b="1" dirty="0">
                <a:solidFill>
                  <a:srgbClr val="CC0066"/>
                </a:solidFill>
              </a:rPr>
              <a:t> </a:t>
            </a:r>
            <a:r>
              <a:rPr lang="en-US" sz="2400" b="1" dirty="0" err="1">
                <a:solidFill>
                  <a:srgbClr val="CC0066"/>
                </a:solidFill>
              </a:rPr>
              <a:t>nhau</a:t>
            </a:r>
            <a:r>
              <a:rPr lang="en-US" sz="2400" dirty="0">
                <a:solidFill>
                  <a:srgbClr val="663300"/>
                </a:solidFill>
              </a:rPr>
              <a:t>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hay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mặt</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yếu</a:t>
            </a:r>
            <a:r>
              <a:rPr lang="en-US" sz="2400" dirty="0">
                <a:solidFill>
                  <a:srgbClr val="663300"/>
                </a:solidFill>
              </a:rPr>
              <a:t> </a:t>
            </a:r>
            <a:r>
              <a:rPr lang="en-US" sz="2400" dirty="0" err="1">
                <a:solidFill>
                  <a:srgbClr val="663300"/>
                </a:solidFill>
              </a:rPr>
              <a:t>tố</a:t>
            </a:r>
            <a:r>
              <a:rPr lang="en-US" sz="2400" dirty="0">
                <a:solidFill>
                  <a:srgbClr val="663300"/>
                </a:solidFill>
              </a:rPr>
              <a:t> </a:t>
            </a:r>
            <a:r>
              <a:rPr lang="en-US" sz="2400" dirty="0" err="1">
                <a:solidFill>
                  <a:srgbClr val="663300"/>
                </a:solidFill>
              </a:rPr>
              <a:t>của</a:t>
            </a:r>
            <a:r>
              <a:rPr lang="en-US" sz="2400" dirty="0">
                <a:solidFill>
                  <a:srgbClr val="663300"/>
                </a:solidFill>
              </a:rPr>
              <a:t> </a:t>
            </a:r>
            <a:r>
              <a:rPr lang="en-US" sz="2400" dirty="0" err="1">
                <a:solidFill>
                  <a:srgbClr val="663300"/>
                </a:solidFill>
              </a:rPr>
              <a:t>mỗi</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a:t>
            </a:r>
            <a:r>
              <a:rPr lang="en-US" sz="2400" dirty="0" err="1">
                <a:solidFill>
                  <a:srgbClr val="663300"/>
                </a:solidFill>
              </a:rPr>
              <a:t>trong</a:t>
            </a:r>
            <a:r>
              <a:rPr lang="en-US" sz="2400" dirty="0">
                <a:solidFill>
                  <a:srgbClr val="663300"/>
                </a:solidFill>
              </a:rPr>
              <a:t> </a:t>
            </a:r>
            <a:r>
              <a:rPr lang="en-US" sz="2400" dirty="0" err="1">
                <a:solidFill>
                  <a:srgbClr val="663300"/>
                </a:solidFill>
              </a:rPr>
              <a:t>thế</a:t>
            </a:r>
            <a:r>
              <a:rPr lang="en-US" sz="2400" dirty="0">
                <a:solidFill>
                  <a:srgbClr val="663300"/>
                </a:solidFill>
              </a:rPr>
              <a:t> </a:t>
            </a:r>
            <a:r>
              <a:rPr lang="en-US" sz="2400" dirty="0" err="1">
                <a:solidFill>
                  <a:srgbClr val="663300"/>
                </a:solidFill>
              </a:rPr>
              <a:t>giới</a:t>
            </a:r>
            <a:r>
              <a:rPr lang="en-US" sz="2400" dirty="0">
                <a:solidFill>
                  <a:srgbClr val="663300"/>
                </a:solidFill>
              </a:rPr>
              <a:t>.</a:t>
            </a:r>
          </a:p>
        </p:txBody>
      </p:sp>
      <p:pic>
        <p:nvPicPr>
          <p:cNvPr id="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15000" y="3584342"/>
            <a:ext cx="4114801" cy="2892658"/>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Rectangle 1"/>
          <p:cNvSpPr>
            <a:spLocks noChangeArrowheads="1"/>
          </p:cNvSpPr>
          <p:nvPr/>
        </p:nvSpPr>
        <p:spPr bwMode="auto">
          <a:xfrm>
            <a:off x="2860120" y="322693"/>
            <a:ext cx="67056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kern="0" dirty="0" err="1">
                <a:solidFill>
                  <a:srgbClr val="FF0066"/>
                </a:solidFill>
                <a:latin typeface="Arial" panose="020B0604020202020204" pitchFamily="34" charset="0"/>
                <a:cs typeface="Arial" panose="020B0604020202020204" pitchFamily="34" charset="0"/>
              </a:rPr>
              <a:t>Nguyên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lý</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về</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mối</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liên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hệ</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phổ</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biến</a:t>
            </a:r>
            <a:endParaRPr lang="en-US" sz="2800" b="1" kern="0" dirty="0">
              <a:solidFill>
                <a:srgbClr val="FF0066"/>
              </a:solidFill>
              <a:latin typeface="Arial" panose="020B0604020202020204" pitchFamily="34" charset="0"/>
              <a:cs typeface="Arial" panose="020B0604020202020204" pitchFamily="34" charset="0"/>
            </a:endParaRPr>
          </a:p>
        </p:txBody>
      </p:sp>
      <p:pic>
        <p:nvPicPr>
          <p:cNvPr id="12" name="Content Placeholder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a:xfrm>
            <a:off x="710295" y="3443129"/>
            <a:ext cx="4471305" cy="3279792"/>
          </a:xfrm>
          <a:prstGeom prst="rect">
            <a:avLst/>
          </a:prstGeom>
        </p:spPr>
      </p:pic>
    </p:spTree>
    <p:extLst>
      <p:ext uri="{BB962C8B-B14F-4D97-AF65-F5344CB8AC3E}">
        <p14:creationId xmlns:p14="http://schemas.microsoft.com/office/powerpoint/2010/main" val="1405065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6" presetClass="entr" presetSubtype="0"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down)">
                                      <p:cBhvr>
                                        <p:cTn id="13" dur="580">
                                          <p:stCondLst>
                                            <p:cond delay="0"/>
                                          </p:stCondLst>
                                        </p:cTn>
                                        <p:tgtEl>
                                          <p:spTgt spid="4"/>
                                        </p:tgtEl>
                                      </p:cBhvr>
                                    </p:animEffect>
                                    <p:anim calcmode="lin" valueType="num">
                                      <p:cBhvr>
                                        <p:cTn id="14" dur="1822"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15" dur="664"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16" dur="664" tmFilter="0, 0; 0.125,0.2665; 0.25,0.4; 0.375,0.465; 0.5,0.5;  0.625,0.535; 0.75,0.6; 0.875,0.7335; 1,1">
                                          <p:stCondLst>
                                            <p:cond delay="664"/>
                                          </p:stCondLst>
                                        </p:cTn>
                                        <p:tgtEl>
                                          <p:spTgt spid="4"/>
                                        </p:tgtEl>
                                        <p:attrNameLst>
                                          <p:attrName>ppt_y</p:attrName>
                                        </p:attrNameLst>
                                      </p:cBhvr>
                                      <p:tavLst>
                                        <p:tav tm="0" fmla="#ppt_y-sin(pi*$)/9">
                                          <p:val>
                                            <p:fltVal val="0"/>
                                          </p:val>
                                        </p:tav>
                                        <p:tav tm="100000">
                                          <p:val>
                                            <p:fltVal val="1"/>
                                          </p:val>
                                        </p:tav>
                                      </p:tavLst>
                                    </p:anim>
                                    <p:anim calcmode="lin" valueType="num">
                                      <p:cBhvr>
                                        <p:cTn id="17" dur="332" tmFilter="0, 0; 0.125,0.2665; 0.25,0.4; 0.375,0.465; 0.5,0.5;  0.625,0.535; 0.75,0.6; 0.875,0.7335; 1,1">
                                          <p:stCondLst>
                                            <p:cond delay="1324"/>
                                          </p:stCondLst>
                                        </p:cTn>
                                        <p:tgtEl>
                                          <p:spTgt spid="4"/>
                                        </p:tgtEl>
                                        <p:attrNameLst>
                                          <p:attrName>ppt_y</p:attrName>
                                        </p:attrNameLst>
                                      </p:cBhvr>
                                      <p:tavLst>
                                        <p:tav tm="0" fmla="#ppt_y-sin(pi*$)/27">
                                          <p:val>
                                            <p:fltVal val="0"/>
                                          </p:val>
                                        </p:tav>
                                        <p:tav tm="100000">
                                          <p:val>
                                            <p:fltVal val="1"/>
                                          </p:val>
                                        </p:tav>
                                      </p:tavLst>
                                    </p:anim>
                                    <p:anim calcmode="lin" valueType="num">
                                      <p:cBhvr>
                                        <p:cTn id="18" dur="164" tmFilter="0, 0; 0.125,0.2665; 0.25,0.4; 0.375,0.465; 0.5,0.5;  0.625,0.535; 0.75,0.6; 0.875,0.7335; 1,1">
                                          <p:stCondLst>
                                            <p:cond delay="1656"/>
                                          </p:stCondLst>
                                        </p:cTn>
                                        <p:tgtEl>
                                          <p:spTgt spid="4"/>
                                        </p:tgtEl>
                                        <p:attrNameLst>
                                          <p:attrName>ppt_y</p:attrName>
                                        </p:attrNameLst>
                                      </p:cBhvr>
                                      <p:tavLst>
                                        <p:tav tm="0" fmla="#ppt_y-sin(pi*$)/81">
                                          <p:val>
                                            <p:fltVal val="0"/>
                                          </p:val>
                                        </p:tav>
                                        <p:tav tm="100000">
                                          <p:val>
                                            <p:fltVal val="1"/>
                                          </p:val>
                                        </p:tav>
                                      </p:tavLst>
                                    </p:anim>
                                    <p:animScale>
                                      <p:cBhvr>
                                        <p:cTn id="19" dur="26">
                                          <p:stCondLst>
                                            <p:cond delay="650"/>
                                          </p:stCondLst>
                                        </p:cTn>
                                        <p:tgtEl>
                                          <p:spTgt spid="4"/>
                                        </p:tgtEl>
                                      </p:cBhvr>
                                      <p:to x="100000" y="60000"/>
                                    </p:animScale>
                                    <p:animScale>
                                      <p:cBhvr>
                                        <p:cTn id="20" dur="166" decel="50000">
                                          <p:stCondLst>
                                            <p:cond delay="676"/>
                                          </p:stCondLst>
                                        </p:cTn>
                                        <p:tgtEl>
                                          <p:spTgt spid="4"/>
                                        </p:tgtEl>
                                      </p:cBhvr>
                                      <p:to x="100000" y="100000"/>
                                    </p:animScale>
                                    <p:animScale>
                                      <p:cBhvr>
                                        <p:cTn id="21" dur="26">
                                          <p:stCondLst>
                                            <p:cond delay="1312"/>
                                          </p:stCondLst>
                                        </p:cTn>
                                        <p:tgtEl>
                                          <p:spTgt spid="4"/>
                                        </p:tgtEl>
                                      </p:cBhvr>
                                      <p:to x="100000" y="80000"/>
                                    </p:animScale>
                                    <p:animScale>
                                      <p:cBhvr>
                                        <p:cTn id="22" dur="166" decel="50000">
                                          <p:stCondLst>
                                            <p:cond delay="1338"/>
                                          </p:stCondLst>
                                        </p:cTn>
                                        <p:tgtEl>
                                          <p:spTgt spid="4"/>
                                        </p:tgtEl>
                                      </p:cBhvr>
                                      <p:to x="100000" y="100000"/>
                                    </p:animScale>
                                    <p:animScale>
                                      <p:cBhvr>
                                        <p:cTn id="23" dur="26">
                                          <p:stCondLst>
                                            <p:cond delay="1642"/>
                                          </p:stCondLst>
                                        </p:cTn>
                                        <p:tgtEl>
                                          <p:spTgt spid="4"/>
                                        </p:tgtEl>
                                      </p:cBhvr>
                                      <p:to x="100000" y="90000"/>
                                    </p:animScale>
                                    <p:animScale>
                                      <p:cBhvr>
                                        <p:cTn id="24" dur="166" decel="50000">
                                          <p:stCondLst>
                                            <p:cond delay="1668"/>
                                          </p:stCondLst>
                                        </p:cTn>
                                        <p:tgtEl>
                                          <p:spTgt spid="4"/>
                                        </p:tgtEl>
                                      </p:cBhvr>
                                      <p:to x="100000" y="100000"/>
                                    </p:animScale>
                                    <p:animScale>
                                      <p:cBhvr>
                                        <p:cTn id="25" dur="26">
                                          <p:stCondLst>
                                            <p:cond delay="1808"/>
                                          </p:stCondLst>
                                        </p:cTn>
                                        <p:tgtEl>
                                          <p:spTgt spid="4"/>
                                        </p:tgtEl>
                                      </p:cBhvr>
                                      <p:to x="100000" y="95000"/>
                                    </p:animScale>
                                    <p:animScale>
                                      <p:cBhvr>
                                        <p:cTn id="26" dur="166" decel="50000">
                                          <p:stCondLst>
                                            <p:cond delay="1834"/>
                                          </p:stCondLst>
                                        </p:cTn>
                                        <p:tgtEl>
                                          <p:spTgt spid="4"/>
                                        </p:tgtEl>
                                      </p:cBhvr>
                                      <p:to x="100000" y="100000"/>
                                    </p:animScale>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1000"/>
                                        <p:tgtEl>
                                          <p:spTgt spid="5"/>
                                        </p:tgtEl>
                                      </p:cBhvr>
                                    </p:animEffect>
                                    <p:anim calcmode="lin" valueType="num">
                                      <p:cBhvr>
                                        <p:cTn id="32" dur="1000" fill="hold"/>
                                        <p:tgtEl>
                                          <p:spTgt spid="5"/>
                                        </p:tgtEl>
                                        <p:attrNameLst>
                                          <p:attrName>ppt_x</p:attrName>
                                        </p:attrNameLst>
                                      </p:cBhvr>
                                      <p:tavLst>
                                        <p:tav tm="0">
                                          <p:val>
                                            <p:strVal val="#ppt_x"/>
                                          </p:val>
                                        </p:tav>
                                        <p:tav tm="100000">
                                          <p:val>
                                            <p:strVal val="#ppt_x"/>
                                          </p:val>
                                        </p:tav>
                                      </p:tavLst>
                                    </p:anim>
                                    <p:anim calcmode="lin" valueType="num">
                                      <p:cBhvr>
                                        <p:cTn id="3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6" presetClass="entr" presetSubtype="16" fill="hold"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circle(in)">
                                      <p:cBhvr>
                                        <p:cTn id="38" dur="2000"/>
                                        <p:tgtEl>
                                          <p:spTgt spid="9"/>
                                        </p:tgtEl>
                                      </p:cBhvr>
                                    </p:animEffec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438400" y="858788"/>
            <a:ext cx="7775575" cy="523220"/>
          </a:xfrm>
          <a:prstGeom prst="rect">
            <a:avLst/>
          </a:prstGeom>
        </p:spPr>
        <p:txBody>
          <a:bodyPr>
            <a:spAutoFit/>
          </a:bodyPr>
          <a:lstStyle/>
          <a:p>
            <a:pPr marL="457200" indent="-457200" algn="ctr">
              <a:buFont typeface="Wingdings" panose="05000000000000000000" pitchFamily="2" charset="2"/>
              <a:buChar char="Ø"/>
              <a:defRPr/>
            </a:pPr>
            <a:r>
              <a:rPr kumimoji="1" lang="nl-NL" sz="2800" b="1" i="1" dirty="0">
                <a:solidFill>
                  <a:srgbClr val="006600"/>
                </a:solidFill>
                <a:latin typeface="Times New Roman"/>
              </a:rPr>
              <a:t>Khái niệm mối liên hệ phổ biến</a:t>
            </a:r>
            <a:endParaRPr kumimoji="1" lang="en-US" sz="2800" b="1" i="1" dirty="0">
              <a:solidFill>
                <a:srgbClr val="006600"/>
              </a:solidFill>
              <a:latin typeface="Times New Roman"/>
            </a:endParaRPr>
          </a:p>
        </p:txBody>
      </p:sp>
      <p:sp>
        <p:nvSpPr>
          <p:cNvPr id="4" name="Horizontal Scroll 3"/>
          <p:cNvSpPr/>
          <p:nvPr/>
        </p:nvSpPr>
        <p:spPr bwMode="auto">
          <a:xfrm>
            <a:off x="457200" y="2362200"/>
            <a:ext cx="10896600" cy="1708150"/>
          </a:xfrm>
          <a:prstGeom prst="horizontalScroll">
            <a:avLst/>
          </a:prstGeom>
          <a:solidFill>
            <a:schemeClr val="bg1"/>
          </a:solidFill>
          <a:ln w="9525" cap="flat" cmpd="sng" algn="ctr">
            <a:solidFill>
              <a:schemeClr val="tx1"/>
            </a:solidFill>
            <a:prstDash val="solid"/>
            <a:round/>
            <a:headEnd type="none" w="med" len="med"/>
            <a:tailEnd type="none" w="med" len="med"/>
          </a:ln>
          <a:effectLst/>
        </p:spPr>
        <p:txBody>
          <a:bodyPr/>
          <a:lstStyle/>
          <a:p>
            <a:pPr algn="ctr">
              <a:defRPr/>
            </a:pPr>
            <a:r>
              <a:rPr kumimoji="1" lang="en-US" sz="2800" b="1" u="sng" dirty="0" err="1">
                <a:solidFill>
                  <a:srgbClr val="00B050"/>
                </a:solidFill>
                <a:latin typeface="+mj-lt"/>
              </a:rPr>
              <a:t>Mối</a:t>
            </a:r>
            <a:r>
              <a:rPr kumimoji="1" lang="en-US" sz="2800" b="1" u="sng" dirty="0">
                <a:solidFill>
                  <a:srgbClr val="00B050"/>
                </a:solidFill>
                <a:latin typeface="+mj-lt"/>
              </a:rPr>
              <a:t> </a:t>
            </a:r>
            <a:r>
              <a:rPr kumimoji="1" lang="en-US" sz="2800" b="1" u="sng" dirty="0" err="1">
                <a:solidFill>
                  <a:srgbClr val="00B050"/>
                </a:solidFill>
                <a:latin typeface="+mj-lt"/>
              </a:rPr>
              <a:t>liên</a:t>
            </a:r>
            <a:r>
              <a:rPr kumimoji="1" lang="en-US" sz="2800" b="1" u="sng" dirty="0">
                <a:solidFill>
                  <a:srgbClr val="00B050"/>
                </a:solidFill>
                <a:latin typeface="+mj-lt"/>
              </a:rPr>
              <a:t> </a:t>
            </a:r>
            <a:r>
              <a:rPr kumimoji="1" lang="en-US" sz="2800" b="1" u="sng" dirty="0" err="1">
                <a:solidFill>
                  <a:srgbClr val="00B050"/>
                </a:solidFill>
                <a:latin typeface="+mj-lt"/>
              </a:rPr>
              <a:t>hệ</a:t>
            </a:r>
            <a:r>
              <a:rPr kumimoji="1" lang="en-US" sz="2800" b="1" u="sng" dirty="0">
                <a:solidFill>
                  <a:srgbClr val="00B050"/>
                </a:solidFill>
                <a:latin typeface="+mj-lt"/>
              </a:rPr>
              <a:t> </a:t>
            </a:r>
            <a:r>
              <a:rPr kumimoji="1" lang="en-US" sz="2800" b="1" u="sng" dirty="0" err="1">
                <a:solidFill>
                  <a:srgbClr val="00B050"/>
                </a:solidFill>
                <a:latin typeface="+mj-lt"/>
              </a:rPr>
              <a:t>phổ</a:t>
            </a:r>
            <a:r>
              <a:rPr kumimoji="1" lang="en-US" sz="2800" b="1" u="sng" dirty="0">
                <a:solidFill>
                  <a:srgbClr val="00B050"/>
                </a:solidFill>
                <a:latin typeface="+mj-lt"/>
              </a:rPr>
              <a:t> </a:t>
            </a:r>
            <a:r>
              <a:rPr kumimoji="1" lang="en-US" sz="2800" b="1" u="sng" dirty="0" err="1">
                <a:solidFill>
                  <a:srgbClr val="00B050"/>
                </a:solidFill>
                <a:latin typeface="+mj-lt"/>
              </a:rPr>
              <a:t>biến</a:t>
            </a:r>
            <a:r>
              <a:rPr kumimoji="1" lang="en-US" sz="2800" b="1" u="sng" dirty="0">
                <a:solidFill>
                  <a:srgbClr val="00B050"/>
                </a:solidFill>
                <a:latin typeface="+mj-lt"/>
              </a:rPr>
              <a:t> </a:t>
            </a:r>
            <a:r>
              <a:rPr kumimoji="1" lang="en-US" sz="2800" dirty="0" err="1">
                <a:solidFill>
                  <a:srgbClr val="000000"/>
                </a:solidFill>
                <a:latin typeface="+mj-lt"/>
              </a:rPr>
              <a:t>là</a:t>
            </a:r>
            <a:r>
              <a:rPr kumimoji="1" lang="en-US" sz="2800" dirty="0">
                <a:solidFill>
                  <a:srgbClr val="000000"/>
                </a:solidFill>
                <a:latin typeface="+mj-lt"/>
              </a:rPr>
              <a:t> </a:t>
            </a:r>
            <a:r>
              <a:rPr kumimoji="1" lang="en-US" sz="2800" dirty="0" err="1">
                <a:solidFill>
                  <a:srgbClr val="000000"/>
                </a:solidFill>
                <a:latin typeface="+mj-lt"/>
              </a:rPr>
              <a:t>khái</a:t>
            </a:r>
            <a:r>
              <a:rPr kumimoji="1" lang="en-US" sz="2800" dirty="0">
                <a:solidFill>
                  <a:srgbClr val="000000"/>
                </a:solidFill>
                <a:latin typeface="+mj-lt"/>
              </a:rPr>
              <a:t> </a:t>
            </a:r>
            <a:r>
              <a:rPr kumimoji="1" lang="en-US" sz="2800" dirty="0" err="1">
                <a:solidFill>
                  <a:srgbClr val="000000"/>
                </a:solidFill>
                <a:latin typeface="+mj-lt"/>
              </a:rPr>
              <a:t>niệm</a:t>
            </a:r>
            <a:r>
              <a:rPr kumimoji="1" lang="en-US" sz="2800" dirty="0">
                <a:solidFill>
                  <a:srgbClr val="000000"/>
                </a:solidFill>
                <a:latin typeface="+mj-lt"/>
              </a:rPr>
              <a:t> </a:t>
            </a:r>
            <a:r>
              <a:rPr kumimoji="1" lang="en-US" sz="2800" dirty="0" err="1">
                <a:solidFill>
                  <a:srgbClr val="000000"/>
                </a:solidFill>
                <a:latin typeface="+mj-lt"/>
              </a:rPr>
              <a:t>dùng</a:t>
            </a:r>
            <a:r>
              <a:rPr kumimoji="1" lang="en-US" sz="2800" dirty="0">
                <a:solidFill>
                  <a:srgbClr val="000000"/>
                </a:solidFill>
                <a:latin typeface="+mj-lt"/>
              </a:rPr>
              <a:t> </a:t>
            </a:r>
            <a:r>
              <a:rPr kumimoji="1" lang="en-US" sz="2800" dirty="0" err="1">
                <a:solidFill>
                  <a:srgbClr val="000000"/>
                </a:solidFill>
                <a:latin typeface="+mj-lt"/>
              </a:rPr>
              <a:t>để</a:t>
            </a:r>
            <a:r>
              <a:rPr kumimoji="1" lang="en-US" sz="2800" dirty="0">
                <a:solidFill>
                  <a:srgbClr val="000000"/>
                </a:solidFill>
                <a:latin typeface="+mj-lt"/>
              </a:rPr>
              <a:t> </a:t>
            </a:r>
            <a:r>
              <a:rPr kumimoji="1" lang="en-US" sz="2800" b="1" dirty="0" err="1">
                <a:solidFill>
                  <a:srgbClr val="CC0066"/>
                </a:solidFill>
                <a:latin typeface="+mj-lt"/>
              </a:rPr>
              <a:t>chỉ</a:t>
            </a:r>
            <a:r>
              <a:rPr kumimoji="1" lang="en-US" sz="2800" b="1" dirty="0">
                <a:solidFill>
                  <a:srgbClr val="CC0066"/>
                </a:solidFill>
                <a:latin typeface="+mj-lt"/>
              </a:rPr>
              <a:t> </a:t>
            </a:r>
            <a:r>
              <a:rPr kumimoji="1" lang="en-US" sz="2800" b="1" dirty="0" err="1">
                <a:solidFill>
                  <a:srgbClr val="CC0066"/>
                </a:solidFill>
                <a:latin typeface="+mj-lt"/>
              </a:rPr>
              <a:t>các</a:t>
            </a:r>
            <a:r>
              <a:rPr kumimoji="1" lang="en-US" sz="2800" b="1" dirty="0">
                <a:solidFill>
                  <a:srgbClr val="CC0066"/>
                </a:solidFill>
                <a:latin typeface="+mj-lt"/>
              </a:rPr>
              <a:t> </a:t>
            </a:r>
            <a:r>
              <a:rPr kumimoji="1" lang="en-US" sz="2800" b="1" dirty="0" err="1">
                <a:solidFill>
                  <a:srgbClr val="CC0066"/>
                </a:solidFill>
                <a:latin typeface="+mj-lt"/>
              </a:rPr>
              <a:t>mối</a:t>
            </a:r>
            <a:r>
              <a:rPr kumimoji="1" lang="en-US" sz="2800" b="1" dirty="0">
                <a:solidFill>
                  <a:srgbClr val="CC0066"/>
                </a:solidFill>
                <a:latin typeface="+mj-lt"/>
              </a:rPr>
              <a:t> </a:t>
            </a:r>
            <a:r>
              <a:rPr kumimoji="1" lang="en-US" sz="2800" b="1" dirty="0" err="1">
                <a:solidFill>
                  <a:srgbClr val="CC0066"/>
                </a:solidFill>
                <a:latin typeface="+mj-lt"/>
              </a:rPr>
              <a:t>liên</a:t>
            </a:r>
            <a:r>
              <a:rPr kumimoji="1" lang="en-US" sz="2800" b="1" dirty="0">
                <a:solidFill>
                  <a:srgbClr val="CC0066"/>
                </a:solidFill>
                <a:latin typeface="+mj-lt"/>
              </a:rPr>
              <a:t> </a:t>
            </a:r>
            <a:r>
              <a:rPr kumimoji="1" lang="en-US" sz="2800" b="1" dirty="0" err="1">
                <a:solidFill>
                  <a:srgbClr val="CC0066"/>
                </a:solidFill>
                <a:latin typeface="+mj-lt"/>
              </a:rPr>
              <a:t>hệ</a:t>
            </a:r>
            <a:r>
              <a:rPr kumimoji="1" lang="en-US" sz="2800" b="1" dirty="0">
                <a:solidFill>
                  <a:srgbClr val="CC0066"/>
                </a:solidFill>
                <a:latin typeface="+mj-lt"/>
              </a:rPr>
              <a:t> </a:t>
            </a:r>
            <a:r>
              <a:rPr kumimoji="1" lang="en-US" sz="2800" b="1" dirty="0" err="1">
                <a:solidFill>
                  <a:srgbClr val="CC0066"/>
                </a:solidFill>
                <a:latin typeface="+mj-lt"/>
              </a:rPr>
              <a:t>tồn</a:t>
            </a:r>
            <a:r>
              <a:rPr kumimoji="1" lang="en-US" sz="2800" b="1" dirty="0">
                <a:solidFill>
                  <a:srgbClr val="CC0066"/>
                </a:solidFill>
                <a:latin typeface="+mj-lt"/>
              </a:rPr>
              <a:t> </a:t>
            </a:r>
            <a:r>
              <a:rPr kumimoji="1" lang="en-US" sz="2800" b="1" dirty="0" err="1">
                <a:solidFill>
                  <a:srgbClr val="CC0066"/>
                </a:solidFill>
                <a:latin typeface="+mj-lt"/>
              </a:rPr>
              <a:t>tại</a:t>
            </a:r>
            <a:r>
              <a:rPr kumimoji="1" lang="en-US" sz="2800" b="1" dirty="0">
                <a:solidFill>
                  <a:srgbClr val="CC0066"/>
                </a:solidFill>
                <a:latin typeface="+mj-lt"/>
              </a:rPr>
              <a:t> ở </a:t>
            </a:r>
            <a:r>
              <a:rPr kumimoji="1" lang="en-US" sz="2800" b="1" dirty="0" err="1">
                <a:solidFill>
                  <a:srgbClr val="CC0066"/>
                </a:solidFill>
                <a:latin typeface="+mj-lt"/>
              </a:rPr>
              <a:t>nhiều</a:t>
            </a:r>
            <a:r>
              <a:rPr kumimoji="1" lang="en-US" sz="2800" b="1" dirty="0">
                <a:solidFill>
                  <a:srgbClr val="CC0066"/>
                </a:solidFill>
                <a:latin typeface="+mj-lt"/>
              </a:rPr>
              <a:t> </a:t>
            </a:r>
            <a:r>
              <a:rPr kumimoji="1" lang="en-US" sz="2800" b="1" dirty="0" err="1">
                <a:solidFill>
                  <a:srgbClr val="CC0066"/>
                </a:solidFill>
                <a:latin typeface="+mj-lt"/>
              </a:rPr>
              <a:t>sự</a:t>
            </a:r>
            <a:r>
              <a:rPr kumimoji="1" lang="en-US" sz="2800" b="1" dirty="0">
                <a:solidFill>
                  <a:srgbClr val="CC0066"/>
                </a:solidFill>
                <a:latin typeface="+mj-lt"/>
              </a:rPr>
              <a:t> </a:t>
            </a:r>
            <a:r>
              <a:rPr kumimoji="1" lang="en-US" sz="2800" b="1" dirty="0" err="1">
                <a:solidFill>
                  <a:srgbClr val="CC0066"/>
                </a:solidFill>
                <a:latin typeface="+mj-lt"/>
              </a:rPr>
              <a:t>vật</a:t>
            </a:r>
            <a:r>
              <a:rPr kumimoji="1" lang="en-US" sz="2800" b="1" dirty="0">
                <a:solidFill>
                  <a:srgbClr val="CC0066"/>
                </a:solidFill>
                <a:latin typeface="+mj-lt"/>
              </a:rPr>
              <a:t>, </a:t>
            </a:r>
            <a:r>
              <a:rPr kumimoji="1" lang="en-US" sz="2800" b="1" dirty="0" err="1">
                <a:solidFill>
                  <a:srgbClr val="CC0066"/>
                </a:solidFill>
                <a:latin typeface="+mj-lt"/>
              </a:rPr>
              <a:t>hiện</a:t>
            </a:r>
            <a:r>
              <a:rPr kumimoji="1" lang="en-US" sz="2800" b="1" dirty="0">
                <a:solidFill>
                  <a:srgbClr val="CC0066"/>
                </a:solidFill>
                <a:latin typeface="+mj-lt"/>
              </a:rPr>
              <a:t> </a:t>
            </a:r>
            <a:r>
              <a:rPr kumimoji="1" lang="en-US" sz="2800" b="1" dirty="0" err="1">
                <a:solidFill>
                  <a:srgbClr val="CC0066"/>
                </a:solidFill>
                <a:latin typeface="+mj-lt"/>
              </a:rPr>
              <a:t>tượng</a:t>
            </a:r>
            <a:r>
              <a:rPr kumimoji="1" lang="en-US" sz="2800" dirty="0">
                <a:solidFill>
                  <a:srgbClr val="000000"/>
                </a:solidFill>
                <a:latin typeface="+mj-lt"/>
              </a:rPr>
              <a:t> </a:t>
            </a:r>
            <a:r>
              <a:rPr kumimoji="1" lang="en-US" sz="2800" dirty="0" err="1">
                <a:solidFill>
                  <a:srgbClr val="000000"/>
                </a:solidFill>
                <a:latin typeface="+mj-lt"/>
              </a:rPr>
              <a:t>của</a:t>
            </a:r>
            <a:r>
              <a:rPr kumimoji="1" lang="en-US" sz="2800" dirty="0">
                <a:solidFill>
                  <a:srgbClr val="000000"/>
                </a:solidFill>
                <a:latin typeface="+mj-lt"/>
              </a:rPr>
              <a:t> </a:t>
            </a:r>
            <a:r>
              <a:rPr kumimoji="1" lang="en-US" sz="2800" dirty="0" err="1">
                <a:solidFill>
                  <a:srgbClr val="000000"/>
                </a:solidFill>
                <a:latin typeface="+mj-lt"/>
              </a:rPr>
              <a:t>thế</a:t>
            </a:r>
            <a:r>
              <a:rPr kumimoji="1" lang="en-US" sz="2800" dirty="0">
                <a:solidFill>
                  <a:srgbClr val="000000"/>
                </a:solidFill>
                <a:latin typeface="+mj-lt"/>
              </a:rPr>
              <a:t> </a:t>
            </a:r>
            <a:r>
              <a:rPr kumimoji="1" lang="en-US" sz="2800" dirty="0" err="1">
                <a:solidFill>
                  <a:srgbClr val="000000"/>
                </a:solidFill>
                <a:latin typeface="+mj-lt"/>
              </a:rPr>
              <a:t>giới</a:t>
            </a:r>
            <a:r>
              <a:rPr kumimoji="1" lang="en-US" sz="2800" b="1" dirty="0">
                <a:solidFill>
                  <a:srgbClr val="000000"/>
                </a:solidFill>
                <a:latin typeface="+mj-lt"/>
              </a:rPr>
              <a:t>.</a:t>
            </a:r>
          </a:p>
          <a:p>
            <a:pPr algn="ctr">
              <a:defRPr/>
            </a:pPr>
            <a:endParaRPr kumimoji="1" lang="en-US" sz="2400" b="1" dirty="0">
              <a:solidFill>
                <a:srgbClr val="000000"/>
              </a:solidFill>
              <a:latin typeface="Arial" pitchFamily="34" charset="0"/>
            </a:endParaRPr>
          </a:p>
          <a:p>
            <a:pPr algn="ctr">
              <a:defRPr/>
            </a:pPr>
            <a:endParaRPr kumimoji="1" lang="en-US" sz="2400" b="1" dirty="0">
              <a:solidFill>
                <a:srgbClr val="000000"/>
              </a:solidFill>
              <a:latin typeface="Arial" pitchFamily="34" charset="0"/>
            </a:endParaRPr>
          </a:p>
        </p:txBody>
      </p:sp>
      <p:sp>
        <p:nvSpPr>
          <p:cNvPr id="5" name="Rectangle 1"/>
          <p:cNvSpPr>
            <a:spLocks noChangeArrowheads="1"/>
          </p:cNvSpPr>
          <p:nvPr/>
        </p:nvSpPr>
        <p:spPr bwMode="auto">
          <a:xfrm>
            <a:off x="2860120" y="322693"/>
            <a:ext cx="67056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kern="0" dirty="0" err="1">
                <a:solidFill>
                  <a:srgbClr val="FF0066"/>
                </a:solidFill>
                <a:latin typeface="Arial" panose="020B0604020202020204" pitchFamily="34" charset="0"/>
                <a:cs typeface="Arial" panose="020B0604020202020204" pitchFamily="34" charset="0"/>
              </a:rPr>
              <a:t>Nguyên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lý</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về</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mối</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liên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hệ</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phổ</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biến</a:t>
            </a:r>
            <a:endParaRPr lang="en-US" sz="2800" b="1" kern="0" dirty="0">
              <a:solidFill>
                <a:srgbClr val="FF0066"/>
              </a:solidFill>
              <a:latin typeface="Arial" panose="020B0604020202020204" pitchFamily="34" charset="0"/>
              <a:cs typeface="Arial" panose="020B0604020202020204" pitchFamily="34" charset="0"/>
            </a:endParaRPr>
          </a:p>
        </p:txBody>
      </p:sp>
      <p:pic>
        <p:nvPicPr>
          <p:cNvPr id="9" name="Picture 2" descr="Thị trường du lịch (Tourism Market) là gì? Đặc điểm và phân loạ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50185" y="3962400"/>
            <a:ext cx="4741815" cy="2895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29933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heel(1)">
                                      <p:cBhvr>
                                        <p:cTn id="12"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nvPr>
        </p:nvGraphicFramePr>
        <p:xfrm>
          <a:off x="214313" y="1685925"/>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2" name="Title 1"/>
          <p:cNvSpPr>
            <a:spLocks noGrp="1"/>
          </p:cNvSpPr>
          <p:nvPr>
            <p:ph type="title"/>
          </p:nvPr>
        </p:nvSpPr>
        <p:spPr/>
        <p:txBody>
          <a:bodyPr/>
          <a:lstStyle/>
          <a:p>
            <a:endParaRPr lang="en-US"/>
          </a:p>
        </p:txBody>
      </p:sp>
    </p:spTree>
    <p:extLst>
      <p:ext uri="{BB962C8B-B14F-4D97-AF65-F5344CB8AC3E}">
        <p14:creationId xmlns:p14="http://schemas.microsoft.com/office/powerpoint/2010/main" val="2363661366"/>
      </p:ext>
    </p:extLst>
  </p:cSld>
  <p:clrMapOvr>
    <a:masterClrMapping/>
  </p:clrMapOvr>
  <p:transition spd="slow">
    <p:circle/>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descr="Education Backgrounds For Powerpoint - Sahar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3919518" y="1267742"/>
            <a:ext cx="3275256" cy="461665"/>
          </a:xfrm>
          <a:prstGeom prst="rect">
            <a:avLst/>
          </a:prstGeom>
        </p:spPr>
        <p:txBody>
          <a:bodyPr wrap="none">
            <a:spAutoFit/>
          </a:bodyPr>
          <a:lstStyle/>
          <a:p>
            <a:pPr marL="457200" marR="0" lvl="0" indent="-457200" defTabSz="91440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vi-VN" sz="2400" b="1" i="0" u="none" strike="noStrike" kern="0" cap="none" spc="0" normalizeH="0" baseline="0" noProof="0" dirty="0">
                <a:ln w="1905"/>
                <a:solidFill>
                  <a:srgbClr val="C00000"/>
                </a:solidFill>
                <a:uLnTx/>
                <a:uFillTx/>
              </a:rPr>
              <a:t>Tính khách quan</a:t>
            </a:r>
            <a:r>
              <a:rPr kumimoji="0" lang="vi-VN" sz="2400" b="0" i="0" u="none" strike="noStrike" kern="0" cap="none" spc="0" normalizeH="0" baseline="0" noProof="0" dirty="0">
                <a:ln>
                  <a:noFill/>
                </a:ln>
                <a:solidFill>
                  <a:srgbClr val="000000"/>
                </a:solidFill>
                <a:uLnTx/>
                <a:uFillTx/>
              </a:rPr>
              <a:t> </a:t>
            </a:r>
            <a:endParaRPr kumimoji="0" lang="en-US" sz="2400" b="0" i="0" u="none" strike="noStrike" kern="0" cap="none" spc="0" normalizeH="0" baseline="0" noProof="0" dirty="0">
              <a:ln>
                <a:noFill/>
              </a:ln>
              <a:solidFill>
                <a:srgbClr val="000000"/>
              </a:solidFill>
              <a:uLnTx/>
              <a:uFillTx/>
            </a:endParaRPr>
          </a:p>
        </p:txBody>
      </p:sp>
      <p:sp>
        <p:nvSpPr>
          <p:cNvPr id="4" name="Rectangle 3"/>
          <p:cNvSpPr/>
          <p:nvPr/>
        </p:nvSpPr>
        <p:spPr>
          <a:xfrm>
            <a:off x="2341808" y="1797925"/>
            <a:ext cx="8236550" cy="523220"/>
          </a:xfrm>
          <a:prstGeom prst="rect">
            <a:avLst/>
          </a:prstGeom>
        </p:spPr>
        <p:txBody>
          <a:bodyPr wrap="none">
            <a:spAutoFit/>
          </a:bodyPr>
          <a:lstStyle/>
          <a:p>
            <a:pPr marL="342900" marR="0" lvl="0" indent="-34290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800" b="0" i="0" u="none" strike="noStrike" kern="0" cap="none" spc="0" normalizeH="0" baseline="0" noProof="0" dirty="0">
                <a:ln>
                  <a:noFill/>
                </a:ln>
                <a:solidFill>
                  <a:srgbClr val="6600CC"/>
                </a:solidFill>
                <a:effectLst/>
                <a:uLnTx/>
                <a:uFillTx/>
                <a:cs typeface="Times New Roman" pitchFamily="18" charset="0"/>
              </a:rPr>
              <a:t>C</a:t>
            </a:r>
            <a:r>
              <a:rPr kumimoji="0" lang="vi-VN" sz="2800" b="0" i="0" u="none" strike="noStrike" kern="0" cap="none" spc="0" normalizeH="0" baseline="0" noProof="0" dirty="0">
                <a:ln>
                  <a:noFill/>
                </a:ln>
                <a:solidFill>
                  <a:srgbClr val="6600CC"/>
                </a:solidFill>
                <a:effectLst/>
                <a:uLnTx/>
                <a:uFillTx/>
                <a:latin typeface="Times New Roman" panose="02020603050405020304" pitchFamily="18" charset="0"/>
                <a:cs typeface="Times New Roman" pitchFamily="18" charset="0"/>
              </a:rPr>
              <a:t>ác mối liên hệ là vốn có của mọi sự vật,</a:t>
            </a:r>
            <a:r>
              <a:rPr kumimoji="0" lang="en-US" sz="2800" b="0" i="0" u="none" strike="noStrike" kern="0" cap="none" spc="0" normalizeH="0" baseline="0" noProof="0" dirty="0">
                <a:ln>
                  <a:noFill/>
                </a:ln>
                <a:solidFill>
                  <a:srgbClr val="6600CC"/>
                </a:solidFill>
                <a:effectLst/>
                <a:uLnTx/>
                <a:uFillTx/>
                <a:cs typeface="Times New Roman" pitchFamily="18" charset="0"/>
              </a:rPr>
              <a:t> </a:t>
            </a:r>
            <a:r>
              <a:rPr kumimoji="0" lang="vi-VN" sz="2800" b="0" i="0" u="none" strike="noStrike" kern="0" cap="none" spc="0" normalizeH="0" baseline="0" noProof="0" dirty="0">
                <a:ln>
                  <a:noFill/>
                </a:ln>
                <a:solidFill>
                  <a:srgbClr val="6600CC"/>
                </a:solidFill>
                <a:effectLst/>
                <a:uLnTx/>
                <a:uFillTx/>
                <a:latin typeface="Times New Roman" panose="02020603050405020304" pitchFamily="18" charset="0"/>
                <a:cs typeface="Times New Roman" pitchFamily="18" charset="0"/>
              </a:rPr>
              <a:t>hiện tượng</a:t>
            </a:r>
            <a:r>
              <a:rPr kumimoji="0" lang="en-US" sz="2800" b="0" i="0" u="none" strike="noStrike" kern="0" cap="none" spc="0" normalizeH="0" baseline="0" noProof="0" dirty="0">
                <a:ln>
                  <a:noFill/>
                </a:ln>
                <a:solidFill>
                  <a:srgbClr val="6600CC"/>
                </a:solidFill>
                <a:effectLst/>
                <a:uLnTx/>
                <a:uFillTx/>
                <a:cs typeface="Times New Roman" pitchFamily="18" charset="0"/>
              </a:rPr>
              <a:t> </a:t>
            </a:r>
            <a:endParaRPr kumimoji="0" lang="en-US" sz="2800" b="0" i="0" u="none" strike="noStrike" kern="0" cap="none" spc="0" normalizeH="0" baseline="0" noProof="0" dirty="0">
              <a:ln>
                <a:noFill/>
              </a:ln>
              <a:solidFill>
                <a:srgbClr val="6600CC"/>
              </a:solidFill>
              <a:effectLst/>
              <a:uLnTx/>
              <a:uFillTx/>
            </a:endParaRPr>
          </a:p>
        </p:txBody>
      </p:sp>
      <p:sp>
        <p:nvSpPr>
          <p:cNvPr id="5" name="Rectangle 4"/>
          <p:cNvSpPr/>
          <p:nvPr/>
        </p:nvSpPr>
        <p:spPr>
          <a:xfrm>
            <a:off x="2362200" y="2297654"/>
            <a:ext cx="6816290" cy="523220"/>
          </a:xfrm>
          <a:prstGeom prst="rect">
            <a:avLst/>
          </a:prstGeom>
        </p:spPr>
        <p:txBody>
          <a:bodyPr wrap="none">
            <a:spAutoFit/>
          </a:bodyPr>
          <a:lstStyle/>
          <a:p>
            <a:pPr marL="342900" indent="-342900">
              <a:buFont typeface="Wingdings" panose="05000000000000000000" pitchFamily="2" charset="2"/>
              <a:buChar char="§"/>
            </a:pPr>
            <a:r>
              <a:rPr lang="en-US" sz="2800" dirty="0">
                <a:solidFill>
                  <a:srgbClr val="663300"/>
                </a:solidFill>
                <a:cs typeface="Times New Roman" pitchFamily="18" charset="0"/>
              </a:rPr>
              <a:t>K</a:t>
            </a:r>
            <a:r>
              <a:rPr lang="vi-VN" sz="2800" dirty="0">
                <a:solidFill>
                  <a:srgbClr val="663300"/>
                </a:solidFill>
                <a:latin typeface="Times New Roman" panose="02020603050405020304" pitchFamily="18" charset="0"/>
                <a:cs typeface="Times New Roman" pitchFamily="18" charset="0"/>
              </a:rPr>
              <a:t>hông phụ thuộc vào ý thức của con người.</a:t>
            </a:r>
            <a:endParaRPr lang="en-US" sz="2800" dirty="0">
              <a:solidFill>
                <a:srgbClr val="663300"/>
              </a:solidFill>
              <a:cs typeface="Times New Roman" pitchFamily="18" charset="0"/>
            </a:endParaRPr>
          </a:p>
        </p:txBody>
      </p:sp>
      <p:pic>
        <p:nvPicPr>
          <p:cNvPr id="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2217" y="2839096"/>
            <a:ext cx="5069983" cy="290447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1295400" y="5743575"/>
            <a:ext cx="3482713" cy="400110"/>
          </a:xfrm>
          <a:prstGeom prst="rect">
            <a:avLst/>
          </a:prstGeom>
          <a:noFill/>
        </p:spPr>
        <p:txBody>
          <a:bodyPr wrap="square" rtlCol="0">
            <a:spAutoFit/>
          </a:bodyPr>
          <a:lstStyle/>
          <a:p>
            <a:pPr algn="ctr"/>
            <a:r>
              <a:rPr lang="en-US" sz="2000" b="1" dirty="0" err="1">
                <a:solidFill>
                  <a:srgbClr val="660066"/>
                </a:solidFill>
                <a:cs typeface="Times New Roman" pitchFamily="18" charset="0"/>
              </a:rPr>
              <a:t>Mối</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liên</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hệ</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giữa</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các</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nước</a:t>
            </a:r>
            <a:endParaRPr lang="en-US" sz="2000" b="1" dirty="0">
              <a:solidFill>
                <a:srgbClr val="660066"/>
              </a:solidFill>
              <a:cs typeface="Times New Roman" pitchFamily="18" charset="0"/>
            </a:endParaRPr>
          </a:p>
        </p:txBody>
      </p:sp>
      <p:pic>
        <p:nvPicPr>
          <p:cNvPr id="8"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65384" y="2825144"/>
            <a:ext cx="5140816" cy="2918431"/>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315200" y="5743575"/>
            <a:ext cx="4692310" cy="400110"/>
          </a:xfrm>
          <a:prstGeom prst="rect">
            <a:avLst/>
          </a:prstGeom>
          <a:noFill/>
        </p:spPr>
        <p:txBody>
          <a:bodyPr wrap="none" rtlCol="0">
            <a:spAutoFit/>
          </a:bodyPr>
          <a:lstStyle/>
          <a:p>
            <a:r>
              <a:rPr lang="en-US" sz="2000" b="1" dirty="0" err="1">
                <a:solidFill>
                  <a:srgbClr val="660066"/>
                </a:solidFill>
                <a:cs typeface="Times New Roman" pitchFamily="18" charset="0"/>
              </a:rPr>
              <a:t>Mối</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liên</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hệ</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giữa</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cây</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xanh</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và</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mặt</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trời</a:t>
            </a:r>
            <a:endParaRPr lang="en-US" sz="2000" b="1" dirty="0">
              <a:solidFill>
                <a:srgbClr val="660066"/>
              </a:solidFill>
              <a:cs typeface="Times New Roman" pitchFamily="18" charset="0"/>
            </a:endParaRPr>
          </a:p>
        </p:txBody>
      </p:sp>
      <p:sp>
        <p:nvSpPr>
          <p:cNvPr id="10" name="Rectangle 9"/>
          <p:cNvSpPr>
            <a:spLocks noChangeArrowheads="1"/>
          </p:cNvSpPr>
          <p:nvPr/>
        </p:nvSpPr>
        <p:spPr bwMode="auto">
          <a:xfrm>
            <a:off x="1905000" y="602027"/>
            <a:ext cx="74898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800" b="1" dirty="0" err="1">
                <a:solidFill>
                  <a:srgbClr val="000000"/>
                </a:solidFill>
                <a:latin typeface="Arial" panose="020B0604020202020204" pitchFamily="34" charset="0"/>
              </a:rPr>
              <a:t>Tính</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chất</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của</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các</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mối</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liên</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hệ</a:t>
            </a:r>
            <a:endParaRPr lang="en-US" altLang="en-US" sz="2800" b="1" dirty="0">
              <a:solidFill>
                <a:srgbClr val="000000"/>
              </a:solidFill>
              <a:latin typeface="Arial" panose="020B0604020202020204" pitchFamily="34" charset="0"/>
            </a:endParaRPr>
          </a:p>
        </p:txBody>
      </p:sp>
    </p:spTree>
    <p:extLst>
      <p:ext uri="{BB962C8B-B14F-4D97-AF65-F5344CB8AC3E}">
        <p14:creationId xmlns:p14="http://schemas.microsoft.com/office/powerpoint/2010/main" val="3033330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1" presetClass="entr" presetSubtype="1" fill="hold"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wheel(1)">
                                      <p:cBhvr>
                                        <p:cTn id="29" dur="2000"/>
                                        <p:tgtEl>
                                          <p:spTgt spid="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7">
                                            <p:txEl>
                                              <p:pRg st="0" end="0"/>
                                            </p:txEl>
                                          </p:spTgt>
                                        </p:tgtEl>
                                        <p:attrNameLst>
                                          <p:attrName>style.visibility</p:attrName>
                                        </p:attrNameLst>
                                      </p:cBhvr>
                                      <p:to>
                                        <p:strVal val="visible"/>
                                      </p:to>
                                    </p:set>
                                    <p:animEffect transition="in" filter="wipe(down)">
                                      <p:cBhvr>
                                        <p:cTn id="34" dur="500"/>
                                        <p:tgtEl>
                                          <p:spTgt spid="7">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circle(in)">
                                      <p:cBhvr>
                                        <p:cTn id="39" dur="2000"/>
                                        <p:tgtEl>
                                          <p:spTgt spid="8"/>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9"/>
                                        </p:tgtEl>
                                        <p:attrNameLst>
                                          <p:attrName>style.visibility</p:attrName>
                                        </p:attrNameLst>
                                      </p:cBhvr>
                                      <p:to>
                                        <p:strVal val="visible"/>
                                      </p:to>
                                    </p:set>
                                    <p:animEffect transition="in" filter="wipe(down)">
                                      <p:cBhvr>
                                        <p:cTn id="44" dur="500"/>
                                        <p:tgtEl>
                                          <p:spTgt spid="9"/>
                                        </p:tgtEl>
                                      </p:cBhvr>
                                    </p:animEffect>
                                  </p:childTnLst>
                                </p:cTn>
                              </p:par>
                            </p:childTnLst>
                          </p:cTn>
                        </p:par>
                      </p:childTnLst>
                    </p:cTn>
                  </p:par>
                  <p:par>
                    <p:cTn id="45" fill="hold">
                      <p:stCondLst>
                        <p:cond delay="indefinite"/>
                      </p:stCondLst>
                      <p:childTnLst>
                        <p:par>
                          <p:cTn id="46" fill="hold">
                            <p:stCondLst>
                              <p:cond delay="0"/>
                            </p:stCondLst>
                            <p:childTnLst>
                              <p:par>
                                <p:cTn id="47" presetID="53" presetClass="entr" presetSubtype="16" fill="hold" grpId="0" nodeType="clickEffect">
                                  <p:stCondLst>
                                    <p:cond delay="0"/>
                                  </p:stCondLst>
                                  <p:childTnLst>
                                    <p:set>
                                      <p:cBhvr>
                                        <p:cTn id="48" dur="1" fill="hold">
                                          <p:stCondLst>
                                            <p:cond delay="0"/>
                                          </p:stCondLst>
                                        </p:cTn>
                                        <p:tgtEl>
                                          <p:spTgt spid="10"/>
                                        </p:tgtEl>
                                        <p:attrNameLst>
                                          <p:attrName>style.visibility</p:attrName>
                                        </p:attrNameLst>
                                      </p:cBhvr>
                                      <p:to>
                                        <p:strVal val="visible"/>
                                      </p:to>
                                    </p:set>
                                    <p:anim calcmode="lin" valueType="num">
                                      <p:cBhvr>
                                        <p:cTn id="49" dur="500" fill="hold"/>
                                        <p:tgtEl>
                                          <p:spTgt spid="10"/>
                                        </p:tgtEl>
                                        <p:attrNameLst>
                                          <p:attrName>ppt_w</p:attrName>
                                        </p:attrNameLst>
                                      </p:cBhvr>
                                      <p:tavLst>
                                        <p:tav tm="0">
                                          <p:val>
                                            <p:fltVal val="0"/>
                                          </p:val>
                                        </p:tav>
                                        <p:tav tm="100000">
                                          <p:val>
                                            <p:strVal val="#ppt_w"/>
                                          </p:val>
                                        </p:tav>
                                      </p:tavLst>
                                    </p:anim>
                                    <p:anim calcmode="lin" valueType="num">
                                      <p:cBhvr>
                                        <p:cTn id="50" dur="500" fill="hold"/>
                                        <p:tgtEl>
                                          <p:spTgt spid="10"/>
                                        </p:tgtEl>
                                        <p:attrNameLst>
                                          <p:attrName>ppt_h</p:attrName>
                                        </p:attrNameLst>
                                      </p:cBhvr>
                                      <p:tavLst>
                                        <p:tav tm="0">
                                          <p:val>
                                            <p:fltVal val="0"/>
                                          </p:val>
                                        </p:tav>
                                        <p:tav tm="100000">
                                          <p:val>
                                            <p:strVal val="#ppt_h"/>
                                          </p:val>
                                        </p:tav>
                                      </p:tavLst>
                                    </p:anim>
                                    <p:animEffect transition="in" filter="fade">
                                      <p:cBhvr>
                                        <p:cTn id="5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9" grpId="0"/>
      <p:bldP spid="10"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Free Powerpoint Template - Blue and Purple With Overlapped Effec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1999"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5265740" y="694601"/>
            <a:ext cx="4267200" cy="461665"/>
          </a:xfrm>
          <a:prstGeom prst="rect">
            <a:avLst/>
          </a:prstGeom>
          <a:noFill/>
        </p:spPr>
        <p:txBody>
          <a:bodyPr wrap="square" rtlCol="0">
            <a:spAutoFit/>
          </a:bodyPr>
          <a:lstStyle/>
          <a:p>
            <a:pPr marL="457200" indent="-457200">
              <a:buFont typeface="Wingdings" panose="05000000000000000000" pitchFamily="2" charset="2"/>
              <a:buChar char="Ø"/>
            </a:pPr>
            <a:r>
              <a:rPr lang="en-US" sz="2400" b="1" dirty="0" err="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mj-lt"/>
                <a:cs typeface="Times New Roman" pitchFamily="18" charset="0"/>
              </a:rPr>
              <a:t>Tính</a:t>
            </a:r>
            <a:r>
              <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mj-lt"/>
                <a:cs typeface="Times New Roman" pitchFamily="18" charset="0"/>
              </a:rPr>
              <a:t> </a:t>
            </a:r>
            <a:r>
              <a:rPr lang="en-US" sz="2400" b="1" dirty="0" err="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mj-lt"/>
                <a:cs typeface="Times New Roman" pitchFamily="18" charset="0"/>
              </a:rPr>
              <a:t>phổ</a:t>
            </a:r>
            <a:r>
              <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mj-lt"/>
                <a:cs typeface="Times New Roman" pitchFamily="18" charset="0"/>
              </a:rPr>
              <a:t> </a:t>
            </a:r>
            <a:r>
              <a:rPr lang="en-US" sz="2400" b="1" dirty="0" err="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mj-lt"/>
                <a:cs typeface="Times New Roman" pitchFamily="18" charset="0"/>
              </a:rPr>
              <a:t>biến</a:t>
            </a:r>
            <a:r>
              <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mj-lt"/>
                <a:cs typeface="Times New Roman" pitchFamily="18" charset="0"/>
              </a:rPr>
              <a:t>:</a:t>
            </a:r>
            <a:r>
              <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itchFamily="18" charset="0"/>
                <a:cs typeface="Times New Roman" pitchFamily="18" charset="0"/>
              </a:rPr>
              <a:t>  </a:t>
            </a:r>
          </a:p>
        </p:txBody>
      </p:sp>
      <p:sp>
        <p:nvSpPr>
          <p:cNvPr id="4" name="TextBox 3"/>
          <p:cNvSpPr txBox="1"/>
          <p:nvPr/>
        </p:nvSpPr>
        <p:spPr>
          <a:xfrm>
            <a:off x="1900451" y="1165083"/>
            <a:ext cx="9677400" cy="830997"/>
          </a:xfrm>
          <a:prstGeom prst="rect">
            <a:avLst/>
          </a:prstGeom>
          <a:noFill/>
        </p:spPr>
        <p:txBody>
          <a:bodyPr wrap="square" rtlCol="0">
            <a:spAutoFit/>
          </a:bodyPr>
          <a:lstStyle/>
          <a:p>
            <a:pPr marL="285750" indent="-285750" algn="ctr">
              <a:buFont typeface="Wingdings" panose="05000000000000000000" pitchFamily="2" charset="2"/>
              <a:buChar char="§"/>
            </a:pPr>
            <a:r>
              <a:rPr lang="en-US" sz="2400" dirty="0" err="1">
                <a:solidFill>
                  <a:srgbClr val="996633"/>
                </a:solidFill>
              </a:rPr>
              <a:t>Bất</a:t>
            </a:r>
            <a:r>
              <a:rPr lang="en-US" sz="2400" dirty="0">
                <a:solidFill>
                  <a:srgbClr val="996633"/>
                </a:solidFill>
              </a:rPr>
              <a:t> </a:t>
            </a:r>
            <a:r>
              <a:rPr lang="en-US" sz="2400" dirty="0" err="1">
                <a:solidFill>
                  <a:srgbClr val="996633"/>
                </a:solidFill>
              </a:rPr>
              <a:t>cứ</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nào</a:t>
            </a:r>
            <a:r>
              <a:rPr lang="en-US" sz="2400" dirty="0">
                <a:solidFill>
                  <a:srgbClr val="996633"/>
                </a:solidFill>
              </a:rPr>
              <a:t> </a:t>
            </a:r>
            <a:r>
              <a:rPr lang="en-US" sz="2400" dirty="0" err="1">
                <a:solidFill>
                  <a:srgbClr val="996633"/>
                </a:solidFill>
              </a:rPr>
              <a:t>cũng</a:t>
            </a:r>
            <a:r>
              <a:rPr lang="en-US" sz="2400" dirty="0">
                <a:solidFill>
                  <a:srgbClr val="996633"/>
                </a:solidFill>
              </a:rPr>
              <a:t> </a:t>
            </a:r>
            <a:r>
              <a:rPr lang="en-US" sz="2400" dirty="0" err="1">
                <a:solidFill>
                  <a:srgbClr val="996633"/>
                </a:solidFill>
              </a:rPr>
              <a:t>đều</a:t>
            </a:r>
            <a:r>
              <a:rPr lang="en-US" sz="2400" dirty="0">
                <a:solidFill>
                  <a:srgbClr val="996633"/>
                </a:solidFill>
              </a:rPr>
              <a:t> </a:t>
            </a:r>
            <a:r>
              <a:rPr lang="en-US" sz="2400" dirty="0" err="1">
                <a:solidFill>
                  <a:srgbClr val="996633"/>
                </a:solidFill>
              </a:rPr>
              <a:t>có</a:t>
            </a:r>
            <a:r>
              <a:rPr lang="en-US" sz="2400" dirty="0">
                <a:solidFill>
                  <a:srgbClr val="996633"/>
                </a:solidFill>
              </a:rPr>
              <a:t> </a:t>
            </a:r>
            <a:r>
              <a:rPr lang="en-US" sz="2400" dirty="0" err="1">
                <a:solidFill>
                  <a:srgbClr val="996633"/>
                </a:solidFill>
              </a:rPr>
              <a:t>quan</a:t>
            </a:r>
            <a:r>
              <a:rPr lang="en-US" sz="2400" dirty="0">
                <a:solidFill>
                  <a:srgbClr val="996633"/>
                </a:solidFill>
              </a:rPr>
              <a:t> </a:t>
            </a:r>
            <a:r>
              <a:rPr lang="en-US" sz="2400" dirty="0" err="1">
                <a:solidFill>
                  <a:srgbClr val="996633"/>
                </a:solidFill>
              </a:rPr>
              <a:t>hệ</a:t>
            </a:r>
            <a:r>
              <a:rPr lang="en-US" sz="2400" dirty="0">
                <a:solidFill>
                  <a:srgbClr val="996633"/>
                </a:solidFill>
              </a:rPr>
              <a:t> </a:t>
            </a:r>
            <a:r>
              <a:rPr lang="en-US" sz="2400" dirty="0" err="1">
                <a:solidFill>
                  <a:srgbClr val="996633"/>
                </a:solidFill>
              </a:rPr>
              <a:t>với</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khác</a:t>
            </a:r>
            <a:endParaRPr lang="en-US" sz="2400" dirty="0">
              <a:solidFill>
                <a:srgbClr val="996633"/>
              </a:solidFill>
            </a:endParaRPr>
          </a:p>
        </p:txBody>
      </p:sp>
      <p:pic>
        <p:nvPicPr>
          <p:cNvPr id="7"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3502" t="5100" r="5584" b="3836"/>
          <a:stretch/>
        </p:blipFill>
        <p:spPr bwMode="auto">
          <a:xfrm>
            <a:off x="2209801" y="2683672"/>
            <a:ext cx="6629400" cy="3143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1752600" y="2209800"/>
            <a:ext cx="6096000" cy="75518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p:cNvSpPr txBox="1"/>
          <p:nvPr/>
        </p:nvSpPr>
        <p:spPr>
          <a:xfrm>
            <a:off x="4941649" y="2398654"/>
            <a:ext cx="1165704" cy="369332"/>
          </a:xfrm>
          <a:prstGeom prst="rect">
            <a:avLst/>
          </a:prstGeom>
          <a:noFill/>
        </p:spPr>
        <p:txBody>
          <a:bodyPr wrap="none" rtlCol="0">
            <a:spAutoFit/>
          </a:bodyPr>
          <a:lstStyle/>
          <a:p>
            <a:pPr marL="285750" indent="-285750">
              <a:buFont typeface="Wingdings" pitchFamily="2" charset="2"/>
              <a:buChar char="v"/>
            </a:pPr>
            <a:r>
              <a:rPr lang="en-US" b="1" u="sng" dirty="0">
                <a:solidFill>
                  <a:srgbClr val="663300"/>
                </a:solidFill>
              </a:rPr>
              <a:t>VÍ DỤ:</a:t>
            </a:r>
          </a:p>
        </p:txBody>
      </p:sp>
      <p:sp>
        <p:nvSpPr>
          <p:cNvPr id="10" name="Rectangle 9"/>
          <p:cNvSpPr/>
          <p:nvPr/>
        </p:nvSpPr>
        <p:spPr>
          <a:xfrm>
            <a:off x="1905000" y="1834203"/>
            <a:ext cx="9982200" cy="461665"/>
          </a:xfrm>
          <a:prstGeom prst="rect">
            <a:avLst/>
          </a:prstGeom>
        </p:spPr>
        <p:txBody>
          <a:bodyPr wrap="square">
            <a:spAutoFit/>
          </a:bodyPr>
          <a:lstStyle/>
          <a:p>
            <a:pPr marL="342900" indent="-342900" algn="just">
              <a:buFont typeface="Wingdings" panose="05000000000000000000" pitchFamily="2" charset="2"/>
              <a:buChar char="§"/>
              <a:defRPr/>
            </a:pPr>
            <a:r>
              <a:rPr lang="en-US" sz="2400" dirty="0" err="1">
                <a:solidFill>
                  <a:srgbClr val="3333CC"/>
                </a:solidFill>
              </a:rPr>
              <a:t>Mối</a:t>
            </a:r>
            <a:r>
              <a:rPr lang="en-US" sz="2400" dirty="0">
                <a:solidFill>
                  <a:srgbClr val="3333CC"/>
                </a:solidFill>
              </a:rPr>
              <a:t> </a:t>
            </a:r>
            <a:r>
              <a:rPr lang="en-US" sz="2400" dirty="0" err="1">
                <a:solidFill>
                  <a:srgbClr val="3333CC"/>
                </a:solidFill>
              </a:rPr>
              <a:t>liên</a:t>
            </a:r>
            <a:r>
              <a:rPr lang="en-US" sz="2400" dirty="0">
                <a:solidFill>
                  <a:srgbClr val="3333CC"/>
                </a:solidFill>
              </a:rPr>
              <a:t> </a:t>
            </a:r>
            <a:r>
              <a:rPr lang="en-US" sz="2400" dirty="0" err="1">
                <a:solidFill>
                  <a:srgbClr val="3333CC"/>
                </a:solidFill>
              </a:rPr>
              <a:t>hệ</a:t>
            </a:r>
            <a:r>
              <a:rPr lang="en-US" sz="2400" dirty="0">
                <a:solidFill>
                  <a:srgbClr val="3333CC"/>
                </a:solidFill>
              </a:rPr>
              <a:t> </a:t>
            </a:r>
            <a:r>
              <a:rPr lang="en-US" sz="2400" dirty="0" err="1">
                <a:solidFill>
                  <a:srgbClr val="3333CC"/>
                </a:solidFill>
              </a:rPr>
              <a:t>tồn</a:t>
            </a:r>
            <a:r>
              <a:rPr lang="en-US" sz="2400" dirty="0">
                <a:solidFill>
                  <a:srgbClr val="3333CC"/>
                </a:solidFill>
              </a:rPr>
              <a:t> </a:t>
            </a:r>
            <a:r>
              <a:rPr lang="en-US" sz="2400" dirty="0" err="1">
                <a:solidFill>
                  <a:srgbClr val="3333CC"/>
                </a:solidFill>
              </a:rPr>
              <a:t>tại</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tất</a:t>
            </a:r>
            <a:r>
              <a:rPr lang="en-US" sz="2400" dirty="0">
                <a:solidFill>
                  <a:srgbClr val="3333CC"/>
                </a:solidFill>
              </a:rPr>
              <a:t> </a:t>
            </a:r>
            <a:r>
              <a:rPr lang="en-US" sz="2400" dirty="0" err="1">
                <a:solidFill>
                  <a:srgbClr val="3333CC"/>
                </a:solidFill>
              </a:rPr>
              <a:t>cả</a:t>
            </a:r>
            <a:r>
              <a:rPr lang="en-US" sz="2400" dirty="0">
                <a:solidFill>
                  <a:srgbClr val="3333CC"/>
                </a:solidFill>
              </a:rPr>
              <a:t> </a:t>
            </a:r>
            <a:r>
              <a:rPr lang="en-US" sz="2400" dirty="0" err="1">
                <a:solidFill>
                  <a:srgbClr val="3333CC"/>
                </a:solidFill>
              </a:rPr>
              <a:t>các</a:t>
            </a:r>
            <a:r>
              <a:rPr lang="en-US" sz="2400" dirty="0">
                <a:solidFill>
                  <a:srgbClr val="3333CC"/>
                </a:solidFill>
              </a:rPr>
              <a:t> </a:t>
            </a:r>
            <a:r>
              <a:rPr lang="en-US" sz="2400" dirty="0" err="1">
                <a:solidFill>
                  <a:srgbClr val="3333CC"/>
                </a:solidFill>
              </a:rPr>
              <a:t>lĩnh</a:t>
            </a:r>
            <a:r>
              <a:rPr lang="en-US" sz="2400" dirty="0">
                <a:solidFill>
                  <a:srgbClr val="3333CC"/>
                </a:solidFill>
              </a:rPr>
              <a:t> </a:t>
            </a:r>
            <a:r>
              <a:rPr lang="en-US" sz="2400" dirty="0" err="1">
                <a:solidFill>
                  <a:srgbClr val="3333CC"/>
                </a:solidFill>
              </a:rPr>
              <a:t>vực</a:t>
            </a:r>
            <a:r>
              <a:rPr lang="en-US" sz="2400" dirty="0">
                <a:solidFill>
                  <a:srgbClr val="3333CC"/>
                </a:solidFill>
              </a:rPr>
              <a:t>: </a:t>
            </a:r>
            <a:r>
              <a:rPr lang="en-US" sz="2400" dirty="0" err="1">
                <a:solidFill>
                  <a:srgbClr val="3333CC"/>
                </a:solidFill>
              </a:rPr>
              <a:t>tự</a:t>
            </a:r>
            <a:r>
              <a:rPr lang="en-US" sz="2400" dirty="0">
                <a:solidFill>
                  <a:srgbClr val="3333CC"/>
                </a:solidFill>
              </a:rPr>
              <a:t> </a:t>
            </a:r>
            <a:r>
              <a:rPr lang="en-US" sz="2400" dirty="0" err="1">
                <a:solidFill>
                  <a:srgbClr val="3333CC"/>
                </a:solidFill>
              </a:rPr>
              <a:t>nhiên</a:t>
            </a:r>
            <a:r>
              <a:rPr lang="en-US" sz="2400" dirty="0">
                <a:solidFill>
                  <a:srgbClr val="3333CC"/>
                </a:solidFill>
              </a:rPr>
              <a:t>, </a:t>
            </a:r>
            <a:r>
              <a:rPr lang="en-US" sz="2400" dirty="0" err="1">
                <a:solidFill>
                  <a:srgbClr val="3333CC"/>
                </a:solidFill>
              </a:rPr>
              <a:t>xã</a:t>
            </a:r>
            <a:r>
              <a:rPr lang="en-US" sz="2400" dirty="0">
                <a:solidFill>
                  <a:srgbClr val="3333CC"/>
                </a:solidFill>
              </a:rPr>
              <a:t> </a:t>
            </a:r>
            <a:r>
              <a:rPr lang="en-US" sz="2400" dirty="0" err="1">
                <a:solidFill>
                  <a:srgbClr val="3333CC"/>
                </a:solidFill>
              </a:rPr>
              <a:t>hội</a:t>
            </a:r>
            <a:r>
              <a:rPr lang="en-US" sz="2400" dirty="0">
                <a:solidFill>
                  <a:srgbClr val="3333CC"/>
                </a:solidFill>
              </a:rPr>
              <a:t> </a:t>
            </a:r>
            <a:r>
              <a:rPr lang="en-US" sz="2400" dirty="0" err="1">
                <a:solidFill>
                  <a:srgbClr val="3333CC"/>
                </a:solidFill>
              </a:rPr>
              <a:t>và</a:t>
            </a:r>
            <a:r>
              <a:rPr lang="en-US" sz="2400" dirty="0">
                <a:solidFill>
                  <a:srgbClr val="3333CC"/>
                </a:solidFill>
              </a:rPr>
              <a:t> </a:t>
            </a:r>
            <a:r>
              <a:rPr lang="en-US" sz="2400" dirty="0" err="1">
                <a:solidFill>
                  <a:srgbClr val="3333CC"/>
                </a:solidFill>
              </a:rPr>
              <a:t>tư</a:t>
            </a:r>
            <a:r>
              <a:rPr lang="en-US" sz="2400" dirty="0">
                <a:solidFill>
                  <a:srgbClr val="3333CC"/>
                </a:solidFill>
              </a:rPr>
              <a:t> </a:t>
            </a:r>
            <a:r>
              <a:rPr lang="en-US" sz="2400" dirty="0" err="1">
                <a:solidFill>
                  <a:srgbClr val="3333CC"/>
                </a:solidFill>
              </a:rPr>
              <a:t>duy</a:t>
            </a:r>
            <a:endParaRPr lang="en-US" sz="2400" dirty="0">
              <a:solidFill>
                <a:srgbClr val="3333CC"/>
              </a:solidFill>
            </a:endParaRPr>
          </a:p>
        </p:txBody>
      </p:sp>
      <p:sp>
        <p:nvSpPr>
          <p:cNvPr id="11" name="Rectangle 10"/>
          <p:cNvSpPr>
            <a:spLocks noChangeArrowheads="1"/>
          </p:cNvSpPr>
          <p:nvPr/>
        </p:nvSpPr>
        <p:spPr bwMode="auto">
          <a:xfrm>
            <a:off x="3999295" y="206084"/>
            <a:ext cx="74898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800" b="1" dirty="0" err="1">
                <a:solidFill>
                  <a:srgbClr val="000000"/>
                </a:solidFill>
                <a:latin typeface="Arial" panose="020B0604020202020204" pitchFamily="34" charset="0"/>
              </a:rPr>
              <a:t>Tính</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chất</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của</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các</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mối</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liên</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hệ</a:t>
            </a:r>
            <a:endParaRPr lang="en-US" altLang="en-US" sz="2800" b="1" dirty="0">
              <a:solidFill>
                <a:srgbClr val="000000"/>
              </a:solidFill>
              <a:latin typeface="Arial" panose="020B0604020202020204" pitchFamily="34" charset="0"/>
            </a:endParaRPr>
          </a:p>
        </p:txBody>
      </p:sp>
    </p:spTree>
    <p:extLst>
      <p:ext uri="{BB962C8B-B14F-4D97-AF65-F5344CB8AC3E}">
        <p14:creationId xmlns:p14="http://schemas.microsoft.com/office/powerpoint/2010/main" val="30383607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Effect transition="in" filter="wipe(down)">
                                      <p:cBhvr>
                                        <p:cTn id="13" dur="500"/>
                                        <p:tgtEl>
                                          <p:spTgt spid="4">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anim calcmode="lin" valueType="num">
                                      <p:cBhvr>
                                        <p:cTn id="29" dur="1000" fill="hold"/>
                                        <p:tgtEl>
                                          <p:spTgt spid="10"/>
                                        </p:tgtEl>
                                        <p:attrNameLst>
                                          <p:attrName>ppt_x</p:attrName>
                                        </p:attrNameLst>
                                      </p:cBhvr>
                                      <p:tavLst>
                                        <p:tav tm="0">
                                          <p:val>
                                            <p:strVal val="#ppt_x"/>
                                          </p:val>
                                        </p:tav>
                                        <p:tav tm="100000">
                                          <p:val>
                                            <p:strVal val="#ppt_x"/>
                                          </p:val>
                                        </p:tav>
                                      </p:tavLst>
                                    </p:anim>
                                    <p:anim calcmode="lin" valueType="num">
                                      <p:cBhvr>
                                        <p:cTn id="30"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p:cTn id="35" dur="500" fill="hold"/>
                                        <p:tgtEl>
                                          <p:spTgt spid="11"/>
                                        </p:tgtEl>
                                        <p:attrNameLst>
                                          <p:attrName>ppt_w</p:attrName>
                                        </p:attrNameLst>
                                      </p:cBhvr>
                                      <p:tavLst>
                                        <p:tav tm="0">
                                          <p:val>
                                            <p:fltVal val="0"/>
                                          </p:val>
                                        </p:tav>
                                        <p:tav tm="100000">
                                          <p:val>
                                            <p:strVal val="#ppt_w"/>
                                          </p:val>
                                        </p:tav>
                                      </p:tavLst>
                                    </p:anim>
                                    <p:anim calcmode="lin" valueType="num">
                                      <p:cBhvr>
                                        <p:cTn id="36" dur="500" fill="hold"/>
                                        <p:tgtEl>
                                          <p:spTgt spid="11"/>
                                        </p:tgtEl>
                                        <p:attrNameLst>
                                          <p:attrName>ppt_h</p:attrName>
                                        </p:attrNameLst>
                                      </p:cBhvr>
                                      <p:tavLst>
                                        <p:tav tm="0">
                                          <p:val>
                                            <p:fltVal val="0"/>
                                          </p:val>
                                        </p:tav>
                                        <p:tav tm="100000">
                                          <p:val>
                                            <p:strVal val="#ppt_h"/>
                                          </p:val>
                                        </p:tav>
                                      </p:tavLst>
                                    </p:anim>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6" name="Picture 2" descr="Background Powerpoint Simple Color - Free Download - Free Powerpoint  Templates, Download Template PT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3810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524000" y="1752600"/>
            <a:ext cx="1524000" cy="33528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4190355" y="1375253"/>
            <a:ext cx="7921625" cy="400110"/>
          </a:xfrm>
          <a:prstGeom prst="rect">
            <a:avLst/>
          </a:prstGeom>
        </p:spPr>
        <p:txBody>
          <a:bodyPr>
            <a:spAutoFit/>
          </a:bodyPr>
          <a:lstStyle/>
          <a:p>
            <a:pPr algn="just">
              <a:defRPr/>
            </a:pPr>
            <a:r>
              <a:rPr lang="en-US" sz="2000" dirty="0">
                <a:solidFill>
                  <a:srgbClr val="3333CC"/>
                </a:solidFill>
              </a:rPr>
              <a:t>- </a:t>
            </a:r>
            <a:r>
              <a:rPr lang="en-US" sz="2000" dirty="0" err="1">
                <a:solidFill>
                  <a:srgbClr val="3333CC"/>
                </a:solidFill>
              </a:rPr>
              <a:t>Xuất</a:t>
            </a:r>
            <a:r>
              <a:rPr lang="en-US" sz="2000" dirty="0">
                <a:solidFill>
                  <a:srgbClr val="3333CC"/>
                </a:solidFill>
              </a:rPr>
              <a:t> </a:t>
            </a:r>
            <a:r>
              <a:rPr lang="en-US" sz="2000" dirty="0" err="1">
                <a:solidFill>
                  <a:srgbClr val="3333CC"/>
                </a:solidFill>
              </a:rPr>
              <a:t>phát</a:t>
            </a:r>
            <a:r>
              <a:rPr lang="en-US" sz="2000" dirty="0">
                <a:solidFill>
                  <a:srgbClr val="3333CC"/>
                </a:solidFill>
              </a:rPr>
              <a:t> </a:t>
            </a:r>
            <a:r>
              <a:rPr lang="en-US" sz="2000" dirty="0" err="1">
                <a:solidFill>
                  <a:srgbClr val="3333CC"/>
                </a:solidFill>
              </a:rPr>
              <a:t>từ</a:t>
            </a:r>
            <a:r>
              <a:rPr lang="en-US" sz="2000" dirty="0">
                <a:solidFill>
                  <a:srgbClr val="3333CC"/>
                </a:solidFill>
              </a:rPr>
              <a:t> </a:t>
            </a:r>
            <a:r>
              <a:rPr lang="en-US" sz="2000" dirty="0" err="1">
                <a:solidFill>
                  <a:srgbClr val="3333CC"/>
                </a:solidFill>
              </a:rPr>
              <a:t>tính</a:t>
            </a:r>
            <a:r>
              <a:rPr lang="en-US" sz="2000" dirty="0">
                <a:solidFill>
                  <a:srgbClr val="3333CC"/>
                </a:solidFill>
              </a:rPr>
              <a:t> </a:t>
            </a:r>
            <a:r>
              <a:rPr lang="en-US" sz="2000" dirty="0" err="1">
                <a:solidFill>
                  <a:srgbClr val="3333CC"/>
                </a:solidFill>
              </a:rPr>
              <a:t>đa</a:t>
            </a:r>
            <a:r>
              <a:rPr lang="en-US" sz="2000" dirty="0">
                <a:solidFill>
                  <a:srgbClr val="3333CC"/>
                </a:solidFill>
              </a:rPr>
              <a:t> </a:t>
            </a:r>
            <a:r>
              <a:rPr lang="en-US" sz="2000" dirty="0" err="1">
                <a:solidFill>
                  <a:srgbClr val="3333CC"/>
                </a:solidFill>
              </a:rPr>
              <a:t>dạng</a:t>
            </a:r>
            <a:r>
              <a:rPr lang="en-US" sz="2000" dirty="0">
                <a:solidFill>
                  <a:srgbClr val="3333CC"/>
                </a:solidFill>
              </a:rPr>
              <a:t> </a:t>
            </a:r>
            <a:r>
              <a:rPr lang="en-US" sz="2000" dirty="0" err="1">
                <a:solidFill>
                  <a:srgbClr val="3333CC"/>
                </a:solidFill>
              </a:rPr>
              <a:t>thế</a:t>
            </a:r>
            <a:r>
              <a:rPr lang="en-US" sz="2000" dirty="0">
                <a:solidFill>
                  <a:srgbClr val="3333CC"/>
                </a:solidFill>
              </a:rPr>
              <a:t> </a:t>
            </a:r>
            <a:r>
              <a:rPr lang="en-US" sz="2000" dirty="0" err="1">
                <a:solidFill>
                  <a:srgbClr val="3333CC"/>
                </a:solidFill>
              </a:rPr>
              <a:t>giới</a:t>
            </a:r>
            <a:r>
              <a:rPr lang="en-US" sz="2000" dirty="0">
                <a:solidFill>
                  <a:srgbClr val="3333CC"/>
                </a:solidFill>
              </a:rPr>
              <a:t> </a:t>
            </a:r>
            <a:r>
              <a:rPr lang="en-US" sz="2000" dirty="0" err="1">
                <a:solidFill>
                  <a:srgbClr val="3333CC"/>
                </a:solidFill>
              </a:rPr>
              <a:t>vật</a:t>
            </a:r>
            <a:r>
              <a:rPr lang="en-US" sz="2000" dirty="0">
                <a:solidFill>
                  <a:srgbClr val="3333CC"/>
                </a:solidFill>
              </a:rPr>
              <a:t> </a:t>
            </a:r>
            <a:r>
              <a:rPr lang="en-US" sz="2000" dirty="0" err="1">
                <a:solidFill>
                  <a:srgbClr val="3333CC"/>
                </a:solidFill>
              </a:rPr>
              <a:t>chất</a:t>
            </a:r>
            <a:r>
              <a:rPr lang="en-US" sz="2000" dirty="0">
                <a:solidFill>
                  <a:srgbClr val="3333CC"/>
                </a:solidFill>
              </a:rPr>
              <a:t> </a:t>
            </a:r>
          </a:p>
        </p:txBody>
      </p:sp>
      <p:sp>
        <p:nvSpPr>
          <p:cNvPr id="5" name="Rectangle 4"/>
          <p:cNvSpPr>
            <a:spLocks noChangeArrowheads="1"/>
          </p:cNvSpPr>
          <p:nvPr/>
        </p:nvSpPr>
        <p:spPr bwMode="auto">
          <a:xfrm>
            <a:off x="1214923" y="1575308"/>
            <a:ext cx="2087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b="1" u="sng" dirty="0" err="1">
                <a:solidFill>
                  <a:srgbClr val="663300"/>
                </a:solidFill>
                <a:latin typeface="Arial" panose="020B0604020202020204" pitchFamily="34" charset="0"/>
              </a:rPr>
              <a:t>Ví</a:t>
            </a:r>
            <a:r>
              <a:rPr lang="en-US" altLang="en-US" sz="2400" b="1" u="sng" dirty="0">
                <a:solidFill>
                  <a:srgbClr val="663300"/>
                </a:solidFill>
                <a:latin typeface="Arial" panose="020B0604020202020204" pitchFamily="34" charset="0"/>
              </a:rPr>
              <a:t> </a:t>
            </a:r>
            <a:r>
              <a:rPr lang="en-US" altLang="en-US" sz="2400" b="1" u="sng" dirty="0" err="1">
                <a:solidFill>
                  <a:srgbClr val="663300"/>
                </a:solidFill>
                <a:latin typeface="Arial" panose="020B0604020202020204" pitchFamily="34" charset="0"/>
              </a:rPr>
              <a:t>dụ</a:t>
            </a:r>
            <a:r>
              <a:rPr lang="en-US" altLang="en-US" sz="2400" b="1" u="sng" dirty="0">
                <a:solidFill>
                  <a:srgbClr val="663300"/>
                </a:solidFill>
                <a:latin typeface="Arial" panose="020B0604020202020204" pitchFamily="34" charset="0"/>
              </a:rPr>
              <a:t>:</a:t>
            </a:r>
          </a:p>
        </p:txBody>
      </p:sp>
      <p:sp>
        <p:nvSpPr>
          <p:cNvPr id="6" name="Rectangle 5"/>
          <p:cNvSpPr/>
          <p:nvPr/>
        </p:nvSpPr>
        <p:spPr>
          <a:xfrm>
            <a:off x="3962400" y="831602"/>
            <a:ext cx="4265911" cy="461665"/>
          </a:xfrm>
          <a:prstGeom prst="rect">
            <a:avLst/>
          </a:prstGeom>
        </p:spPr>
        <p:txBody>
          <a:bodyPr wrap="none">
            <a:spAutoFit/>
          </a:bodyPr>
          <a:lstStyle/>
          <a:p>
            <a:pPr algn="ctr">
              <a:spcBef>
                <a:spcPct val="0"/>
              </a:spcBef>
              <a:buFont typeface="Wingdings" panose="05000000000000000000" pitchFamily="2" charset="2"/>
              <a:buChar char="Ø"/>
            </a:pPr>
            <a:r>
              <a:rPr lang="nl-NL" altLang="en-US" sz="2400" b="1" dirty="0">
                <a:solidFill>
                  <a:srgbClr val="C00000"/>
                </a:solidFill>
                <a:latin typeface="Arial" panose="020B0604020202020204" pitchFamily="34" charset="0"/>
              </a:rPr>
              <a:t> Tính đa dạng, phong phú </a:t>
            </a:r>
            <a:endParaRPr lang="en-US" altLang="en-US" sz="2400" b="1" dirty="0">
              <a:solidFill>
                <a:srgbClr val="C00000"/>
              </a:solidFill>
              <a:latin typeface="Arial" panose="020B0604020202020204" pitchFamily="34" charset="0"/>
            </a:endParaRPr>
          </a:p>
        </p:txBody>
      </p:sp>
      <p:pic>
        <p:nvPicPr>
          <p:cNvPr id="7" name="Picture 4" descr="Image result for chim đang uống nướ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4143" y="2079292"/>
            <a:ext cx="2965862" cy="2414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descr="Image result for cá bơi trong nướ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38715" y="2776173"/>
            <a:ext cx="2589596" cy="2195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0" descr="Image result for chim uống nước"/>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228311" y="3473882"/>
            <a:ext cx="3125489" cy="207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2514600" y="5717263"/>
            <a:ext cx="8229600" cy="830997"/>
          </a:xfrm>
          <a:prstGeom prst="rect">
            <a:avLst/>
          </a:prstGeom>
        </p:spPr>
        <p:txBody>
          <a:bodyPr wrap="square">
            <a:spAutoFit/>
          </a:bodyPr>
          <a:lstStyle/>
          <a:p>
            <a:pPr algn="ctr" eaLnBrk="1" hangingPunct="1">
              <a:defRPr/>
            </a:pPr>
            <a:r>
              <a:rPr kumimoji="1" lang="en-US" sz="2400" dirty="0" err="1">
                <a:solidFill>
                  <a:srgbClr val="660066"/>
                </a:solidFill>
                <a:latin typeface="+mj-lt"/>
              </a:rPr>
              <a:t>Các</a:t>
            </a:r>
            <a:r>
              <a:rPr kumimoji="1" lang="en-US" sz="2400" dirty="0">
                <a:solidFill>
                  <a:srgbClr val="660066"/>
                </a:solidFill>
                <a:latin typeface="+mj-lt"/>
              </a:rPr>
              <a:t> </a:t>
            </a:r>
            <a:r>
              <a:rPr kumimoji="1" lang="en-US" sz="2400" dirty="0" err="1">
                <a:solidFill>
                  <a:srgbClr val="660066"/>
                </a:solidFill>
                <a:latin typeface="+mj-lt"/>
              </a:rPr>
              <a:t>loái</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r>
              <a:rPr kumimoji="1" lang="en-US" sz="2400" dirty="0" err="1">
                <a:solidFill>
                  <a:srgbClr val="660066"/>
                </a:solidFill>
                <a:latin typeface="+mj-lt"/>
              </a:rPr>
              <a:t>đều</a:t>
            </a:r>
            <a:r>
              <a:rPr kumimoji="1" lang="en-US" sz="2400" dirty="0">
                <a:solidFill>
                  <a:srgbClr val="660066"/>
                </a:solidFill>
                <a:latin typeface="+mj-lt"/>
              </a:rPr>
              <a:t> </a:t>
            </a:r>
            <a:r>
              <a:rPr kumimoji="1" lang="en-US" sz="2400" dirty="0" err="1">
                <a:solidFill>
                  <a:srgbClr val="660066"/>
                </a:solidFill>
                <a:latin typeface="+mj-lt"/>
              </a:rPr>
              <a:t>có</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nhưng</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khác</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và</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endParaRPr kumimoji="1" lang="en-US" sz="3200" b="1" dirty="0">
              <a:solidFill>
                <a:srgbClr val="660066"/>
              </a:solidFill>
              <a:latin typeface="+mj-lt"/>
            </a:endParaRPr>
          </a:p>
        </p:txBody>
      </p:sp>
      <p:sp>
        <p:nvSpPr>
          <p:cNvPr id="11" name="Rectangle 10"/>
          <p:cNvSpPr>
            <a:spLocks noChangeArrowheads="1"/>
          </p:cNvSpPr>
          <p:nvPr/>
        </p:nvSpPr>
        <p:spPr bwMode="auto">
          <a:xfrm>
            <a:off x="2258704" y="262930"/>
            <a:ext cx="74898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800" b="1" dirty="0" err="1">
                <a:solidFill>
                  <a:srgbClr val="000000"/>
                </a:solidFill>
                <a:latin typeface="Arial" panose="020B0604020202020204" pitchFamily="34" charset="0"/>
              </a:rPr>
              <a:t>Tính</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chất</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của</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các</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mối</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liên</a:t>
            </a:r>
            <a:r>
              <a:rPr lang="en-US" altLang="en-US" sz="2800" b="1" dirty="0">
                <a:solidFill>
                  <a:srgbClr val="000000"/>
                </a:solidFill>
                <a:latin typeface="Arial" panose="020B0604020202020204" pitchFamily="34" charset="0"/>
              </a:rPr>
              <a:t> </a:t>
            </a:r>
            <a:r>
              <a:rPr lang="en-US" altLang="en-US" sz="2800" b="1" dirty="0" err="1">
                <a:solidFill>
                  <a:srgbClr val="000000"/>
                </a:solidFill>
                <a:latin typeface="Arial" panose="020B0604020202020204" pitchFamily="34" charset="0"/>
              </a:rPr>
              <a:t>hệ</a:t>
            </a:r>
            <a:endParaRPr lang="en-US" altLang="en-US" sz="2800" b="1" dirty="0">
              <a:solidFill>
                <a:srgbClr val="000000"/>
              </a:solidFill>
              <a:latin typeface="Arial" panose="020B0604020202020204" pitchFamily="34" charset="0"/>
            </a:endParaRPr>
          </a:p>
        </p:txBody>
      </p:sp>
    </p:spTree>
    <p:extLst>
      <p:ext uri="{BB962C8B-B14F-4D97-AF65-F5344CB8AC3E}">
        <p14:creationId xmlns:p14="http://schemas.microsoft.com/office/powerpoint/2010/main" val="2334875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26"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down)">
                                      <p:cBhvr>
                                        <p:cTn id="21" dur="580">
                                          <p:stCondLst>
                                            <p:cond delay="0"/>
                                          </p:stCondLst>
                                        </p:cTn>
                                        <p:tgtEl>
                                          <p:spTgt spid="10"/>
                                        </p:tgtEl>
                                      </p:cBhvr>
                                    </p:animEffect>
                                    <p:anim calcmode="lin" valueType="num">
                                      <p:cBhvr>
                                        <p:cTn id="22" dur="1822" tmFilter="0,0; 0.14,0.36; 0.43,0.73; 0.71,0.91; 1.0,1.0">
                                          <p:stCondLst>
                                            <p:cond delay="0"/>
                                          </p:stCondLst>
                                        </p:cTn>
                                        <p:tgtEl>
                                          <p:spTgt spid="10"/>
                                        </p:tgtEl>
                                        <p:attrNameLst>
                                          <p:attrName>ppt_x</p:attrName>
                                        </p:attrNameLst>
                                      </p:cBhvr>
                                      <p:tavLst>
                                        <p:tav tm="0">
                                          <p:val>
                                            <p:strVal val="#ppt_x-0.25"/>
                                          </p:val>
                                        </p:tav>
                                        <p:tav tm="100000">
                                          <p:val>
                                            <p:strVal val="#ppt_x"/>
                                          </p:val>
                                        </p:tav>
                                      </p:tavLst>
                                    </p:anim>
                                    <p:anim calcmode="lin" valueType="num">
                                      <p:cBhvr>
                                        <p:cTn id="23" dur="664" tmFilter="0.0,0.0; 0.25,0.07; 0.50,0.2; 0.75,0.467; 1.0,1.0">
                                          <p:stCondLst>
                                            <p:cond delay="0"/>
                                          </p:stCondLst>
                                        </p:cTn>
                                        <p:tgtEl>
                                          <p:spTgt spid="10"/>
                                        </p:tgtEl>
                                        <p:attrNameLst>
                                          <p:attrName>ppt_y</p:attrName>
                                        </p:attrNameLst>
                                      </p:cBhvr>
                                      <p:tavLst>
                                        <p:tav tm="0" fmla="#ppt_y-sin(pi*$)/3">
                                          <p:val>
                                            <p:fltVal val="0.5"/>
                                          </p:val>
                                        </p:tav>
                                        <p:tav tm="100000">
                                          <p:val>
                                            <p:fltVal val="1"/>
                                          </p:val>
                                        </p:tav>
                                      </p:tavLst>
                                    </p:anim>
                                    <p:anim calcmode="lin" valueType="num">
                                      <p:cBhvr>
                                        <p:cTn id="24" dur="664" tmFilter="0, 0; 0.125,0.2665; 0.25,0.4; 0.375,0.465; 0.5,0.5;  0.625,0.535; 0.75,0.6; 0.875,0.7335; 1,1">
                                          <p:stCondLst>
                                            <p:cond delay="664"/>
                                          </p:stCondLst>
                                        </p:cTn>
                                        <p:tgtEl>
                                          <p:spTgt spid="10"/>
                                        </p:tgtEl>
                                        <p:attrNameLst>
                                          <p:attrName>ppt_y</p:attrName>
                                        </p:attrNameLst>
                                      </p:cBhvr>
                                      <p:tavLst>
                                        <p:tav tm="0" fmla="#ppt_y-sin(pi*$)/9">
                                          <p:val>
                                            <p:fltVal val="0"/>
                                          </p:val>
                                        </p:tav>
                                        <p:tav tm="100000">
                                          <p:val>
                                            <p:fltVal val="1"/>
                                          </p:val>
                                        </p:tav>
                                      </p:tavLst>
                                    </p:anim>
                                    <p:anim calcmode="lin" valueType="num">
                                      <p:cBhvr>
                                        <p:cTn id="25" dur="332" tmFilter="0, 0; 0.125,0.2665; 0.25,0.4; 0.375,0.465; 0.5,0.5;  0.625,0.535; 0.75,0.6; 0.875,0.7335; 1,1">
                                          <p:stCondLst>
                                            <p:cond delay="1324"/>
                                          </p:stCondLst>
                                        </p:cTn>
                                        <p:tgtEl>
                                          <p:spTgt spid="10"/>
                                        </p:tgtEl>
                                        <p:attrNameLst>
                                          <p:attrName>ppt_y</p:attrName>
                                        </p:attrNameLst>
                                      </p:cBhvr>
                                      <p:tavLst>
                                        <p:tav tm="0" fmla="#ppt_y-sin(pi*$)/27">
                                          <p:val>
                                            <p:fltVal val="0"/>
                                          </p:val>
                                        </p:tav>
                                        <p:tav tm="100000">
                                          <p:val>
                                            <p:fltVal val="1"/>
                                          </p:val>
                                        </p:tav>
                                      </p:tavLst>
                                    </p:anim>
                                    <p:anim calcmode="lin" valueType="num">
                                      <p:cBhvr>
                                        <p:cTn id="26" dur="164" tmFilter="0, 0; 0.125,0.2665; 0.25,0.4; 0.375,0.465; 0.5,0.5;  0.625,0.535; 0.75,0.6; 0.875,0.7335; 1,1">
                                          <p:stCondLst>
                                            <p:cond delay="1656"/>
                                          </p:stCondLst>
                                        </p:cTn>
                                        <p:tgtEl>
                                          <p:spTgt spid="10"/>
                                        </p:tgtEl>
                                        <p:attrNameLst>
                                          <p:attrName>ppt_y</p:attrName>
                                        </p:attrNameLst>
                                      </p:cBhvr>
                                      <p:tavLst>
                                        <p:tav tm="0" fmla="#ppt_y-sin(pi*$)/81">
                                          <p:val>
                                            <p:fltVal val="0"/>
                                          </p:val>
                                        </p:tav>
                                        <p:tav tm="100000">
                                          <p:val>
                                            <p:fltVal val="1"/>
                                          </p:val>
                                        </p:tav>
                                      </p:tavLst>
                                    </p:anim>
                                    <p:animScale>
                                      <p:cBhvr>
                                        <p:cTn id="27" dur="26">
                                          <p:stCondLst>
                                            <p:cond delay="650"/>
                                          </p:stCondLst>
                                        </p:cTn>
                                        <p:tgtEl>
                                          <p:spTgt spid="10"/>
                                        </p:tgtEl>
                                      </p:cBhvr>
                                      <p:to x="100000" y="60000"/>
                                    </p:animScale>
                                    <p:animScale>
                                      <p:cBhvr>
                                        <p:cTn id="28" dur="166" decel="50000">
                                          <p:stCondLst>
                                            <p:cond delay="676"/>
                                          </p:stCondLst>
                                        </p:cTn>
                                        <p:tgtEl>
                                          <p:spTgt spid="10"/>
                                        </p:tgtEl>
                                      </p:cBhvr>
                                      <p:to x="100000" y="100000"/>
                                    </p:animScale>
                                    <p:animScale>
                                      <p:cBhvr>
                                        <p:cTn id="29" dur="26">
                                          <p:stCondLst>
                                            <p:cond delay="1312"/>
                                          </p:stCondLst>
                                        </p:cTn>
                                        <p:tgtEl>
                                          <p:spTgt spid="10"/>
                                        </p:tgtEl>
                                      </p:cBhvr>
                                      <p:to x="100000" y="80000"/>
                                    </p:animScale>
                                    <p:animScale>
                                      <p:cBhvr>
                                        <p:cTn id="30" dur="166" decel="50000">
                                          <p:stCondLst>
                                            <p:cond delay="1338"/>
                                          </p:stCondLst>
                                        </p:cTn>
                                        <p:tgtEl>
                                          <p:spTgt spid="10"/>
                                        </p:tgtEl>
                                      </p:cBhvr>
                                      <p:to x="100000" y="100000"/>
                                    </p:animScale>
                                    <p:animScale>
                                      <p:cBhvr>
                                        <p:cTn id="31" dur="26">
                                          <p:stCondLst>
                                            <p:cond delay="1642"/>
                                          </p:stCondLst>
                                        </p:cTn>
                                        <p:tgtEl>
                                          <p:spTgt spid="10"/>
                                        </p:tgtEl>
                                      </p:cBhvr>
                                      <p:to x="100000" y="90000"/>
                                    </p:animScale>
                                    <p:animScale>
                                      <p:cBhvr>
                                        <p:cTn id="32" dur="166" decel="50000">
                                          <p:stCondLst>
                                            <p:cond delay="1668"/>
                                          </p:stCondLst>
                                        </p:cTn>
                                        <p:tgtEl>
                                          <p:spTgt spid="10"/>
                                        </p:tgtEl>
                                      </p:cBhvr>
                                      <p:to x="100000" y="100000"/>
                                    </p:animScale>
                                    <p:animScale>
                                      <p:cBhvr>
                                        <p:cTn id="33" dur="26">
                                          <p:stCondLst>
                                            <p:cond delay="1808"/>
                                          </p:stCondLst>
                                        </p:cTn>
                                        <p:tgtEl>
                                          <p:spTgt spid="10"/>
                                        </p:tgtEl>
                                      </p:cBhvr>
                                      <p:to x="100000" y="95000"/>
                                    </p:animScale>
                                    <p:animScale>
                                      <p:cBhvr>
                                        <p:cTn id="34" dur="166" decel="50000">
                                          <p:stCondLst>
                                            <p:cond delay="1834"/>
                                          </p:stCondLst>
                                        </p:cTn>
                                        <p:tgtEl>
                                          <p:spTgt spid="10"/>
                                        </p:tgtEl>
                                      </p:cBhvr>
                                      <p:to x="100000" y="100000"/>
                                    </p:animScale>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p:cTn id="39" dur="500" fill="hold"/>
                                        <p:tgtEl>
                                          <p:spTgt spid="11"/>
                                        </p:tgtEl>
                                        <p:attrNameLst>
                                          <p:attrName>ppt_w</p:attrName>
                                        </p:attrNameLst>
                                      </p:cBhvr>
                                      <p:tavLst>
                                        <p:tav tm="0">
                                          <p:val>
                                            <p:fltVal val="0"/>
                                          </p:val>
                                        </p:tav>
                                        <p:tav tm="100000">
                                          <p:val>
                                            <p:strVal val="#ppt_w"/>
                                          </p:val>
                                        </p:tav>
                                      </p:tavLst>
                                    </p:anim>
                                    <p:anim calcmode="lin" valueType="num">
                                      <p:cBhvr>
                                        <p:cTn id="40" dur="500" fill="hold"/>
                                        <p:tgtEl>
                                          <p:spTgt spid="11"/>
                                        </p:tgtEl>
                                        <p:attrNameLst>
                                          <p:attrName>ppt_h</p:attrName>
                                        </p:attrNameLst>
                                      </p:cBhvr>
                                      <p:tavLst>
                                        <p:tav tm="0">
                                          <p:val>
                                            <p:fltVal val="0"/>
                                          </p:val>
                                        </p:tav>
                                        <p:tav tm="100000">
                                          <p:val>
                                            <p:strVal val="#ppt_h"/>
                                          </p:val>
                                        </p:tav>
                                      </p:tavLst>
                                    </p:anim>
                                    <p:animEffect transition="in" filter="fade">
                                      <p:cBhvr>
                                        <p:cTn id="4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10" grpId="0"/>
      <p:bldP spid="11"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a:buClr>
                <a:srgbClr val="000000"/>
              </a:buClr>
              <a:buFont typeface="Arial"/>
              <a:buNone/>
            </a:pPr>
            <a:endParaRPr lang="en-US" sz="1867" kern="0">
              <a:solidFill>
                <a:srgbClr val="000000"/>
              </a:solidFill>
              <a:cs typeface="Arial"/>
              <a:sym typeface="Arial"/>
            </a:endParaRPr>
          </a:p>
        </p:txBody>
      </p:sp>
      <p:sp>
        <p:nvSpPr>
          <p:cNvPr id="4"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a:buClr>
                <a:srgbClr val="000000"/>
              </a:buClr>
              <a:buFont typeface="Arial"/>
              <a:buNone/>
            </a:pPr>
            <a:endParaRPr lang="en-US" sz="1867" kern="0">
              <a:solidFill>
                <a:srgbClr val="000000"/>
              </a:solidFill>
              <a:cs typeface="Arial"/>
              <a:sym typeface="Arial"/>
            </a:endParaRPr>
          </a:p>
        </p:txBody>
      </p:sp>
      <p:pic>
        <p:nvPicPr>
          <p:cNvPr id="14344" name="Picture 8" descr="Free Modern Business PowerPoint Template - Title Slide (Cov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10582"/>
            <a:ext cx="5671335" cy="684741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828800" y="1828800"/>
            <a:ext cx="3352800" cy="2667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4572000" y="320625"/>
            <a:ext cx="7086600" cy="461665"/>
          </a:xfrm>
          <a:prstGeom prst="rect">
            <a:avLst/>
          </a:prstGeom>
          <a:solidFill>
            <a:srgbClr val="3333CC"/>
          </a:solidFill>
          <a:ln/>
        </p:spPr>
        <p:style>
          <a:lnRef idx="2">
            <a:schemeClr val="accent2">
              <a:shade val="50000"/>
            </a:schemeClr>
          </a:lnRef>
          <a:fillRef idx="1">
            <a:schemeClr val="accent2"/>
          </a:fillRef>
          <a:effectRef idx="0">
            <a:schemeClr val="accent2"/>
          </a:effectRef>
          <a:fontRef idx="minor">
            <a:schemeClr val="lt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trong</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ngoài</a:t>
            </a:r>
            <a:endParaRPr lang="en-US" sz="2400" dirty="0"/>
          </a:p>
        </p:txBody>
      </p:sp>
      <p:sp>
        <p:nvSpPr>
          <p:cNvPr id="7" name="Rectangle 6"/>
          <p:cNvSpPr/>
          <p:nvPr/>
        </p:nvSpPr>
        <p:spPr>
          <a:xfrm>
            <a:off x="4572000" y="1544117"/>
            <a:ext cx="7086600" cy="461665"/>
          </a:xfrm>
          <a:prstGeom prst="rect">
            <a:avLst/>
          </a:prstGeom>
          <a:solidFill>
            <a:srgbClr val="FF0066"/>
          </a:solidFill>
          <a:ln/>
        </p:spPr>
        <p:style>
          <a:lnRef idx="1">
            <a:schemeClr val="accent2"/>
          </a:lnRef>
          <a:fillRef idx="2">
            <a:schemeClr val="accent2"/>
          </a:fillRef>
          <a:effectRef idx="1">
            <a:schemeClr val="accent2"/>
          </a:effectRef>
          <a:fontRef idx="minor">
            <a:schemeClr val="dk1"/>
          </a:fontRef>
        </p:style>
        <p:txBody>
          <a:bodyPr wrap="square">
            <a:spAutoFit/>
          </a:bodyPr>
          <a:lstStyle/>
          <a:p>
            <a:pPr algn="l">
              <a:defRPr/>
            </a:pPr>
            <a:r>
              <a:rPr lang="en-GB" sz="2400" dirty="0">
                <a:solidFill>
                  <a:schemeClr val="bg1"/>
                </a:solidFill>
              </a:rPr>
              <a:t>+</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trực</a:t>
            </a:r>
            <a:r>
              <a:rPr lang="en-US" sz="2400" dirty="0">
                <a:solidFill>
                  <a:schemeClr val="bg1"/>
                </a:solidFill>
              </a:rPr>
              <a:t> </a:t>
            </a:r>
            <a:r>
              <a:rPr lang="en-US" sz="2400" dirty="0" err="1">
                <a:solidFill>
                  <a:schemeClr val="bg1"/>
                </a:solidFill>
              </a:rPr>
              <a:t>tiếp</a:t>
            </a:r>
            <a:r>
              <a:rPr lang="en-US" sz="2400" dirty="0">
                <a:solidFill>
                  <a:schemeClr val="bg1"/>
                </a:solidFill>
              </a:rPr>
              <a:t> </a:t>
            </a:r>
            <a:r>
              <a:rPr lang="en-US" sz="2400" dirty="0" err="1">
                <a:solidFill>
                  <a:schemeClr val="bg1"/>
                </a:solidFill>
              </a:rPr>
              <a:t>và</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gián</a:t>
            </a:r>
            <a:r>
              <a:rPr lang="en-US" sz="2400" dirty="0">
                <a:solidFill>
                  <a:schemeClr val="bg1"/>
                </a:solidFill>
              </a:rPr>
              <a:t> </a:t>
            </a:r>
            <a:r>
              <a:rPr lang="en-US" sz="2400" dirty="0" err="1">
                <a:solidFill>
                  <a:schemeClr val="bg1"/>
                </a:solidFill>
              </a:rPr>
              <a:t>tiếp</a:t>
            </a:r>
            <a:r>
              <a:rPr lang="en-GB" sz="2400" dirty="0">
                <a:solidFill>
                  <a:schemeClr val="bg1"/>
                </a:solidFill>
              </a:rPr>
              <a:t>;</a:t>
            </a:r>
            <a:endParaRPr lang="en-US" sz="2400" dirty="0">
              <a:solidFill>
                <a:schemeClr val="bg1"/>
              </a:solidFill>
            </a:endParaRPr>
          </a:p>
        </p:txBody>
      </p:sp>
      <p:sp>
        <p:nvSpPr>
          <p:cNvPr id="8" name="Rectangle 7"/>
          <p:cNvSpPr/>
          <p:nvPr/>
        </p:nvSpPr>
        <p:spPr>
          <a:xfrm>
            <a:off x="4572000" y="2719234"/>
            <a:ext cx="7086600" cy="461665"/>
          </a:xfrm>
          <a:prstGeom prst="rect">
            <a:avLst/>
          </a:prstGeom>
          <a:solidFill>
            <a:srgbClr val="7030A0"/>
          </a:solidFill>
          <a:ln/>
        </p:spPr>
        <p:style>
          <a:lnRef idx="1">
            <a:schemeClr val="accent1"/>
          </a:lnRef>
          <a:fillRef idx="3">
            <a:schemeClr val="accent1"/>
          </a:fillRef>
          <a:effectRef idx="2">
            <a:schemeClr val="accent1"/>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thứ</a:t>
            </a:r>
            <a:r>
              <a:rPr lang="en-US" sz="2400" dirty="0"/>
              <a:t> </a:t>
            </a:r>
            <a:r>
              <a:rPr lang="en-US" sz="2400" dirty="0" err="1"/>
              <a:t>yếu</a:t>
            </a:r>
            <a:r>
              <a:rPr lang="en-GB" sz="2400" dirty="0"/>
              <a:t>;</a:t>
            </a:r>
            <a:endParaRPr lang="en-US" sz="2400" dirty="0"/>
          </a:p>
        </p:txBody>
      </p:sp>
      <p:sp>
        <p:nvSpPr>
          <p:cNvPr id="9" name="Rectangle 8"/>
          <p:cNvSpPr/>
          <p:nvPr/>
        </p:nvSpPr>
        <p:spPr>
          <a:xfrm>
            <a:off x="4575734" y="3873706"/>
            <a:ext cx="7082866" cy="461665"/>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cơ</a:t>
            </a:r>
            <a:r>
              <a:rPr lang="en-US" sz="2400" dirty="0"/>
              <a:t> </a:t>
            </a:r>
            <a:r>
              <a:rPr lang="en-US" sz="2400" dirty="0" err="1"/>
              <a:t>bản</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không</a:t>
            </a:r>
            <a:r>
              <a:rPr lang="en-US" sz="2400" dirty="0"/>
              <a:t> </a:t>
            </a:r>
            <a:r>
              <a:rPr lang="en-US" sz="2400" dirty="0" err="1"/>
              <a:t>cơ</a:t>
            </a:r>
            <a:r>
              <a:rPr lang="en-US" sz="2400" dirty="0"/>
              <a:t> </a:t>
            </a:r>
            <a:r>
              <a:rPr lang="en-US" sz="2400" dirty="0" err="1"/>
              <a:t>bản</a:t>
            </a:r>
            <a:r>
              <a:rPr lang="en-GB" sz="2400" dirty="0"/>
              <a:t>;</a:t>
            </a:r>
            <a:endParaRPr lang="en-US" sz="2400" dirty="0"/>
          </a:p>
        </p:txBody>
      </p:sp>
      <p:sp>
        <p:nvSpPr>
          <p:cNvPr id="10" name="Rectangle 9"/>
          <p:cNvSpPr/>
          <p:nvPr/>
        </p:nvSpPr>
        <p:spPr>
          <a:xfrm>
            <a:off x="4572000" y="5049616"/>
            <a:ext cx="7086600" cy="830262"/>
          </a:xfrm>
          <a:prstGeom prst="rect">
            <a:avLst/>
          </a:prstGeom>
          <a:solidFill>
            <a:srgbClr val="00B050"/>
          </a:solidFill>
          <a:ln>
            <a:solidFill>
              <a:srgbClr val="FF0000"/>
            </a:solidFill>
          </a:ln>
        </p:spPr>
        <p:txBody>
          <a:bodyPr wrap="square">
            <a:spAutoFit/>
          </a:bodyPr>
          <a:lstStyle/>
          <a:p>
            <a:pPr algn="just">
              <a:defRPr/>
            </a:pPr>
            <a:r>
              <a:rPr lang="en-GB" sz="2400" dirty="0">
                <a:solidFill>
                  <a:schemeClr val="bg1"/>
                </a:solidFill>
              </a:rPr>
              <a:t>+</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cụ</a:t>
            </a:r>
            <a:r>
              <a:rPr lang="en-US" sz="2400" dirty="0">
                <a:solidFill>
                  <a:schemeClr val="bg1"/>
                </a:solidFill>
              </a:rPr>
              <a:t> </a:t>
            </a:r>
            <a:r>
              <a:rPr lang="en-US" sz="2400" dirty="0" err="1">
                <a:solidFill>
                  <a:schemeClr val="bg1"/>
                </a:solidFill>
              </a:rPr>
              <a:t>thể</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chung</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phổ</a:t>
            </a:r>
            <a:r>
              <a:rPr lang="en-US" sz="2400" dirty="0">
                <a:solidFill>
                  <a:schemeClr val="bg1"/>
                </a:solidFill>
              </a:rPr>
              <a:t> </a:t>
            </a:r>
            <a:r>
              <a:rPr lang="en-US" sz="2400" dirty="0" err="1">
                <a:solidFill>
                  <a:schemeClr val="bg1"/>
                </a:solidFill>
              </a:rPr>
              <a:t>biến</a:t>
            </a:r>
            <a:r>
              <a:rPr lang="en-GB" sz="2400" dirty="0">
                <a:solidFill>
                  <a:schemeClr val="bg1"/>
                </a:solidFill>
              </a:rPr>
              <a:t>……</a:t>
            </a:r>
            <a:endParaRPr lang="en-US" sz="2400" dirty="0">
              <a:solidFill>
                <a:schemeClr val="bg1"/>
              </a:solidFill>
            </a:endParaRPr>
          </a:p>
        </p:txBody>
      </p:sp>
      <p:sp>
        <p:nvSpPr>
          <p:cNvPr id="11" name="Rounded Rectangle 1"/>
          <p:cNvSpPr>
            <a:spLocks noChangeArrowheads="1"/>
          </p:cNvSpPr>
          <p:nvPr/>
        </p:nvSpPr>
        <p:spPr bwMode="auto">
          <a:xfrm>
            <a:off x="1752600" y="2053645"/>
            <a:ext cx="1368425" cy="2162174"/>
          </a:xfrm>
          <a:prstGeom prst="roundRect">
            <a:avLst>
              <a:gd name="adj" fmla="val 16667"/>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a:solidFill>
                  <a:schemeClr val="bg1"/>
                </a:solidFill>
                <a:latin typeface="Arial" panose="020B0604020202020204" pitchFamily="34" charset="0"/>
              </a:rPr>
              <a:t>Các </a:t>
            </a:r>
          </a:p>
          <a:p>
            <a:pPr algn="ctr" eaLnBrk="1" hangingPunct="1">
              <a:spcBef>
                <a:spcPct val="0"/>
              </a:spcBef>
              <a:buFontTx/>
              <a:buNone/>
            </a:pPr>
            <a:r>
              <a:rPr lang="en-US" altLang="en-US" sz="2800" b="1" dirty="0" err="1">
                <a:solidFill>
                  <a:schemeClr val="bg1"/>
                </a:solidFill>
                <a:latin typeface="Arial" panose="020B0604020202020204" pitchFamily="34" charset="0"/>
              </a:rPr>
              <a:t>mối</a:t>
            </a:r>
            <a:endParaRPr lang="en-US" altLang="en-US" sz="2800" b="1" dirty="0">
              <a:solidFill>
                <a:schemeClr val="bg1"/>
              </a:solidFill>
              <a:latin typeface="Arial" panose="020B0604020202020204" pitchFamily="34" charset="0"/>
            </a:endParaRPr>
          </a:p>
          <a:p>
            <a:pPr algn="ctr" eaLnBrk="1" hangingPunct="1">
              <a:spcBef>
                <a:spcPct val="0"/>
              </a:spcBef>
              <a:buFontTx/>
              <a:buNone/>
            </a:pPr>
            <a:r>
              <a:rPr lang="en-US" altLang="en-US" sz="2800" b="1" dirty="0" err="1">
                <a:solidFill>
                  <a:schemeClr val="bg1"/>
                </a:solidFill>
                <a:latin typeface="Arial" panose="020B0604020202020204" pitchFamily="34" charset="0"/>
              </a:rPr>
              <a:t>liên</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hê</a:t>
            </a:r>
            <a:r>
              <a:rPr lang="en-US" altLang="en-US" sz="2800" b="1" dirty="0">
                <a:solidFill>
                  <a:schemeClr val="bg1"/>
                </a:solidFill>
                <a:latin typeface="Arial" panose="020B0604020202020204" pitchFamily="34" charset="0"/>
              </a:rPr>
              <a:t>̣</a:t>
            </a: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r>
              <a:rPr lang="en-US" altLang="en-US" sz="2800" dirty="0">
                <a:latin typeface="Arial" panose="020B0604020202020204" pitchFamily="34" charset="0"/>
              </a:rPr>
              <a:t> </a:t>
            </a:r>
          </a:p>
        </p:txBody>
      </p:sp>
      <p:cxnSp>
        <p:nvCxnSpPr>
          <p:cNvPr id="12" name="Straight Arrow Connector 11"/>
          <p:cNvCxnSpPr>
            <a:cxnSpLocks noChangeShapeType="1"/>
            <a:stCxn id="11" idx="3"/>
            <a:endCxn id="6" idx="1"/>
          </p:cNvCxnSpPr>
          <p:nvPr/>
        </p:nvCxnSpPr>
        <p:spPr bwMode="auto">
          <a:xfrm flipV="1">
            <a:off x="3121025" y="551458"/>
            <a:ext cx="1450975" cy="2583274"/>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Arrow Connector 12"/>
          <p:cNvCxnSpPr>
            <a:cxnSpLocks noChangeShapeType="1"/>
            <a:stCxn id="11" idx="3"/>
            <a:endCxn id="10" idx="1"/>
          </p:cNvCxnSpPr>
          <p:nvPr/>
        </p:nvCxnSpPr>
        <p:spPr bwMode="auto">
          <a:xfrm>
            <a:off x="3121025" y="3134732"/>
            <a:ext cx="1450975" cy="233001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Arrow Connector 13"/>
          <p:cNvCxnSpPr>
            <a:cxnSpLocks noChangeShapeType="1"/>
            <a:stCxn id="11" idx="3"/>
            <a:endCxn id="7" idx="1"/>
          </p:cNvCxnSpPr>
          <p:nvPr/>
        </p:nvCxnSpPr>
        <p:spPr bwMode="auto">
          <a:xfrm flipV="1">
            <a:off x="3121025" y="1774950"/>
            <a:ext cx="1450975" cy="1359782"/>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Straight Arrow Connector 14"/>
          <p:cNvCxnSpPr>
            <a:cxnSpLocks noChangeShapeType="1"/>
            <a:stCxn id="11" idx="3"/>
            <a:endCxn id="9" idx="1"/>
          </p:cNvCxnSpPr>
          <p:nvPr/>
        </p:nvCxnSpPr>
        <p:spPr bwMode="auto">
          <a:xfrm>
            <a:off x="3121025" y="3134732"/>
            <a:ext cx="1454709" cy="969807"/>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Arrow Connector 15"/>
          <p:cNvCxnSpPr>
            <a:cxnSpLocks noChangeShapeType="1"/>
            <a:stCxn id="11" idx="3"/>
            <a:endCxn id="8" idx="1"/>
          </p:cNvCxnSpPr>
          <p:nvPr/>
        </p:nvCxnSpPr>
        <p:spPr bwMode="auto">
          <a:xfrm flipV="1">
            <a:off x="3121025" y="2950067"/>
            <a:ext cx="1450975" cy="18466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653499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anim calcmode="lin" valueType="num">
                                      <p:cBhvr>
                                        <p:cTn id="15" dur="1000" fill="hold"/>
                                        <p:tgtEl>
                                          <p:spTgt spid="12"/>
                                        </p:tgtEl>
                                        <p:attrNameLst>
                                          <p:attrName>ppt_x</p:attrName>
                                        </p:attrNameLst>
                                      </p:cBhvr>
                                      <p:tavLst>
                                        <p:tav tm="0">
                                          <p:val>
                                            <p:strVal val="#ppt_x"/>
                                          </p:val>
                                        </p:tav>
                                        <p:tav tm="100000">
                                          <p:val>
                                            <p:strVal val="#ppt_x"/>
                                          </p:val>
                                        </p:tav>
                                      </p:tavLst>
                                    </p:anim>
                                    <p:anim calcmode="lin" valueType="num">
                                      <p:cBhvr>
                                        <p:cTn id="1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1000"/>
                                        <p:tgtEl>
                                          <p:spTgt spid="14"/>
                                        </p:tgtEl>
                                      </p:cBhvr>
                                    </p:animEffect>
                                    <p:anim calcmode="lin" valueType="num">
                                      <p:cBhvr>
                                        <p:cTn id="29" dur="1000" fill="hold"/>
                                        <p:tgtEl>
                                          <p:spTgt spid="14"/>
                                        </p:tgtEl>
                                        <p:attrNameLst>
                                          <p:attrName>ppt_x</p:attrName>
                                        </p:attrNameLst>
                                      </p:cBhvr>
                                      <p:tavLst>
                                        <p:tav tm="0">
                                          <p:val>
                                            <p:strVal val="#ppt_x"/>
                                          </p:val>
                                        </p:tav>
                                        <p:tav tm="100000">
                                          <p:val>
                                            <p:strVal val="#ppt_x"/>
                                          </p:val>
                                        </p:tav>
                                      </p:tavLst>
                                    </p:anim>
                                    <p:anim calcmode="lin" valueType="num">
                                      <p:cBhvr>
                                        <p:cTn id="30"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1000"/>
                                        <p:tgtEl>
                                          <p:spTgt spid="7"/>
                                        </p:tgtEl>
                                      </p:cBhvr>
                                    </p:animEffect>
                                    <p:anim calcmode="lin" valueType="num">
                                      <p:cBhvr>
                                        <p:cTn id="36" dur="1000" fill="hold"/>
                                        <p:tgtEl>
                                          <p:spTgt spid="7"/>
                                        </p:tgtEl>
                                        <p:attrNameLst>
                                          <p:attrName>ppt_x</p:attrName>
                                        </p:attrNameLst>
                                      </p:cBhvr>
                                      <p:tavLst>
                                        <p:tav tm="0">
                                          <p:val>
                                            <p:strVal val="#ppt_x"/>
                                          </p:val>
                                        </p:tav>
                                        <p:tav tm="100000">
                                          <p:val>
                                            <p:strVal val="#ppt_x"/>
                                          </p:val>
                                        </p:tav>
                                      </p:tavLst>
                                    </p:anim>
                                    <p:anim calcmode="lin" valueType="num">
                                      <p:cBhvr>
                                        <p:cTn id="3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1000"/>
                                        <p:tgtEl>
                                          <p:spTgt spid="8"/>
                                        </p:tgtEl>
                                      </p:cBhvr>
                                    </p:animEffect>
                                    <p:anim calcmode="lin" valueType="num">
                                      <p:cBhvr>
                                        <p:cTn id="43" dur="1000" fill="hold"/>
                                        <p:tgtEl>
                                          <p:spTgt spid="8"/>
                                        </p:tgtEl>
                                        <p:attrNameLst>
                                          <p:attrName>ppt_x</p:attrName>
                                        </p:attrNameLst>
                                      </p:cBhvr>
                                      <p:tavLst>
                                        <p:tav tm="0">
                                          <p:val>
                                            <p:strVal val="#ppt_x"/>
                                          </p:val>
                                        </p:tav>
                                        <p:tav tm="100000">
                                          <p:val>
                                            <p:strVal val="#ppt_x"/>
                                          </p:val>
                                        </p:tav>
                                      </p:tavLst>
                                    </p:anim>
                                    <p:anim calcmode="lin" valueType="num">
                                      <p:cBhvr>
                                        <p:cTn id="4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1000"/>
                                        <p:tgtEl>
                                          <p:spTgt spid="15"/>
                                        </p:tgtEl>
                                      </p:cBhvr>
                                    </p:animEffect>
                                    <p:anim calcmode="lin" valueType="num">
                                      <p:cBhvr>
                                        <p:cTn id="50" dur="1000" fill="hold"/>
                                        <p:tgtEl>
                                          <p:spTgt spid="15"/>
                                        </p:tgtEl>
                                        <p:attrNameLst>
                                          <p:attrName>ppt_x</p:attrName>
                                        </p:attrNameLst>
                                      </p:cBhvr>
                                      <p:tavLst>
                                        <p:tav tm="0">
                                          <p:val>
                                            <p:strVal val="#ppt_x"/>
                                          </p:val>
                                        </p:tav>
                                        <p:tav tm="100000">
                                          <p:val>
                                            <p:strVal val="#ppt_x"/>
                                          </p:val>
                                        </p:tav>
                                      </p:tavLst>
                                    </p:anim>
                                    <p:anim calcmode="lin" valueType="num">
                                      <p:cBhvr>
                                        <p:cTn id="51"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9"/>
                                        </p:tgtEl>
                                        <p:attrNameLst>
                                          <p:attrName>style.visibility</p:attrName>
                                        </p:attrNameLst>
                                      </p:cBhvr>
                                      <p:to>
                                        <p:strVal val="visible"/>
                                      </p:to>
                                    </p:set>
                                    <p:animEffect transition="in" filter="fade">
                                      <p:cBhvr>
                                        <p:cTn id="56" dur="1000"/>
                                        <p:tgtEl>
                                          <p:spTgt spid="9"/>
                                        </p:tgtEl>
                                      </p:cBhvr>
                                    </p:animEffect>
                                    <p:anim calcmode="lin" valueType="num">
                                      <p:cBhvr>
                                        <p:cTn id="57" dur="1000" fill="hold"/>
                                        <p:tgtEl>
                                          <p:spTgt spid="9"/>
                                        </p:tgtEl>
                                        <p:attrNameLst>
                                          <p:attrName>ppt_x</p:attrName>
                                        </p:attrNameLst>
                                      </p:cBhvr>
                                      <p:tavLst>
                                        <p:tav tm="0">
                                          <p:val>
                                            <p:strVal val="#ppt_x"/>
                                          </p:val>
                                        </p:tav>
                                        <p:tav tm="100000">
                                          <p:val>
                                            <p:strVal val="#ppt_x"/>
                                          </p:val>
                                        </p:tav>
                                      </p:tavLst>
                                    </p:anim>
                                    <p:anim calcmode="lin" valueType="num">
                                      <p:cBhvr>
                                        <p:cTn id="5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nodeType="clickEffect">
                                  <p:stCondLst>
                                    <p:cond delay="0"/>
                                  </p:stCondLst>
                                  <p:childTnLst>
                                    <p:set>
                                      <p:cBhvr>
                                        <p:cTn id="62" dur="1" fill="hold">
                                          <p:stCondLst>
                                            <p:cond delay="0"/>
                                          </p:stCondLst>
                                        </p:cTn>
                                        <p:tgtEl>
                                          <p:spTgt spid="13"/>
                                        </p:tgtEl>
                                        <p:attrNameLst>
                                          <p:attrName>style.visibility</p:attrName>
                                        </p:attrNameLst>
                                      </p:cBhvr>
                                      <p:to>
                                        <p:strVal val="visible"/>
                                      </p:to>
                                    </p:set>
                                    <p:animEffect transition="in" filter="fade">
                                      <p:cBhvr>
                                        <p:cTn id="63" dur="1000"/>
                                        <p:tgtEl>
                                          <p:spTgt spid="13"/>
                                        </p:tgtEl>
                                      </p:cBhvr>
                                    </p:animEffect>
                                    <p:anim calcmode="lin" valueType="num">
                                      <p:cBhvr>
                                        <p:cTn id="64" dur="1000" fill="hold"/>
                                        <p:tgtEl>
                                          <p:spTgt spid="13"/>
                                        </p:tgtEl>
                                        <p:attrNameLst>
                                          <p:attrName>ppt_x</p:attrName>
                                        </p:attrNameLst>
                                      </p:cBhvr>
                                      <p:tavLst>
                                        <p:tav tm="0">
                                          <p:val>
                                            <p:strVal val="#ppt_x"/>
                                          </p:val>
                                        </p:tav>
                                        <p:tav tm="100000">
                                          <p:val>
                                            <p:strVal val="#ppt_x"/>
                                          </p:val>
                                        </p:tav>
                                      </p:tavLst>
                                    </p:anim>
                                    <p:anim calcmode="lin" valueType="num">
                                      <p:cBhvr>
                                        <p:cTn id="6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10"/>
                                        </p:tgtEl>
                                        <p:attrNameLst>
                                          <p:attrName>style.visibility</p:attrName>
                                        </p:attrNameLst>
                                      </p:cBhvr>
                                      <p:to>
                                        <p:strVal val="visible"/>
                                      </p:to>
                                    </p:set>
                                    <p:animEffect transition="in" filter="fade">
                                      <p:cBhvr>
                                        <p:cTn id="70" dur="1000"/>
                                        <p:tgtEl>
                                          <p:spTgt spid="10"/>
                                        </p:tgtEl>
                                      </p:cBhvr>
                                    </p:animEffect>
                                    <p:anim calcmode="lin" valueType="num">
                                      <p:cBhvr>
                                        <p:cTn id="71" dur="1000" fill="hold"/>
                                        <p:tgtEl>
                                          <p:spTgt spid="10"/>
                                        </p:tgtEl>
                                        <p:attrNameLst>
                                          <p:attrName>ppt_x</p:attrName>
                                        </p:attrNameLst>
                                      </p:cBhvr>
                                      <p:tavLst>
                                        <p:tav tm="0">
                                          <p:val>
                                            <p:strVal val="#ppt_x"/>
                                          </p:val>
                                        </p:tav>
                                        <p:tav tm="100000">
                                          <p:val>
                                            <p:strVal val="#ppt_x"/>
                                          </p:val>
                                        </p:tav>
                                      </p:tavLst>
                                    </p:anim>
                                    <p:anim calcmode="lin" valueType="num">
                                      <p:cBhvr>
                                        <p:cTn id="7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nodeType="clickEffect">
                                  <p:stCondLst>
                                    <p:cond delay="0"/>
                                  </p:stCondLst>
                                  <p:childTnLst>
                                    <p:set>
                                      <p:cBhvr>
                                        <p:cTn id="76" dur="1" fill="hold">
                                          <p:stCondLst>
                                            <p:cond delay="0"/>
                                          </p:stCondLst>
                                        </p:cTn>
                                        <p:tgtEl>
                                          <p:spTgt spid="16"/>
                                        </p:tgtEl>
                                        <p:attrNameLst>
                                          <p:attrName>style.visibility</p:attrName>
                                        </p:attrNameLst>
                                      </p:cBhvr>
                                      <p:to>
                                        <p:strVal val="visible"/>
                                      </p:to>
                                    </p:set>
                                    <p:animEffect transition="in" filter="fade">
                                      <p:cBhvr>
                                        <p:cTn id="77" dur="1000"/>
                                        <p:tgtEl>
                                          <p:spTgt spid="16"/>
                                        </p:tgtEl>
                                      </p:cBhvr>
                                    </p:animEffect>
                                    <p:anim calcmode="lin" valueType="num">
                                      <p:cBhvr>
                                        <p:cTn id="78" dur="1000" fill="hold"/>
                                        <p:tgtEl>
                                          <p:spTgt spid="16"/>
                                        </p:tgtEl>
                                        <p:attrNameLst>
                                          <p:attrName>ppt_x</p:attrName>
                                        </p:attrNameLst>
                                      </p:cBhvr>
                                      <p:tavLst>
                                        <p:tav tm="0">
                                          <p:val>
                                            <p:strVal val="#ppt_x"/>
                                          </p:val>
                                        </p:tav>
                                        <p:tav tm="100000">
                                          <p:val>
                                            <p:strVal val="#ppt_x"/>
                                          </p:val>
                                        </p:tav>
                                      </p:tavLst>
                                    </p:anim>
                                    <p:anim calcmode="lin" valueType="num">
                                      <p:cBhvr>
                                        <p:cTn id="7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967316" y="-1"/>
            <a:ext cx="8224684" cy="6725265"/>
          </a:xfrm>
          <a:prstGeom prst="rect">
            <a:avLst/>
          </a:prstGeom>
        </p:spPr>
      </p:pic>
      <p:pic>
        <p:nvPicPr>
          <p:cNvPr id="3" name="Picture 2" descr="light_shadow_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0700" y="1212850"/>
            <a:ext cx="8382000" cy="518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Arc 3"/>
          <p:cNvSpPr>
            <a:spLocks/>
          </p:cNvSpPr>
          <p:nvPr/>
        </p:nvSpPr>
        <p:spPr bwMode="gray">
          <a:xfrm rot="692470">
            <a:off x="5324476" y="2578100"/>
            <a:ext cx="1382713" cy="1074738"/>
          </a:xfrm>
          <a:custGeom>
            <a:avLst/>
            <a:gdLst>
              <a:gd name="T0" fmla="*/ 0 w 12831"/>
              <a:gd name="T1" fmla="*/ 2147483646 h 21600"/>
              <a:gd name="T2" fmla="*/ 2147483646 w 12831"/>
              <a:gd name="T3" fmla="*/ 2147483646 h 21600"/>
              <a:gd name="T4" fmla="*/ 2147483646 w 12831"/>
              <a:gd name="T5" fmla="*/ 2147483646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nvGrpSpPr>
          <p:cNvPr id="5" name="Group 4"/>
          <p:cNvGrpSpPr>
            <a:grpSpLocks/>
          </p:cNvGrpSpPr>
          <p:nvPr/>
        </p:nvGrpSpPr>
        <p:grpSpPr bwMode="auto">
          <a:xfrm>
            <a:off x="4191000" y="5829300"/>
            <a:ext cx="3581400" cy="914400"/>
            <a:chOff x="2309" y="1872"/>
            <a:chExt cx="1915" cy="749"/>
          </a:xfrm>
        </p:grpSpPr>
        <p:pic>
          <p:nvPicPr>
            <p:cNvPr id="6" name="Picture 5" descr="shadow_1_m"/>
            <p:cNvPicPr>
              <a:picLocks noChangeAspect="1" noChangeArrowheads="1"/>
            </p:cNvPicPr>
            <p:nvPr/>
          </p:nvPicPr>
          <p:blipFill>
            <a:blip r:embed="rId4">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6"/>
            <p:cNvGrpSpPr>
              <a:grpSpLocks/>
            </p:cNvGrpSpPr>
            <p:nvPr/>
          </p:nvGrpSpPr>
          <p:grpSpPr bwMode="auto">
            <a:xfrm>
              <a:off x="2310" y="1872"/>
              <a:ext cx="1901" cy="645"/>
              <a:chOff x="2310" y="1872"/>
              <a:chExt cx="1901" cy="645"/>
            </a:xfrm>
          </p:grpSpPr>
          <p:sp>
            <p:nvSpPr>
              <p:cNvPr id="8" name="Oval 7"/>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2000">
                  <a:solidFill>
                    <a:srgbClr val="000000"/>
                  </a:solidFill>
                </a:endParaRPr>
              </a:p>
            </p:txBody>
          </p:sp>
          <p:sp>
            <p:nvSpPr>
              <p:cNvPr id="9" name="Oval 8"/>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2000">
                  <a:solidFill>
                    <a:srgbClr val="000000"/>
                  </a:solidFill>
                </a:endParaRPr>
              </a:p>
            </p:txBody>
          </p:sp>
        </p:grpSp>
      </p:grpSp>
      <p:sp>
        <p:nvSpPr>
          <p:cNvPr id="10" name="Freeform 9"/>
          <p:cNvSpPr>
            <a:spLocks/>
          </p:cNvSpPr>
          <p:nvPr/>
        </p:nvSpPr>
        <p:spPr bwMode="gray">
          <a:xfrm>
            <a:off x="5029201" y="1485900"/>
            <a:ext cx="2200275" cy="4800600"/>
          </a:xfrm>
          <a:custGeom>
            <a:avLst/>
            <a:gdLst>
              <a:gd name="T0" fmla="*/ 2147483646 w 1416"/>
              <a:gd name="T1" fmla="*/ 2147483646 h 3094"/>
              <a:gd name="T2" fmla="*/ 2147483646 w 1416"/>
              <a:gd name="T3" fmla="*/ 2147483646 h 3094"/>
              <a:gd name="T4" fmla="*/ 2147483646 w 1416"/>
              <a:gd name="T5" fmla="*/ 2147483646 h 3094"/>
              <a:gd name="T6" fmla="*/ 2147483646 w 1416"/>
              <a:gd name="T7" fmla="*/ 2147483646 h 3094"/>
              <a:gd name="T8" fmla="*/ 2147483646 w 1416"/>
              <a:gd name="T9" fmla="*/ 2147483646 h 3094"/>
              <a:gd name="T10" fmla="*/ 2147483646 w 1416"/>
              <a:gd name="T11" fmla="*/ 2147483646 h 3094"/>
              <a:gd name="T12" fmla="*/ 2147483646 w 1416"/>
              <a:gd name="T13" fmla="*/ 2147483646 h 3094"/>
              <a:gd name="T14" fmla="*/ 2147483646 w 1416"/>
              <a:gd name="T15" fmla="*/ 2147483646 h 3094"/>
              <a:gd name="T16" fmla="*/ 2147483646 w 1416"/>
              <a:gd name="T17" fmla="*/ 2147483646 h 3094"/>
              <a:gd name="T18" fmla="*/ 2147483646 w 1416"/>
              <a:gd name="T19" fmla="*/ 2147483646 h 3094"/>
              <a:gd name="T20" fmla="*/ 2147483646 w 1416"/>
              <a:gd name="T21" fmla="*/ 2147483646 h 3094"/>
              <a:gd name="T22" fmla="*/ 2147483646 w 1416"/>
              <a:gd name="T23" fmla="*/ 2147483646 h 3094"/>
              <a:gd name="T24" fmla="*/ 2147483646 w 1416"/>
              <a:gd name="T25" fmla="*/ 2147483646 h 3094"/>
              <a:gd name="T26" fmla="*/ 2147483646 w 1416"/>
              <a:gd name="T27" fmla="*/ 2147483646 h 3094"/>
              <a:gd name="T28" fmla="*/ 2147483646 w 1416"/>
              <a:gd name="T29" fmla="*/ 2147483646 h 3094"/>
              <a:gd name="T30" fmla="*/ 2147483646 w 1416"/>
              <a:gd name="T31" fmla="*/ 2147483646 h 3094"/>
              <a:gd name="T32" fmla="*/ 2147483646 w 1416"/>
              <a:gd name="T33" fmla="*/ 2147483646 h 3094"/>
              <a:gd name="T34" fmla="*/ 2147483646 w 1416"/>
              <a:gd name="T35" fmla="*/ 2147483646 h 3094"/>
              <a:gd name="T36" fmla="*/ 2147483646 w 1416"/>
              <a:gd name="T37" fmla="*/ 2147483646 h 3094"/>
              <a:gd name="T38" fmla="*/ 2147483646 w 1416"/>
              <a:gd name="T39" fmla="*/ 2147483646 h 3094"/>
              <a:gd name="T40" fmla="*/ 2147483646 w 1416"/>
              <a:gd name="T41" fmla="*/ 2147483646 h 3094"/>
              <a:gd name="T42" fmla="*/ 2147483646 w 1416"/>
              <a:gd name="T43" fmla="*/ 2147483646 h 3094"/>
              <a:gd name="T44" fmla="*/ 2147483646 w 1416"/>
              <a:gd name="T45" fmla="*/ 2147483646 h 3094"/>
              <a:gd name="T46" fmla="*/ 2147483646 w 1416"/>
              <a:gd name="T47" fmla="*/ 2147483646 h 3094"/>
              <a:gd name="T48" fmla="*/ 2147483646 w 1416"/>
              <a:gd name="T49" fmla="*/ 2147483646 h 3094"/>
              <a:gd name="T50" fmla="*/ 2147483646 w 1416"/>
              <a:gd name="T51" fmla="*/ 2147483646 h 3094"/>
              <a:gd name="T52" fmla="*/ 2147483646 w 1416"/>
              <a:gd name="T53" fmla="*/ 2147483646 h 3094"/>
              <a:gd name="T54" fmla="*/ 2147483646 w 1416"/>
              <a:gd name="T55" fmla="*/ 2147483646 h 3094"/>
              <a:gd name="T56" fmla="*/ 2147483646 w 1416"/>
              <a:gd name="T57" fmla="*/ 2147483646 h 3094"/>
              <a:gd name="T58" fmla="*/ 2147483646 w 1416"/>
              <a:gd name="T59" fmla="*/ 2147483646 h 3094"/>
              <a:gd name="T60" fmla="*/ 2147483646 w 1416"/>
              <a:gd name="T61" fmla="*/ 2147483646 h 3094"/>
              <a:gd name="T62" fmla="*/ 2147483646 w 1416"/>
              <a:gd name="T63" fmla="*/ 2147483646 h 3094"/>
              <a:gd name="T64" fmla="*/ 2147483646 w 1416"/>
              <a:gd name="T65" fmla="*/ 2147483646 h 3094"/>
              <a:gd name="T66" fmla="*/ 2147483646 w 1416"/>
              <a:gd name="T67" fmla="*/ 2147483646 h 3094"/>
              <a:gd name="T68" fmla="*/ 2147483646 w 1416"/>
              <a:gd name="T69" fmla="*/ 2147483646 h 3094"/>
              <a:gd name="T70" fmla="*/ 2147483646 w 1416"/>
              <a:gd name="T71" fmla="*/ 2147483646 h 3094"/>
              <a:gd name="T72" fmla="*/ 2147483646 w 1416"/>
              <a:gd name="T73" fmla="*/ 2147483646 h 3094"/>
              <a:gd name="T74" fmla="*/ 2147483646 w 1416"/>
              <a:gd name="T75" fmla="*/ 2147483646 h 309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16" h="3094">
                <a:moveTo>
                  <a:pt x="609" y="378"/>
                </a:moveTo>
                <a:cubicBezTo>
                  <a:pt x="609" y="378"/>
                  <a:pt x="645" y="364"/>
                  <a:pt x="682" y="350"/>
                </a:cubicBezTo>
                <a:cubicBezTo>
                  <a:pt x="672" y="314"/>
                  <a:pt x="692" y="278"/>
                  <a:pt x="692" y="278"/>
                </a:cubicBezTo>
                <a:cubicBezTo>
                  <a:pt x="698" y="260"/>
                  <a:pt x="715" y="264"/>
                  <a:pt x="720" y="242"/>
                </a:cubicBezTo>
                <a:cubicBezTo>
                  <a:pt x="746" y="212"/>
                  <a:pt x="730" y="180"/>
                  <a:pt x="720" y="146"/>
                </a:cubicBezTo>
                <a:cubicBezTo>
                  <a:pt x="732" y="106"/>
                  <a:pt x="703" y="61"/>
                  <a:pt x="660" y="39"/>
                </a:cubicBezTo>
                <a:cubicBezTo>
                  <a:pt x="617" y="10"/>
                  <a:pt x="531" y="0"/>
                  <a:pt x="483" y="16"/>
                </a:cubicBezTo>
                <a:cubicBezTo>
                  <a:pt x="435" y="32"/>
                  <a:pt x="422" y="83"/>
                  <a:pt x="409" y="118"/>
                </a:cubicBezTo>
                <a:lnTo>
                  <a:pt x="384" y="223"/>
                </a:lnTo>
                <a:cubicBezTo>
                  <a:pt x="384" y="223"/>
                  <a:pt x="376" y="324"/>
                  <a:pt x="330" y="348"/>
                </a:cubicBezTo>
                <a:cubicBezTo>
                  <a:pt x="386" y="358"/>
                  <a:pt x="415" y="391"/>
                  <a:pt x="415" y="391"/>
                </a:cubicBezTo>
                <a:lnTo>
                  <a:pt x="319" y="450"/>
                </a:lnTo>
                <a:lnTo>
                  <a:pt x="244" y="550"/>
                </a:lnTo>
                <a:lnTo>
                  <a:pt x="42" y="826"/>
                </a:lnTo>
                <a:cubicBezTo>
                  <a:pt x="2" y="886"/>
                  <a:pt x="0" y="892"/>
                  <a:pt x="4" y="907"/>
                </a:cubicBezTo>
                <a:cubicBezTo>
                  <a:pt x="8" y="922"/>
                  <a:pt x="70" y="943"/>
                  <a:pt x="126" y="994"/>
                </a:cubicBezTo>
                <a:lnTo>
                  <a:pt x="368" y="1150"/>
                </a:lnTo>
                <a:lnTo>
                  <a:pt x="397" y="1105"/>
                </a:lnTo>
                <a:lnTo>
                  <a:pt x="265" y="1008"/>
                </a:lnTo>
                <a:lnTo>
                  <a:pt x="126" y="879"/>
                </a:lnTo>
                <a:lnTo>
                  <a:pt x="147" y="841"/>
                </a:lnTo>
                <a:cubicBezTo>
                  <a:pt x="147" y="841"/>
                  <a:pt x="247" y="748"/>
                  <a:pt x="348" y="655"/>
                </a:cubicBezTo>
                <a:cubicBezTo>
                  <a:pt x="384" y="708"/>
                  <a:pt x="404" y="724"/>
                  <a:pt x="426" y="774"/>
                </a:cubicBezTo>
                <a:cubicBezTo>
                  <a:pt x="448" y="824"/>
                  <a:pt x="484" y="902"/>
                  <a:pt x="480" y="957"/>
                </a:cubicBezTo>
                <a:lnTo>
                  <a:pt x="399" y="1102"/>
                </a:lnTo>
                <a:lnTo>
                  <a:pt x="336" y="1212"/>
                </a:lnTo>
                <a:cubicBezTo>
                  <a:pt x="322" y="1244"/>
                  <a:pt x="314" y="1268"/>
                  <a:pt x="315" y="1293"/>
                </a:cubicBezTo>
                <a:cubicBezTo>
                  <a:pt x="316" y="1318"/>
                  <a:pt x="334" y="1618"/>
                  <a:pt x="343" y="1683"/>
                </a:cubicBezTo>
                <a:lnTo>
                  <a:pt x="367" y="1686"/>
                </a:lnTo>
                <a:cubicBezTo>
                  <a:pt x="367" y="1686"/>
                  <a:pt x="414" y="1852"/>
                  <a:pt x="462" y="2019"/>
                </a:cubicBezTo>
                <a:cubicBezTo>
                  <a:pt x="417" y="2130"/>
                  <a:pt x="413" y="2159"/>
                  <a:pt x="409" y="2274"/>
                </a:cubicBezTo>
                <a:cubicBezTo>
                  <a:pt x="405" y="2389"/>
                  <a:pt x="430" y="2635"/>
                  <a:pt x="427" y="2716"/>
                </a:cubicBezTo>
                <a:lnTo>
                  <a:pt x="402" y="2755"/>
                </a:lnTo>
                <a:lnTo>
                  <a:pt x="354" y="2784"/>
                </a:lnTo>
                <a:cubicBezTo>
                  <a:pt x="354" y="2784"/>
                  <a:pt x="347" y="2819"/>
                  <a:pt x="340" y="2854"/>
                </a:cubicBezTo>
                <a:cubicBezTo>
                  <a:pt x="375" y="2899"/>
                  <a:pt x="376" y="3013"/>
                  <a:pt x="376" y="3013"/>
                </a:cubicBezTo>
                <a:lnTo>
                  <a:pt x="393" y="3009"/>
                </a:lnTo>
                <a:lnTo>
                  <a:pt x="402" y="2959"/>
                </a:lnTo>
                <a:lnTo>
                  <a:pt x="424" y="2961"/>
                </a:lnTo>
                <a:lnTo>
                  <a:pt x="430" y="2925"/>
                </a:lnTo>
                <a:lnTo>
                  <a:pt x="487" y="3058"/>
                </a:lnTo>
                <a:cubicBezTo>
                  <a:pt x="520" y="3086"/>
                  <a:pt x="599" y="3091"/>
                  <a:pt x="628" y="3094"/>
                </a:cubicBezTo>
                <a:lnTo>
                  <a:pt x="661" y="3075"/>
                </a:lnTo>
                <a:lnTo>
                  <a:pt x="636" y="3036"/>
                </a:lnTo>
                <a:lnTo>
                  <a:pt x="690" y="3021"/>
                </a:lnTo>
                <a:lnTo>
                  <a:pt x="604" y="2913"/>
                </a:lnTo>
                <a:cubicBezTo>
                  <a:pt x="578" y="2861"/>
                  <a:pt x="574" y="2833"/>
                  <a:pt x="532" y="2710"/>
                </a:cubicBezTo>
                <a:cubicBezTo>
                  <a:pt x="534" y="2582"/>
                  <a:pt x="602" y="2260"/>
                  <a:pt x="619" y="2146"/>
                </a:cubicBezTo>
                <a:cubicBezTo>
                  <a:pt x="635" y="2031"/>
                  <a:pt x="634" y="2055"/>
                  <a:pt x="637" y="2025"/>
                </a:cubicBezTo>
                <a:cubicBezTo>
                  <a:pt x="640" y="1995"/>
                  <a:pt x="642" y="1980"/>
                  <a:pt x="639" y="1968"/>
                </a:cubicBezTo>
                <a:cubicBezTo>
                  <a:pt x="670" y="1830"/>
                  <a:pt x="702" y="1693"/>
                  <a:pt x="702" y="1693"/>
                </a:cubicBezTo>
                <a:lnTo>
                  <a:pt x="724" y="1692"/>
                </a:lnTo>
                <a:cubicBezTo>
                  <a:pt x="724" y="1692"/>
                  <a:pt x="763" y="1505"/>
                  <a:pt x="771" y="1413"/>
                </a:cubicBezTo>
                <a:cubicBezTo>
                  <a:pt x="779" y="1321"/>
                  <a:pt x="778" y="1218"/>
                  <a:pt x="772" y="1138"/>
                </a:cubicBezTo>
                <a:cubicBezTo>
                  <a:pt x="766" y="1082"/>
                  <a:pt x="745" y="994"/>
                  <a:pt x="735" y="934"/>
                </a:cubicBezTo>
                <a:lnTo>
                  <a:pt x="712" y="816"/>
                </a:lnTo>
                <a:lnTo>
                  <a:pt x="735" y="786"/>
                </a:lnTo>
                <a:lnTo>
                  <a:pt x="820" y="934"/>
                </a:lnTo>
                <a:cubicBezTo>
                  <a:pt x="849" y="968"/>
                  <a:pt x="867" y="1006"/>
                  <a:pt x="907" y="990"/>
                </a:cubicBezTo>
                <a:cubicBezTo>
                  <a:pt x="947" y="974"/>
                  <a:pt x="1004" y="894"/>
                  <a:pt x="1060" y="838"/>
                </a:cubicBezTo>
                <a:lnTo>
                  <a:pt x="1204" y="646"/>
                </a:lnTo>
                <a:cubicBezTo>
                  <a:pt x="1246" y="605"/>
                  <a:pt x="1286" y="608"/>
                  <a:pt x="1314" y="592"/>
                </a:cubicBezTo>
                <a:cubicBezTo>
                  <a:pt x="1342" y="576"/>
                  <a:pt x="1357" y="572"/>
                  <a:pt x="1374" y="547"/>
                </a:cubicBezTo>
                <a:cubicBezTo>
                  <a:pt x="1391" y="522"/>
                  <a:pt x="1416" y="462"/>
                  <a:pt x="1414" y="445"/>
                </a:cubicBezTo>
                <a:cubicBezTo>
                  <a:pt x="1401" y="435"/>
                  <a:pt x="1386" y="436"/>
                  <a:pt x="1365" y="445"/>
                </a:cubicBezTo>
                <a:lnTo>
                  <a:pt x="1288" y="501"/>
                </a:lnTo>
                <a:lnTo>
                  <a:pt x="1209" y="528"/>
                </a:lnTo>
                <a:lnTo>
                  <a:pt x="1234" y="445"/>
                </a:lnTo>
                <a:cubicBezTo>
                  <a:pt x="1231" y="435"/>
                  <a:pt x="1203" y="447"/>
                  <a:pt x="1192" y="468"/>
                </a:cubicBezTo>
                <a:lnTo>
                  <a:pt x="1167" y="573"/>
                </a:lnTo>
                <a:cubicBezTo>
                  <a:pt x="1117" y="639"/>
                  <a:pt x="957" y="856"/>
                  <a:pt x="892" y="862"/>
                </a:cubicBezTo>
                <a:cubicBezTo>
                  <a:pt x="852" y="790"/>
                  <a:pt x="801" y="672"/>
                  <a:pt x="775" y="607"/>
                </a:cubicBezTo>
                <a:cubicBezTo>
                  <a:pt x="751" y="543"/>
                  <a:pt x="766" y="508"/>
                  <a:pt x="747" y="480"/>
                </a:cubicBezTo>
                <a:cubicBezTo>
                  <a:pt x="728" y="449"/>
                  <a:pt x="683" y="452"/>
                  <a:pt x="664" y="439"/>
                </a:cubicBezTo>
                <a:cubicBezTo>
                  <a:pt x="645" y="426"/>
                  <a:pt x="643" y="412"/>
                  <a:pt x="634" y="402"/>
                </a:cubicBezTo>
                <a:lnTo>
                  <a:pt x="609" y="378"/>
                </a:lnTo>
                <a:close/>
              </a:path>
            </a:pathLst>
          </a:custGeom>
          <a:solidFill>
            <a:srgbClr val="3333CC"/>
          </a:solidFill>
          <a:ln>
            <a:noFill/>
          </a:ln>
        </p:spPr>
        <p:txBody>
          <a:bodyPr/>
          <a:lstStyle/>
          <a:p>
            <a:endParaRPr lang="en-US" sz="2000">
              <a:solidFill>
                <a:srgbClr val="000000"/>
              </a:solidFill>
              <a:latin typeface="Arial" panose="020B0604020202020204" pitchFamily="34" charset="0"/>
              <a:cs typeface="Arial" panose="020B0604020202020204" pitchFamily="34" charset="0"/>
            </a:endParaRPr>
          </a:p>
        </p:txBody>
      </p:sp>
      <p:grpSp>
        <p:nvGrpSpPr>
          <p:cNvPr id="11" name="Group 10"/>
          <p:cNvGrpSpPr>
            <a:grpSpLocks/>
          </p:cNvGrpSpPr>
          <p:nvPr/>
        </p:nvGrpSpPr>
        <p:grpSpPr bwMode="auto">
          <a:xfrm>
            <a:off x="4848226" y="2247900"/>
            <a:ext cx="409575" cy="393700"/>
            <a:chOff x="1833" y="1596"/>
            <a:chExt cx="368" cy="355"/>
          </a:xfrm>
        </p:grpSpPr>
        <p:pic>
          <p:nvPicPr>
            <p:cNvPr id="12" name="Picture 11" descr="circuler_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12"/>
            <p:cNvSpPr>
              <a:spLocks noChangeArrowheads="1"/>
            </p:cNvSpPr>
            <p:nvPr/>
          </p:nvSpPr>
          <p:spPr bwMode="gray">
            <a:xfrm>
              <a:off x="1833" y="1596"/>
              <a:ext cx="366" cy="355"/>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pic>
          <p:nvPicPr>
            <p:cNvPr id="14" name="Picture 13"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 name="Group 14"/>
          <p:cNvGrpSpPr>
            <a:grpSpLocks/>
          </p:cNvGrpSpPr>
          <p:nvPr/>
        </p:nvGrpSpPr>
        <p:grpSpPr bwMode="auto">
          <a:xfrm>
            <a:off x="6829426" y="2678114"/>
            <a:ext cx="333375" cy="320675"/>
            <a:chOff x="3206" y="1632"/>
            <a:chExt cx="298" cy="289"/>
          </a:xfrm>
        </p:grpSpPr>
        <p:pic>
          <p:nvPicPr>
            <p:cNvPr id="16" name="Picture 15" descr="circuler_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Oval 16"/>
            <p:cNvSpPr>
              <a:spLocks noChangeArrowheads="1"/>
            </p:cNvSpPr>
            <p:nvPr/>
          </p:nvSpPr>
          <p:spPr bwMode="gray">
            <a:xfrm>
              <a:off x="3206" y="1632"/>
              <a:ext cx="296" cy="289"/>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pic>
          <p:nvPicPr>
            <p:cNvPr id="18" name="Picture 17"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 name="Group 18"/>
          <p:cNvGrpSpPr>
            <a:grpSpLocks/>
          </p:cNvGrpSpPr>
          <p:nvPr/>
        </p:nvGrpSpPr>
        <p:grpSpPr bwMode="auto">
          <a:xfrm rot="692470">
            <a:off x="7686675" y="3400426"/>
            <a:ext cx="914400" cy="885825"/>
            <a:chOff x="4055" y="2088"/>
            <a:chExt cx="436" cy="422"/>
          </a:xfrm>
        </p:grpSpPr>
        <p:pic>
          <p:nvPicPr>
            <p:cNvPr id="20" name="Picture 19" descr="circuler_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Oval 20"/>
            <p:cNvSpPr>
              <a:spLocks noChangeArrowheads="1"/>
            </p:cNvSpPr>
            <p:nvPr/>
          </p:nvSpPr>
          <p:spPr bwMode="gray">
            <a:xfrm>
              <a:off x="4055" y="2088"/>
              <a:ext cx="433" cy="422"/>
            </a:xfrm>
            <a:prstGeom prst="ellipse">
              <a:avLst/>
            </a:prstGeom>
            <a:gradFill rotWithShape="1">
              <a:gsLst>
                <a:gs pos="0">
                  <a:srgbClr val="D89F39">
                    <a:alpha val="78999"/>
                  </a:srgbClr>
                </a:gs>
                <a:gs pos="50000">
                  <a:srgbClr val="D89F39">
                    <a:gamma/>
                    <a:shade val="46275"/>
                    <a:invGamma/>
                  </a:srgbClr>
                </a:gs>
                <a:gs pos="100000">
                  <a:srgbClr val="D89F39">
                    <a:alpha val="78999"/>
                  </a:srgbClr>
                </a:gs>
              </a:gsLst>
              <a:lin ang="54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22" name="Picture 21"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 name="Group 22"/>
          <p:cNvGrpSpPr>
            <a:grpSpLocks/>
          </p:cNvGrpSpPr>
          <p:nvPr/>
        </p:nvGrpSpPr>
        <p:grpSpPr bwMode="auto">
          <a:xfrm>
            <a:off x="3286125" y="2335213"/>
            <a:ext cx="984250" cy="952500"/>
            <a:chOff x="887" y="2040"/>
            <a:chExt cx="433" cy="422"/>
          </a:xfrm>
        </p:grpSpPr>
        <p:pic>
          <p:nvPicPr>
            <p:cNvPr id="24" name="Picture 23" descr="circuler_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Oval 24"/>
            <p:cNvSpPr>
              <a:spLocks noChangeArrowheads="1"/>
            </p:cNvSpPr>
            <p:nvPr/>
          </p:nvSpPr>
          <p:spPr bwMode="gray">
            <a:xfrm>
              <a:off x="887" y="2040"/>
              <a:ext cx="433" cy="422"/>
            </a:xfrm>
            <a:prstGeom prst="ellipse">
              <a:avLst/>
            </a:prstGeom>
            <a:gradFill rotWithShape="1">
              <a:gsLst>
                <a:gs pos="0">
                  <a:srgbClr val="6611CC">
                    <a:alpha val="80000"/>
                  </a:srgbClr>
                </a:gs>
                <a:gs pos="50000">
                  <a:srgbClr val="6611CC">
                    <a:gamma/>
                    <a:shade val="46275"/>
                    <a:invGamma/>
                  </a:srgbClr>
                </a:gs>
                <a:gs pos="100000">
                  <a:srgbClr val="6611CC">
                    <a:alpha val="80000"/>
                  </a:srgbClr>
                </a:gs>
              </a:gsLst>
              <a:lin ang="54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26" name="Picture 25"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 name="Group 26"/>
          <p:cNvGrpSpPr>
            <a:grpSpLocks/>
          </p:cNvGrpSpPr>
          <p:nvPr/>
        </p:nvGrpSpPr>
        <p:grpSpPr bwMode="auto">
          <a:xfrm>
            <a:off x="3671888" y="3608389"/>
            <a:ext cx="660400" cy="631825"/>
            <a:chOff x="1224" y="2711"/>
            <a:chExt cx="530" cy="512"/>
          </a:xfrm>
        </p:grpSpPr>
        <p:pic>
          <p:nvPicPr>
            <p:cNvPr id="28" name="Picture 27" descr="circuler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Oval 28"/>
            <p:cNvSpPr>
              <a:spLocks noChangeArrowheads="1"/>
            </p:cNvSpPr>
            <p:nvPr/>
          </p:nvSpPr>
          <p:spPr bwMode="gray">
            <a:xfrm>
              <a:off x="1224" y="2711"/>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pic>
          <p:nvPicPr>
            <p:cNvPr id="30" name="Picture 29"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 name="Group 30"/>
          <p:cNvGrpSpPr>
            <a:grpSpLocks/>
          </p:cNvGrpSpPr>
          <p:nvPr/>
        </p:nvGrpSpPr>
        <p:grpSpPr bwMode="auto">
          <a:xfrm>
            <a:off x="4951413" y="3968751"/>
            <a:ext cx="1263650" cy="1222375"/>
            <a:chOff x="2323" y="2847"/>
            <a:chExt cx="636" cy="616"/>
          </a:xfrm>
        </p:grpSpPr>
        <p:pic>
          <p:nvPicPr>
            <p:cNvPr id="32" name="Picture 31" descr="circuler_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Oval 32"/>
            <p:cNvSpPr>
              <a:spLocks noChangeArrowheads="1"/>
            </p:cNvSpPr>
            <p:nvPr/>
          </p:nvSpPr>
          <p:spPr bwMode="gray">
            <a:xfrm>
              <a:off x="2323" y="2847"/>
              <a:ext cx="632" cy="616"/>
            </a:xfrm>
            <a:prstGeom prst="ellipse">
              <a:avLst/>
            </a:prstGeom>
            <a:gradFill rotWithShape="1">
              <a:gsLst>
                <a:gs pos="0">
                  <a:srgbClr val="3A81BA">
                    <a:alpha val="80000"/>
                  </a:srgbClr>
                </a:gs>
                <a:gs pos="50000">
                  <a:srgbClr val="3A81BA">
                    <a:gamma/>
                    <a:shade val="60000"/>
                    <a:invGamma/>
                  </a:srgbClr>
                </a:gs>
                <a:gs pos="100000">
                  <a:srgbClr val="3A81BA">
                    <a:alpha val="80000"/>
                  </a:srgbClr>
                </a:gs>
              </a:gsLst>
              <a:lin ang="54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34" name="Picture 33"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5" name="Group 34"/>
          <p:cNvGrpSpPr>
            <a:grpSpLocks/>
          </p:cNvGrpSpPr>
          <p:nvPr/>
        </p:nvGrpSpPr>
        <p:grpSpPr bwMode="auto">
          <a:xfrm>
            <a:off x="6978650" y="4370388"/>
            <a:ext cx="660400" cy="635000"/>
            <a:chOff x="3528" y="2759"/>
            <a:chExt cx="530" cy="512"/>
          </a:xfrm>
        </p:grpSpPr>
        <p:pic>
          <p:nvPicPr>
            <p:cNvPr id="36" name="Picture 35" descr="circuler_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Oval 36"/>
            <p:cNvSpPr>
              <a:spLocks noChangeArrowheads="1"/>
            </p:cNvSpPr>
            <p:nvPr/>
          </p:nvSpPr>
          <p:spPr bwMode="gray">
            <a:xfrm>
              <a:off x="3528" y="2759"/>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pic>
          <p:nvPicPr>
            <p:cNvPr id="38" name="Picture 37" descr="Picture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9" name="Arc 38"/>
          <p:cNvSpPr>
            <a:spLocks/>
          </p:cNvSpPr>
          <p:nvPr/>
        </p:nvSpPr>
        <p:spPr bwMode="gray">
          <a:xfrm rot="692470">
            <a:off x="5956300" y="2906713"/>
            <a:ext cx="1951038" cy="933450"/>
          </a:xfrm>
          <a:custGeom>
            <a:avLst/>
            <a:gdLst>
              <a:gd name="T0" fmla="*/ 2147483646 w 18088"/>
              <a:gd name="T1" fmla="*/ 0 h 18769"/>
              <a:gd name="T2" fmla="*/ 2147483646 w 18088"/>
              <a:gd name="T3" fmla="*/ 2147483646 h 18769"/>
              <a:gd name="T4" fmla="*/ 0 w 18088"/>
              <a:gd name="T5" fmla="*/ 2147483646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0" name="Arc 39"/>
          <p:cNvSpPr>
            <a:spLocks/>
          </p:cNvSpPr>
          <p:nvPr/>
        </p:nvSpPr>
        <p:spPr bwMode="gray">
          <a:xfrm rot="692470">
            <a:off x="5802313" y="3811589"/>
            <a:ext cx="2328862" cy="657225"/>
          </a:xfrm>
          <a:custGeom>
            <a:avLst/>
            <a:gdLst>
              <a:gd name="T0" fmla="*/ 2147483646 w 21600"/>
              <a:gd name="T1" fmla="*/ 0 h 13223"/>
              <a:gd name="T2" fmla="*/ 2147483646 w 21600"/>
              <a:gd name="T3" fmla="*/ 2147483646 h 13223"/>
              <a:gd name="T4" fmla="*/ 0 w 21600"/>
              <a:gd name="T5" fmla="*/ 2147483646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1" name="Arc 40"/>
          <p:cNvSpPr>
            <a:spLocks/>
          </p:cNvSpPr>
          <p:nvPr/>
        </p:nvSpPr>
        <p:spPr bwMode="gray">
          <a:xfrm rot="692470">
            <a:off x="5764214" y="3740150"/>
            <a:ext cx="1309687" cy="1047750"/>
          </a:xfrm>
          <a:custGeom>
            <a:avLst/>
            <a:gdLst>
              <a:gd name="T0" fmla="*/ 2147483646 w 12127"/>
              <a:gd name="T1" fmla="*/ 2147483646 h 21079"/>
              <a:gd name="T2" fmla="*/ 2147483646 w 12127"/>
              <a:gd name="T3" fmla="*/ 2147483646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2" name="Arc 41"/>
          <p:cNvSpPr>
            <a:spLocks/>
          </p:cNvSpPr>
          <p:nvPr/>
        </p:nvSpPr>
        <p:spPr bwMode="gray">
          <a:xfrm rot="692470">
            <a:off x="4300538" y="3443288"/>
            <a:ext cx="1503362" cy="1009650"/>
          </a:xfrm>
          <a:custGeom>
            <a:avLst/>
            <a:gdLst>
              <a:gd name="T0" fmla="*/ 2147483646 w 13927"/>
              <a:gd name="T1" fmla="*/ 2147483646 h 20367"/>
              <a:gd name="T2" fmla="*/ 0 w 13927"/>
              <a:gd name="T3" fmla="*/ 2147483646 h 20367"/>
              <a:gd name="T4" fmla="*/ 2147483646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3" name="Arc 42"/>
          <p:cNvSpPr>
            <a:spLocks/>
          </p:cNvSpPr>
          <p:nvPr/>
        </p:nvSpPr>
        <p:spPr bwMode="gray">
          <a:xfrm rot="692470">
            <a:off x="3502025" y="3241675"/>
            <a:ext cx="2332038" cy="604838"/>
          </a:xfrm>
          <a:custGeom>
            <a:avLst/>
            <a:gdLst>
              <a:gd name="T0" fmla="*/ 2147483646 w 21600"/>
              <a:gd name="T1" fmla="*/ 2147483646 h 12198"/>
              <a:gd name="T2" fmla="*/ 2147483646 w 21600"/>
              <a:gd name="T3" fmla="*/ 0 h 12198"/>
              <a:gd name="T4" fmla="*/ 2147483646 w 21600"/>
              <a:gd name="T5" fmla="*/ 2147483646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4" name="Arc 43"/>
          <p:cNvSpPr>
            <a:spLocks/>
          </p:cNvSpPr>
          <p:nvPr/>
        </p:nvSpPr>
        <p:spPr bwMode="gray">
          <a:xfrm rot="692470">
            <a:off x="4156076" y="2522539"/>
            <a:ext cx="1808163" cy="903287"/>
          </a:xfrm>
          <a:custGeom>
            <a:avLst/>
            <a:gdLst>
              <a:gd name="T0" fmla="*/ 0 w 16756"/>
              <a:gd name="T1" fmla="*/ 2147483646 h 18207"/>
              <a:gd name="T2" fmla="*/ 2147483646 w 16756"/>
              <a:gd name="T3" fmla="*/ 0 h 18207"/>
              <a:gd name="T4" fmla="*/ 2147483646 w 16756"/>
              <a:gd name="T5" fmla="*/ 2147483646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rgbClr val="000000"/>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5" name="Rectangle 44"/>
          <p:cNvSpPr>
            <a:spLocks noChangeArrowheads="1"/>
          </p:cNvSpPr>
          <p:nvPr/>
        </p:nvSpPr>
        <p:spPr bwMode="gray">
          <a:xfrm>
            <a:off x="3549650" y="2613025"/>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2000" b="1">
                <a:solidFill>
                  <a:srgbClr val="FFFFFF"/>
                </a:solidFill>
              </a:rPr>
              <a:t>1</a:t>
            </a:r>
          </a:p>
        </p:txBody>
      </p:sp>
      <p:sp>
        <p:nvSpPr>
          <p:cNvPr id="46" name="Rectangle 45"/>
          <p:cNvSpPr>
            <a:spLocks noChangeArrowheads="1"/>
          </p:cNvSpPr>
          <p:nvPr/>
        </p:nvSpPr>
        <p:spPr bwMode="gray">
          <a:xfrm>
            <a:off x="5395913" y="4359276"/>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2000" b="1">
                <a:solidFill>
                  <a:srgbClr val="FFFFFF"/>
                </a:solidFill>
              </a:rPr>
              <a:t>3</a:t>
            </a:r>
          </a:p>
        </p:txBody>
      </p:sp>
      <p:sp>
        <p:nvSpPr>
          <p:cNvPr id="47" name="Rectangle 46"/>
          <p:cNvSpPr>
            <a:spLocks noChangeArrowheads="1"/>
          </p:cNvSpPr>
          <p:nvPr/>
        </p:nvSpPr>
        <p:spPr bwMode="gray">
          <a:xfrm>
            <a:off x="7969097" y="3652839"/>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Clr>
                <a:srgbClr val="FF0066"/>
              </a:buClr>
              <a:buSzPct val="75000"/>
              <a:buFontTx/>
              <a:buNone/>
            </a:pPr>
            <a:r>
              <a:rPr lang="en-US" sz="2000" b="1">
                <a:solidFill>
                  <a:srgbClr val="FFFFFF"/>
                </a:solidFill>
              </a:rPr>
              <a:t>2</a:t>
            </a:r>
          </a:p>
        </p:txBody>
      </p:sp>
      <p:sp>
        <p:nvSpPr>
          <p:cNvPr id="48" name="AutoShape 47"/>
          <p:cNvSpPr>
            <a:spLocks/>
          </p:cNvSpPr>
          <p:nvPr/>
        </p:nvSpPr>
        <p:spPr bwMode="black">
          <a:xfrm>
            <a:off x="8610600" y="2351089"/>
            <a:ext cx="1898650" cy="858837"/>
          </a:xfrm>
          <a:prstGeom prst="accentCallout2">
            <a:avLst>
              <a:gd name="adj1" fmla="val 20991"/>
              <a:gd name="adj2" fmla="val -4014"/>
              <a:gd name="adj3" fmla="val 20991"/>
              <a:gd name="adj4" fmla="val -12375"/>
              <a:gd name="adj5" fmla="val 125657"/>
              <a:gd name="adj6" fmla="val -20736"/>
            </a:avLst>
          </a:prstGeom>
          <a:noFill/>
          <a:ln w="9525">
            <a:solidFill>
              <a:srgbClr val="666666"/>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defTabSz="914400" eaLnBrk="1" fontAlgn="auto" latinLnBrk="0" hangingPunct="1">
              <a:lnSpc>
                <a:spcPct val="90000"/>
              </a:lnSpc>
              <a:spcBef>
                <a:spcPct val="0"/>
              </a:spcBef>
              <a:spcAft>
                <a:spcPts val="0"/>
              </a:spcAft>
              <a:buClrTx/>
              <a:buSzTx/>
              <a:buFontTx/>
              <a:buNone/>
              <a:tabLst/>
              <a:defRPr/>
            </a:pPr>
            <a:endParaRPr kumimoji="0" lang="en-US" sz="2000" b="1" i="0" u="none" strike="noStrike" kern="0" cap="none" spc="0" normalizeH="0" baseline="0" noProof="0">
              <a:ln>
                <a:noFill/>
              </a:ln>
              <a:solidFill>
                <a:srgbClr val="000000"/>
              </a:solidFill>
              <a:effectLst/>
              <a:uLnTx/>
              <a:uFillTx/>
            </a:endParaRPr>
          </a:p>
        </p:txBody>
      </p:sp>
      <p:sp>
        <p:nvSpPr>
          <p:cNvPr id="49" name="AutoShape 48"/>
          <p:cNvSpPr>
            <a:spLocks/>
          </p:cNvSpPr>
          <p:nvPr/>
        </p:nvSpPr>
        <p:spPr bwMode="black">
          <a:xfrm>
            <a:off x="6553201" y="5208588"/>
            <a:ext cx="2371725" cy="544512"/>
          </a:xfrm>
          <a:prstGeom prst="accentCallout2">
            <a:avLst>
              <a:gd name="adj1" fmla="val 20991"/>
              <a:gd name="adj2" fmla="val -3213"/>
              <a:gd name="adj3" fmla="val 20991"/>
              <a:gd name="adj4" fmla="val -13051"/>
              <a:gd name="adj5" fmla="val -40523"/>
              <a:gd name="adj6" fmla="val -23227"/>
            </a:avLst>
          </a:prstGeom>
          <a:noFill/>
          <a:ln w="9525">
            <a:solidFill>
              <a:srgbClr val="666666"/>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defTabSz="914400" eaLnBrk="1" fontAlgn="auto" latinLnBrk="0" hangingPunct="1">
              <a:lnSpc>
                <a:spcPct val="90000"/>
              </a:lnSpc>
              <a:spcBef>
                <a:spcPct val="0"/>
              </a:spcBef>
              <a:spcAft>
                <a:spcPts val="0"/>
              </a:spcAft>
              <a:buClrTx/>
              <a:buSzTx/>
              <a:buFontTx/>
              <a:buNone/>
              <a:tabLst/>
              <a:defRPr/>
            </a:pPr>
            <a:endParaRPr kumimoji="0" lang="en-US" sz="2000" b="1" i="0" u="none" strike="noStrike" kern="0" cap="none" spc="0" normalizeH="0" baseline="0" noProof="0">
              <a:ln>
                <a:noFill/>
              </a:ln>
              <a:solidFill>
                <a:srgbClr val="000000"/>
              </a:solidFill>
              <a:effectLst/>
              <a:uLnTx/>
              <a:uFillTx/>
            </a:endParaRPr>
          </a:p>
        </p:txBody>
      </p:sp>
      <p:sp>
        <p:nvSpPr>
          <p:cNvPr id="50" name="AutoShape 49"/>
          <p:cNvSpPr>
            <a:spLocks/>
          </p:cNvSpPr>
          <p:nvPr/>
        </p:nvSpPr>
        <p:spPr bwMode="black">
          <a:xfrm>
            <a:off x="73026" y="1295400"/>
            <a:ext cx="3267435" cy="1652589"/>
          </a:xfrm>
          <a:prstGeom prst="accentCallout2">
            <a:avLst>
              <a:gd name="adj1" fmla="val 20991"/>
              <a:gd name="adj2" fmla="val 104255"/>
              <a:gd name="adj3" fmla="val 20991"/>
              <a:gd name="adj4" fmla="val 109218"/>
              <a:gd name="adj5" fmla="val 107287"/>
              <a:gd name="adj6" fmla="val 114449"/>
            </a:avLst>
          </a:prstGeom>
          <a:noFill/>
          <a:ln w="9525">
            <a:solidFill>
              <a:srgbClr val="666666"/>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90000"/>
              </a:lnSpc>
              <a:spcBef>
                <a:spcPct val="0"/>
              </a:spcBef>
              <a:spcAft>
                <a:spcPts val="0"/>
              </a:spcAft>
              <a:buClrTx/>
              <a:buSzTx/>
              <a:buFontTx/>
              <a:buNone/>
              <a:tabLst/>
              <a:defRPr/>
            </a:pPr>
            <a:r>
              <a:rPr kumimoji="0" lang="en-US" sz="2400" b="0" i="0" u="none" strike="noStrike" kern="0" cap="none" spc="0" normalizeH="0" baseline="0" noProof="0" dirty="0" err="1">
                <a:ln>
                  <a:noFill/>
                </a:ln>
                <a:solidFill>
                  <a:srgbClr val="9900CC"/>
                </a:solidFill>
                <a:effectLst/>
                <a:uLnTx/>
                <a:uFillTx/>
              </a:rPr>
              <a:t>Mọi</a:t>
            </a:r>
            <a:r>
              <a:rPr kumimoji="0" lang="en-US" sz="2400" b="0" i="0" u="none" strike="noStrike" kern="0" cap="none" spc="0" normalizeH="0" baseline="0" noProof="0" dirty="0">
                <a:ln>
                  <a:noFill/>
                </a:ln>
                <a:solidFill>
                  <a:srgbClr val="9900CC"/>
                </a:solidFill>
                <a:effectLst/>
                <a:uLnTx/>
                <a:uFillTx/>
              </a:rPr>
              <a:t> </a:t>
            </a:r>
            <a:r>
              <a:rPr kumimoji="0" lang="en-US" sz="2400" b="0" i="0" u="none" strike="noStrike" kern="0" cap="none" spc="0" normalizeH="0" baseline="0" noProof="0" dirty="0" err="1">
                <a:ln>
                  <a:noFill/>
                </a:ln>
                <a:solidFill>
                  <a:srgbClr val="9900CC"/>
                </a:solidFill>
                <a:effectLst/>
                <a:uLnTx/>
                <a:uFillTx/>
              </a:rPr>
              <a:t>sự</a:t>
            </a:r>
            <a:r>
              <a:rPr kumimoji="0" lang="en-US" sz="2400" b="0" i="0" u="none" strike="noStrike" kern="0" cap="none" spc="0" normalizeH="0" baseline="0" noProof="0" dirty="0">
                <a:ln>
                  <a:noFill/>
                </a:ln>
                <a:solidFill>
                  <a:srgbClr val="9900CC"/>
                </a:solidFill>
                <a:effectLst/>
                <a:uLnTx/>
                <a:uFillTx/>
              </a:rPr>
              <a:t> </a:t>
            </a:r>
            <a:r>
              <a:rPr kumimoji="0" lang="en-US" sz="2400" b="0" i="0" u="none" strike="noStrike" kern="0" cap="none" spc="0" normalizeH="0" baseline="0" noProof="0" dirty="0" err="1">
                <a:ln>
                  <a:noFill/>
                </a:ln>
                <a:solidFill>
                  <a:srgbClr val="9900CC"/>
                </a:solidFill>
                <a:effectLst/>
                <a:uLnTx/>
                <a:uFillTx/>
              </a:rPr>
              <a:t>vật</a:t>
            </a:r>
            <a:r>
              <a:rPr kumimoji="0" lang="en-US" sz="2400" b="0" i="0" u="none" strike="noStrike" kern="0" cap="none" spc="0" normalizeH="0" baseline="0" noProof="0" dirty="0">
                <a:ln>
                  <a:noFill/>
                </a:ln>
                <a:solidFill>
                  <a:srgbClr val="9900CC"/>
                </a:solidFill>
                <a:effectLst/>
                <a:uLnTx/>
                <a:uFillTx/>
              </a:rPr>
              <a:t> </a:t>
            </a:r>
            <a:r>
              <a:rPr kumimoji="0" lang="en-US" sz="2400" b="0" i="0" u="none" strike="noStrike" kern="0" cap="none" spc="0" normalizeH="0" baseline="0" noProof="0" dirty="0" err="1">
                <a:ln>
                  <a:noFill/>
                </a:ln>
                <a:solidFill>
                  <a:srgbClr val="9900CC"/>
                </a:solidFill>
                <a:effectLst/>
                <a:uLnTx/>
                <a:uFillTx/>
              </a:rPr>
              <a:t>hiện</a:t>
            </a:r>
            <a:r>
              <a:rPr kumimoji="0" lang="en-US" sz="2400" b="0" i="0" u="none" strike="noStrike" kern="0" cap="none" spc="0" normalizeH="0" baseline="0" noProof="0" dirty="0">
                <a:ln>
                  <a:noFill/>
                </a:ln>
                <a:solidFill>
                  <a:srgbClr val="9900CC"/>
                </a:solidFill>
                <a:effectLst/>
                <a:uLnTx/>
                <a:uFillTx/>
              </a:rPr>
              <a:t> </a:t>
            </a:r>
            <a:r>
              <a:rPr kumimoji="0" lang="en-US" sz="2400" b="0" i="0" u="none" strike="noStrike" kern="0" cap="none" spc="0" normalizeH="0" baseline="0" noProof="0" dirty="0" err="1">
                <a:ln>
                  <a:noFill/>
                </a:ln>
                <a:solidFill>
                  <a:srgbClr val="9900CC"/>
                </a:solidFill>
                <a:effectLst/>
                <a:uLnTx/>
                <a:uFillTx/>
              </a:rPr>
              <a:t>tượng</a:t>
            </a:r>
            <a:r>
              <a:rPr kumimoji="0" lang="en-US" sz="2400" b="0" i="0" u="none" strike="noStrike" kern="0" cap="none" spc="0" normalizeH="0" baseline="0" noProof="0" dirty="0">
                <a:ln>
                  <a:noFill/>
                </a:ln>
                <a:solidFill>
                  <a:srgbClr val="9900CC"/>
                </a:solidFill>
                <a:effectLst/>
                <a:uLnTx/>
                <a:uFillTx/>
              </a:rPr>
              <a:t> </a:t>
            </a:r>
            <a:r>
              <a:rPr kumimoji="0" lang="en-US" sz="2400" b="0" i="0" u="none" strike="noStrike" kern="0" cap="none" spc="0" normalizeH="0" baseline="0" noProof="0" dirty="0" err="1">
                <a:ln>
                  <a:noFill/>
                </a:ln>
                <a:solidFill>
                  <a:srgbClr val="9900CC"/>
                </a:solidFill>
                <a:effectLst/>
                <a:uLnTx/>
                <a:uFillTx/>
              </a:rPr>
              <a:t>đều</a:t>
            </a:r>
            <a:r>
              <a:rPr kumimoji="0" lang="en-US" sz="2400" b="0" i="0" u="none" strike="noStrike" kern="0" cap="none" spc="0" normalizeH="0" baseline="0" noProof="0" dirty="0">
                <a:ln>
                  <a:noFill/>
                </a:ln>
                <a:solidFill>
                  <a:srgbClr val="9900CC"/>
                </a:solidFill>
                <a:effectLst/>
                <a:uLnTx/>
                <a:uFillTx/>
              </a:rPr>
              <a:t> </a:t>
            </a:r>
            <a:r>
              <a:rPr kumimoji="0" lang="en-US" sz="2400" b="0" i="0" u="none" strike="noStrike" kern="0" cap="none" spc="0" normalizeH="0" baseline="0" noProof="0" dirty="0" err="1">
                <a:ln>
                  <a:noFill/>
                </a:ln>
                <a:solidFill>
                  <a:srgbClr val="9900CC"/>
                </a:solidFill>
                <a:effectLst/>
                <a:uLnTx/>
                <a:uFillTx/>
              </a:rPr>
              <a:t>tồn</a:t>
            </a:r>
            <a:r>
              <a:rPr kumimoji="0" lang="en-US" sz="2400" b="0" i="0" u="none" strike="noStrike" kern="0" cap="none" spc="0" normalizeH="0" baseline="0" noProof="0" dirty="0">
                <a:ln>
                  <a:noFill/>
                </a:ln>
                <a:solidFill>
                  <a:srgbClr val="9900CC"/>
                </a:solidFill>
                <a:effectLst/>
                <a:uLnTx/>
                <a:uFillTx/>
              </a:rPr>
              <a:t> </a:t>
            </a:r>
            <a:r>
              <a:rPr kumimoji="0" lang="en-US" sz="2400" b="0" i="0" u="none" strike="noStrike" kern="0" cap="none" spc="0" normalizeH="0" baseline="0" noProof="0" dirty="0" err="1">
                <a:ln>
                  <a:noFill/>
                </a:ln>
                <a:solidFill>
                  <a:srgbClr val="9900CC"/>
                </a:solidFill>
                <a:effectLst/>
                <a:uLnTx/>
                <a:uFillTx/>
              </a:rPr>
              <a:t>tại</a:t>
            </a:r>
            <a:r>
              <a:rPr kumimoji="0" lang="en-US" sz="2400" b="0" i="0" u="none" strike="noStrike" kern="0" cap="none" spc="0" normalizeH="0" baseline="0" noProof="0" dirty="0">
                <a:ln>
                  <a:noFill/>
                </a:ln>
                <a:solidFill>
                  <a:srgbClr val="9900CC"/>
                </a:solidFill>
                <a:effectLst/>
                <a:uLnTx/>
                <a:uFillTx/>
              </a:rPr>
              <a:t> </a:t>
            </a:r>
            <a:r>
              <a:rPr kumimoji="0" lang="en-US" sz="2400" b="0" i="0" u="none" strike="noStrike" kern="0" cap="none" spc="0" normalizeH="0" baseline="0" noProof="0" dirty="0" err="1">
                <a:ln>
                  <a:noFill/>
                </a:ln>
                <a:solidFill>
                  <a:srgbClr val="9900CC"/>
                </a:solidFill>
                <a:effectLst/>
                <a:uLnTx/>
                <a:uFillTx/>
              </a:rPr>
              <a:t>trong</a:t>
            </a:r>
            <a:r>
              <a:rPr kumimoji="0" lang="en-US" sz="2400" b="0" i="0" u="none" strike="noStrike" kern="0" cap="none" spc="0" normalizeH="0" baseline="0" noProof="0" dirty="0">
                <a:ln>
                  <a:noFill/>
                </a:ln>
                <a:solidFill>
                  <a:srgbClr val="9900CC"/>
                </a:solidFill>
                <a:effectLst/>
                <a:uLnTx/>
                <a:uFillTx/>
              </a:rPr>
              <a:t> </a:t>
            </a:r>
            <a:r>
              <a:rPr kumimoji="0" lang="en-US" sz="2400" b="0" i="0" u="none" strike="noStrike" kern="0" cap="none" spc="0" normalizeH="0" baseline="0" noProof="0" dirty="0" err="1">
                <a:ln>
                  <a:noFill/>
                </a:ln>
                <a:solidFill>
                  <a:srgbClr val="9900CC"/>
                </a:solidFill>
                <a:effectLst/>
                <a:uLnTx/>
                <a:uFillTx/>
              </a:rPr>
              <a:t>muôn</a:t>
            </a:r>
            <a:r>
              <a:rPr kumimoji="0" lang="en-US" sz="2400" b="0" i="0" u="none" strike="noStrike" kern="0" cap="none" spc="0" normalizeH="0" baseline="0" noProof="0" dirty="0">
                <a:ln>
                  <a:noFill/>
                </a:ln>
                <a:solidFill>
                  <a:srgbClr val="9900CC"/>
                </a:solidFill>
                <a:effectLst/>
                <a:uLnTx/>
                <a:uFillTx/>
              </a:rPr>
              <a:t> </a:t>
            </a:r>
            <a:r>
              <a:rPr kumimoji="0" lang="en-US" sz="2400" b="0" i="0" u="none" strike="noStrike" kern="0" cap="none" spc="0" normalizeH="0" baseline="0" noProof="0" dirty="0" err="1">
                <a:ln>
                  <a:noFill/>
                </a:ln>
                <a:solidFill>
                  <a:srgbClr val="9900CC"/>
                </a:solidFill>
                <a:effectLst/>
                <a:uLnTx/>
                <a:uFillTx/>
              </a:rPr>
              <a:t>vàn</a:t>
            </a:r>
            <a:r>
              <a:rPr kumimoji="0" lang="en-US" sz="2400" b="0" i="0" u="none" strike="noStrike" kern="0" cap="none" spc="0" normalizeH="0" baseline="0" noProof="0" dirty="0">
                <a:ln>
                  <a:noFill/>
                </a:ln>
                <a:solidFill>
                  <a:srgbClr val="9900CC"/>
                </a:solidFill>
                <a:effectLst/>
                <a:uLnTx/>
                <a:uFillTx/>
              </a:rPr>
              <a:t> MLH </a:t>
            </a:r>
            <a:r>
              <a:rPr kumimoji="0" lang="en-US" sz="2400" b="0" i="0" u="none" strike="noStrike" kern="0" cap="none" spc="0" normalizeH="0" baseline="0" noProof="0" dirty="0" err="1">
                <a:ln>
                  <a:noFill/>
                </a:ln>
                <a:solidFill>
                  <a:srgbClr val="9900CC"/>
                </a:solidFill>
                <a:effectLst/>
                <a:uLnTx/>
                <a:uFillTx/>
              </a:rPr>
              <a:t>ràng</a:t>
            </a:r>
            <a:r>
              <a:rPr kumimoji="0" lang="en-US" sz="2400" b="0" i="0" u="none" strike="noStrike" kern="0" cap="none" spc="0" normalizeH="0" baseline="0" noProof="0" dirty="0">
                <a:ln>
                  <a:noFill/>
                </a:ln>
                <a:solidFill>
                  <a:srgbClr val="9900CC"/>
                </a:solidFill>
                <a:effectLst/>
                <a:uLnTx/>
                <a:uFillTx/>
              </a:rPr>
              <a:t> </a:t>
            </a:r>
            <a:r>
              <a:rPr kumimoji="0" lang="en-US" sz="2400" b="0" i="0" u="none" strike="noStrike" kern="0" cap="none" spc="0" normalizeH="0" baseline="0" noProof="0" dirty="0" err="1">
                <a:ln>
                  <a:noFill/>
                </a:ln>
                <a:solidFill>
                  <a:srgbClr val="9900CC"/>
                </a:solidFill>
                <a:effectLst/>
                <a:uLnTx/>
                <a:uFillTx/>
              </a:rPr>
              <a:t>buộc</a:t>
            </a:r>
            <a:r>
              <a:rPr kumimoji="0" lang="en-US" sz="2400" b="0" i="0" u="none" strike="noStrike" kern="0" cap="none" spc="0" normalizeH="0" baseline="0" noProof="0" dirty="0">
                <a:ln>
                  <a:noFill/>
                </a:ln>
                <a:solidFill>
                  <a:srgbClr val="9900CC"/>
                </a:solidFill>
                <a:effectLst/>
                <a:uLnTx/>
                <a:uFillTx/>
              </a:rPr>
              <a:t> </a:t>
            </a:r>
            <a:r>
              <a:rPr kumimoji="0" lang="en-US" sz="2400" b="0" i="0" u="none" strike="noStrike" kern="0" cap="none" spc="0" normalizeH="0" baseline="0" noProof="0" dirty="0" err="1">
                <a:ln>
                  <a:noFill/>
                </a:ln>
                <a:solidFill>
                  <a:srgbClr val="9900CC"/>
                </a:solidFill>
                <a:effectLst/>
                <a:uLnTx/>
                <a:uFillTx/>
              </a:rPr>
              <a:t>lẫn</a:t>
            </a:r>
            <a:r>
              <a:rPr kumimoji="0" lang="en-US" sz="2400" b="0" i="0" u="none" strike="noStrike" kern="0" cap="none" spc="0" normalizeH="0" baseline="0" noProof="0" dirty="0">
                <a:ln>
                  <a:noFill/>
                </a:ln>
                <a:solidFill>
                  <a:srgbClr val="9900CC"/>
                </a:solidFill>
                <a:effectLst/>
                <a:uLnTx/>
                <a:uFillTx/>
              </a:rPr>
              <a:t> </a:t>
            </a:r>
            <a:r>
              <a:rPr kumimoji="0" lang="en-US" sz="2400" b="0" i="0" u="none" strike="noStrike" kern="0" cap="none" spc="0" normalizeH="0" baseline="0" noProof="0" dirty="0" err="1">
                <a:ln>
                  <a:noFill/>
                </a:ln>
                <a:solidFill>
                  <a:srgbClr val="9900CC"/>
                </a:solidFill>
                <a:effectLst/>
                <a:uLnTx/>
                <a:uFillTx/>
              </a:rPr>
              <a:t>nhau</a:t>
            </a:r>
            <a:r>
              <a:rPr kumimoji="0" lang="en-US" sz="2400" b="0" i="0" u="none" strike="noStrike" kern="0" cap="none" spc="0" normalizeH="0" baseline="0" noProof="0" dirty="0">
                <a:ln>
                  <a:noFill/>
                </a:ln>
                <a:solidFill>
                  <a:srgbClr val="9900CC"/>
                </a:solidFill>
                <a:effectLst/>
                <a:uLnTx/>
                <a:uFillTx/>
              </a:rPr>
              <a:t>  </a:t>
            </a:r>
          </a:p>
        </p:txBody>
      </p:sp>
      <p:sp>
        <p:nvSpPr>
          <p:cNvPr id="51" name="Rectangle 2"/>
          <p:cNvSpPr>
            <a:spLocks noChangeArrowheads="1"/>
          </p:cNvSpPr>
          <p:nvPr/>
        </p:nvSpPr>
        <p:spPr bwMode="auto">
          <a:xfrm>
            <a:off x="2495550" y="260351"/>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1" lang="en-US" altLang="en-US" sz="2800" b="1" i="0" strike="noStrike" kern="0" cap="none" spc="0" normalizeH="0" baseline="0" noProof="0" dirty="0" err="1">
                <a:ln>
                  <a:noFill/>
                </a:ln>
                <a:solidFill>
                  <a:srgbClr val="C00000"/>
                </a:solidFill>
                <a:effectLst/>
                <a:uLnTx/>
                <a:uFillTx/>
                <a:latin typeface="Arial" panose="020B0604020202020204" pitchFamily="34" charset="0"/>
                <a:cs typeface="Arial" panose="020B0604020202020204" pitchFamily="34" charset="0"/>
              </a:rPr>
              <a:t>Nội</a:t>
            </a:r>
            <a:r>
              <a:rPr kumimoji="1" lang="en-US" altLang="en-US" sz="2800" b="1" i="0" strike="noStrike" kern="0" cap="none" spc="0" normalizeH="0" baseline="0" noProof="0" dirty="0">
                <a:ln>
                  <a:noFill/>
                </a:ln>
                <a:solidFill>
                  <a:srgbClr val="C00000"/>
                </a:solidFill>
                <a:effectLst/>
                <a:uLnTx/>
                <a:uFillTx/>
                <a:latin typeface="Arial" panose="020B0604020202020204" pitchFamily="34" charset="0"/>
                <a:cs typeface="Arial" panose="020B0604020202020204" pitchFamily="34" charset="0"/>
              </a:rPr>
              <a:t> dung </a:t>
            </a:r>
            <a:r>
              <a:rPr kumimoji="1" lang="en-US" altLang="en-US" sz="2800" b="1" i="0" strike="noStrike" kern="0" cap="none" spc="0" normalizeH="0" baseline="0" noProof="0" dirty="0" err="1">
                <a:ln>
                  <a:noFill/>
                </a:ln>
                <a:solidFill>
                  <a:srgbClr val="C00000"/>
                </a:solidFill>
                <a:effectLst/>
                <a:uLnTx/>
                <a:uFillTx/>
                <a:latin typeface="Arial" panose="020B0604020202020204" pitchFamily="34" charset="0"/>
                <a:cs typeface="Arial" panose="020B0604020202020204" pitchFamily="34" charset="0"/>
              </a:rPr>
              <a:t>nguyên</a:t>
            </a:r>
            <a:r>
              <a:rPr kumimoji="1" lang="en-US" altLang="en-US" sz="2800" b="1" i="0" strike="noStrike" kern="0" cap="none" spc="0" normalizeH="0" baseline="0" noProof="0" dirty="0">
                <a:ln>
                  <a:noFill/>
                </a:ln>
                <a:solidFill>
                  <a:srgbClr val="C00000"/>
                </a:solidFill>
                <a:effectLst/>
                <a:uLnTx/>
                <a:uFillTx/>
                <a:latin typeface="Arial" panose="020B0604020202020204" pitchFamily="34" charset="0"/>
                <a:cs typeface="Arial" panose="020B0604020202020204" pitchFamily="34" charset="0"/>
              </a:rPr>
              <a:t> </a:t>
            </a:r>
            <a:r>
              <a:rPr kumimoji="1" lang="en-US" altLang="en-US" sz="2800" b="1" i="0" strike="noStrike" kern="0" cap="none" spc="0" normalizeH="0" baseline="0" noProof="0" dirty="0" err="1">
                <a:ln>
                  <a:noFill/>
                </a:ln>
                <a:solidFill>
                  <a:srgbClr val="C00000"/>
                </a:solidFill>
                <a:effectLst/>
                <a:uLnTx/>
                <a:uFillTx/>
                <a:latin typeface="Arial" panose="020B0604020202020204" pitchFamily="34" charset="0"/>
                <a:cs typeface="Arial" panose="020B0604020202020204" pitchFamily="34" charset="0"/>
              </a:rPr>
              <a:t>ly</a:t>
            </a:r>
            <a:r>
              <a:rPr kumimoji="1" lang="en-US" altLang="en-US" sz="2800" b="1" i="0" strike="noStrike" kern="0" cap="none" spc="0" normalizeH="0" baseline="0" noProof="0" dirty="0">
                <a:ln>
                  <a:noFill/>
                </a:ln>
                <a:solidFill>
                  <a:srgbClr val="C00000"/>
                </a:solidFill>
                <a:effectLst/>
                <a:uLnTx/>
                <a:uFillTx/>
                <a:latin typeface="Arial" panose="020B0604020202020204" pitchFamily="34" charset="0"/>
                <a:cs typeface="Arial" panose="020B0604020202020204" pitchFamily="34" charset="0"/>
              </a:rPr>
              <a:t>́</a:t>
            </a:r>
          </a:p>
        </p:txBody>
      </p:sp>
      <p:sp>
        <p:nvSpPr>
          <p:cNvPr id="52" name="Rectangle 51"/>
          <p:cNvSpPr/>
          <p:nvPr/>
        </p:nvSpPr>
        <p:spPr>
          <a:xfrm>
            <a:off x="8674100" y="2295526"/>
            <a:ext cx="3216274" cy="1200329"/>
          </a:xfrm>
          <a:prstGeom prst="rect">
            <a:avLst/>
          </a:prstGeom>
        </p:spPr>
        <p:txBody>
          <a:bodyPr wrap="square">
            <a:spAutoFit/>
          </a:bodyPr>
          <a:lstStyle/>
          <a:p>
            <a:pPr marL="0" lvl="1" algn="ctr">
              <a:defRPr/>
            </a:pPr>
            <a:r>
              <a:rPr kumimoji="1" lang="en-US" sz="2400" dirty="0" err="1">
                <a:solidFill>
                  <a:srgbClr val="3333FF"/>
                </a:solidFill>
                <a:latin typeface="Arial" panose="020B0604020202020204" pitchFamily="34" charset="0"/>
                <a:cs typeface="Arial" panose="020B0604020202020204" pitchFamily="34" charset="0"/>
              </a:rPr>
              <a:t>Trong</a:t>
            </a:r>
            <a:r>
              <a:rPr kumimoji="1" lang="en-US" sz="2400" dirty="0">
                <a:solidFill>
                  <a:srgbClr val="3333FF"/>
                </a:solidFill>
                <a:latin typeface="Arial" panose="020B0604020202020204" pitchFamily="34" charset="0"/>
                <a:cs typeface="Arial" panose="020B0604020202020204" pitchFamily="34" charset="0"/>
              </a:rPr>
              <a:t> </a:t>
            </a:r>
            <a:r>
              <a:rPr kumimoji="1" lang="en-US" sz="2400" dirty="0" err="1">
                <a:solidFill>
                  <a:srgbClr val="3333FF"/>
                </a:solidFill>
                <a:latin typeface="Arial" panose="020B0604020202020204" pitchFamily="34" charset="0"/>
                <a:cs typeface="Arial" panose="020B0604020202020204" pitchFamily="34" charset="0"/>
              </a:rPr>
              <a:t>muôn</a:t>
            </a:r>
            <a:r>
              <a:rPr kumimoji="1" lang="en-US" sz="2400" dirty="0">
                <a:solidFill>
                  <a:srgbClr val="3333FF"/>
                </a:solidFill>
                <a:latin typeface="Arial" panose="020B0604020202020204" pitchFamily="34" charset="0"/>
                <a:cs typeface="Arial" panose="020B0604020202020204" pitchFamily="34" charset="0"/>
              </a:rPr>
              <a:t> </a:t>
            </a:r>
            <a:r>
              <a:rPr kumimoji="1" lang="en-US" sz="2400" dirty="0" err="1">
                <a:solidFill>
                  <a:srgbClr val="3333FF"/>
                </a:solidFill>
                <a:latin typeface="Arial" panose="020B0604020202020204" pitchFamily="34" charset="0"/>
                <a:cs typeface="Arial" panose="020B0604020202020204" pitchFamily="34" charset="0"/>
              </a:rPr>
              <a:t>vàn</a:t>
            </a:r>
            <a:r>
              <a:rPr kumimoji="1" lang="en-US" sz="2400" dirty="0">
                <a:solidFill>
                  <a:srgbClr val="3333FF"/>
                </a:solidFill>
                <a:latin typeface="Arial" panose="020B0604020202020204" pitchFamily="34" charset="0"/>
                <a:cs typeface="Arial" panose="020B0604020202020204" pitchFamily="34" charset="0"/>
              </a:rPr>
              <a:t> MLH chi </a:t>
            </a:r>
            <a:r>
              <a:rPr kumimoji="1" lang="en-US" sz="2400" dirty="0" err="1">
                <a:solidFill>
                  <a:srgbClr val="3333FF"/>
                </a:solidFill>
                <a:latin typeface="Arial" panose="020B0604020202020204" pitchFamily="34" charset="0"/>
                <a:cs typeface="Arial" panose="020B0604020202020204" pitchFamily="34" charset="0"/>
              </a:rPr>
              <a:t>phối</a:t>
            </a:r>
            <a:r>
              <a:rPr kumimoji="1" lang="en-US" sz="2400" dirty="0">
                <a:solidFill>
                  <a:srgbClr val="3333FF"/>
                </a:solidFill>
                <a:latin typeface="Arial" panose="020B0604020202020204" pitchFamily="34" charset="0"/>
                <a:cs typeface="Arial" panose="020B0604020202020204" pitchFamily="34" charset="0"/>
              </a:rPr>
              <a:t> </a:t>
            </a:r>
            <a:r>
              <a:rPr kumimoji="1" lang="en-US" sz="2400" dirty="0" err="1">
                <a:solidFill>
                  <a:srgbClr val="3333FF"/>
                </a:solidFill>
                <a:latin typeface="Arial" panose="020B0604020202020204" pitchFamily="34" charset="0"/>
                <a:cs typeface="Arial" panose="020B0604020202020204" pitchFamily="34" charset="0"/>
              </a:rPr>
              <a:t>sư</a:t>
            </a:r>
            <a:r>
              <a:rPr kumimoji="1" lang="en-US" sz="2400" dirty="0">
                <a:solidFill>
                  <a:srgbClr val="3333FF"/>
                </a:solidFill>
                <a:latin typeface="Arial" panose="020B0604020202020204" pitchFamily="34" charset="0"/>
                <a:cs typeface="Arial" panose="020B0604020202020204" pitchFamily="34" charset="0"/>
              </a:rPr>
              <a:t>̣ </a:t>
            </a:r>
            <a:r>
              <a:rPr kumimoji="1" lang="en-US" sz="2400" dirty="0" err="1">
                <a:solidFill>
                  <a:srgbClr val="3333FF"/>
                </a:solidFill>
                <a:latin typeface="Arial" panose="020B0604020202020204" pitchFamily="34" charset="0"/>
                <a:cs typeface="Arial" panose="020B0604020202020204" pitchFamily="34" charset="0"/>
              </a:rPr>
              <a:t>vật</a:t>
            </a:r>
            <a:r>
              <a:rPr kumimoji="1" lang="en-US" sz="2400" dirty="0">
                <a:solidFill>
                  <a:srgbClr val="3333FF"/>
                </a:solidFill>
                <a:latin typeface="Arial" panose="020B0604020202020204" pitchFamily="34" charset="0"/>
                <a:cs typeface="Arial" panose="020B0604020202020204" pitchFamily="34" charset="0"/>
              </a:rPr>
              <a:t> có </a:t>
            </a:r>
            <a:r>
              <a:rPr kumimoji="1" lang="en-US" sz="2400" dirty="0" err="1">
                <a:solidFill>
                  <a:srgbClr val="3333FF"/>
                </a:solidFill>
                <a:latin typeface="Arial" panose="020B0604020202020204" pitchFamily="34" charset="0"/>
                <a:cs typeface="Arial" panose="020B0604020202020204" pitchFamily="34" charset="0"/>
              </a:rPr>
              <a:t>những</a:t>
            </a:r>
            <a:r>
              <a:rPr kumimoji="1" lang="en-US" sz="2400" dirty="0">
                <a:solidFill>
                  <a:srgbClr val="3333FF"/>
                </a:solidFill>
                <a:latin typeface="Arial" panose="020B0604020202020204" pitchFamily="34" charset="0"/>
                <a:cs typeface="Arial" panose="020B0604020202020204" pitchFamily="34" charset="0"/>
              </a:rPr>
              <a:t> MLH </a:t>
            </a:r>
            <a:r>
              <a:rPr kumimoji="1" lang="en-US" sz="2400" dirty="0" err="1">
                <a:solidFill>
                  <a:srgbClr val="3333FF"/>
                </a:solidFill>
                <a:latin typeface="Arial" panose="020B0604020202020204" pitchFamily="34" charset="0"/>
                <a:cs typeface="Arial" panose="020B0604020202020204" pitchFamily="34" charset="0"/>
              </a:rPr>
              <a:t>phô</a:t>
            </a:r>
            <a:r>
              <a:rPr kumimoji="1" lang="en-US" sz="2400" dirty="0">
                <a:solidFill>
                  <a:srgbClr val="3333FF"/>
                </a:solidFill>
                <a:latin typeface="Arial" panose="020B0604020202020204" pitchFamily="34" charset="0"/>
                <a:cs typeface="Arial" panose="020B0604020202020204" pitchFamily="34" charset="0"/>
              </a:rPr>
              <a:t>̉ </a:t>
            </a:r>
            <a:r>
              <a:rPr kumimoji="1" lang="en-US" sz="2400" dirty="0" err="1">
                <a:solidFill>
                  <a:srgbClr val="3333FF"/>
                </a:solidFill>
                <a:latin typeface="Arial" panose="020B0604020202020204" pitchFamily="34" charset="0"/>
                <a:cs typeface="Arial" panose="020B0604020202020204" pitchFamily="34" charset="0"/>
              </a:rPr>
              <a:t>biến</a:t>
            </a:r>
            <a:r>
              <a:rPr kumimoji="1" lang="en-US" sz="2400" dirty="0">
                <a:solidFill>
                  <a:srgbClr val="3333FF"/>
                </a:solidFill>
                <a:latin typeface="Arial" panose="020B0604020202020204" pitchFamily="34" charset="0"/>
                <a:cs typeface="Arial" panose="020B0604020202020204" pitchFamily="34" charset="0"/>
              </a:rPr>
              <a:t>.</a:t>
            </a:r>
          </a:p>
        </p:txBody>
      </p:sp>
      <p:sp>
        <p:nvSpPr>
          <p:cNvPr id="53" name="Rectangle 52"/>
          <p:cNvSpPr/>
          <p:nvPr/>
        </p:nvSpPr>
        <p:spPr>
          <a:xfrm>
            <a:off x="7486651" y="5042557"/>
            <a:ext cx="4575173" cy="1323439"/>
          </a:xfrm>
          <a:prstGeom prst="rect">
            <a:avLst/>
          </a:prstGeom>
        </p:spPr>
        <p:txBody>
          <a:bodyPr wrap="square">
            <a:spAutoFit/>
          </a:bodyPr>
          <a:lstStyle/>
          <a:p>
            <a:pPr marL="0" lvl="1" algn="ctr">
              <a:defRPr/>
            </a:pPr>
            <a:r>
              <a:rPr kumimoji="1" lang="en-US" sz="2000" b="1" dirty="0">
                <a:solidFill>
                  <a:srgbClr val="339933"/>
                </a:solidFill>
                <a:latin typeface="Arial" panose="020B0604020202020204" pitchFamily="34" charset="0"/>
                <a:cs typeface="Arial" panose="020B0604020202020204" pitchFamily="34" charset="0"/>
              </a:rPr>
              <a:t>MLH chi </a:t>
            </a:r>
            <a:r>
              <a:rPr kumimoji="1" lang="en-US" sz="2000" b="1" dirty="0" err="1">
                <a:solidFill>
                  <a:srgbClr val="339933"/>
                </a:solidFill>
                <a:latin typeface="Arial" panose="020B0604020202020204" pitchFamily="34" charset="0"/>
                <a:cs typeface="Arial" panose="020B0604020202020204" pitchFamily="34" charset="0"/>
              </a:rPr>
              <a:t>phối</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một</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cách</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tổng</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quát</a:t>
            </a:r>
            <a:r>
              <a:rPr kumimoji="1" lang="en-US" sz="2000" b="1" dirty="0">
                <a:solidFill>
                  <a:srgbClr val="339933"/>
                </a:solidFill>
                <a:latin typeface="Arial" panose="020B0604020202020204" pitchFamily="34" charset="0"/>
                <a:cs typeface="Arial" panose="020B0604020202020204" pitchFamily="34" charset="0"/>
              </a:rPr>
              <a:t> quá </a:t>
            </a:r>
            <a:r>
              <a:rPr kumimoji="1" lang="en-US" sz="2000" b="1" dirty="0" err="1">
                <a:solidFill>
                  <a:srgbClr val="339933"/>
                </a:solidFill>
                <a:latin typeface="Arial" panose="020B0604020202020204" pitchFamily="34" charset="0"/>
                <a:cs typeface="Arial" panose="020B0604020202020204" pitchFamily="34" charset="0"/>
              </a:rPr>
              <a:t>trình</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vận</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động</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phát</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triển</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của</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mọi</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sư</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vật</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hiện</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tượng</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xảy</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ra</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trong</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thê</a:t>
            </a:r>
            <a:r>
              <a:rPr kumimoji="1" lang="en-US" sz="2000" b="1" dirty="0">
                <a:solidFill>
                  <a:srgbClr val="339933"/>
                </a:solidFill>
                <a:latin typeface="Arial" panose="020B0604020202020204" pitchFamily="34" charset="0"/>
                <a:cs typeface="Arial" panose="020B0604020202020204" pitchFamily="34" charset="0"/>
              </a:rPr>
              <a:t>́ </a:t>
            </a:r>
            <a:r>
              <a:rPr kumimoji="1" lang="en-US" sz="2000" b="1" dirty="0" err="1">
                <a:solidFill>
                  <a:srgbClr val="339933"/>
                </a:solidFill>
                <a:latin typeface="Arial" panose="020B0604020202020204" pitchFamily="34" charset="0"/>
                <a:cs typeface="Arial" panose="020B0604020202020204" pitchFamily="34" charset="0"/>
              </a:rPr>
              <a:t>giới</a:t>
            </a:r>
            <a:r>
              <a:rPr kumimoji="1" lang="en-US" sz="2000" b="1" dirty="0">
                <a:solidFill>
                  <a:srgbClr val="339933"/>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36732754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1000"/>
                                        <p:tgtEl>
                                          <p:spTgt spid="3"/>
                                        </p:tgtEl>
                                      </p:cBhvr>
                                    </p:animEffect>
                                    <p:anim calcmode="lin" valueType="num">
                                      <p:cBhvr>
                                        <p:cTn id="16" dur="1000" fill="hold"/>
                                        <p:tgtEl>
                                          <p:spTgt spid="3"/>
                                        </p:tgtEl>
                                        <p:attrNameLst>
                                          <p:attrName>ppt_x</p:attrName>
                                        </p:attrNameLst>
                                      </p:cBhvr>
                                      <p:tavLst>
                                        <p:tav tm="0">
                                          <p:val>
                                            <p:strVal val="#ppt_x"/>
                                          </p:val>
                                        </p:tav>
                                        <p:tav tm="100000">
                                          <p:val>
                                            <p:strVal val="#ppt_x"/>
                                          </p:val>
                                        </p:tav>
                                      </p:tavLst>
                                    </p:anim>
                                    <p:anim calcmode="lin" valueType="num">
                                      <p:cBhvr>
                                        <p:cTn id="17"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0"/>
                                        </p:tgtEl>
                                        <p:attrNameLst>
                                          <p:attrName>style.visibility</p:attrName>
                                        </p:attrNameLst>
                                      </p:cBhvr>
                                      <p:to>
                                        <p:strVal val="visible"/>
                                      </p:to>
                                    </p:set>
                                    <p:animEffect transition="in" filter="fade">
                                      <p:cBhvr>
                                        <p:cTn id="22" dur="1000"/>
                                        <p:tgtEl>
                                          <p:spTgt spid="50"/>
                                        </p:tgtEl>
                                      </p:cBhvr>
                                    </p:animEffect>
                                    <p:anim calcmode="lin" valueType="num">
                                      <p:cBhvr>
                                        <p:cTn id="23" dur="1000" fill="hold"/>
                                        <p:tgtEl>
                                          <p:spTgt spid="50"/>
                                        </p:tgtEl>
                                        <p:attrNameLst>
                                          <p:attrName>ppt_x</p:attrName>
                                        </p:attrNameLst>
                                      </p:cBhvr>
                                      <p:tavLst>
                                        <p:tav tm="0">
                                          <p:val>
                                            <p:strVal val="#ppt_x"/>
                                          </p:val>
                                        </p:tav>
                                        <p:tav tm="100000">
                                          <p:val>
                                            <p:strVal val="#ppt_x"/>
                                          </p:val>
                                        </p:tav>
                                      </p:tavLst>
                                    </p:anim>
                                    <p:anim calcmode="lin" valueType="num">
                                      <p:cBhvr>
                                        <p:cTn id="24" dur="1000" fill="hold"/>
                                        <p:tgtEl>
                                          <p:spTgt spid="50"/>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52"/>
                                        </p:tgtEl>
                                        <p:attrNameLst>
                                          <p:attrName>style.visibility</p:attrName>
                                        </p:attrNameLst>
                                      </p:cBhvr>
                                      <p:to>
                                        <p:strVal val="visible"/>
                                      </p:to>
                                    </p:set>
                                    <p:anim calcmode="lin" valueType="num">
                                      <p:cBhvr additive="base">
                                        <p:cTn id="29" dur="500" fill="hold"/>
                                        <p:tgtEl>
                                          <p:spTgt spid="52"/>
                                        </p:tgtEl>
                                        <p:attrNameLst>
                                          <p:attrName>ppt_x</p:attrName>
                                        </p:attrNameLst>
                                      </p:cBhvr>
                                      <p:tavLst>
                                        <p:tav tm="0">
                                          <p:val>
                                            <p:strVal val="#ppt_x"/>
                                          </p:val>
                                        </p:tav>
                                        <p:tav tm="100000">
                                          <p:val>
                                            <p:strVal val="#ppt_x"/>
                                          </p:val>
                                        </p:tav>
                                      </p:tavLst>
                                    </p:anim>
                                    <p:anim calcmode="lin" valueType="num">
                                      <p:cBhvr additive="base">
                                        <p:cTn id="30" dur="500" fill="hold"/>
                                        <p:tgtEl>
                                          <p:spTgt spid="52"/>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fade">
                                      <p:cBhvr>
                                        <p:cTn id="35" dur="1000"/>
                                        <p:tgtEl>
                                          <p:spTgt spid="53"/>
                                        </p:tgtEl>
                                      </p:cBhvr>
                                    </p:animEffect>
                                    <p:anim calcmode="lin" valueType="num">
                                      <p:cBhvr>
                                        <p:cTn id="36" dur="1000" fill="hold"/>
                                        <p:tgtEl>
                                          <p:spTgt spid="53"/>
                                        </p:tgtEl>
                                        <p:attrNameLst>
                                          <p:attrName>ppt_x</p:attrName>
                                        </p:attrNameLst>
                                      </p:cBhvr>
                                      <p:tavLst>
                                        <p:tav tm="0">
                                          <p:val>
                                            <p:strVal val="#ppt_x"/>
                                          </p:val>
                                        </p:tav>
                                        <p:tav tm="100000">
                                          <p:val>
                                            <p:strVal val="#ppt_x"/>
                                          </p:val>
                                        </p:tav>
                                      </p:tavLst>
                                    </p:anim>
                                    <p:anim calcmode="lin" valueType="num">
                                      <p:cBhvr>
                                        <p:cTn id="37" dur="1000" fill="hold"/>
                                        <p:tgtEl>
                                          <p:spTgt spid="5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p:bldP spid="52" grpId="0"/>
      <p:bldP spid="53"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Freeform 3"/>
          <p:cNvSpPr>
            <a:spLocks/>
          </p:cNvSpPr>
          <p:nvPr/>
        </p:nvSpPr>
        <p:spPr bwMode="gray">
          <a:xfrm>
            <a:off x="4717902" y="3823214"/>
            <a:ext cx="968885" cy="1282905"/>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sz="2000">
              <a:latin typeface="Arial" panose="020B0604020202020204" pitchFamily="34" charset="0"/>
              <a:cs typeface="Arial" panose="020B0604020202020204" pitchFamily="34" charset="0"/>
            </a:endParaRPr>
          </a:p>
        </p:txBody>
      </p:sp>
      <p:sp>
        <p:nvSpPr>
          <p:cNvPr id="4" name="Freeform 4"/>
          <p:cNvSpPr>
            <a:spLocks/>
          </p:cNvSpPr>
          <p:nvPr/>
        </p:nvSpPr>
        <p:spPr bwMode="gray">
          <a:xfrm>
            <a:off x="7287422" y="4038600"/>
            <a:ext cx="366712" cy="1014058"/>
          </a:xfrm>
          <a:custGeom>
            <a:avLst/>
            <a:gdLst>
              <a:gd name="T0" fmla="*/ 2147483646 w 142"/>
              <a:gd name="T1" fmla="*/ 2147483646 h 604"/>
              <a:gd name="T2" fmla="*/ 2147483646 w 142"/>
              <a:gd name="T3" fmla="*/ 2147483646 h 604"/>
              <a:gd name="T4" fmla="*/ 0 w 142"/>
              <a:gd name="T5" fmla="*/ 2147483646 h 604"/>
              <a:gd name="T6" fmla="*/ 2147483646 w 142"/>
              <a:gd name="T7" fmla="*/ 2147483646 h 604"/>
              <a:gd name="T8" fmla="*/ 2147483646 w 142"/>
              <a:gd name="T9" fmla="*/ 2147483646 h 604"/>
              <a:gd name="T10" fmla="*/ 2147483646 w 142"/>
              <a:gd name="T11" fmla="*/ 2147483646 h 604"/>
              <a:gd name="T12" fmla="*/ 2147483646 w 142"/>
              <a:gd name="T13" fmla="*/ 0 h 604"/>
              <a:gd name="T14" fmla="*/ 2147483646 w 142"/>
              <a:gd name="T15" fmla="*/ 2147483646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sz="2000">
              <a:latin typeface="Arial" panose="020B0604020202020204" pitchFamily="34" charset="0"/>
              <a:cs typeface="Arial" panose="020B0604020202020204" pitchFamily="34" charset="0"/>
            </a:endParaRPr>
          </a:p>
        </p:txBody>
      </p:sp>
      <p:sp>
        <p:nvSpPr>
          <p:cNvPr id="5" name="Freeform 5"/>
          <p:cNvSpPr>
            <a:spLocks/>
          </p:cNvSpPr>
          <p:nvPr/>
        </p:nvSpPr>
        <p:spPr bwMode="gray">
          <a:xfrm flipH="1">
            <a:off x="9195817" y="3869085"/>
            <a:ext cx="947797" cy="1193713"/>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sz="2000">
              <a:latin typeface="Arial" panose="020B0604020202020204" pitchFamily="34" charset="0"/>
              <a:cs typeface="Arial" panose="020B0604020202020204" pitchFamily="34" charset="0"/>
            </a:endParaRPr>
          </a:p>
        </p:txBody>
      </p:sp>
      <p:grpSp>
        <p:nvGrpSpPr>
          <p:cNvPr id="6" name="Group 6"/>
          <p:cNvGrpSpPr>
            <a:grpSpLocks/>
          </p:cNvGrpSpPr>
          <p:nvPr/>
        </p:nvGrpSpPr>
        <p:grpSpPr bwMode="auto">
          <a:xfrm>
            <a:off x="3798937" y="5062799"/>
            <a:ext cx="2438687" cy="1339588"/>
            <a:chOff x="4320" y="1152"/>
            <a:chExt cx="414" cy="402"/>
          </a:xfrm>
          <a:solidFill>
            <a:srgbClr val="3333FF"/>
          </a:solidFill>
        </p:grpSpPr>
        <p:sp>
          <p:nvSpPr>
            <p:cNvPr id="7" name="AutoShape 7"/>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sp>
          <p:nvSpPr>
            <p:cNvPr id="8" name="Freeform 8"/>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grpSp>
      <p:sp>
        <p:nvSpPr>
          <p:cNvPr id="9" name="Rectangle 9"/>
          <p:cNvSpPr>
            <a:spLocks noChangeArrowheads="1"/>
          </p:cNvSpPr>
          <p:nvPr/>
        </p:nvSpPr>
        <p:spPr bwMode="gray">
          <a:xfrm>
            <a:off x="4020803" y="5402924"/>
            <a:ext cx="209767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pt-BR" sz="2000" b="1" dirty="0">
                <a:solidFill>
                  <a:schemeClr val="bg1"/>
                </a:solidFill>
                <a:cs typeface="Arial" panose="020B0604020202020204" pitchFamily="34" charset="0"/>
              </a:rPr>
              <a:t>Quan điểm</a:t>
            </a:r>
          </a:p>
          <a:p>
            <a:pPr algn="ctr" eaLnBrk="1" hangingPunct="1">
              <a:spcBef>
                <a:spcPct val="0"/>
              </a:spcBef>
              <a:buFontTx/>
              <a:buNone/>
            </a:pPr>
            <a:r>
              <a:rPr lang="pt-BR" sz="2000" b="1" dirty="0">
                <a:solidFill>
                  <a:schemeClr val="bg1"/>
                </a:solidFill>
                <a:cs typeface="Arial" panose="020B0604020202020204" pitchFamily="34" charset="0"/>
              </a:rPr>
              <a:t> toàn diện </a:t>
            </a:r>
            <a:endParaRPr lang="en-US" sz="2000" b="1" dirty="0">
              <a:solidFill>
                <a:schemeClr val="bg1"/>
              </a:solidFill>
              <a:cs typeface="Arial" panose="020B0604020202020204" pitchFamily="34" charset="0"/>
            </a:endParaRPr>
          </a:p>
        </p:txBody>
      </p:sp>
      <p:grpSp>
        <p:nvGrpSpPr>
          <p:cNvPr id="10" name="Group 10"/>
          <p:cNvGrpSpPr>
            <a:grpSpLocks/>
          </p:cNvGrpSpPr>
          <p:nvPr/>
        </p:nvGrpSpPr>
        <p:grpSpPr bwMode="auto">
          <a:xfrm>
            <a:off x="6386276" y="5062798"/>
            <a:ext cx="2202922" cy="1347145"/>
            <a:chOff x="4320" y="1152"/>
            <a:chExt cx="414" cy="402"/>
          </a:xfrm>
        </p:grpSpPr>
        <p:sp>
          <p:nvSpPr>
            <p:cNvPr id="11" name="AutoShape 11"/>
            <p:cNvSpPr>
              <a:spLocks noChangeArrowheads="1"/>
            </p:cNvSpPr>
            <p:nvPr/>
          </p:nvSpPr>
          <p:spPr bwMode="gray">
            <a:xfrm>
              <a:off x="4320" y="1152"/>
              <a:ext cx="414" cy="402"/>
            </a:xfrm>
            <a:prstGeom prst="roundRect">
              <a:avLst>
                <a:gd name="adj" fmla="val 11921"/>
              </a:avLst>
            </a:prstGeom>
            <a:gradFill rotWithShape="1">
              <a:gsLst>
                <a:gs pos="0">
                  <a:schemeClr val="accent2"/>
                </a:gs>
                <a:gs pos="100000">
                  <a:schemeClr val="accent2">
                    <a:gamma/>
                    <a:shade val="69804"/>
                    <a:invGamma/>
                  </a:schemeClr>
                </a:gs>
              </a:gsLst>
              <a:lin ang="5400000" scaled="1"/>
            </a:grad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sp>
          <p:nvSpPr>
            <p:cNvPr id="12" name="Freeform 12"/>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48627"/>
                    <a:invGamma/>
                  </a:schemeClr>
                </a:gs>
                <a:gs pos="50000">
                  <a:schemeClr val="accent2">
                    <a:alpha val="0"/>
                  </a:schemeClr>
                </a:gs>
                <a:gs pos="100000">
                  <a:schemeClr val="accent2">
                    <a:gamma/>
                    <a:tint val="48627"/>
                    <a:invGamma/>
                  </a:schemeClr>
                </a:gs>
              </a:gsLst>
              <a:lin ang="2700000" scaled="1"/>
            </a:gradFill>
            <a:ln w="0">
              <a:noFill/>
              <a:prstDash val="solid"/>
              <a:round/>
              <a:headEnd/>
              <a:tailEnd/>
            </a:ln>
          </p:spPr>
          <p:txBody>
            <a:bodyP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grpSp>
      <p:grpSp>
        <p:nvGrpSpPr>
          <p:cNvPr id="13" name="Group 13"/>
          <p:cNvGrpSpPr>
            <a:grpSpLocks/>
          </p:cNvGrpSpPr>
          <p:nvPr/>
        </p:nvGrpSpPr>
        <p:grpSpPr bwMode="auto">
          <a:xfrm>
            <a:off x="8765724" y="5003713"/>
            <a:ext cx="2458821" cy="1379041"/>
            <a:chOff x="4320" y="1152"/>
            <a:chExt cx="414" cy="402"/>
          </a:xfrm>
          <a:solidFill>
            <a:srgbClr val="00B050"/>
          </a:solidFill>
        </p:grpSpPr>
        <p:sp>
          <p:nvSpPr>
            <p:cNvPr id="14" name="AutoShape 14"/>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sp>
          <p:nvSpPr>
            <p:cNvPr id="15" name="Freeform 15"/>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grpSp>
      <p:sp>
        <p:nvSpPr>
          <p:cNvPr id="16" name="Rectangle 16"/>
          <p:cNvSpPr>
            <a:spLocks noChangeArrowheads="1"/>
          </p:cNvSpPr>
          <p:nvPr/>
        </p:nvSpPr>
        <p:spPr bwMode="gray">
          <a:xfrm>
            <a:off x="6542090" y="5297011"/>
            <a:ext cx="1857377" cy="1015663"/>
          </a:xfrm>
          <a:prstGeom prst="rect">
            <a:avLst/>
          </a:prstGeom>
          <a:noFill/>
          <a:ln w="9525" algn="ctr">
            <a:noFill/>
            <a:miter lim="800000"/>
            <a:headEnd/>
            <a:tailEnd/>
          </a:ln>
          <a:effectLst/>
        </p:spPr>
        <p:txBody>
          <a:bodyPr wrap="square">
            <a:spAutoFit/>
            <a:flatTx/>
          </a:bodyPr>
          <a:lstStyle/>
          <a:p>
            <a:pPr algn="ctr" eaLnBrk="1" hangingPunct="1">
              <a:defRPr/>
            </a:pP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pt-BR" sz="2000" b="1" dirty="0">
                <a:solidFill>
                  <a:schemeClr val="bg1"/>
                </a:solidFill>
                <a:latin typeface="Arial" panose="020B0604020202020204" pitchFamily="34" charset="0"/>
                <a:cs typeface="Arial" panose="020B0604020202020204" pitchFamily="34" charset="0"/>
              </a:rPr>
              <a:t>điểm </a:t>
            </a:r>
          </a:p>
          <a:p>
            <a:pPr algn="ctr" eaLnBrk="1" hangingPunct="1">
              <a:defRPr/>
            </a:pPr>
            <a:r>
              <a:rPr lang="pt-BR" sz="2000" b="1" dirty="0">
                <a:solidFill>
                  <a:schemeClr val="bg1"/>
                </a:solidFill>
                <a:latin typeface="Arial" panose="020B0604020202020204" pitchFamily="34" charset="0"/>
                <a:cs typeface="Arial" panose="020B0604020202020204" pitchFamily="34" charset="0"/>
              </a:rPr>
              <a:t>lịch sử </a:t>
            </a:r>
            <a:r>
              <a:rPr lang="vi-VN" sz="2000" b="1" dirty="0">
                <a:solidFill>
                  <a:schemeClr val="bg1"/>
                </a:solidFill>
                <a:latin typeface="Arial" panose="020B0604020202020204" pitchFamily="34" charset="0"/>
                <a:cs typeface="Arial" panose="020B0604020202020204" pitchFamily="34" charset="0"/>
              </a:rPr>
              <a:t> </a:t>
            </a:r>
            <a:r>
              <a:rPr lang="pt-BR" sz="2000" b="1" dirty="0">
                <a:solidFill>
                  <a:schemeClr val="bg1"/>
                </a:solidFill>
                <a:latin typeface="Arial" panose="020B0604020202020204" pitchFamily="34" charset="0"/>
                <a:cs typeface="Arial" panose="020B0604020202020204" pitchFamily="34" charset="0"/>
              </a:rPr>
              <a:t>- cụ thể</a:t>
            </a:r>
            <a:endParaRPr lang="en-US" sz="2000" b="1" dirty="0">
              <a:solidFill>
                <a:schemeClr val="bg1"/>
              </a:solidFill>
              <a:latin typeface="Arial" panose="020B0604020202020204" pitchFamily="34" charset="0"/>
              <a:cs typeface="Arial" panose="020B0604020202020204" pitchFamily="34" charset="0"/>
            </a:endParaRPr>
          </a:p>
        </p:txBody>
      </p:sp>
      <p:sp>
        <p:nvSpPr>
          <p:cNvPr id="17" name="Rectangle 17"/>
          <p:cNvSpPr>
            <a:spLocks noChangeArrowheads="1"/>
          </p:cNvSpPr>
          <p:nvPr/>
        </p:nvSpPr>
        <p:spPr bwMode="gray">
          <a:xfrm>
            <a:off x="8434396" y="5224761"/>
            <a:ext cx="312147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en-US" sz="2000" b="1" dirty="0" err="1">
                <a:solidFill>
                  <a:srgbClr val="FFFFFF"/>
                </a:solidFill>
                <a:cs typeface="Arial" panose="020B0604020202020204" pitchFamily="34" charset="0"/>
              </a:rPr>
              <a:t>Tránh</a:t>
            </a:r>
            <a:r>
              <a:rPr lang="en-US" sz="2000" b="1" dirty="0">
                <a:solidFill>
                  <a:srgbClr val="FFFFFF"/>
                </a:solidFill>
                <a:cs typeface="Arial" panose="020B0604020202020204" pitchFamily="34" charset="0"/>
              </a:rPr>
              <a:t> </a:t>
            </a:r>
            <a:r>
              <a:rPr lang="en-US" sz="2000" b="1" dirty="0" err="1">
                <a:solidFill>
                  <a:srgbClr val="FFFFFF"/>
                </a:solidFill>
                <a:cs typeface="Arial" panose="020B0604020202020204" pitchFamily="34" charset="0"/>
              </a:rPr>
              <a:t>quan</a:t>
            </a:r>
            <a:r>
              <a:rPr lang="en-US" sz="2000" b="1" dirty="0">
                <a:solidFill>
                  <a:srgbClr val="FFFFFF"/>
                </a:solidFill>
                <a:cs typeface="Arial" panose="020B0604020202020204" pitchFamily="34" charset="0"/>
              </a:rPr>
              <a:t> </a:t>
            </a:r>
            <a:r>
              <a:rPr lang="en-US" sz="2000" b="1" dirty="0" err="1">
                <a:solidFill>
                  <a:srgbClr val="FFFFFF"/>
                </a:solidFill>
                <a:cs typeface="Arial" panose="020B0604020202020204" pitchFamily="34" charset="0"/>
              </a:rPr>
              <a:t>điểm</a:t>
            </a:r>
            <a:endParaRPr lang="en-US" sz="2000" b="1" dirty="0">
              <a:solidFill>
                <a:srgbClr val="FFFFFF"/>
              </a:solidFill>
              <a:cs typeface="Arial" panose="020B0604020202020204" pitchFamily="34" charset="0"/>
            </a:endParaRPr>
          </a:p>
          <a:p>
            <a:pPr algn="ctr" eaLnBrk="1" hangingPunct="1">
              <a:spcBef>
                <a:spcPct val="0"/>
              </a:spcBef>
              <a:buFontTx/>
              <a:buNone/>
            </a:pPr>
            <a:r>
              <a:rPr lang="en-US" sz="2000" b="1" dirty="0" err="1">
                <a:solidFill>
                  <a:srgbClr val="FFFFFF"/>
                </a:solidFill>
                <a:cs typeface="Arial" panose="020B0604020202020204" pitchFamily="34" charset="0"/>
              </a:rPr>
              <a:t>phiến</a:t>
            </a:r>
            <a:r>
              <a:rPr lang="en-US" sz="2000" b="1" dirty="0">
                <a:solidFill>
                  <a:srgbClr val="FFFFFF"/>
                </a:solidFill>
                <a:cs typeface="Arial" panose="020B0604020202020204" pitchFamily="34" charset="0"/>
              </a:rPr>
              <a:t> </a:t>
            </a:r>
            <a:r>
              <a:rPr lang="en-US" sz="2000" b="1" dirty="0" err="1">
                <a:solidFill>
                  <a:srgbClr val="FFFFFF"/>
                </a:solidFill>
                <a:cs typeface="Arial" panose="020B0604020202020204" pitchFamily="34" charset="0"/>
              </a:rPr>
              <a:t>diện</a:t>
            </a:r>
            <a:r>
              <a:rPr lang="en-US" sz="2000" b="1" dirty="0">
                <a:solidFill>
                  <a:srgbClr val="FFFFFF"/>
                </a:solidFill>
                <a:cs typeface="Arial" panose="020B0604020202020204" pitchFamily="34" charset="0"/>
              </a:rPr>
              <a:t>, </a:t>
            </a:r>
          </a:p>
          <a:p>
            <a:pPr algn="ctr" eaLnBrk="1" hangingPunct="1">
              <a:spcBef>
                <a:spcPct val="0"/>
              </a:spcBef>
              <a:buFontTx/>
              <a:buNone/>
            </a:pPr>
            <a:r>
              <a:rPr lang="en-US" sz="2000" b="1" dirty="0" err="1">
                <a:solidFill>
                  <a:srgbClr val="FFFFFF"/>
                </a:solidFill>
                <a:cs typeface="Arial" panose="020B0604020202020204" pitchFamily="34" charset="0"/>
              </a:rPr>
              <a:t>một</a:t>
            </a:r>
            <a:r>
              <a:rPr lang="en-US" sz="2000" b="1" dirty="0">
                <a:solidFill>
                  <a:srgbClr val="FFFFFF"/>
                </a:solidFill>
                <a:cs typeface="Arial" panose="020B0604020202020204" pitchFamily="34" charset="0"/>
              </a:rPr>
              <a:t> </a:t>
            </a:r>
            <a:r>
              <a:rPr lang="en-US" sz="2000" b="1" dirty="0" err="1">
                <a:solidFill>
                  <a:srgbClr val="FFFFFF"/>
                </a:solidFill>
                <a:cs typeface="Arial" panose="020B0604020202020204" pitchFamily="34" charset="0"/>
              </a:rPr>
              <a:t>chiều</a:t>
            </a:r>
            <a:endParaRPr lang="en-US" sz="2000" b="1" dirty="0">
              <a:solidFill>
                <a:srgbClr val="FFFFFF"/>
              </a:solidFill>
              <a:cs typeface="Arial" panose="020B0604020202020204" pitchFamily="34" charset="0"/>
            </a:endParaRPr>
          </a:p>
        </p:txBody>
      </p:sp>
      <p:grpSp>
        <p:nvGrpSpPr>
          <p:cNvPr id="18" name="Group 18"/>
          <p:cNvGrpSpPr>
            <a:grpSpLocks/>
          </p:cNvGrpSpPr>
          <p:nvPr/>
        </p:nvGrpSpPr>
        <p:grpSpPr bwMode="auto">
          <a:xfrm>
            <a:off x="827049" y="2171608"/>
            <a:ext cx="9917150" cy="2400934"/>
            <a:chOff x="534" y="2481"/>
            <a:chExt cx="4417" cy="1902"/>
          </a:xfrm>
        </p:grpSpPr>
        <p:sp>
          <p:nvSpPr>
            <p:cNvPr id="19" name="AutoShape 19"/>
            <p:cNvSpPr>
              <a:spLocks noChangeArrowheads="1"/>
            </p:cNvSpPr>
            <p:nvPr/>
          </p:nvSpPr>
          <p:spPr bwMode="ltGray">
            <a:xfrm>
              <a:off x="1748" y="2934"/>
              <a:ext cx="3203" cy="782"/>
            </a:xfrm>
            <a:prstGeom prst="roundRect">
              <a:avLst>
                <a:gd name="adj" fmla="val 16667"/>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eaLnBrk="1" hangingPunct="1">
                <a:spcBef>
                  <a:spcPct val="0"/>
                </a:spcBef>
                <a:buFontTx/>
                <a:buNone/>
              </a:pPr>
              <a:endParaRPr lang="en-US" sz="2000">
                <a:solidFill>
                  <a:srgbClr val="85218F"/>
                </a:solidFill>
                <a:cs typeface="Arial" panose="020B0604020202020204" pitchFamily="34" charset="0"/>
              </a:endParaRPr>
            </a:p>
          </p:txBody>
        </p:sp>
        <p:sp>
          <p:nvSpPr>
            <p:cNvPr id="20" name="Rectangle 20"/>
            <p:cNvSpPr>
              <a:spLocks noChangeArrowheads="1"/>
            </p:cNvSpPr>
            <p:nvPr/>
          </p:nvSpPr>
          <p:spPr bwMode="auto">
            <a:xfrm>
              <a:off x="1783" y="3023"/>
              <a:ext cx="296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spcBef>
                  <a:spcPct val="0"/>
                </a:spcBef>
                <a:buClr>
                  <a:srgbClr val="D7181F"/>
                </a:buClr>
                <a:buFont typeface="Wingdings" panose="05000000000000000000" pitchFamily="2" charset="2"/>
                <a:buNone/>
              </a:pPr>
              <a:endParaRPr lang="en-US" sz="2000" b="1">
                <a:cs typeface="Arial" panose="020B0604020202020204" pitchFamily="34" charset="0"/>
              </a:endParaRPr>
            </a:p>
          </p:txBody>
        </p:sp>
        <p:pic>
          <p:nvPicPr>
            <p:cNvPr id="21" name="Picture 21" descr="YG_circle0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4" y="2481"/>
              <a:ext cx="1159" cy="19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22"/>
            <p:cNvSpPr txBox="1">
              <a:spLocks noChangeArrowheads="1"/>
            </p:cNvSpPr>
            <p:nvPr/>
          </p:nvSpPr>
          <p:spPr bwMode="gray">
            <a:xfrm>
              <a:off x="732" y="2917"/>
              <a:ext cx="812"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a:spcBef>
                  <a:spcPct val="0"/>
                </a:spcBef>
                <a:buFontTx/>
                <a:buNone/>
              </a:pPr>
              <a:r>
                <a:rPr lang="en-US" sz="2000" b="1" dirty="0" err="1">
                  <a:solidFill>
                    <a:srgbClr val="FF0066"/>
                  </a:solidFill>
                  <a:cs typeface="Arial" panose="020B0604020202020204" pitchFamily="34" charset="0"/>
                </a:rPr>
                <a:t>Nguyên</a:t>
              </a:r>
              <a:endParaRPr lang="en-US" sz="2000" b="1" dirty="0">
                <a:solidFill>
                  <a:srgbClr val="FF0066"/>
                </a:solidFill>
                <a:cs typeface="Arial" panose="020B0604020202020204" pitchFamily="34" charset="0"/>
              </a:endParaRPr>
            </a:p>
            <a:p>
              <a:pPr algn="ctr">
                <a:spcBef>
                  <a:spcPct val="0"/>
                </a:spcBef>
                <a:buFontTx/>
                <a:buNone/>
              </a:pP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lý</a:t>
              </a: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về</a:t>
              </a:r>
              <a:r>
                <a:rPr lang="en-US" sz="2000" b="1" dirty="0">
                  <a:solidFill>
                    <a:srgbClr val="FF0066"/>
                  </a:solidFill>
                  <a:cs typeface="Arial" panose="020B0604020202020204" pitchFamily="34" charset="0"/>
                </a:rPr>
                <a:t> MLH</a:t>
              </a:r>
            </a:p>
            <a:p>
              <a:pPr algn="ctr">
                <a:spcBef>
                  <a:spcPct val="0"/>
                </a:spcBef>
                <a:buFontTx/>
                <a:buNone/>
              </a:pPr>
              <a:r>
                <a:rPr lang="en-US" sz="2000" b="1" dirty="0" err="1">
                  <a:solidFill>
                    <a:srgbClr val="FF0066"/>
                  </a:solidFill>
                  <a:cs typeface="Arial" panose="020B0604020202020204" pitchFamily="34" charset="0"/>
                </a:rPr>
                <a:t>phổ</a:t>
              </a: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biến</a:t>
              </a:r>
              <a:endParaRPr lang="en-US" sz="2000" b="1" dirty="0">
                <a:solidFill>
                  <a:srgbClr val="FF0066"/>
                </a:solidFill>
                <a:cs typeface="Arial" panose="020B0604020202020204" pitchFamily="34" charset="0"/>
              </a:endParaRPr>
            </a:p>
          </p:txBody>
        </p:sp>
      </p:grpSp>
      <p:sp>
        <p:nvSpPr>
          <p:cNvPr id="23" name="Rectangle 2"/>
          <p:cNvSpPr>
            <a:spLocks noChangeArrowheads="1"/>
          </p:cNvSpPr>
          <p:nvPr/>
        </p:nvSpPr>
        <p:spPr bwMode="auto">
          <a:xfrm>
            <a:off x="3798937" y="2814224"/>
            <a:ext cx="693261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kumimoji="1" lang="en-US" altLang="en-US" sz="2400" b="1" dirty="0" err="1">
                <a:cs typeface="Arial" panose="020B0604020202020204" pitchFamily="34" charset="0"/>
              </a:rPr>
              <a:t>Đòi</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hỏi</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trong</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nhận</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thức</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và</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hoạt</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động</a:t>
            </a:r>
            <a:endParaRPr kumimoji="1" lang="en-US" altLang="en-US" sz="2400" b="1" dirty="0">
              <a:cs typeface="Arial" panose="020B0604020202020204" pitchFamily="34" charset="0"/>
            </a:endParaRPr>
          </a:p>
          <a:p>
            <a:pPr algn="ctr" eaLnBrk="1" hangingPunct="1">
              <a:spcBef>
                <a:spcPct val="0"/>
              </a:spcBef>
              <a:buFontTx/>
              <a:buNone/>
            </a:pPr>
            <a:r>
              <a:rPr kumimoji="1" lang="en-US" altLang="en-US" sz="2400" b="1" dirty="0">
                <a:cs typeface="Arial" panose="020B0604020202020204" pitchFamily="34" charset="0"/>
              </a:rPr>
              <a:t> </a:t>
            </a:r>
            <a:r>
              <a:rPr kumimoji="1" lang="en-US" altLang="en-US" sz="2400" b="1" dirty="0" err="1">
                <a:cs typeface="Arial" panose="020B0604020202020204" pitchFamily="34" charset="0"/>
              </a:rPr>
              <a:t>thực</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tiễn</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cần</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phải</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có</a:t>
            </a:r>
            <a:endParaRPr kumimoji="1" lang="en-US" altLang="en-US" sz="2400" b="1" i="1" dirty="0">
              <a:cs typeface="Arial" panose="020B0604020202020204" pitchFamily="34" charset="0"/>
            </a:endParaRPr>
          </a:p>
        </p:txBody>
      </p:sp>
      <p:sp>
        <p:nvSpPr>
          <p:cNvPr id="24" name="Rectangle 2"/>
          <p:cNvSpPr>
            <a:spLocks noChangeArrowheads="1"/>
          </p:cNvSpPr>
          <p:nvPr/>
        </p:nvSpPr>
        <p:spPr bwMode="auto">
          <a:xfrm>
            <a:off x="2853500" y="1746472"/>
            <a:ext cx="741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400" b="1" dirty="0">
                <a:solidFill>
                  <a:srgbClr val="3333CC"/>
                </a:solidFill>
                <a:latin typeface="Arial" panose="020B0604020202020204" pitchFamily="34" charset="0"/>
                <a:cs typeface="Arial" panose="020B0604020202020204" pitchFamily="34" charset="0"/>
              </a:rPr>
              <a:t>Ý </a:t>
            </a:r>
            <a:r>
              <a:rPr lang="en-US" altLang="en-US" sz="2400" b="1" dirty="0" err="1">
                <a:solidFill>
                  <a:srgbClr val="3333CC"/>
                </a:solidFill>
                <a:latin typeface="Arial" panose="020B0604020202020204" pitchFamily="34" charset="0"/>
                <a:cs typeface="Arial" panose="020B0604020202020204" pitchFamily="34" charset="0"/>
              </a:rPr>
              <a:t>nghĩa</a:t>
            </a:r>
            <a:r>
              <a:rPr lang="en-US" altLang="en-US" sz="2400" b="1" dirty="0">
                <a:solidFill>
                  <a:srgbClr val="3333CC"/>
                </a:solidFill>
                <a:latin typeface="Arial" panose="020B0604020202020204" pitchFamily="34" charset="0"/>
                <a:cs typeface="Arial" panose="020B0604020202020204" pitchFamily="34" charset="0"/>
              </a:rPr>
              <a:t> </a:t>
            </a:r>
            <a:r>
              <a:rPr lang="en-US" altLang="en-US" sz="2400" b="1" dirty="0" err="1">
                <a:solidFill>
                  <a:srgbClr val="3333CC"/>
                </a:solidFill>
                <a:latin typeface="Arial" panose="020B0604020202020204" pitchFamily="34" charset="0"/>
                <a:cs typeface="Arial" panose="020B0604020202020204" pitchFamily="34" charset="0"/>
              </a:rPr>
              <a:t>phương</a:t>
            </a:r>
            <a:r>
              <a:rPr lang="en-US" altLang="en-US" sz="2400" b="1" dirty="0">
                <a:solidFill>
                  <a:srgbClr val="3333CC"/>
                </a:solidFill>
                <a:latin typeface="Arial" panose="020B0604020202020204" pitchFamily="34" charset="0"/>
                <a:cs typeface="Arial" panose="020B0604020202020204" pitchFamily="34" charset="0"/>
              </a:rPr>
              <a:t> </a:t>
            </a:r>
            <a:r>
              <a:rPr lang="en-US" altLang="en-US" sz="2400" b="1" dirty="0" err="1">
                <a:solidFill>
                  <a:srgbClr val="3333CC"/>
                </a:solidFill>
                <a:latin typeface="Arial" panose="020B0604020202020204" pitchFamily="34" charset="0"/>
                <a:cs typeface="Arial" panose="020B0604020202020204" pitchFamily="34" charset="0"/>
              </a:rPr>
              <a:t>pháp</a:t>
            </a:r>
            <a:r>
              <a:rPr lang="en-US" altLang="en-US" sz="2400" b="1" dirty="0">
                <a:solidFill>
                  <a:srgbClr val="3333CC"/>
                </a:solidFill>
                <a:latin typeface="Arial" panose="020B0604020202020204" pitchFamily="34" charset="0"/>
                <a:cs typeface="Arial" panose="020B0604020202020204" pitchFamily="34" charset="0"/>
              </a:rPr>
              <a:t> </a:t>
            </a:r>
            <a:r>
              <a:rPr lang="en-US" altLang="en-US" sz="2400" b="1" dirty="0" err="1">
                <a:solidFill>
                  <a:srgbClr val="3333CC"/>
                </a:solidFill>
                <a:latin typeface="Arial" panose="020B0604020202020204" pitchFamily="34" charset="0"/>
                <a:cs typeface="Arial" panose="020B0604020202020204" pitchFamily="34" charset="0"/>
              </a:rPr>
              <a:t>luận</a:t>
            </a:r>
            <a:endParaRPr lang="en-US" altLang="en-US" sz="2400" b="1" dirty="0">
              <a:solidFill>
                <a:srgbClr val="3333CC"/>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64252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1000"/>
                                        <p:tgtEl>
                                          <p:spTgt spid="18"/>
                                        </p:tgtEl>
                                      </p:cBhvr>
                                    </p:animEffect>
                                    <p:anim calcmode="lin" valueType="num">
                                      <p:cBhvr>
                                        <p:cTn id="16" dur="1000" fill="hold"/>
                                        <p:tgtEl>
                                          <p:spTgt spid="18"/>
                                        </p:tgtEl>
                                        <p:attrNameLst>
                                          <p:attrName>ppt_x</p:attrName>
                                        </p:attrNameLst>
                                      </p:cBhvr>
                                      <p:tavLst>
                                        <p:tav tm="0">
                                          <p:val>
                                            <p:strVal val="#ppt_x"/>
                                          </p:val>
                                        </p:tav>
                                        <p:tav tm="100000">
                                          <p:val>
                                            <p:strVal val="#ppt_x"/>
                                          </p:val>
                                        </p:tav>
                                      </p:tavLst>
                                    </p:anim>
                                    <p:anim calcmode="lin" valueType="num">
                                      <p:cBhvr>
                                        <p:cTn id="17" dur="1000" fill="hold"/>
                                        <p:tgtEl>
                                          <p:spTgt spid="1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23"/>
                                        </p:tgtEl>
                                        <p:attrNameLst>
                                          <p:attrName>style.visibility</p:attrName>
                                        </p:attrNameLst>
                                      </p:cBhvr>
                                      <p:to>
                                        <p:strVal val="visible"/>
                                      </p:to>
                                    </p:set>
                                    <p:animEffect transition="in" filter="fade">
                                      <p:cBhvr>
                                        <p:cTn id="20" dur="1000"/>
                                        <p:tgtEl>
                                          <p:spTgt spid="23"/>
                                        </p:tgtEl>
                                      </p:cBhvr>
                                    </p:animEffect>
                                    <p:anim calcmode="lin" valueType="num">
                                      <p:cBhvr>
                                        <p:cTn id="21" dur="1000" fill="hold"/>
                                        <p:tgtEl>
                                          <p:spTgt spid="23"/>
                                        </p:tgtEl>
                                        <p:attrNameLst>
                                          <p:attrName>ppt_x</p:attrName>
                                        </p:attrNameLst>
                                      </p:cBhvr>
                                      <p:tavLst>
                                        <p:tav tm="0">
                                          <p:val>
                                            <p:strVal val="#ppt_x"/>
                                          </p:val>
                                        </p:tav>
                                        <p:tav tm="100000">
                                          <p:val>
                                            <p:strVal val="#ppt_x"/>
                                          </p:val>
                                        </p:tav>
                                      </p:tavLst>
                                    </p:anim>
                                    <p:anim calcmode="lin" valueType="num">
                                      <p:cBhvr>
                                        <p:cTn id="22"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500" fill="hold"/>
                                        <p:tgtEl>
                                          <p:spTgt spid="3"/>
                                        </p:tgtEl>
                                        <p:attrNameLst>
                                          <p:attrName>ppt_x</p:attrName>
                                        </p:attrNameLst>
                                      </p:cBhvr>
                                      <p:tavLst>
                                        <p:tav tm="0">
                                          <p:val>
                                            <p:strVal val="#ppt_x"/>
                                          </p:val>
                                        </p:tav>
                                        <p:tav tm="100000">
                                          <p:val>
                                            <p:strVal val="#ppt_x"/>
                                          </p:val>
                                        </p:tav>
                                      </p:tavLst>
                                    </p:anim>
                                    <p:anim calcmode="lin" valueType="num">
                                      <p:cBhvr additive="base">
                                        <p:cTn id="2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1000"/>
                                        <p:tgtEl>
                                          <p:spTgt spid="6"/>
                                        </p:tgtEl>
                                      </p:cBhvr>
                                    </p:animEffect>
                                    <p:anim calcmode="lin" valueType="num">
                                      <p:cBhvr>
                                        <p:cTn id="34" dur="1000" fill="hold"/>
                                        <p:tgtEl>
                                          <p:spTgt spid="6"/>
                                        </p:tgtEl>
                                        <p:attrNameLst>
                                          <p:attrName>ppt_x</p:attrName>
                                        </p:attrNameLst>
                                      </p:cBhvr>
                                      <p:tavLst>
                                        <p:tav tm="0">
                                          <p:val>
                                            <p:strVal val="#ppt_x"/>
                                          </p:val>
                                        </p:tav>
                                        <p:tav tm="100000">
                                          <p:val>
                                            <p:strVal val="#ppt_x"/>
                                          </p:val>
                                        </p:tav>
                                      </p:tavLst>
                                    </p:anim>
                                    <p:anim calcmode="lin" valueType="num">
                                      <p:cBhvr>
                                        <p:cTn id="35" dur="1000" fill="hold"/>
                                        <p:tgtEl>
                                          <p:spTgt spid="6"/>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fade">
                                      <p:cBhvr>
                                        <p:cTn id="38" dur="1000"/>
                                        <p:tgtEl>
                                          <p:spTgt spid="9"/>
                                        </p:tgtEl>
                                      </p:cBhvr>
                                    </p:animEffect>
                                    <p:anim calcmode="lin" valueType="num">
                                      <p:cBhvr>
                                        <p:cTn id="39" dur="1000" fill="hold"/>
                                        <p:tgtEl>
                                          <p:spTgt spid="9"/>
                                        </p:tgtEl>
                                        <p:attrNameLst>
                                          <p:attrName>ppt_x</p:attrName>
                                        </p:attrNameLst>
                                      </p:cBhvr>
                                      <p:tavLst>
                                        <p:tav tm="0">
                                          <p:val>
                                            <p:strVal val="#ppt_x"/>
                                          </p:val>
                                        </p:tav>
                                        <p:tav tm="100000">
                                          <p:val>
                                            <p:strVal val="#ppt_x"/>
                                          </p:val>
                                        </p:tav>
                                      </p:tavLst>
                                    </p:anim>
                                    <p:anim calcmode="lin" valueType="num">
                                      <p:cBhvr>
                                        <p:cTn id="4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1"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 calcmode="lin" valueType="num">
                                      <p:cBhvr additive="base">
                                        <p:cTn id="45" dur="500" fill="hold"/>
                                        <p:tgtEl>
                                          <p:spTgt spid="4"/>
                                        </p:tgtEl>
                                        <p:attrNameLst>
                                          <p:attrName>ppt_x</p:attrName>
                                        </p:attrNameLst>
                                      </p:cBhvr>
                                      <p:tavLst>
                                        <p:tav tm="0">
                                          <p:val>
                                            <p:strVal val="#ppt_x"/>
                                          </p:val>
                                        </p:tav>
                                        <p:tav tm="100000">
                                          <p:val>
                                            <p:strVal val="#ppt_x"/>
                                          </p:val>
                                        </p:tav>
                                      </p:tavLst>
                                    </p:anim>
                                    <p:anim calcmode="lin" valueType="num">
                                      <p:cBhvr additive="base">
                                        <p:cTn id="46"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nodeType="click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1000"/>
                                        <p:tgtEl>
                                          <p:spTgt spid="10"/>
                                        </p:tgtEl>
                                      </p:cBhvr>
                                    </p:animEffect>
                                    <p:anim calcmode="lin" valueType="num">
                                      <p:cBhvr>
                                        <p:cTn id="52" dur="1000" fill="hold"/>
                                        <p:tgtEl>
                                          <p:spTgt spid="10"/>
                                        </p:tgtEl>
                                        <p:attrNameLst>
                                          <p:attrName>ppt_x</p:attrName>
                                        </p:attrNameLst>
                                      </p:cBhvr>
                                      <p:tavLst>
                                        <p:tav tm="0">
                                          <p:val>
                                            <p:strVal val="#ppt_x"/>
                                          </p:val>
                                        </p:tav>
                                        <p:tav tm="100000">
                                          <p:val>
                                            <p:strVal val="#ppt_x"/>
                                          </p:val>
                                        </p:tav>
                                      </p:tavLst>
                                    </p:anim>
                                    <p:anim calcmode="lin" valueType="num">
                                      <p:cBhvr>
                                        <p:cTn id="53" dur="1000" fill="hold"/>
                                        <p:tgtEl>
                                          <p:spTgt spid="10"/>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1000"/>
                                        <p:tgtEl>
                                          <p:spTgt spid="16"/>
                                        </p:tgtEl>
                                      </p:cBhvr>
                                    </p:animEffect>
                                    <p:anim calcmode="lin" valueType="num">
                                      <p:cBhvr>
                                        <p:cTn id="57" dur="1000" fill="hold"/>
                                        <p:tgtEl>
                                          <p:spTgt spid="16"/>
                                        </p:tgtEl>
                                        <p:attrNameLst>
                                          <p:attrName>ppt_x</p:attrName>
                                        </p:attrNameLst>
                                      </p:cBhvr>
                                      <p:tavLst>
                                        <p:tav tm="0">
                                          <p:val>
                                            <p:strVal val="#ppt_x"/>
                                          </p:val>
                                        </p:tav>
                                        <p:tav tm="100000">
                                          <p:val>
                                            <p:strVal val="#ppt_x"/>
                                          </p:val>
                                        </p:tav>
                                      </p:tavLst>
                                    </p:anim>
                                    <p:anim calcmode="lin" valueType="num">
                                      <p:cBhvr>
                                        <p:cTn id="58"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1" fill="hold" grpId="0" nodeType="click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additive="base">
                                        <p:cTn id="63" dur="500" fill="hold"/>
                                        <p:tgtEl>
                                          <p:spTgt spid="5"/>
                                        </p:tgtEl>
                                        <p:attrNameLst>
                                          <p:attrName>ppt_x</p:attrName>
                                        </p:attrNameLst>
                                      </p:cBhvr>
                                      <p:tavLst>
                                        <p:tav tm="0">
                                          <p:val>
                                            <p:strVal val="#ppt_x"/>
                                          </p:val>
                                        </p:tav>
                                        <p:tav tm="100000">
                                          <p:val>
                                            <p:strVal val="#ppt_x"/>
                                          </p:val>
                                        </p:tav>
                                      </p:tavLst>
                                    </p:anim>
                                    <p:anim calcmode="lin" valueType="num">
                                      <p:cBhvr additive="base">
                                        <p:cTn id="6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nodeType="clickEffect">
                                  <p:stCondLst>
                                    <p:cond delay="0"/>
                                  </p:stCondLst>
                                  <p:childTnLst>
                                    <p:set>
                                      <p:cBhvr>
                                        <p:cTn id="68" dur="1" fill="hold">
                                          <p:stCondLst>
                                            <p:cond delay="0"/>
                                          </p:stCondLst>
                                        </p:cTn>
                                        <p:tgtEl>
                                          <p:spTgt spid="13"/>
                                        </p:tgtEl>
                                        <p:attrNameLst>
                                          <p:attrName>style.visibility</p:attrName>
                                        </p:attrNameLst>
                                      </p:cBhvr>
                                      <p:to>
                                        <p:strVal val="visible"/>
                                      </p:to>
                                    </p:set>
                                    <p:animEffect transition="in" filter="fade">
                                      <p:cBhvr>
                                        <p:cTn id="69" dur="1000"/>
                                        <p:tgtEl>
                                          <p:spTgt spid="13"/>
                                        </p:tgtEl>
                                      </p:cBhvr>
                                    </p:animEffect>
                                    <p:anim calcmode="lin" valueType="num">
                                      <p:cBhvr>
                                        <p:cTn id="70" dur="1000" fill="hold"/>
                                        <p:tgtEl>
                                          <p:spTgt spid="13"/>
                                        </p:tgtEl>
                                        <p:attrNameLst>
                                          <p:attrName>ppt_x</p:attrName>
                                        </p:attrNameLst>
                                      </p:cBhvr>
                                      <p:tavLst>
                                        <p:tav tm="0">
                                          <p:val>
                                            <p:strVal val="#ppt_x"/>
                                          </p:val>
                                        </p:tav>
                                        <p:tav tm="100000">
                                          <p:val>
                                            <p:strVal val="#ppt_x"/>
                                          </p:val>
                                        </p:tav>
                                      </p:tavLst>
                                    </p:anim>
                                    <p:anim calcmode="lin" valueType="num">
                                      <p:cBhvr>
                                        <p:cTn id="71" dur="1000" fill="hold"/>
                                        <p:tgtEl>
                                          <p:spTgt spid="13"/>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17"/>
                                        </p:tgtEl>
                                        <p:attrNameLst>
                                          <p:attrName>style.visibility</p:attrName>
                                        </p:attrNameLst>
                                      </p:cBhvr>
                                      <p:to>
                                        <p:strVal val="visible"/>
                                      </p:to>
                                    </p:set>
                                    <p:animEffect transition="in" filter="fade">
                                      <p:cBhvr>
                                        <p:cTn id="74" dur="1000"/>
                                        <p:tgtEl>
                                          <p:spTgt spid="17"/>
                                        </p:tgtEl>
                                      </p:cBhvr>
                                    </p:animEffect>
                                    <p:anim calcmode="lin" valueType="num">
                                      <p:cBhvr>
                                        <p:cTn id="75" dur="1000" fill="hold"/>
                                        <p:tgtEl>
                                          <p:spTgt spid="17"/>
                                        </p:tgtEl>
                                        <p:attrNameLst>
                                          <p:attrName>ppt_x</p:attrName>
                                        </p:attrNameLst>
                                      </p:cBhvr>
                                      <p:tavLst>
                                        <p:tav tm="0">
                                          <p:val>
                                            <p:strVal val="#ppt_x"/>
                                          </p:val>
                                        </p:tav>
                                        <p:tav tm="100000">
                                          <p:val>
                                            <p:strVal val="#ppt_x"/>
                                          </p:val>
                                        </p:tav>
                                      </p:tavLst>
                                    </p:anim>
                                    <p:anim calcmode="lin" valueType="num">
                                      <p:cBhvr>
                                        <p:cTn id="7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9" grpId="0"/>
      <p:bldP spid="16" grpId="0"/>
      <p:bldP spid="17" grpId="0"/>
      <p:bldP spid="23" grpId="0"/>
      <p:bldP spid="24"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sp>
        <p:nvSpPr>
          <p:cNvPr id="3" name="Title 1"/>
          <p:cNvSpPr txBox="1">
            <a:spLocks/>
          </p:cNvSpPr>
          <p:nvPr/>
        </p:nvSpPr>
        <p:spPr bwMode="black">
          <a:xfrm>
            <a:off x="3688722" y="1043920"/>
            <a:ext cx="5324475" cy="8210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80" tIns="34290" rIns="68580" bIns="34290" anchor="ct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342900" indent="-342900" algn="ctr" defTabSz="1333500" eaLnBrk="1" fontAlgn="auto" hangingPunct="1">
              <a:spcAft>
                <a:spcPct val="35000"/>
              </a:spcAft>
              <a:buFont typeface="Wingdings" panose="05000000000000000000" pitchFamily="2" charset="2"/>
              <a:buChar char="v"/>
              <a:defRPr/>
            </a:pPr>
            <a:r>
              <a:rPr lang="en-US" sz="2400" dirty="0" err="1">
                <a:solidFill>
                  <a:srgbClr val="9900CC"/>
                </a:solidFill>
                <a:latin typeface="Times New Roman" pitchFamily="18" charset="0"/>
                <a:ea typeface="Tahoma" pitchFamily="34" charset="0"/>
                <a:cs typeface="Times New Roman" pitchFamily="18" charset="0"/>
              </a:rPr>
              <a:t>Khái</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niệm</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phát</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triển</a:t>
            </a:r>
            <a:r>
              <a:rPr lang="en-US" sz="2400" dirty="0">
                <a:solidFill>
                  <a:srgbClr val="9900CC"/>
                </a:solidFill>
                <a:latin typeface="Times New Roman" pitchFamily="18" charset="0"/>
                <a:ea typeface="Tahoma" pitchFamily="34" charset="0"/>
                <a:cs typeface="Times New Roman" pitchFamily="18" charset="0"/>
              </a:rPr>
              <a:t> </a:t>
            </a:r>
            <a:r>
              <a:rPr lang="en-US" sz="2400" dirty="0">
                <a:solidFill>
                  <a:srgbClr val="9900CC"/>
                </a:solidFill>
                <a:latin typeface="Arial"/>
                <a:ea typeface="+mn-ea"/>
                <a:cs typeface="+mn-cs"/>
              </a:rPr>
              <a:t/>
            </a:r>
            <a:br>
              <a:rPr lang="en-US" sz="2400" dirty="0">
                <a:solidFill>
                  <a:srgbClr val="9900CC"/>
                </a:solidFill>
                <a:latin typeface="Arial"/>
                <a:ea typeface="+mn-ea"/>
                <a:cs typeface="+mn-cs"/>
              </a:rPr>
            </a:br>
            <a:endParaRPr lang="en-US" sz="2400" dirty="0">
              <a:solidFill>
                <a:srgbClr val="9900CC"/>
              </a:solidFill>
            </a:endParaRPr>
          </a:p>
        </p:txBody>
      </p:sp>
      <p:sp>
        <p:nvSpPr>
          <p:cNvPr id="4" name="Left Arrow 3"/>
          <p:cNvSpPr/>
          <p:nvPr/>
        </p:nvSpPr>
        <p:spPr>
          <a:xfrm>
            <a:off x="6471967" y="1774929"/>
            <a:ext cx="4424633" cy="1316037"/>
          </a:xfrm>
          <a:prstGeom prst="leftArrow">
            <a:avLst/>
          </a:prstGeom>
          <a:solidFill>
            <a:srgbClr val="FF0000"/>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 name="Right Arrow 4"/>
          <p:cNvSpPr/>
          <p:nvPr/>
        </p:nvSpPr>
        <p:spPr>
          <a:xfrm>
            <a:off x="2057399" y="1796394"/>
            <a:ext cx="4419933" cy="1316037"/>
          </a:xfrm>
          <a:prstGeom prst="rightArrow">
            <a:avLst/>
          </a:prstGeom>
          <a:solidFill>
            <a:srgbClr val="00B050"/>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6" name="TextBox 5"/>
          <p:cNvSpPr txBox="1"/>
          <p:nvPr/>
        </p:nvSpPr>
        <p:spPr>
          <a:xfrm>
            <a:off x="2057399" y="2193269"/>
            <a:ext cx="3733801" cy="461963"/>
          </a:xfrm>
          <a:prstGeom prst="rect">
            <a:avLst/>
          </a:prstGeom>
          <a:noFill/>
        </p:spPr>
        <p:txBody>
          <a:bodyPr wrap="square">
            <a:spAutoFit/>
          </a:bodyPr>
          <a:lstStyle/>
          <a:p>
            <a:pPr algn="ctr">
              <a:defRPr/>
            </a:pPr>
            <a:r>
              <a:rPr lang="en-US" sz="2400" b="1" dirty="0" err="1">
                <a:solidFill>
                  <a:schemeClr val="bg1"/>
                </a:solidFill>
                <a:cs typeface="Times New Roman" panose="02020603050405020304" pitchFamily="18" charset="0"/>
              </a:rPr>
              <a:t>Quan</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điểm</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siêu</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hình</a:t>
            </a:r>
            <a:endParaRPr lang="en-US" sz="2400" b="1" dirty="0">
              <a:solidFill>
                <a:schemeClr val="bg1"/>
              </a:solidFill>
              <a:cs typeface="Times New Roman" panose="02020603050405020304" pitchFamily="18" charset="0"/>
            </a:endParaRPr>
          </a:p>
        </p:txBody>
      </p:sp>
      <p:sp>
        <p:nvSpPr>
          <p:cNvPr id="7" name="TextBox 6"/>
          <p:cNvSpPr txBox="1"/>
          <p:nvPr/>
        </p:nvSpPr>
        <p:spPr>
          <a:xfrm>
            <a:off x="7358394" y="2201965"/>
            <a:ext cx="3309606" cy="461963"/>
          </a:xfrm>
          <a:prstGeom prst="rect">
            <a:avLst/>
          </a:prstGeom>
          <a:noFill/>
        </p:spPr>
        <p:txBody>
          <a:bodyPr wrap="square">
            <a:spAutoFit/>
          </a:bodyPr>
          <a:lstStyle/>
          <a:p>
            <a:pPr algn="ctr">
              <a:defRPr/>
            </a:pPr>
            <a:r>
              <a:rPr lang="en-US" sz="2400" b="1" dirty="0" err="1">
                <a:solidFill>
                  <a:schemeClr val="bg1"/>
                </a:solidFill>
                <a:cs typeface="Times New Roman" panose="02020603050405020304" pitchFamily="18" charset="0"/>
              </a:rPr>
              <a:t>Quan</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điểm</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biện</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chứng</a:t>
            </a:r>
            <a:endParaRPr lang="en-US" sz="2400" b="1" dirty="0">
              <a:solidFill>
                <a:schemeClr val="bg1"/>
              </a:solidFill>
              <a:cs typeface="Times New Roman" panose="02020603050405020304" pitchFamily="18" charset="0"/>
            </a:endParaRPr>
          </a:p>
        </p:txBody>
      </p:sp>
      <p:graphicFrame>
        <p:nvGraphicFramePr>
          <p:cNvPr id="8" name="Diagram 7"/>
          <p:cNvGraphicFramePr/>
          <p:nvPr>
            <p:extLst>
              <p:ext uri="{D42A27DB-BD31-4B8C-83A1-F6EECF244321}">
                <p14:modId xmlns:p14="http://schemas.microsoft.com/office/powerpoint/2010/main" val="857585867"/>
              </p:ext>
            </p:extLst>
          </p:nvPr>
        </p:nvGraphicFramePr>
        <p:xfrm>
          <a:off x="6043628" y="2966379"/>
          <a:ext cx="868680" cy="3282021"/>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9" name="Rectangle 8"/>
          <p:cNvSpPr/>
          <p:nvPr/>
        </p:nvSpPr>
        <p:spPr>
          <a:xfrm>
            <a:off x="2057399" y="3061630"/>
            <a:ext cx="3900822" cy="1200150"/>
          </a:xfrm>
          <a:prstGeom prst="rect">
            <a:avLst/>
          </a:prstGeom>
        </p:spPr>
        <p:txBody>
          <a:bodyPr wrap="square">
            <a:spAutoFit/>
          </a:bodyPr>
          <a:lstStyle/>
          <a:p>
            <a:pPr algn="just" eaLnBrk="1" hangingPunct="1">
              <a:defRPr/>
            </a:pPr>
            <a:r>
              <a:rPr lang="en-US" sz="2400" dirty="0">
                <a:solidFill>
                  <a:srgbClr val="3333CC"/>
                </a:solidFill>
                <a:latin typeface="Times New Roman" pitchFamily="18" charset="0"/>
                <a:cs typeface="Times New Roman" pitchFamily="18" charset="0"/>
              </a:rPr>
              <a:t>-</a:t>
            </a:r>
            <a:r>
              <a:rPr lang="en-US" sz="2400" dirty="0">
                <a:solidFill>
                  <a:prstClr val="black"/>
                </a:solidFill>
                <a:latin typeface="Times New Roman" pitchFamily="18" charset="0"/>
                <a:cs typeface="Times New Roman" pitchFamily="18" charset="0"/>
              </a:rPr>
              <a:t> </a:t>
            </a:r>
            <a:r>
              <a:rPr lang="en-US" sz="2400" dirty="0" err="1">
                <a:solidFill>
                  <a:srgbClr val="0000FF"/>
                </a:solidFill>
                <a:cs typeface="Times New Roman" pitchFamily="18" charset="0"/>
              </a:rPr>
              <a:t>Là</a:t>
            </a:r>
            <a:r>
              <a:rPr lang="en-US" sz="2400" dirty="0">
                <a:solidFill>
                  <a:srgbClr val="0000FF"/>
                </a:solidFill>
                <a:cs typeface="Times New Roman" pitchFamily="18" charset="0"/>
              </a:rPr>
              <a:t> </a:t>
            </a:r>
            <a:r>
              <a:rPr lang="en-US" sz="2400" dirty="0" err="1">
                <a:solidFill>
                  <a:srgbClr val="0000FF"/>
                </a:solidFill>
                <a:cs typeface="Times New Roman" pitchFamily="18" charset="0"/>
              </a:rPr>
              <a:t>quá</a:t>
            </a:r>
            <a:r>
              <a:rPr lang="en-US" sz="2400" dirty="0">
                <a:solidFill>
                  <a:srgbClr val="0000FF"/>
                </a:solidFill>
                <a:cs typeface="Times New Roman" pitchFamily="18" charset="0"/>
              </a:rPr>
              <a:t> </a:t>
            </a:r>
            <a:r>
              <a:rPr lang="en-US" sz="2400" dirty="0" err="1">
                <a:solidFill>
                  <a:srgbClr val="0000FF"/>
                </a:solidFill>
                <a:cs typeface="Times New Roman" pitchFamily="18" charset="0"/>
              </a:rPr>
              <a:t>trình</a:t>
            </a:r>
            <a:r>
              <a:rPr lang="en-US" sz="2400" dirty="0">
                <a:solidFill>
                  <a:srgbClr val="0000FF"/>
                </a:solidFill>
                <a:cs typeface="Times New Roman" pitchFamily="18" charset="0"/>
              </a:rPr>
              <a:t> </a:t>
            </a:r>
            <a:r>
              <a:rPr lang="en-US" sz="2400" dirty="0" err="1">
                <a:solidFill>
                  <a:srgbClr val="0000FF"/>
                </a:solidFill>
                <a:cs typeface="Times New Roman" pitchFamily="18" charset="0"/>
              </a:rPr>
              <a:t>liên</a:t>
            </a:r>
            <a:r>
              <a:rPr lang="en-US" sz="2400" dirty="0">
                <a:solidFill>
                  <a:srgbClr val="0000FF"/>
                </a:solidFill>
                <a:cs typeface="Times New Roman" pitchFamily="18" charset="0"/>
              </a:rPr>
              <a:t> </a:t>
            </a:r>
            <a:r>
              <a:rPr lang="en-US" sz="2400" dirty="0" err="1">
                <a:solidFill>
                  <a:srgbClr val="0000FF"/>
                </a:solidFill>
                <a:cs typeface="Times New Roman" pitchFamily="18" charset="0"/>
              </a:rPr>
              <a:t>tục</a:t>
            </a:r>
            <a:r>
              <a:rPr lang="en-US" sz="2400" dirty="0">
                <a:solidFill>
                  <a:srgbClr val="0000FF"/>
                </a:solidFill>
                <a:cs typeface="Times New Roman" pitchFamily="18" charset="0"/>
              </a:rPr>
              <a:t> </a:t>
            </a:r>
            <a:r>
              <a:rPr lang="en-US" sz="2400" dirty="0" err="1">
                <a:solidFill>
                  <a:srgbClr val="0000FF"/>
                </a:solidFill>
                <a:cs typeface="Times New Roman" pitchFamily="18" charset="0"/>
              </a:rPr>
              <a:t>không</a:t>
            </a:r>
            <a:r>
              <a:rPr lang="en-US" sz="2400" dirty="0">
                <a:solidFill>
                  <a:srgbClr val="0000FF"/>
                </a:solidFill>
                <a:cs typeface="Times New Roman" pitchFamily="18" charset="0"/>
              </a:rPr>
              <a:t> </a:t>
            </a:r>
            <a:r>
              <a:rPr lang="en-US" sz="2400" dirty="0" err="1">
                <a:solidFill>
                  <a:srgbClr val="0000FF"/>
                </a:solidFill>
                <a:cs typeface="Times New Roman" pitchFamily="18" charset="0"/>
              </a:rPr>
              <a:t>trải</a:t>
            </a:r>
            <a:r>
              <a:rPr lang="en-US" sz="2400" dirty="0">
                <a:solidFill>
                  <a:srgbClr val="0000FF"/>
                </a:solidFill>
                <a:cs typeface="Times New Roman" pitchFamily="18" charset="0"/>
              </a:rPr>
              <a:t> qua </a:t>
            </a:r>
            <a:r>
              <a:rPr lang="en-US" sz="2400" dirty="0" err="1">
                <a:solidFill>
                  <a:srgbClr val="0000FF"/>
                </a:solidFill>
                <a:cs typeface="Times New Roman" pitchFamily="18" charset="0"/>
              </a:rPr>
              <a:t>những</a:t>
            </a:r>
            <a:r>
              <a:rPr lang="en-US" sz="2400" dirty="0">
                <a:solidFill>
                  <a:srgbClr val="0000FF"/>
                </a:solidFill>
                <a:cs typeface="Times New Roman" pitchFamily="18" charset="0"/>
              </a:rPr>
              <a:t> </a:t>
            </a:r>
            <a:r>
              <a:rPr lang="en-US" sz="2400" dirty="0" err="1">
                <a:solidFill>
                  <a:srgbClr val="0000FF"/>
                </a:solidFill>
                <a:cs typeface="Times New Roman" pitchFamily="18" charset="0"/>
              </a:rPr>
              <a:t>bước</a:t>
            </a:r>
            <a:r>
              <a:rPr lang="en-US" sz="2400" dirty="0">
                <a:solidFill>
                  <a:srgbClr val="0000FF"/>
                </a:solidFill>
                <a:cs typeface="Times New Roman" pitchFamily="18" charset="0"/>
              </a:rPr>
              <a:t> </a:t>
            </a:r>
            <a:r>
              <a:rPr lang="en-US" sz="2400" dirty="0" err="1">
                <a:solidFill>
                  <a:srgbClr val="0000FF"/>
                </a:solidFill>
                <a:cs typeface="Times New Roman" pitchFamily="18" charset="0"/>
              </a:rPr>
              <a:t>quanh</a:t>
            </a:r>
            <a:r>
              <a:rPr lang="en-US" sz="2400" dirty="0">
                <a:solidFill>
                  <a:srgbClr val="0000FF"/>
                </a:solidFill>
                <a:cs typeface="Times New Roman" pitchFamily="18" charset="0"/>
              </a:rPr>
              <a:t> co </a:t>
            </a:r>
            <a:r>
              <a:rPr lang="en-US" sz="2400" dirty="0" err="1">
                <a:solidFill>
                  <a:srgbClr val="0000FF"/>
                </a:solidFill>
                <a:cs typeface="Times New Roman" pitchFamily="18" charset="0"/>
              </a:rPr>
              <a:t>phức</a:t>
            </a:r>
            <a:r>
              <a:rPr lang="en-US" sz="2400" dirty="0">
                <a:solidFill>
                  <a:srgbClr val="0000FF"/>
                </a:solidFill>
                <a:cs typeface="Times New Roman" pitchFamily="18" charset="0"/>
              </a:rPr>
              <a:t> </a:t>
            </a:r>
            <a:r>
              <a:rPr lang="en-US" sz="2400" dirty="0" err="1">
                <a:solidFill>
                  <a:srgbClr val="0000FF"/>
                </a:solidFill>
                <a:cs typeface="Times New Roman" pitchFamily="18" charset="0"/>
              </a:rPr>
              <a:t>tạp</a:t>
            </a:r>
            <a:r>
              <a:rPr lang="en-US" sz="2400" dirty="0">
                <a:solidFill>
                  <a:srgbClr val="0000FF"/>
                </a:solidFill>
                <a:cs typeface="Times New Roman" pitchFamily="18" charset="0"/>
              </a:rPr>
              <a:t>.</a:t>
            </a:r>
          </a:p>
        </p:txBody>
      </p:sp>
      <p:sp>
        <p:nvSpPr>
          <p:cNvPr id="10" name="Rectangle 9"/>
          <p:cNvSpPr/>
          <p:nvPr/>
        </p:nvSpPr>
        <p:spPr>
          <a:xfrm>
            <a:off x="7025020" y="3195389"/>
            <a:ext cx="3871580" cy="1200329"/>
          </a:xfrm>
          <a:prstGeom prst="rect">
            <a:avLst/>
          </a:prstGeom>
        </p:spPr>
        <p:txBody>
          <a:bodyPr wrap="square">
            <a:spAutoFit/>
          </a:bodyPr>
          <a:lstStyle/>
          <a:p>
            <a:pPr algn="just" eaLnBrk="1" hangingPunct="1">
              <a:defRPr/>
            </a:pPr>
            <a:r>
              <a:rPr lang="en-US" sz="2400" dirty="0">
                <a:solidFill>
                  <a:srgbClr val="3333CC"/>
                </a:solidFill>
                <a:latin typeface="Times New Roman" pitchFamily="18" charset="0"/>
                <a:cs typeface="Times New Roman" pitchFamily="18" charset="0"/>
              </a:rPr>
              <a:t>-</a:t>
            </a:r>
            <a:r>
              <a:rPr lang="en-US" sz="2400" dirty="0">
                <a:solidFill>
                  <a:prstClr val="black"/>
                </a:solidFill>
                <a:latin typeface="Times New Roman" pitchFamily="18" charset="0"/>
                <a:cs typeface="Times New Roman" pitchFamily="18" charset="0"/>
              </a:rPr>
              <a:t> </a:t>
            </a:r>
            <a:r>
              <a:rPr lang="en-US" sz="2400" dirty="0" err="1">
                <a:solidFill>
                  <a:srgbClr val="0000FF"/>
                </a:solidFill>
                <a:cs typeface="Times New Roman" pitchFamily="18" charset="0"/>
              </a:rPr>
              <a:t>Là</a:t>
            </a:r>
            <a:r>
              <a:rPr lang="en-US" sz="2400" dirty="0">
                <a:solidFill>
                  <a:srgbClr val="0000FF"/>
                </a:solidFill>
                <a:cs typeface="Times New Roman" pitchFamily="18" charset="0"/>
              </a:rPr>
              <a:t> </a:t>
            </a:r>
            <a:r>
              <a:rPr lang="en-US" sz="2400" dirty="0" err="1">
                <a:solidFill>
                  <a:srgbClr val="0000FF"/>
                </a:solidFill>
                <a:cs typeface="Times New Roman" pitchFamily="18" charset="0"/>
              </a:rPr>
              <a:t>quá</a:t>
            </a:r>
            <a:r>
              <a:rPr lang="en-US" sz="2400" dirty="0">
                <a:solidFill>
                  <a:srgbClr val="0000FF"/>
                </a:solidFill>
                <a:cs typeface="Times New Roman" pitchFamily="18" charset="0"/>
              </a:rPr>
              <a:t> </a:t>
            </a:r>
            <a:r>
              <a:rPr lang="en-US" sz="2400" dirty="0" err="1">
                <a:solidFill>
                  <a:srgbClr val="0000FF"/>
                </a:solidFill>
                <a:cs typeface="Times New Roman" pitchFamily="18" charset="0"/>
              </a:rPr>
              <a:t>trình</a:t>
            </a:r>
            <a:r>
              <a:rPr lang="en-US" sz="2400" dirty="0">
                <a:solidFill>
                  <a:srgbClr val="0000FF"/>
                </a:solidFill>
                <a:cs typeface="Times New Roman" pitchFamily="18" charset="0"/>
              </a:rPr>
              <a:t> </a:t>
            </a:r>
            <a:r>
              <a:rPr lang="en-US" sz="2400" dirty="0" err="1">
                <a:solidFill>
                  <a:srgbClr val="0000FF"/>
                </a:solidFill>
                <a:cs typeface="Times New Roman" pitchFamily="18" charset="0"/>
              </a:rPr>
              <a:t>vận</a:t>
            </a:r>
            <a:r>
              <a:rPr lang="en-US" sz="2400" dirty="0">
                <a:solidFill>
                  <a:srgbClr val="0000FF"/>
                </a:solidFill>
                <a:cs typeface="Times New Roman" pitchFamily="18" charset="0"/>
              </a:rPr>
              <a:t> </a:t>
            </a:r>
            <a:r>
              <a:rPr lang="en-US" sz="2400" dirty="0" err="1">
                <a:solidFill>
                  <a:srgbClr val="0000FF"/>
                </a:solidFill>
                <a:cs typeface="Times New Roman" pitchFamily="18" charset="0"/>
              </a:rPr>
              <a:t>động</a:t>
            </a:r>
            <a:r>
              <a:rPr lang="en-US" sz="2400" dirty="0">
                <a:solidFill>
                  <a:srgbClr val="0000FF"/>
                </a:solidFill>
                <a:cs typeface="Times New Roman" pitchFamily="18" charset="0"/>
              </a:rPr>
              <a:t> </a:t>
            </a:r>
            <a:r>
              <a:rPr lang="en-US" sz="2400" dirty="0" err="1">
                <a:solidFill>
                  <a:srgbClr val="0000FF"/>
                </a:solidFill>
                <a:cs typeface="Times New Roman" pitchFamily="18" charset="0"/>
              </a:rPr>
              <a:t>theo</a:t>
            </a:r>
            <a:r>
              <a:rPr lang="en-US" sz="2400" dirty="0">
                <a:solidFill>
                  <a:srgbClr val="0000FF"/>
                </a:solidFill>
                <a:cs typeface="Times New Roman" pitchFamily="18" charset="0"/>
              </a:rPr>
              <a:t> </a:t>
            </a:r>
            <a:r>
              <a:rPr lang="en-US" sz="2400" dirty="0" err="1">
                <a:solidFill>
                  <a:srgbClr val="0000FF"/>
                </a:solidFill>
                <a:cs typeface="Times New Roman" pitchFamily="18" charset="0"/>
              </a:rPr>
              <a:t>khuynh</a:t>
            </a:r>
            <a:r>
              <a:rPr lang="en-US" sz="2400" dirty="0">
                <a:solidFill>
                  <a:srgbClr val="0000FF"/>
                </a:solidFill>
                <a:cs typeface="Times New Roman" pitchFamily="18" charset="0"/>
              </a:rPr>
              <a:t> </a:t>
            </a:r>
            <a:r>
              <a:rPr lang="en-US" sz="2400" dirty="0" err="1">
                <a:solidFill>
                  <a:srgbClr val="0000FF"/>
                </a:solidFill>
                <a:cs typeface="Times New Roman" pitchFamily="18" charset="0"/>
              </a:rPr>
              <a:t>hướng</a:t>
            </a:r>
            <a:r>
              <a:rPr lang="en-US" sz="2400" dirty="0">
                <a:solidFill>
                  <a:srgbClr val="0000FF"/>
                </a:solidFill>
                <a:cs typeface="Times New Roman" pitchFamily="18" charset="0"/>
              </a:rPr>
              <a:t> </a:t>
            </a:r>
            <a:r>
              <a:rPr lang="en-US" sz="2400" dirty="0" err="1">
                <a:solidFill>
                  <a:srgbClr val="0000FF"/>
                </a:solidFill>
                <a:cs typeface="Times New Roman" pitchFamily="18" charset="0"/>
              </a:rPr>
              <a:t>đi</a:t>
            </a:r>
            <a:r>
              <a:rPr lang="en-US" sz="2400" dirty="0">
                <a:solidFill>
                  <a:srgbClr val="0000FF"/>
                </a:solidFill>
                <a:cs typeface="Times New Roman" pitchFamily="18" charset="0"/>
              </a:rPr>
              <a:t> </a:t>
            </a:r>
            <a:r>
              <a:rPr lang="en-US" sz="2400" dirty="0" err="1">
                <a:solidFill>
                  <a:srgbClr val="0000FF"/>
                </a:solidFill>
                <a:cs typeface="Times New Roman" pitchFamily="18" charset="0"/>
              </a:rPr>
              <a:t>lên</a:t>
            </a:r>
            <a:r>
              <a:rPr lang="en-US" sz="2400" dirty="0">
                <a:solidFill>
                  <a:srgbClr val="0000FF"/>
                </a:solidFill>
                <a:cs typeface="Times New Roman" pitchFamily="18" charset="0"/>
              </a:rPr>
              <a:t> </a:t>
            </a:r>
            <a:r>
              <a:rPr lang="en-US" sz="2400" dirty="0" err="1">
                <a:solidFill>
                  <a:srgbClr val="0000FF"/>
                </a:solidFill>
                <a:cs typeface="Times New Roman" pitchFamily="18" charset="0"/>
              </a:rPr>
              <a:t>của</a:t>
            </a:r>
            <a:r>
              <a:rPr lang="en-US" sz="2400" dirty="0">
                <a:solidFill>
                  <a:srgbClr val="0000FF"/>
                </a:solidFill>
                <a:cs typeface="Times New Roman" pitchFamily="18" charset="0"/>
              </a:rPr>
              <a:t> </a:t>
            </a:r>
            <a:r>
              <a:rPr lang="en-US" sz="2400" dirty="0" err="1">
                <a:solidFill>
                  <a:srgbClr val="0000FF"/>
                </a:solidFill>
                <a:cs typeface="Times New Roman" pitchFamily="18" charset="0"/>
              </a:rPr>
              <a:t>sự</a:t>
            </a:r>
            <a:r>
              <a:rPr lang="en-US" sz="2400" dirty="0">
                <a:solidFill>
                  <a:srgbClr val="0000FF"/>
                </a:solidFill>
                <a:cs typeface="Times New Roman" pitchFamily="18" charset="0"/>
              </a:rPr>
              <a:t> </a:t>
            </a:r>
            <a:r>
              <a:rPr lang="en-US" sz="2400" dirty="0" err="1">
                <a:solidFill>
                  <a:srgbClr val="0000FF"/>
                </a:solidFill>
                <a:cs typeface="Times New Roman" pitchFamily="18" charset="0"/>
              </a:rPr>
              <a:t>vật</a:t>
            </a:r>
            <a:r>
              <a:rPr lang="en-US" sz="2400" dirty="0">
                <a:solidFill>
                  <a:srgbClr val="0000FF"/>
                </a:solidFill>
                <a:cs typeface="Times New Roman" pitchFamily="18" charset="0"/>
              </a:rPr>
              <a:t>.</a:t>
            </a:r>
          </a:p>
        </p:txBody>
      </p:sp>
      <p:sp>
        <p:nvSpPr>
          <p:cNvPr id="11" name="Flowchart: Alternate Process 10"/>
          <p:cNvSpPr/>
          <p:nvPr/>
        </p:nvSpPr>
        <p:spPr>
          <a:xfrm>
            <a:off x="2565397" y="4261780"/>
            <a:ext cx="3403935" cy="1547811"/>
          </a:xfrm>
          <a:prstGeom prst="flowChartAlternateProcess">
            <a:avLst/>
          </a:prstGeom>
          <a:noFill/>
          <a:ln w="19050" cap="flat" cmpd="sng" algn="ctr">
            <a:noFill/>
            <a:prstDash val="solid"/>
          </a:ln>
          <a:effectLst/>
        </p:spPr>
        <p:txBody>
          <a:bodyPr anchor="ctr"/>
          <a:lstStyle/>
          <a:p>
            <a:pPr marL="342900" indent="-342900" algn="just">
              <a:buFont typeface="Wingdings" panose="05000000000000000000" pitchFamily="2" charset="2"/>
              <a:buChar char="ü"/>
              <a:defRPr/>
            </a:pPr>
            <a:r>
              <a:rPr lang="en-US" sz="2400" kern="0" dirty="0" err="1">
                <a:solidFill>
                  <a:srgbClr val="D60093"/>
                </a:solidFill>
                <a:cs typeface="Times New Roman" pitchFamily="18" charset="0"/>
              </a:rPr>
              <a:t>Tăng</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giảm</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thuần</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túy</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về</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lượng</a:t>
            </a:r>
            <a:endParaRPr lang="en-US" sz="2400" kern="0" dirty="0">
              <a:solidFill>
                <a:srgbClr val="D60093"/>
              </a:solidFill>
              <a:cs typeface="Times New Roman" pitchFamily="18" charset="0"/>
            </a:endParaRPr>
          </a:p>
          <a:p>
            <a:pPr marL="342900" indent="-342900" algn="just">
              <a:buFont typeface="Wingdings" panose="05000000000000000000" pitchFamily="2" charset="2"/>
              <a:buChar char="ü"/>
              <a:defRPr/>
            </a:pPr>
            <a:r>
              <a:rPr lang="en-US" sz="2400" kern="0" dirty="0" err="1">
                <a:solidFill>
                  <a:srgbClr val="002060"/>
                </a:solidFill>
                <a:cs typeface="Times New Roman" pitchFamily="18" charset="0"/>
              </a:rPr>
              <a:t>Không</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có</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sự</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thay</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đổi</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về</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chất</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của</a:t>
            </a:r>
            <a:r>
              <a:rPr lang="en-US" sz="2400" kern="0" dirty="0">
                <a:solidFill>
                  <a:srgbClr val="002060"/>
                </a:solidFill>
                <a:cs typeface="Times New Roman" pitchFamily="18" charset="0"/>
              </a:rPr>
              <a:t> SV, HT</a:t>
            </a:r>
          </a:p>
        </p:txBody>
      </p:sp>
      <p:sp>
        <p:nvSpPr>
          <p:cNvPr id="12" name="Flowchart: Alternate Process 11"/>
          <p:cNvSpPr/>
          <p:nvPr/>
        </p:nvSpPr>
        <p:spPr>
          <a:xfrm>
            <a:off x="7077407" y="4531181"/>
            <a:ext cx="3871580" cy="136525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just">
              <a:buFont typeface="Wingdings" panose="05000000000000000000" pitchFamily="2" charset="2"/>
              <a:buChar char="ü"/>
              <a:defRPr/>
            </a:pPr>
            <a:r>
              <a:rPr lang="en-US" sz="2400" dirty="0" err="1">
                <a:solidFill>
                  <a:srgbClr val="FF0000"/>
                </a:solidFill>
                <a:cs typeface="Times New Roman" pitchFamily="18" charset="0"/>
              </a:rPr>
              <a:t>Từ</a:t>
            </a:r>
            <a:r>
              <a:rPr lang="en-US" sz="2400" dirty="0">
                <a:solidFill>
                  <a:srgbClr val="FF0000"/>
                </a:solidFill>
                <a:cs typeface="Times New Roman" pitchFamily="18" charset="0"/>
              </a:rPr>
              <a:t> </a:t>
            </a:r>
            <a:r>
              <a:rPr lang="en-US" sz="2400" dirty="0" err="1">
                <a:solidFill>
                  <a:srgbClr val="FF0000"/>
                </a:solidFill>
                <a:cs typeface="Times New Roman" pitchFamily="18" charset="0"/>
              </a:rPr>
              <a:t>trình</a:t>
            </a:r>
            <a:r>
              <a:rPr lang="en-US" sz="2400" dirty="0">
                <a:solidFill>
                  <a:srgbClr val="FF0000"/>
                </a:solidFill>
                <a:cs typeface="Times New Roman" pitchFamily="18" charset="0"/>
              </a:rPr>
              <a:t> </a:t>
            </a:r>
            <a:r>
              <a:rPr lang="en-US" sz="2400" dirty="0" err="1">
                <a:solidFill>
                  <a:srgbClr val="FF0000"/>
                </a:solidFill>
                <a:cs typeface="Times New Roman" pitchFamily="18" charset="0"/>
              </a:rPr>
              <a:t>độ</a:t>
            </a:r>
            <a:r>
              <a:rPr lang="en-US" sz="2400" dirty="0">
                <a:solidFill>
                  <a:srgbClr val="FF0000"/>
                </a:solidFill>
                <a:cs typeface="Times New Roman" pitchFamily="18" charset="0"/>
              </a:rPr>
              <a:t> </a:t>
            </a:r>
            <a:r>
              <a:rPr lang="en-US" sz="2400" dirty="0" err="1">
                <a:solidFill>
                  <a:srgbClr val="FF0000"/>
                </a:solidFill>
                <a:cs typeface="Times New Roman" pitchFamily="18" charset="0"/>
              </a:rPr>
              <a:t>thấp</a:t>
            </a:r>
            <a:r>
              <a:rPr lang="en-US" sz="2400" dirty="0">
                <a:solidFill>
                  <a:srgbClr val="FF0000"/>
                </a:solidFill>
                <a:cs typeface="Times New Roman" pitchFamily="18" charset="0"/>
              </a:rPr>
              <a:t> </a:t>
            </a:r>
            <a:r>
              <a:rPr lang="en-US" sz="2400" dirty="0" err="1">
                <a:solidFill>
                  <a:srgbClr val="FF0000"/>
                </a:solidFill>
                <a:cs typeface="Times New Roman" pitchFamily="18" charset="0"/>
              </a:rPr>
              <a:t>đến</a:t>
            </a:r>
            <a:r>
              <a:rPr lang="en-US" sz="2400" dirty="0">
                <a:solidFill>
                  <a:srgbClr val="FF0000"/>
                </a:solidFill>
                <a:cs typeface="Times New Roman" pitchFamily="18" charset="0"/>
              </a:rPr>
              <a:t> </a:t>
            </a:r>
            <a:r>
              <a:rPr lang="en-US" sz="2400" dirty="0" err="1">
                <a:solidFill>
                  <a:srgbClr val="FF0000"/>
                </a:solidFill>
                <a:cs typeface="Times New Roman" pitchFamily="18" charset="0"/>
              </a:rPr>
              <a:t>trình</a:t>
            </a:r>
            <a:r>
              <a:rPr lang="en-US" sz="2400" dirty="0">
                <a:solidFill>
                  <a:srgbClr val="FF0000"/>
                </a:solidFill>
                <a:cs typeface="Times New Roman" pitchFamily="18" charset="0"/>
              </a:rPr>
              <a:t> </a:t>
            </a:r>
            <a:r>
              <a:rPr lang="en-US" sz="2400" dirty="0" err="1">
                <a:solidFill>
                  <a:srgbClr val="FF0000"/>
                </a:solidFill>
                <a:cs typeface="Times New Roman" pitchFamily="18" charset="0"/>
              </a:rPr>
              <a:t>độ</a:t>
            </a:r>
            <a:r>
              <a:rPr lang="en-US" sz="2400" dirty="0">
                <a:solidFill>
                  <a:srgbClr val="FF0000"/>
                </a:solidFill>
                <a:cs typeface="Times New Roman" pitchFamily="18" charset="0"/>
              </a:rPr>
              <a:t> </a:t>
            </a:r>
            <a:r>
              <a:rPr lang="en-US" sz="2400" dirty="0" err="1">
                <a:solidFill>
                  <a:srgbClr val="FF0000"/>
                </a:solidFill>
                <a:cs typeface="Times New Roman" pitchFamily="18" charset="0"/>
              </a:rPr>
              <a:t>cao</a:t>
            </a:r>
            <a:endParaRPr lang="en-US" sz="2400" dirty="0">
              <a:solidFill>
                <a:srgbClr val="FF0000"/>
              </a:solidFill>
              <a:cs typeface="Times New Roman" pitchFamily="18" charset="0"/>
            </a:endParaRPr>
          </a:p>
          <a:p>
            <a:pPr marL="342900" indent="-342900" algn="just">
              <a:buFont typeface="Wingdings" panose="05000000000000000000" pitchFamily="2" charset="2"/>
              <a:buChar char="ü"/>
              <a:defRPr/>
            </a:pPr>
            <a:r>
              <a:rPr lang="en-US" sz="2400" dirty="0" err="1">
                <a:solidFill>
                  <a:srgbClr val="996600"/>
                </a:solidFill>
                <a:cs typeface="Times New Roman" pitchFamily="18" charset="0"/>
              </a:rPr>
              <a:t>Từ</a:t>
            </a:r>
            <a:r>
              <a:rPr lang="en-US" sz="2400" dirty="0">
                <a:solidFill>
                  <a:srgbClr val="996600"/>
                </a:solidFill>
                <a:cs typeface="Times New Roman" pitchFamily="18" charset="0"/>
              </a:rPr>
              <a:t> </a:t>
            </a:r>
            <a:r>
              <a:rPr lang="en-US" sz="2400" dirty="0" err="1">
                <a:solidFill>
                  <a:srgbClr val="996600"/>
                </a:solidFill>
                <a:cs typeface="Times New Roman" pitchFamily="18" charset="0"/>
              </a:rPr>
              <a:t>kém</a:t>
            </a:r>
            <a:r>
              <a:rPr lang="en-US" sz="2400" dirty="0">
                <a:solidFill>
                  <a:srgbClr val="996600"/>
                </a:solidFill>
                <a:cs typeface="Times New Roman" pitchFamily="18" charset="0"/>
              </a:rPr>
              <a:t> </a:t>
            </a:r>
            <a:r>
              <a:rPr lang="en-US" sz="2400" dirty="0" err="1">
                <a:solidFill>
                  <a:srgbClr val="996600"/>
                </a:solidFill>
                <a:cs typeface="Times New Roman" pitchFamily="18" charset="0"/>
              </a:rPr>
              <a:t>hoàn</a:t>
            </a:r>
            <a:r>
              <a:rPr lang="en-US" sz="2400" dirty="0">
                <a:solidFill>
                  <a:srgbClr val="996600"/>
                </a:solidFill>
                <a:cs typeface="Times New Roman" pitchFamily="18" charset="0"/>
              </a:rPr>
              <a:t> </a:t>
            </a:r>
            <a:r>
              <a:rPr lang="en-US" sz="2400" dirty="0" err="1">
                <a:solidFill>
                  <a:srgbClr val="996600"/>
                </a:solidFill>
                <a:cs typeface="Times New Roman" pitchFamily="18" charset="0"/>
              </a:rPr>
              <a:t>thiện</a:t>
            </a:r>
            <a:r>
              <a:rPr lang="en-US" sz="2400" dirty="0">
                <a:solidFill>
                  <a:srgbClr val="996600"/>
                </a:solidFill>
                <a:cs typeface="Times New Roman" pitchFamily="18" charset="0"/>
              </a:rPr>
              <a:t> </a:t>
            </a:r>
            <a:r>
              <a:rPr lang="en-US" sz="2400" dirty="0" err="1">
                <a:solidFill>
                  <a:srgbClr val="996600"/>
                </a:solidFill>
                <a:cs typeface="Times New Roman" pitchFamily="18" charset="0"/>
              </a:rPr>
              <a:t>đến</a:t>
            </a:r>
            <a:r>
              <a:rPr lang="en-US" sz="2400" dirty="0">
                <a:solidFill>
                  <a:srgbClr val="996600"/>
                </a:solidFill>
                <a:cs typeface="Times New Roman" pitchFamily="18" charset="0"/>
              </a:rPr>
              <a:t> </a:t>
            </a:r>
            <a:r>
              <a:rPr lang="en-US" sz="2400" dirty="0" err="1">
                <a:solidFill>
                  <a:srgbClr val="996600"/>
                </a:solidFill>
                <a:cs typeface="Times New Roman" pitchFamily="18" charset="0"/>
              </a:rPr>
              <a:t>hoàn</a:t>
            </a:r>
            <a:r>
              <a:rPr lang="en-US" sz="2400" dirty="0">
                <a:solidFill>
                  <a:srgbClr val="996600"/>
                </a:solidFill>
                <a:cs typeface="Times New Roman" pitchFamily="18" charset="0"/>
              </a:rPr>
              <a:t> </a:t>
            </a:r>
            <a:r>
              <a:rPr lang="en-US" sz="2400" dirty="0" err="1">
                <a:solidFill>
                  <a:srgbClr val="996600"/>
                </a:solidFill>
                <a:cs typeface="Times New Roman" pitchFamily="18" charset="0"/>
              </a:rPr>
              <a:t>thiện</a:t>
            </a:r>
            <a:r>
              <a:rPr lang="en-US" sz="2400" dirty="0">
                <a:solidFill>
                  <a:srgbClr val="996600"/>
                </a:solidFill>
                <a:cs typeface="Times New Roman" pitchFamily="18" charset="0"/>
              </a:rPr>
              <a:t> </a:t>
            </a:r>
            <a:r>
              <a:rPr lang="en-US" sz="2400" dirty="0" err="1">
                <a:solidFill>
                  <a:srgbClr val="996600"/>
                </a:solidFill>
                <a:cs typeface="Times New Roman" pitchFamily="18" charset="0"/>
              </a:rPr>
              <a:t>hơn</a:t>
            </a:r>
            <a:endParaRPr lang="en-US" sz="2400" dirty="0">
              <a:solidFill>
                <a:srgbClr val="996600"/>
              </a:solidFill>
              <a:cs typeface="Times New Roman" pitchFamily="18" charset="0"/>
            </a:endParaRPr>
          </a:p>
        </p:txBody>
      </p:sp>
      <p:sp>
        <p:nvSpPr>
          <p:cNvPr id="13" name="Rectangle 12"/>
          <p:cNvSpPr/>
          <p:nvPr/>
        </p:nvSpPr>
        <p:spPr>
          <a:xfrm>
            <a:off x="3473783" y="304800"/>
            <a:ext cx="4701928" cy="523220"/>
          </a:xfrm>
          <a:prstGeom prst="rect">
            <a:avLst/>
          </a:prstGeom>
        </p:spPr>
        <p:txBody>
          <a:bodyPr wrap="none">
            <a:spAutoFit/>
          </a:bodyPr>
          <a:lstStyle/>
          <a:p>
            <a:pPr marL="457200" indent="-457200">
              <a:buFont typeface="Wingdings" panose="05000000000000000000" pitchFamily="2" charset="2"/>
              <a:buChar char="q"/>
              <a:defRPr/>
            </a:pPr>
            <a:r>
              <a:rPr lang="nl-NL" sz="2800" b="1" dirty="0">
                <a:solidFill>
                  <a:srgbClr val="990000"/>
                </a:solidFill>
              </a:rPr>
              <a:t> Nguyên lý về phát triển</a:t>
            </a:r>
            <a:endParaRPr lang="en-US" sz="2800" b="1" dirty="0">
              <a:solidFill>
                <a:srgbClr val="990000"/>
              </a:solidFill>
            </a:endParaRPr>
          </a:p>
        </p:txBody>
      </p:sp>
    </p:spTree>
    <p:extLst>
      <p:ext uri="{BB962C8B-B14F-4D97-AF65-F5344CB8AC3E}">
        <p14:creationId xmlns:p14="http://schemas.microsoft.com/office/powerpoint/2010/main" val="809657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500" fill="hold"/>
                                        <p:tgtEl>
                                          <p:spTgt spid="3"/>
                                        </p:tgtEl>
                                        <p:attrNameLst>
                                          <p:attrName>ppt_x</p:attrName>
                                        </p:attrNameLst>
                                      </p:cBhvr>
                                      <p:tavLst>
                                        <p:tav tm="0">
                                          <p:val>
                                            <p:strVal val="0-#ppt_w/2"/>
                                          </p:val>
                                        </p:tav>
                                        <p:tav tm="100000">
                                          <p:val>
                                            <p:strVal val="#ppt_x"/>
                                          </p:val>
                                        </p:tav>
                                      </p:tavLst>
                                    </p:anim>
                                    <p:anim calcmode="lin" valueType="num">
                                      <p:cBhvr additive="base">
                                        <p:cTn id="16"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1000"/>
                                        <p:tgtEl>
                                          <p:spTgt spid="12"/>
                                        </p:tgtEl>
                                      </p:cBhvr>
                                    </p:animEffect>
                                    <p:anim calcmode="lin" valueType="num">
                                      <p:cBhvr>
                                        <p:cTn id="29" dur="1000" fill="hold"/>
                                        <p:tgtEl>
                                          <p:spTgt spid="12"/>
                                        </p:tgtEl>
                                        <p:attrNameLst>
                                          <p:attrName>ppt_x</p:attrName>
                                        </p:attrNameLst>
                                      </p:cBhvr>
                                      <p:tavLst>
                                        <p:tav tm="0">
                                          <p:val>
                                            <p:strVal val="#ppt_x"/>
                                          </p:val>
                                        </p:tav>
                                        <p:tav tm="100000">
                                          <p:val>
                                            <p:strVal val="#ppt_x"/>
                                          </p:val>
                                        </p:tav>
                                      </p:tavLst>
                                    </p:anim>
                                    <p:anim calcmode="lin" valueType="num">
                                      <p:cBhvr>
                                        <p:cTn id="30" dur="1000" fill="hold"/>
                                        <p:tgtEl>
                                          <p:spTgt spid="12"/>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1000"/>
                                        <p:tgtEl>
                                          <p:spTgt spid="6"/>
                                        </p:tgtEl>
                                      </p:cBhvr>
                                    </p:animEffect>
                                    <p:anim calcmode="lin" valueType="num">
                                      <p:cBhvr>
                                        <p:cTn id="34" dur="1000" fill="hold"/>
                                        <p:tgtEl>
                                          <p:spTgt spid="6"/>
                                        </p:tgtEl>
                                        <p:attrNameLst>
                                          <p:attrName>ppt_x</p:attrName>
                                        </p:attrNameLst>
                                      </p:cBhvr>
                                      <p:tavLst>
                                        <p:tav tm="0">
                                          <p:val>
                                            <p:strVal val="#ppt_x"/>
                                          </p:val>
                                        </p:tav>
                                        <p:tav tm="100000">
                                          <p:val>
                                            <p:strVal val="#ppt_x"/>
                                          </p:val>
                                        </p:tav>
                                      </p:tavLst>
                                    </p:anim>
                                    <p:anim calcmode="lin" valueType="num">
                                      <p:cBhvr>
                                        <p:cTn id="35" dur="1000" fill="hold"/>
                                        <p:tgtEl>
                                          <p:spTgt spid="6"/>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fade">
                                      <p:cBhvr>
                                        <p:cTn id="38" dur="1000"/>
                                        <p:tgtEl>
                                          <p:spTgt spid="4"/>
                                        </p:tgtEl>
                                      </p:cBhvr>
                                    </p:animEffect>
                                    <p:anim calcmode="lin" valueType="num">
                                      <p:cBhvr>
                                        <p:cTn id="39" dur="1000" fill="hold"/>
                                        <p:tgtEl>
                                          <p:spTgt spid="4"/>
                                        </p:tgtEl>
                                        <p:attrNameLst>
                                          <p:attrName>ppt_x</p:attrName>
                                        </p:attrNameLst>
                                      </p:cBhvr>
                                      <p:tavLst>
                                        <p:tav tm="0">
                                          <p:val>
                                            <p:strVal val="#ppt_x"/>
                                          </p:val>
                                        </p:tav>
                                        <p:tav tm="100000">
                                          <p:val>
                                            <p:strVal val="#ppt_x"/>
                                          </p:val>
                                        </p:tav>
                                      </p:tavLst>
                                    </p:anim>
                                    <p:anim calcmode="lin" valueType="num">
                                      <p:cBhvr>
                                        <p:cTn id="4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1000"/>
                                        <p:tgtEl>
                                          <p:spTgt spid="10"/>
                                        </p:tgtEl>
                                      </p:cBhvr>
                                    </p:animEffect>
                                    <p:anim calcmode="lin" valueType="num">
                                      <p:cBhvr>
                                        <p:cTn id="46" dur="1000" fill="hold"/>
                                        <p:tgtEl>
                                          <p:spTgt spid="10"/>
                                        </p:tgtEl>
                                        <p:attrNameLst>
                                          <p:attrName>ppt_x</p:attrName>
                                        </p:attrNameLst>
                                      </p:cBhvr>
                                      <p:tavLst>
                                        <p:tav tm="0">
                                          <p:val>
                                            <p:strVal val="#ppt_x"/>
                                          </p:val>
                                        </p:tav>
                                        <p:tav tm="100000">
                                          <p:val>
                                            <p:strVal val="#ppt_x"/>
                                          </p:val>
                                        </p:tav>
                                      </p:tavLst>
                                    </p:anim>
                                    <p:anim calcmode="lin" valueType="num">
                                      <p:cBhvr>
                                        <p:cTn id="47" dur="1000" fill="hold"/>
                                        <p:tgtEl>
                                          <p:spTgt spid="10"/>
                                        </p:tgtEl>
                                        <p:attrNameLst>
                                          <p:attrName>ppt_y</p:attrName>
                                        </p:attrNameLst>
                                      </p:cBhvr>
                                      <p:tavLst>
                                        <p:tav tm="0">
                                          <p:val>
                                            <p:strVal val="#ppt_y+.1"/>
                                          </p:val>
                                        </p:tav>
                                        <p:tav tm="100000">
                                          <p:val>
                                            <p:strVal val="#ppt_y"/>
                                          </p:val>
                                        </p:tav>
                                      </p:tavLst>
                                    </p:anim>
                                  </p:childTnLst>
                                </p:cTn>
                              </p:par>
                              <p:par>
                                <p:cTn id="48" presetID="5" presetClass="entr" presetSubtype="10" fill="hold" grpId="0" nodeType="withEffect">
                                  <p:stCondLst>
                                    <p:cond delay="0"/>
                                  </p:stCondLst>
                                  <p:childTnLst>
                                    <p:set>
                                      <p:cBhvr>
                                        <p:cTn id="49" dur="1" fill="hold">
                                          <p:stCondLst>
                                            <p:cond delay="0"/>
                                          </p:stCondLst>
                                        </p:cTn>
                                        <p:tgtEl>
                                          <p:spTgt spid="11"/>
                                        </p:tgtEl>
                                        <p:attrNameLst>
                                          <p:attrName>style.visibility</p:attrName>
                                        </p:attrNameLst>
                                      </p:cBhvr>
                                      <p:to>
                                        <p:strVal val="visible"/>
                                      </p:to>
                                    </p:set>
                                    <p:animEffect transition="in" filter="checkerboard(across)">
                                      <p:cBhvr>
                                        <p:cTn id="50" dur="500"/>
                                        <p:tgtEl>
                                          <p:spTgt spid="11"/>
                                        </p:tgtEl>
                                      </p:cBhvr>
                                    </p:animEffect>
                                  </p:childTnLst>
                                </p:cTn>
                              </p:par>
                              <p:par>
                                <p:cTn id="51" presetID="42" presetClass="entr" presetSubtype="0" fill="hold" grpId="0" nodeType="withEffect">
                                  <p:stCondLst>
                                    <p:cond delay="0"/>
                                  </p:stCondLst>
                                  <p:childTnLst>
                                    <p:set>
                                      <p:cBhvr>
                                        <p:cTn id="52" dur="1" fill="hold">
                                          <p:stCondLst>
                                            <p:cond delay="0"/>
                                          </p:stCondLst>
                                        </p:cTn>
                                        <p:tgtEl>
                                          <p:spTgt spid="7"/>
                                        </p:tgtEl>
                                        <p:attrNameLst>
                                          <p:attrName>style.visibility</p:attrName>
                                        </p:attrNameLst>
                                      </p:cBhvr>
                                      <p:to>
                                        <p:strVal val="visible"/>
                                      </p:to>
                                    </p:set>
                                    <p:animEffect transition="in" filter="fade">
                                      <p:cBhvr>
                                        <p:cTn id="53" dur="1000"/>
                                        <p:tgtEl>
                                          <p:spTgt spid="7"/>
                                        </p:tgtEl>
                                      </p:cBhvr>
                                    </p:animEffect>
                                    <p:anim calcmode="lin" valueType="num">
                                      <p:cBhvr>
                                        <p:cTn id="54" dur="1000" fill="hold"/>
                                        <p:tgtEl>
                                          <p:spTgt spid="7"/>
                                        </p:tgtEl>
                                        <p:attrNameLst>
                                          <p:attrName>ppt_x</p:attrName>
                                        </p:attrNameLst>
                                      </p:cBhvr>
                                      <p:tavLst>
                                        <p:tav tm="0">
                                          <p:val>
                                            <p:strVal val="#ppt_x"/>
                                          </p:val>
                                        </p:tav>
                                        <p:tav tm="100000">
                                          <p:val>
                                            <p:strVal val="#ppt_x"/>
                                          </p:val>
                                        </p:tav>
                                      </p:tavLst>
                                    </p:anim>
                                    <p:anim calcmode="lin" valueType="num">
                                      <p:cBhvr>
                                        <p:cTn id="55" dur="1000" fill="hold"/>
                                        <p:tgtEl>
                                          <p:spTgt spid="7"/>
                                        </p:tgtEl>
                                        <p:attrNameLst>
                                          <p:attrName>ppt_y</p:attrName>
                                        </p:attrNameLst>
                                      </p:cBhvr>
                                      <p:tavLst>
                                        <p:tav tm="0">
                                          <p:val>
                                            <p:strVal val="#ppt_y+.1"/>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8"/>
                                        </p:tgtEl>
                                        <p:attrNameLst>
                                          <p:attrName>style.visibility</p:attrName>
                                        </p:attrNameLst>
                                      </p:cBhvr>
                                      <p:to>
                                        <p:strVal val="visible"/>
                                      </p:to>
                                    </p:set>
                                    <p:anim calcmode="lin" valueType="num">
                                      <p:cBhvr additive="base">
                                        <p:cTn id="58" dur="500" fill="hold"/>
                                        <p:tgtEl>
                                          <p:spTgt spid="8"/>
                                        </p:tgtEl>
                                        <p:attrNameLst>
                                          <p:attrName>ppt_x</p:attrName>
                                        </p:attrNameLst>
                                      </p:cBhvr>
                                      <p:tavLst>
                                        <p:tav tm="0">
                                          <p:val>
                                            <p:strVal val="#ppt_x"/>
                                          </p:val>
                                        </p:tav>
                                        <p:tav tm="100000">
                                          <p:val>
                                            <p:strVal val="#ppt_x"/>
                                          </p:val>
                                        </p:tav>
                                      </p:tavLst>
                                    </p:anim>
                                    <p:anim calcmode="lin" valueType="num">
                                      <p:cBhvr additive="base">
                                        <p:cTn id="59" dur="500" fill="hold"/>
                                        <p:tgtEl>
                                          <p:spTgt spid="8"/>
                                        </p:tgtEl>
                                        <p:attrNameLst>
                                          <p:attrName>ppt_y</p:attrName>
                                        </p:attrNameLst>
                                      </p:cBhvr>
                                      <p:tavLst>
                                        <p:tav tm="0">
                                          <p:val>
                                            <p:strVal val="1+#ppt_h/2"/>
                                          </p:val>
                                        </p:tav>
                                        <p:tav tm="100000">
                                          <p:val>
                                            <p:strVal val="#ppt_y"/>
                                          </p:val>
                                        </p:tav>
                                      </p:tavLst>
                                    </p:anim>
                                  </p:childTnLst>
                                </p:cTn>
                              </p:par>
                              <p:par>
                                <p:cTn id="60" presetID="42" presetClass="entr" presetSubtype="0" fill="hold" grpId="0" nodeType="withEffect">
                                  <p:stCondLst>
                                    <p:cond delay="0"/>
                                  </p:stCondLst>
                                  <p:childTnLst>
                                    <p:set>
                                      <p:cBhvr>
                                        <p:cTn id="61" dur="1" fill="hold">
                                          <p:stCondLst>
                                            <p:cond delay="0"/>
                                          </p:stCondLst>
                                        </p:cTn>
                                        <p:tgtEl>
                                          <p:spTgt spid="9"/>
                                        </p:tgtEl>
                                        <p:attrNameLst>
                                          <p:attrName>style.visibility</p:attrName>
                                        </p:attrNameLst>
                                      </p:cBhvr>
                                      <p:to>
                                        <p:strVal val="visible"/>
                                      </p:to>
                                    </p:set>
                                    <p:animEffect transition="in" filter="fade">
                                      <p:cBhvr>
                                        <p:cTn id="62" dur="1000"/>
                                        <p:tgtEl>
                                          <p:spTgt spid="9"/>
                                        </p:tgtEl>
                                      </p:cBhvr>
                                    </p:animEffect>
                                    <p:anim calcmode="lin" valueType="num">
                                      <p:cBhvr>
                                        <p:cTn id="63" dur="1000" fill="hold"/>
                                        <p:tgtEl>
                                          <p:spTgt spid="9"/>
                                        </p:tgtEl>
                                        <p:attrNameLst>
                                          <p:attrName>ppt_x</p:attrName>
                                        </p:attrNameLst>
                                      </p:cBhvr>
                                      <p:tavLst>
                                        <p:tav tm="0">
                                          <p:val>
                                            <p:strVal val="#ppt_x"/>
                                          </p:val>
                                        </p:tav>
                                        <p:tav tm="100000">
                                          <p:val>
                                            <p:strVal val="#ppt_x"/>
                                          </p:val>
                                        </p:tav>
                                      </p:tavLst>
                                    </p:anim>
                                    <p:anim calcmode="lin" valueType="num">
                                      <p:cBhvr>
                                        <p:cTn id="6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animBg="1"/>
      <p:bldP spid="6" grpId="0"/>
      <p:bldP spid="7" grpId="0"/>
      <p:bldGraphic spid="8" grpId="0">
        <p:bldAsOne/>
      </p:bldGraphic>
      <p:bldP spid="9" grpId="0"/>
      <p:bldP spid="10" grpId="0"/>
      <p:bldP spid="11" grpId="0"/>
      <p:bldP spid="12" grpId="0"/>
      <p:bldP spid="13"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
          <p:cNvSpPr txBox="1">
            <a:spLocks/>
          </p:cNvSpPr>
          <p:nvPr/>
        </p:nvSpPr>
        <p:spPr bwMode="auto">
          <a:xfrm>
            <a:off x="5848068" y="3048000"/>
            <a:ext cx="5832475" cy="2089150"/>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r>
              <a:rPr lang="en-US" altLang="vi-VN" sz="2400">
                <a:solidFill>
                  <a:schemeClr val="tx2"/>
                </a:solidFill>
                <a:latin typeface="Times New Roman" panose="02020603050405020304" pitchFamily="18" charset="0"/>
                <a:cs typeface="Times New Roman" panose="02020603050405020304" pitchFamily="18" charset="0"/>
              </a:rPr>
              <a:t>+ </a:t>
            </a:r>
            <a:r>
              <a:rPr lang="en-US" altLang="en-US" sz="2400" i="1">
                <a:solidFill>
                  <a:schemeClr val="tx2"/>
                </a:solidFill>
                <a:latin typeface="Times New Roman" panose="02020603050405020304" pitchFamily="18" charset="0"/>
                <a:cs typeface="Times New Roman" panose="02020603050405020304" pitchFamily="18" charset="0"/>
              </a:rPr>
              <a:t>Nguyên lý về sự phát triển</a:t>
            </a:r>
            <a:r>
              <a:rPr lang="en-US" altLang="en-US" sz="2400">
                <a:solidFill>
                  <a:schemeClr val="tx2"/>
                </a:solidFill>
                <a:latin typeface="Times New Roman" panose="02020603050405020304" pitchFamily="18" charset="0"/>
                <a:cs typeface="Times New Roman" panose="02020603050405020304" pitchFamily="18" charset="0"/>
              </a:rPr>
              <a:t> chỉ ra rằng: phát triển là quá trình vận động tiến lên từ thấp đến cao, từ đơn giản đến phức tạp, từ kém hoàn thiện đến hoàn thiện hơn của sự vật</a:t>
            </a:r>
            <a:r>
              <a:rPr lang="vi-VN" altLang="vi-VN" sz="2400">
                <a:solidFill>
                  <a:schemeClr val="tx2"/>
                </a:solidFill>
                <a:latin typeface="Times New Roman" panose="02020603050405020304" pitchFamily="18" charset="0"/>
                <a:cs typeface="Times New Roman" panose="02020603050405020304" pitchFamily="18" charset="0"/>
              </a:rPr>
              <a:t>. </a:t>
            </a:r>
          </a:p>
        </p:txBody>
      </p:sp>
      <p:pic>
        <p:nvPicPr>
          <p:cNvPr id="7" name="Content Placeholder 5"/>
          <p:cNvPicPr>
            <a:picLocks noGrp="1" noChangeAspect="1"/>
          </p:cNvPicPr>
          <p:nvPr>
            <p:ph sz="quarter" idx="4294967295"/>
          </p:nvPr>
        </p:nvPicPr>
        <p:blipFill>
          <a:blip r:embed="rId2">
            <a:extLst>
              <a:ext uri="{28A0092B-C50C-407E-A947-70E740481C1C}">
                <a14:useLocalDpi xmlns:a14="http://schemas.microsoft.com/office/drawing/2010/main" val="0"/>
              </a:ext>
            </a:extLst>
          </a:blip>
          <a:srcRect/>
          <a:stretch>
            <a:fillRect/>
          </a:stretch>
        </p:blipFill>
        <p:spPr>
          <a:xfrm>
            <a:off x="0" y="2586038"/>
            <a:ext cx="5416550" cy="3803650"/>
          </a:xfrm>
        </p:spPr>
      </p:pic>
      <p:sp>
        <p:nvSpPr>
          <p:cNvPr id="9" name="Title 1"/>
          <p:cNvSpPr txBox="1">
            <a:spLocks/>
          </p:cNvSpPr>
          <p:nvPr/>
        </p:nvSpPr>
        <p:spPr bwMode="black">
          <a:xfrm>
            <a:off x="2514600" y="914401"/>
            <a:ext cx="6172200"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80" tIns="34290" rIns="68580" bIns="34290" anchor="ct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342900" indent="-342900" algn="ctr" defTabSz="1333500" eaLnBrk="1" fontAlgn="auto" hangingPunct="1">
              <a:spcAft>
                <a:spcPct val="35000"/>
              </a:spcAft>
              <a:buFont typeface="Wingdings" panose="05000000000000000000" pitchFamily="2" charset="2"/>
              <a:buChar char="v"/>
              <a:defRPr/>
            </a:pPr>
            <a:r>
              <a:rPr lang="en-US" sz="2400" dirty="0" err="1">
                <a:solidFill>
                  <a:srgbClr val="9900CC"/>
                </a:solidFill>
                <a:latin typeface="Times New Roman" pitchFamily="18" charset="0"/>
                <a:ea typeface="Tahoma" pitchFamily="34" charset="0"/>
                <a:cs typeface="Times New Roman" pitchFamily="18" charset="0"/>
              </a:rPr>
              <a:t>Khái</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niệm</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phát</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triển</a:t>
            </a:r>
            <a:r>
              <a:rPr lang="en-US" sz="2400" dirty="0">
                <a:solidFill>
                  <a:srgbClr val="9900CC"/>
                </a:solidFill>
                <a:latin typeface="Times New Roman" pitchFamily="18" charset="0"/>
                <a:ea typeface="Tahoma" pitchFamily="34" charset="0"/>
                <a:cs typeface="Times New Roman" pitchFamily="18" charset="0"/>
              </a:rPr>
              <a:t> </a:t>
            </a:r>
            <a:r>
              <a:rPr lang="en-US" sz="2400" dirty="0">
                <a:solidFill>
                  <a:srgbClr val="9900CC"/>
                </a:solidFill>
                <a:latin typeface="Arial"/>
                <a:ea typeface="+mn-ea"/>
                <a:cs typeface="+mn-cs"/>
              </a:rPr>
              <a:t/>
            </a:r>
            <a:br>
              <a:rPr lang="en-US" sz="2400" dirty="0">
                <a:solidFill>
                  <a:srgbClr val="9900CC"/>
                </a:solidFill>
                <a:latin typeface="Arial"/>
                <a:ea typeface="+mn-ea"/>
                <a:cs typeface="+mn-cs"/>
              </a:rPr>
            </a:br>
            <a:endParaRPr lang="en-US" sz="2400" dirty="0">
              <a:solidFill>
                <a:srgbClr val="9900CC"/>
              </a:solidFill>
            </a:endParaRPr>
          </a:p>
        </p:txBody>
      </p:sp>
    </p:spTree>
    <p:extLst>
      <p:ext uri="{BB962C8B-B14F-4D97-AF65-F5344CB8AC3E}">
        <p14:creationId xmlns:p14="http://schemas.microsoft.com/office/powerpoint/2010/main" val="303341494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ntr" presetSubtype="16"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ircle(in)">
                                      <p:cBhvr>
                                        <p:cTn id="7" dur="2000"/>
                                        <p:tgtEl>
                                          <p:spTgt spid="7"/>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circle(in)">
                                      <p:cBhvr>
                                        <p:cTn id="10" dur="20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500" fill="hold"/>
                                        <p:tgtEl>
                                          <p:spTgt spid="9"/>
                                        </p:tgtEl>
                                        <p:attrNameLst>
                                          <p:attrName>ppt_x</p:attrName>
                                        </p:attrNameLst>
                                      </p:cBhvr>
                                      <p:tavLst>
                                        <p:tav tm="0">
                                          <p:val>
                                            <p:strVal val="0-#ppt_w/2"/>
                                          </p:val>
                                        </p:tav>
                                        <p:tav tm="100000">
                                          <p:val>
                                            <p:strVal val="#ppt_x"/>
                                          </p:val>
                                        </p:tav>
                                      </p:tavLst>
                                    </p:anim>
                                    <p:anim calcmode="lin" valueType="num">
                                      <p:cBhvr additive="base">
                                        <p:cTn id="16" dur="500" fill="hold"/>
                                        <p:tgtEl>
                                          <p:spTgt spid="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9"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527619"/>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defRPr/>
            </a:pPr>
            <a:endParaRPr lang="en-US">
              <a:solidFill>
                <a:srgbClr val="000000"/>
              </a:solidFill>
            </a:endParaRPr>
          </a:p>
        </p:txBody>
      </p:sp>
      <p:grpSp>
        <p:nvGrpSpPr>
          <p:cNvPr id="3" name="Group 2"/>
          <p:cNvGrpSpPr>
            <a:grpSpLocks/>
          </p:cNvGrpSpPr>
          <p:nvPr/>
        </p:nvGrpSpPr>
        <p:grpSpPr bwMode="auto">
          <a:xfrm>
            <a:off x="1" y="5779168"/>
            <a:ext cx="1547446" cy="1078832"/>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defRPr/>
              </a:pPr>
              <a:endParaRPr lang="en-US">
                <a:solidFill>
                  <a:srgbClr val="000000"/>
                </a:solidFill>
              </a:endParaRPr>
            </a:p>
          </p:txBody>
        </p:sp>
      </p:grpSp>
      <p:grpSp>
        <p:nvGrpSpPr>
          <p:cNvPr id="81" name="Group 80"/>
          <p:cNvGrpSpPr>
            <a:grpSpLocks/>
          </p:cNvGrpSpPr>
          <p:nvPr/>
        </p:nvGrpSpPr>
        <p:grpSpPr bwMode="auto">
          <a:xfrm flipH="1">
            <a:off x="10578903" y="5779168"/>
            <a:ext cx="1613095" cy="1078832"/>
            <a:chOff x="3051405" y="5162550"/>
            <a:chExt cx="1927225" cy="1695450"/>
          </a:xfrm>
        </p:grpSpPr>
        <p:sp>
          <p:nvSpPr>
            <p:cNvPr id="82"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83" name="Oval 82"/>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84"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85"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8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defRPr/>
              </a:pPr>
              <a:endParaRPr lang="en-US">
                <a:solidFill>
                  <a:srgbClr val="000000"/>
                </a:solidFill>
              </a:endParaRPr>
            </a:p>
          </p:txBody>
        </p:sp>
      </p:grpSp>
      <p:sp>
        <p:nvSpPr>
          <p:cNvPr id="72" name="Rectangle 4"/>
          <p:cNvSpPr>
            <a:spLocks noChangeArrowheads="1"/>
          </p:cNvSpPr>
          <p:nvPr/>
        </p:nvSpPr>
        <p:spPr bwMode="auto">
          <a:xfrm>
            <a:off x="533400" y="188913"/>
            <a:ext cx="111252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b="1" dirty="0">
              <a:solidFill>
                <a:srgbClr val="C00000"/>
              </a:solidFill>
              <a:latin typeface="+mn-lt"/>
            </a:endParaRPr>
          </a:p>
          <a:p>
            <a:pPr algn="ctr" eaLnBrk="1" hangingPunct="1">
              <a:spcBef>
                <a:spcPct val="0"/>
              </a:spcBef>
              <a:buFontTx/>
              <a:buNone/>
            </a:pPr>
            <a:r>
              <a:rPr lang="vi-VN" altLang="en-US" sz="2400" b="1" dirty="0">
                <a:solidFill>
                  <a:srgbClr val="000000"/>
                </a:solidFill>
                <a:latin typeface="+mn-lt"/>
              </a:rPr>
              <a:t>QUÁ TRÌNH PHÁT TRIỂN CỦA GIỚI TỰ NHIÊN DIỄN RA</a:t>
            </a:r>
            <a:r>
              <a:rPr lang="en-US" altLang="en-US" sz="2400" b="1" dirty="0">
                <a:solidFill>
                  <a:srgbClr val="000000"/>
                </a:solidFill>
                <a:latin typeface="+mn-lt"/>
              </a:rPr>
              <a:t> </a:t>
            </a:r>
            <a:r>
              <a:rPr lang="vi-VN" altLang="en-US" sz="2400" b="1" dirty="0">
                <a:solidFill>
                  <a:srgbClr val="000000"/>
                </a:solidFill>
                <a:latin typeface="+mn-lt"/>
              </a:rPr>
              <a:t>MỘT CÁCH TỰ PHÁT CÒN SỰ PHÁT TRIỂN XÃ HỘI THÔNG QUA HOẠT ĐỘNG CỦA CON NGƯỜI CÓ Ý </a:t>
            </a:r>
            <a:r>
              <a:rPr lang="en-US" altLang="en-US" sz="2400" b="1" dirty="0">
                <a:solidFill>
                  <a:srgbClr val="000000"/>
                </a:solidFill>
                <a:latin typeface="+mn-lt"/>
              </a:rPr>
              <a:t>T</a:t>
            </a:r>
            <a:r>
              <a:rPr lang="vi-VN" altLang="en-US" sz="2400" b="1" dirty="0">
                <a:solidFill>
                  <a:srgbClr val="000000"/>
                </a:solidFill>
                <a:latin typeface="+mn-lt"/>
              </a:rPr>
              <a:t>HỨC</a:t>
            </a:r>
            <a:br>
              <a:rPr lang="vi-VN" altLang="en-US" sz="2400" b="1" dirty="0">
                <a:solidFill>
                  <a:srgbClr val="000000"/>
                </a:solidFill>
                <a:latin typeface="+mn-lt"/>
              </a:rPr>
            </a:br>
            <a:endParaRPr lang="vi-VN" altLang="en-US" sz="2400" b="1" dirty="0">
              <a:solidFill>
                <a:srgbClr val="000000"/>
              </a:solidFill>
              <a:latin typeface="+mn-lt"/>
            </a:endParaRPr>
          </a:p>
        </p:txBody>
      </p:sp>
      <p:sp>
        <p:nvSpPr>
          <p:cNvPr id="73" name="Rectangle 5"/>
          <p:cNvSpPr>
            <a:spLocks noChangeArrowheads="1"/>
          </p:cNvSpPr>
          <p:nvPr/>
        </p:nvSpPr>
        <p:spPr bwMode="auto">
          <a:xfrm>
            <a:off x="3805523" y="1376679"/>
            <a:ext cx="4881277" cy="45719"/>
          </a:xfrm>
          <a:prstGeom prst="rect">
            <a:avLst/>
          </a:prstGeom>
          <a:solidFill>
            <a:srgbClr val="FF0066"/>
          </a:solidFill>
          <a:ln w="9525">
            <a:solidFill>
              <a:srgbClr val="FF0066"/>
            </a:solidFill>
            <a:miter lim="800000"/>
            <a:headEnd/>
            <a:tailEnd/>
          </a:ln>
          <a:effec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87" name="Text Box 15"/>
          <p:cNvSpPr txBox="1">
            <a:spLocks noChangeArrowheads="1"/>
          </p:cNvSpPr>
          <p:nvPr/>
        </p:nvSpPr>
        <p:spPr bwMode="auto">
          <a:xfrm>
            <a:off x="2547938" y="35639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88" name="Text Box 17"/>
          <p:cNvSpPr txBox="1">
            <a:spLocks noChangeArrowheads="1"/>
          </p:cNvSpPr>
          <p:nvPr/>
        </p:nvSpPr>
        <p:spPr bwMode="auto">
          <a:xfrm>
            <a:off x="8091488" y="27003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89" name="Text Box 19"/>
          <p:cNvSpPr txBox="1">
            <a:spLocks noChangeArrowheads="1"/>
          </p:cNvSpPr>
          <p:nvPr/>
        </p:nvSpPr>
        <p:spPr bwMode="auto">
          <a:xfrm>
            <a:off x="5283200" y="31321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90" name="Line 21"/>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1" name="Line 22"/>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2" name="Rectangle 24"/>
          <p:cNvSpPr>
            <a:spLocks noGrp="1" noChangeArrowheads="1"/>
          </p:cNvSpPr>
          <p:nvPr>
            <p:ph type="body" sz="half" idx="4294967295"/>
          </p:nvPr>
        </p:nvSpPr>
        <p:spPr>
          <a:xfrm>
            <a:off x="6167438" y="4292600"/>
            <a:ext cx="5262562" cy="1097490"/>
          </a:xfrm>
          <a:prstGeom prst="rect">
            <a:avLst/>
          </a:prstGeom>
          <a:ln w="38100">
            <a:solidFill>
              <a:srgbClr val="FFFF00"/>
            </a:solidFill>
            <a:miter lim="800000"/>
            <a:headEnd/>
            <a:tailEnd/>
          </a:ln>
        </p:spPr>
        <p:txBody>
          <a:bodyPr/>
          <a:lstStyle/>
          <a:p>
            <a:pPr algn="ctr" eaLnBrk="1" hangingPunct="1">
              <a:lnSpc>
                <a:spcPct val="90000"/>
              </a:lnSpc>
              <a:buFontTx/>
              <a:buNone/>
            </a:pPr>
            <a:r>
              <a:rPr lang="vi-VN" altLang="en-US" sz="2800" dirty="0"/>
              <a:t>   </a:t>
            </a:r>
            <a:r>
              <a:rPr lang="vi-VN" altLang="en-US" sz="2400" dirty="0">
                <a:solidFill>
                  <a:srgbClr val="FF0000"/>
                </a:solidFill>
              </a:rPr>
              <a:t>Từ cuộc sống nô lệ đến cuộc sống tự do phải trải qua cuộc cách mạng</a:t>
            </a:r>
          </a:p>
        </p:txBody>
      </p:sp>
      <p:sp>
        <p:nvSpPr>
          <p:cNvPr id="93" name="Text Box 34"/>
          <p:cNvSpPr txBox="1">
            <a:spLocks noChangeArrowheads="1"/>
          </p:cNvSpPr>
          <p:nvPr/>
        </p:nvSpPr>
        <p:spPr bwMode="auto">
          <a:xfrm>
            <a:off x="2979738" y="56515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94" name="AutoShape 38"/>
          <p:cNvSpPr>
            <a:spLocks noChangeArrowheads="1"/>
          </p:cNvSpPr>
          <p:nvPr/>
        </p:nvSpPr>
        <p:spPr bwMode="auto">
          <a:xfrm>
            <a:off x="2901158" y="2005806"/>
            <a:ext cx="5111750" cy="2376487"/>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pic>
        <p:nvPicPr>
          <p:cNvPr id="95" name="Nole.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a:xfrm>
            <a:off x="1847851" y="4375151"/>
            <a:ext cx="3181349" cy="2132013"/>
          </a:xfrm>
          <a:prstGeom prst="rect">
            <a:avLst/>
          </a:prstGeom>
        </p:spPr>
      </p:pic>
      <p:pic>
        <p:nvPicPr>
          <p:cNvPr id="96" name="09005.MPG">
            <a:hlinkClick r:id="" action="ppaction://media"/>
          </p:cNvPr>
          <p:cNvPicPr>
            <a:picLocks noRot="1" noChangeAspect="1" noChangeArrowheads="1"/>
          </p:cNvPicPr>
          <p:nvPr>
            <a:videoFile r:link="rId2"/>
          </p:nvPr>
        </p:nvPicPr>
        <p:blipFill>
          <a:blip r:embed="rId7">
            <a:extLst>
              <a:ext uri="{28A0092B-C50C-407E-A947-70E740481C1C}">
                <a14:useLocalDpi xmlns:a14="http://schemas.microsoft.com/office/drawing/2010/main" val="0"/>
              </a:ext>
            </a:extLst>
          </a:blip>
          <a:srcRect/>
          <a:stretch>
            <a:fillRect/>
          </a:stretch>
        </p:blipFill>
        <p:spPr bwMode="auto">
          <a:xfrm>
            <a:off x="8039101" y="1677988"/>
            <a:ext cx="3390899" cy="1893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 name="Mo dau.mpg">
            <a:hlinkClick r:id="" action="ppaction://media"/>
          </p:cNvPr>
          <p:cNvPicPr>
            <a:picLocks noRot="1" noChangeAspect="1" noChangeArrowheads="1"/>
          </p:cNvPicPr>
          <p:nvPr>
            <a:videoFile r:link="rId3"/>
          </p:nvPr>
        </p:nvPicPr>
        <p:blipFill>
          <a:blip r:embed="rId8">
            <a:extLst>
              <a:ext uri="{28A0092B-C50C-407E-A947-70E740481C1C}">
                <a14:useLocalDpi xmlns:a14="http://schemas.microsoft.com/office/drawing/2010/main" val="0"/>
              </a:ext>
            </a:extLst>
          </a:blip>
          <a:srcRect/>
          <a:stretch>
            <a:fillRect/>
          </a:stretch>
        </p:blipFill>
        <p:spPr>
          <a:xfrm>
            <a:off x="3163888" y="1830387"/>
            <a:ext cx="2696370" cy="1771652"/>
          </a:xfrm>
          <a:prstGeom prst="rect">
            <a:avLst/>
          </a:prstGeom>
          <a:ln w="76200">
            <a:solidFill>
              <a:srgbClr val="FF0000"/>
            </a:solidFill>
            <a:miter lim="800000"/>
            <a:headEnd/>
            <a:tailEnd/>
          </a:ln>
        </p:spPr>
      </p:pic>
      <p:sp>
        <p:nvSpPr>
          <p:cNvPr id="98" name="Text Box 48"/>
          <p:cNvSpPr txBox="1">
            <a:spLocks noChangeArrowheads="1"/>
          </p:cNvSpPr>
          <p:nvPr/>
        </p:nvSpPr>
        <p:spPr bwMode="auto">
          <a:xfrm>
            <a:off x="2351089" y="6237288"/>
            <a:ext cx="1360487"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9" action="ppaction://hlinkfile"/>
              </a:rPr>
              <a:t>..\N6-N4-PHIM\Nole.MPG</a:t>
            </a:r>
            <a:endParaRPr lang="vi-VN" altLang="en-US" sz="800">
              <a:latin typeface="Arial" panose="020B0604020202020204" pitchFamily="34" charset="0"/>
            </a:endParaRPr>
          </a:p>
        </p:txBody>
      </p:sp>
    </p:spTree>
    <p:extLst>
      <p:ext uri="{BB962C8B-B14F-4D97-AF65-F5344CB8AC3E}">
        <p14:creationId xmlns:p14="http://schemas.microsoft.com/office/powerpoint/2010/main" val="229078830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31426" fill="hold"/>
                                        <p:tgtEl>
                                          <p:spTgt spid="97"/>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95"/>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95"/>
                                        </p:tgtEl>
                                      </p:cBhvr>
                                    </p:cmd>
                                  </p:childTnLst>
                                </p:cTn>
                              </p:par>
                            </p:childTnLst>
                          </p:cTn>
                        </p:par>
                      </p:childTnLst>
                    </p:cTn>
                  </p:par>
                </p:childTnLst>
              </p:cTn>
              <p:nextCondLst>
                <p:cond evt="onClick" delay="0">
                  <p:tgtEl>
                    <p:spTgt spid="95"/>
                  </p:tgtEl>
                </p:cond>
              </p:nextCondLst>
            </p:seq>
            <p:seq concurrent="1" nextAc="seek">
              <p:cTn id="12" restart="whenNotActive" fill="hold" evtFilter="cancelBubble" nodeType="interactiveSeq">
                <p:stCondLst>
                  <p:cond evt="onClick" delay="0">
                    <p:tgtEl>
                      <p:spTgt spid="96"/>
                    </p:tgtEl>
                  </p:cond>
                </p:stCondLst>
                <p:endSync evt="end" delay="0">
                  <p:rtn val="all"/>
                </p:endSync>
                <p:childTnLst>
                  <p:par>
                    <p:cTn id="13" fill="hold">
                      <p:stCondLst>
                        <p:cond delay="0"/>
                      </p:stCondLst>
                      <p:childTnLst>
                        <p:par>
                          <p:cTn id="14" fill="hold">
                            <p:stCondLst>
                              <p:cond delay="0"/>
                            </p:stCondLst>
                            <p:childTnLst>
                              <p:par>
                                <p:cTn id="15" presetID="2" presetClass="mediacall" presetSubtype="0" fill="hold" nodeType="clickEffect">
                                  <p:stCondLst>
                                    <p:cond delay="0"/>
                                  </p:stCondLst>
                                  <p:childTnLst>
                                    <p:cmd type="call" cmd="togglePause">
                                      <p:cBhvr>
                                        <p:cTn id="16" dur="1" fill="hold"/>
                                        <p:tgtEl>
                                          <p:spTgt spid="96"/>
                                        </p:tgtEl>
                                      </p:cBhvr>
                                    </p:cmd>
                                  </p:childTnLst>
                                </p:cTn>
                              </p:par>
                            </p:childTnLst>
                          </p:cTn>
                        </p:par>
                      </p:childTnLst>
                    </p:cTn>
                  </p:par>
                </p:childTnLst>
              </p:cTn>
              <p:nextCondLst>
                <p:cond evt="onClick" delay="0">
                  <p:tgtEl>
                    <p:spTgt spid="96"/>
                  </p:tgtEl>
                </p:cond>
              </p:nextCondLst>
            </p:seq>
            <p:seq concurrent="1" nextAc="seek">
              <p:cTn id="17" restart="whenNotActive" fill="hold" evtFilter="cancelBubble" nodeType="interactiveSeq">
                <p:stCondLst>
                  <p:cond evt="onClick" delay="0">
                    <p:tgtEl>
                      <p:spTgt spid="97"/>
                    </p:tgtEl>
                  </p:cond>
                </p:stCondLst>
                <p:endSync evt="end" delay="0">
                  <p:rtn val="all"/>
                </p:endSync>
                <p:childTnLst>
                  <p:par>
                    <p:cTn id="18" fill="hold">
                      <p:stCondLst>
                        <p:cond delay="0"/>
                      </p:stCondLst>
                      <p:childTnLst>
                        <p:par>
                          <p:cTn id="19" fill="hold">
                            <p:stCondLst>
                              <p:cond delay="0"/>
                            </p:stCondLst>
                            <p:childTnLst>
                              <p:par>
                                <p:cTn id="20" presetID="2" presetClass="mediacall" presetSubtype="0" fill="hold" nodeType="clickEffect">
                                  <p:stCondLst>
                                    <p:cond delay="0"/>
                                  </p:stCondLst>
                                  <p:childTnLst>
                                    <p:cmd type="call" cmd="togglePause">
                                      <p:cBhvr>
                                        <p:cTn id="21" dur="1" fill="hold"/>
                                        <p:tgtEl>
                                          <p:spTgt spid="97"/>
                                        </p:tgtEl>
                                      </p:cBhvr>
                                    </p:cmd>
                                  </p:childTnLst>
                                </p:cTn>
                              </p:par>
                            </p:childTnLst>
                          </p:cTn>
                        </p:par>
                      </p:childTnLst>
                    </p:cTn>
                  </p:par>
                </p:childTnLst>
              </p:cTn>
              <p:nextCondLst>
                <p:cond evt="onClick" delay="0">
                  <p:tgtEl>
                    <p:spTgt spid="97"/>
                  </p:tgtEl>
                </p:cond>
              </p:nextCondLst>
            </p:seq>
            <p:video>
              <p:cMediaNode>
                <p:cTn id="22" fill="hold" display="0">
                  <p:stCondLst>
                    <p:cond delay="indefinite"/>
                  </p:stCondLst>
                  <p:endCondLst>
                    <p:cond evt="onNext" delay="0">
                      <p:tgtEl>
                        <p:sldTgt/>
                      </p:tgtEl>
                    </p:cond>
                    <p:cond evt="onPrev" delay="0">
                      <p:tgtEl>
                        <p:sldTgt/>
                      </p:tgtEl>
                    </p:cond>
                  </p:endCondLst>
                </p:cTn>
                <p:tgtEl>
                  <p:spTgt spid="95"/>
                </p:tgtEl>
              </p:cMediaNode>
            </p:video>
            <p:video>
              <p:cMediaNode>
                <p:cTn id="23" fill="hold" display="0">
                  <p:stCondLst>
                    <p:cond delay="indefinite"/>
                  </p:stCondLst>
                  <p:endCondLst>
                    <p:cond evt="onNext" delay="0">
                      <p:tgtEl>
                        <p:sldTgt/>
                      </p:tgtEl>
                    </p:cond>
                    <p:cond evt="onPrev" delay="0">
                      <p:tgtEl>
                        <p:sldTgt/>
                      </p:tgtEl>
                    </p:cond>
                  </p:endCondLst>
                </p:cTn>
                <p:tgtEl>
                  <p:spTgt spid="96"/>
                </p:tgtEl>
              </p:cMediaNode>
            </p:video>
            <p:video>
              <p:cMediaNode>
                <p:cTn id="24" fill="hold" display="0">
                  <p:stCondLst>
                    <p:cond delay="indefinite"/>
                  </p:stCondLst>
                  <p:endCondLst>
                    <p:cond evt="onNext" delay="0">
                      <p:tgtEl>
                        <p:sldTgt/>
                      </p:tgtEl>
                    </p:cond>
                    <p:cond evt="onPrev" delay="0">
                      <p:tgtEl>
                        <p:sldTgt/>
                      </p:tgtEl>
                    </p:cond>
                  </p:endCondLst>
                </p:cTn>
                <p:tgtEl>
                  <p:spTgt spid="97"/>
                </p:tgtEl>
              </p:cMediaNode>
            </p:video>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352800" y="304800"/>
            <a:ext cx="7489825" cy="523220"/>
          </a:xfrm>
          <a:prstGeom prst="rect">
            <a:avLst/>
          </a:prstGeom>
        </p:spPr>
        <p:txBody>
          <a:bodyPr>
            <a:spAutoFit/>
          </a:bodyPr>
          <a:lstStyle/>
          <a:p>
            <a:pPr marL="457200" indent="-457200" algn="ctr">
              <a:buFont typeface="Wingdings" panose="05000000000000000000" pitchFamily="2" charset="2"/>
              <a:buChar char="v"/>
              <a:defRPr/>
            </a:pPr>
            <a:r>
              <a:rPr lang="en-US" sz="2800" b="1" i="1" dirty="0" err="1">
                <a:solidFill>
                  <a:srgbClr val="6600CC"/>
                </a:solidFill>
                <a:latin typeface="Times New Roman" panose="02020603050405020304" pitchFamily="18" charset="0"/>
                <a:cs typeface="Times New Roman" panose="02020603050405020304" pitchFamily="18" charset="0"/>
              </a:rPr>
              <a:t>Tính</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chất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của</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sư</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phát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triển</a:t>
            </a:r>
            <a:endParaRPr lang="en-US" sz="2800" b="1" i="1" dirty="0">
              <a:solidFill>
                <a:srgbClr val="6600CC"/>
              </a:solidFill>
              <a:latin typeface="Times New Roman" panose="02020603050405020304" pitchFamily="18" charset="0"/>
              <a:cs typeface="Times New Roman" panose="02020603050405020304" pitchFamily="18" charset="0"/>
            </a:endParaRPr>
          </a:p>
        </p:txBody>
      </p:sp>
      <p:grpSp>
        <p:nvGrpSpPr>
          <p:cNvPr id="4" name="Group 11"/>
          <p:cNvGrpSpPr>
            <a:grpSpLocks/>
          </p:cNvGrpSpPr>
          <p:nvPr/>
        </p:nvGrpSpPr>
        <p:grpSpPr bwMode="auto">
          <a:xfrm>
            <a:off x="3340100" y="1896735"/>
            <a:ext cx="2157413" cy="3425825"/>
            <a:chOff x="642" y="1572"/>
            <a:chExt cx="1359" cy="2158"/>
          </a:xfrm>
          <a:solidFill>
            <a:srgbClr val="006600"/>
          </a:solidFill>
        </p:grpSpPr>
        <p:sp>
          <p:nvSpPr>
            <p:cNvPr id="5" name="Freeform 12"/>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1"/>
              </a:extrusionClr>
            </a:sp3d>
          </p:spPr>
          <p:txBody>
            <a:bodyPr>
              <a:flatTx/>
            </a:bodyPr>
            <a:lstStyle/>
            <a:p>
              <a:pPr eaLnBrk="1" hangingPunct="1">
                <a:defRPr/>
              </a:pPr>
              <a:endParaRPr lang="en-US">
                <a:solidFill>
                  <a:srgbClr val="000000"/>
                </a:solidFill>
                <a:latin typeface="Arial" charset="0"/>
              </a:endParaRPr>
            </a:p>
          </p:txBody>
        </p:sp>
        <p:sp>
          <p:nvSpPr>
            <p:cNvPr id="7" name="Freeform 13"/>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FFFF">
                  <a:alpha val="50195"/>
                </a:srgbClr>
              </a:solidFill>
              <a:round/>
              <a:headEnd/>
              <a:tailEnd/>
            </a:ln>
          </p:spPr>
          <p:txBody>
            <a:bodyPr/>
            <a:lstStyle/>
            <a:p>
              <a:endParaRPr lang="en-US"/>
            </a:p>
          </p:txBody>
        </p:sp>
        <p:sp>
          <p:nvSpPr>
            <p:cNvPr id="8" name="Freeform 14"/>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000000">
                  <a:alpha val="30196"/>
                </a:srgbClr>
              </a:solidFill>
              <a:round/>
              <a:headEnd/>
              <a:tailEnd/>
            </a:ln>
          </p:spPr>
          <p:txBody>
            <a:bodyPr/>
            <a:lstStyle/>
            <a:p>
              <a:endParaRPr lang="en-US"/>
            </a:p>
          </p:txBody>
        </p:sp>
      </p:grpSp>
      <p:sp>
        <p:nvSpPr>
          <p:cNvPr id="9" name="Rectangle 3"/>
          <p:cNvSpPr>
            <a:spLocks noChangeArrowheads="1"/>
          </p:cNvSpPr>
          <p:nvPr/>
        </p:nvSpPr>
        <p:spPr bwMode="auto">
          <a:xfrm>
            <a:off x="3509962" y="2839709"/>
            <a:ext cx="180816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khách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quan</a:t>
            </a:r>
            <a:endParaRPr lang="en-US" altLang="en-US" sz="2400" b="1" dirty="0">
              <a:solidFill>
                <a:schemeClr val="bg1"/>
              </a:solidFill>
            </a:endParaRPr>
          </a:p>
        </p:txBody>
      </p:sp>
      <p:grpSp>
        <p:nvGrpSpPr>
          <p:cNvPr id="10" name="Group 19"/>
          <p:cNvGrpSpPr>
            <a:grpSpLocks/>
          </p:cNvGrpSpPr>
          <p:nvPr/>
        </p:nvGrpSpPr>
        <p:grpSpPr bwMode="auto">
          <a:xfrm>
            <a:off x="3535363" y="1637972"/>
            <a:ext cx="720725" cy="822325"/>
            <a:chOff x="192" y="1917"/>
            <a:chExt cx="1042" cy="1102"/>
          </a:xfrm>
          <a:solidFill>
            <a:srgbClr val="006600"/>
          </a:solidFill>
        </p:grpSpPr>
        <p:grpSp>
          <p:nvGrpSpPr>
            <p:cNvPr id="11" name="Group 20"/>
            <p:cNvGrpSpPr>
              <a:grpSpLocks/>
            </p:cNvGrpSpPr>
            <p:nvPr/>
          </p:nvGrpSpPr>
          <p:grpSpPr bwMode="auto">
            <a:xfrm>
              <a:off x="192" y="1917"/>
              <a:ext cx="1042" cy="1102"/>
              <a:chOff x="192" y="1917"/>
              <a:chExt cx="1042" cy="1102"/>
            </a:xfrm>
            <a:grpFill/>
          </p:grpSpPr>
          <p:pic>
            <p:nvPicPr>
              <p:cNvPr id="13" name="Picture 21" descr="light_shadow"/>
              <p:cNvPicPr>
                <a:picLocks noChangeAspect="1" noChangeArrowheads="1"/>
              </p:cNvPicPr>
              <p:nvPr/>
            </p:nvPicPr>
            <p:blipFill>
              <a:blip r:embed="rId2" cstate="print">
                <a:lum bright="-78000" contrast="-78000"/>
                <a:extLst>
                  <a:ext uri="{28A0092B-C50C-407E-A947-70E740481C1C}">
                    <a14:useLocalDpi xmlns:a14="http://schemas.microsoft.com/office/drawing/2010/main" val="0"/>
                  </a:ext>
                </a:extLst>
              </a:blip>
              <a:srcRect/>
              <a:stretch>
                <a:fillRect/>
              </a:stretch>
            </p:blipFill>
            <p:spPr bwMode="gray">
              <a:xfrm>
                <a:off x="291" y="2781"/>
                <a:ext cx="858" cy="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4" name="Picture 2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92" y="1917"/>
                <a:ext cx="1042" cy="10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5" name="Oval 23"/>
              <p:cNvSpPr>
                <a:spLocks noChangeArrowheads="1"/>
              </p:cNvSpPr>
              <p:nvPr/>
            </p:nvSpPr>
            <p:spPr bwMode="gray">
              <a:xfrm>
                <a:off x="192" y="1917"/>
                <a:ext cx="1035" cy="1019"/>
              </a:xfrm>
              <a:prstGeom prst="ellipse">
                <a:avLst/>
              </a:prstGeom>
              <a:grp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12" name="Picture 24"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96" y="1927"/>
              <a:ext cx="823" cy="36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6" name="WordArt 25"/>
          <p:cNvSpPr>
            <a:spLocks noChangeArrowheads="1" noChangeShapeType="1" noTextEdit="1"/>
          </p:cNvSpPr>
          <p:nvPr/>
        </p:nvSpPr>
        <p:spPr bwMode="gray">
          <a:xfrm>
            <a:off x="3627437" y="1825296"/>
            <a:ext cx="520700" cy="4206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01</a:t>
            </a:r>
          </a:p>
        </p:txBody>
      </p:sp>
      <p:grpSp>
        <p:nvGrpSpPr>
          <p:cNvPr id="17" name="Group 6"/>
          <p:cNvGrpSpPr>
            <a:grpSpLocks/>
          </p:cNvGrpSpPr>
          <p:nvPr/>
        </p:nvGrpSpPr>
        <p:grpSpPr bwMode="auto">
          <a:xfrm>
            <a:off x="6002337" y="1847522"/>
            <a:ext cx="2157412" cy="3425825"/>
            <a:chOff x="642" y="1572"/>
            <a:chExt cx="1359" cy="2158"/>
          </a:xfrm>
          <a:solidFill>
            <a:srgbClr val="FF0066"/>
          </a:solidFill>
        </p:grpSpPr>
        <p:sp>
          <p:nvSpPr>
            <p:cNvPr id="18" name="Freeform 7"/>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solidFill>
                <a:srgbClr val="FF0066"/>
              </a:solidFill>
              <a:round/>
              <a:headEnd/>
              <a:tailEnd/>
            </a:ln>
            <a:effectLst/>
            <a:scene3d>
              <a:camera prst="legacyPerspectiveTop"/>
              <a:lightRig rig="legacyNormal2" dir="t"/>
            </a:scene3d>
            <a:sp3d extrusionH="887400" prstMaterial="legacyMatte">
              <a:bevelT w="13500" h="13500" prst="angle"/>
              <a:bevelB w="13500" h="13500" prst="angle"/>
              <a:extrusionClr>
                <a:schemeClr val="accent2"/>
              </a:extrusionClr>
            </a:sp3d>
          </p:spPr>
          <p:txBody>
            <a:bodyPr>
              <a:flatTx/>
            </a:bodyPr>
            <a:lstStyle/>
            <a:p>
              <a:pPr eaLnBrk="1" hangingPunct="1">
                <a:defRPr/>
              </a:pPr>
              <a:endParaRPr lang="en-US">
                <a:solidFill>
                  <a:srgbClr val="000000"/>
                </a:solidFill>
                <a:latin typeface="Arial" charset="0"/>
              </a:endParaRPr>
            </a:p>
          </p:txBody>
        </p:sp>
        <p:sp>
          <p:nvSpPr>
            <p:cNvPr id="19" name="Freeform 8"/>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0066"/>
              </a:solidFill>
              <a:round/>
              <a:headEnd/>
              <a:tailEnd/>
            </a:ln>
          </p:spPr>
          <p:txBody>
            <a:bodyPr/>
            <a:lstStyle/>
            <a:p>
              <a:endParaRPr lang="en-US"/>
            </a:p>
          </p:txBody>
        </p:sp>
        <p:sp>
          <p:nvSpPr>
            <p:cNvPr id="20" name="Freeform 9"/>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FF0066"/>
              </a:solidFill>
              <a:round/>
              <a:headEnd/>
              <a:tailEnd/>
            </a:ln>
          </p:spPr>
          <p:txBody>
            <a:bodyPr/>
            <a:lstStyle/>
            <a:p>
              <a:endParaRPr lang="en-US"/>
            </a:p>
          </p:txBody>
        </p:sp>
      </p:grpSp>
      <p:grpSp>
        <p:nvGrpSpPr>
          <p:cNvPr id="21" name="Group 28"/>
          <p:cNvGrpSpPr>
            <a:grpSpLocks/>
          </p:cNvGrpSpPr>
          <p:nvPr/>
        </p:nvGrpSpPr>
        <p:grpSpPr bwMode="auto">
          <a:xfrm>
            <a:off x="6149975" y="1582410"/>
            <a:ext cx="739775" cy="822325"/>
            <a:chOff x="2608" y="1076"/>
            <a:chExt cx="466" cy="518"/>
          </a:xfrm>
        </p:grpSpPr>
        <p:grpSp>
          <p:nvGrpSpPr>
            <p:cNvPr id="22" name="Group 29"/>
            <p:cNvGrpSpPr>
              <a:grpSpLocks/>
            </p:cNvGrpSpPr>
            <p:nvPr/>
          </p:nvGrpSpPr>
          <p:grpSpPr bwMode="auto">
            <a:xfrm>
              <a:off x="2608" y="1076"/>
              <a:ext cx="466" cy="518"/>
              <a:chOff x="2608" y="1076"/>
              <a:chExt cx="466" cy="518"/>
            </a:xfrm>
          </p:grpSpPr>
          <p:pic>
            <p:nvPicPr>
              <p:cNvPr id="24" name="Picture 30"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31"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val 32"/>
              <p:cNvSpPr>
                <a:spLocks noChangeArrowheads="1"/>
              </p:cNvSpPr>
              <p:nvPr/>
            </p:nvSpPr>
            <p:spPr bwMode="gray">
              <a:xfrm>
                <a:off x="2608" y="1076"/>
                <a:ext cx="463" cy="479"/>
              </a:xfrm>
              <a:prstGeom prst="ellipse">
                <a:avLst/>
              </a:prstGeom>
              <a:gradFill rotWithShape="1">
                <a:gsLst>
                  <a:gs pos="0">
                    <a:schemeClr val="accent2">
                      <a:gamma/>
                      <a:shade val="46275"/>
                      <a:invGamma/>
                      <a:alpha val="89999"/>
                    </a:schemeClr>
                  </a:gs>
                  <a:gs pos="50000">
                    <a:schemeClr val="accent2">
                      <a:alpha val="55000"/>
                    </a:schemeClr>
                  </a:gs>
                  <a:gs pos="100000">
                    <a:schemeClr val="accent2">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23" name="Picture 33"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 name="WordArt 34"/>
          <p:cNvSpPr>
            <a:spLocks noChangeArrowheads="1" noChangeShapeType="1" noTextEdit="1"/>
          </p:cNvSpPr>
          <p:nvPr/>
        </p:nvSpPr>
        <p:spPr bwMode="gray">
          <a:xfrm>
            <a:off x="6262688" y="1757035"/>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02</a:t>
            </a:r>
          </a:p>
        </p:txBody>
      </p:sp>
      <p:sp>
        <p:nvSpPr>
          <p:cNvPr id="28" name="Rectangle 4"/>
          <p:cNvSpPr>
            <a:spLocks noChangeArrowheads="1"/>
          </p:cNvSpPr>
          <p:nvPr/>
        </p:nvSpPr>
        <p:spPr bwMode="auto">
          <a:xfrm>
            <a:off x="6124575" y="2773034"/>
            <a:ext cx="168116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phổ</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biến</a:t>
            </a:r>
            <a:endParaRPr lang="en-US" altLang="en-US" sz="2400" b="1" dirty="0">
              <a:solidFill>
                <a:schemeClr val="bg1"/>
              </a:solidFill>
            </a:endParaRPr>
          </a:p>
        </p:txBody>
      </p:sp>
      <p:grpSp>
        <p:nvGrpSpPr>
          <p:cNvPr id="29" name="Group 2"/>
          <p:cNvGrpSpPr>
            <a:grpSpLocks/>
          </p:cNvGrpSpPr>
          <p:nvPr/>
        </p:nvGrpSpPr>
        <p:grpSpPr bwMode="auto">
          <a:xfrm>
            <a:off x="8647112" y="1847522"/>
            <a:ext cx="2157412" cy="3425825"/>
            <a:chOff x="642" y="1572"/>
            <a:chExt cx="1359" cy="2158"/>
          </a:xfrm>
        </p:grpSpPr>
        <p:sp>
          <p:nvSpPr>
            <p:cNvPr id="30" name="Freeform 3"/>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hlink"/>
                </a:gs>
                <a:gs pos="100000">
                  <a:schemeClr val="hlink">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hlink"/>
              </a:extrusionClr>
            </a:sp3d>
          </p:spPr>
          <p:txBody>
            <a:bodyPr>
              <a:flatTx/>
            </a:bodyPr>
            <a:lstStyle/>
            <a:p>
              <a:pPr eaLnBrk="1" hangingPunct="1">
                <a:defRPr/>
              </a:pPr>
              <a:endParaRPr lang="en-US">
                <a:solidFill>
                  <a:srgbClr val="000000"/>
                </a:solidFill>
                <a:latin typeface="Arial" charset="0"/>
              </a:endParaRPr>
            </a:p>
          </p:txBody>
        </p:sp>
        <p:sp>
          <p:nvSpPr>
            <p:cNvPr id="31" name="Freeform 4"/>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 name="Freeform 5"/>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3" name="WordArt 46"/>
          <p:cNvSpPr>
            <a:spLocks noChangeArrowheads="1" noChangeShapeType="1" noTextEdit="1"/>
          </p:cNvSpPr>
          <p:nvPr/>
        </p:nvSpPr>
        <p:spPr bwMode="gray">
          <a:xfrm>
            <a:off x="8920163" y="1772910"/>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grpSp>
        <p:nvGrpSpPr>
          <p:cNvPr id="34" name="Group 40"/>
          <p:cNvGrpSpPr>
            <a:grpSpLocks/>
          </p:cNvGrpSpPr>
          <p:nvPr/>
        </p:nvGrpSpPr>
        <p:grpSpPr bwMode="auto">
          <a:xfrm>
            <a:off x="8796338" y="1593522"/>
            <a:ext cx="739775" cy="822325"/>
            <a:chOff x="2608" y="1076"/>
            <a:chExt cx="466" cy="518"/>
          </a:xfrm>
        </p:grpSpPr>
        <p:grpSp>
          <p:nvGrpSpPr>
            <p:cNvPr id="35" name="Group 41"/>
            <p:cNvGrpSpPr>
              <a:grpSpLocks/>
            </p:cNvGrpSpPr>
            <p:nvPr/>
          </p:nvGrpSpPr>
          <p:grpSpPr bwMode="auto">
            <a:xfrm>
              <a:off x="2608" y="1076"/>
              <a:ext cx="466" cy="518"/>
              <a:chOff x="2608" y="1076"/>
              <a:chExt cx="466" cy="518"/>
            </a:xfrm>
          </p:grpSpPr>
          <p:pic>
            <p:nvPicPr>
              <p:cNvPr id="37" name="Picture 42"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43"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Oval 44"/>
              <p:cNvSpPr>
                <a:spLocks noChangeArrowheads="1"/>
              </p:cNvSpPr>
              <p:nvPr/>
            </p:nvSpPr>
            <p:spPr bwMode="gray">
              <a:xfrm>
                <a:off x="2608" y="1076"/>
                <a:ext cx="463" cy="479"/>
              </a:xfrm>
              <a:prstGeom prst="ellipse">
                <a:avLst/>
              </a:prstGeom>
              <a:gradFill rotWithShape="1">
                <a:gsLst>
                  <a:gs pos="0">
                    <a:schemeClr val="hlink">
                      <a:gamma/>
                      <a:shade val="46275"/>
                      <a:invGamma/>
                      <a:alpha val="89999"/>
                    </a:schemeClr>
                  </a:gs>
                  <a:gs pos="50000">
                    <a:schemeClr val="hlink">
                      <a:alpha val="55000"/>
                    </a:schemeClr>
                  </a:gs>
                  <a:gs pos="100000">
                    <a:schemeClr val="hlink">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36" name="Picture 4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0" name="WordArt 46"/>
          <p:cNvSpPr>
            <a:spLocks noChangeArrowheads="1" noChangeShapeType="1" noTextEdit="1"/>
          </p:cNvSpPr>
          <p:nvPr/>
        </p:nvSpPr>
        <p:spPr bwMode="gray">
          <a:xfrm>
            <a:off x="8939214" y="1744929"/>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sp>
        <p:nvSpPr>
          <p:cNvPr id="41" name="Rectangle 5"/>
          <p:cNvSpPr>
            <a:spLocks noChangeArrowheads="1"/>
          </p:cNvSpPr>
          <p:nvPr/>
        </p:nvSpPr>
        <p:spPr bwMode="auto">
          <a:xfrm>
            <a:off x="8774112" y="2685721"/>
            <a:ext cx="1770062"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đa</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dạng</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phong</a:t>
            </a:r>
            <a:r>
              <a:rPr lang="en-US" altLang="en-US" sz="2400" b="1" dirty="0">
                <a:solidFill>
                  <a:schemeClr val="bg1"/>
                </a:solidFill>
              </a:rPr>
              <a:t> </a:t>
            </a:r>
            <a:r>
              <a:rPr lang="en-US" altLang="en-US" sz="2400" b="1" dirty="0" err="1">
                <a:solidFill>
                  <a:schemeClr val="bg1"/>
                </a:solidFill>
              </a:rPr>
              <a:t>phú</a:t>
            </a:r>
            <a:endParaRPr lang="en-US" altLang="en-US" sz="2400" b="1" dirty="0">
              <a:solidFill>
                <a:schemeClr val="bg1"/>
              </a:solidFill>
            </a:endParaRPr>
          </a:p>
        </p:txBody>
      </p:sp>
    </p:spTree>
    <p:extLst>
      <p:ext uri="{BB962C8B-B14F-4D97-AF65-F5344CB8AC3E}">
        <p14:creationId xmlns:p14="http://schemas.microsoft.com/office/powerpoint/2010/main" val="924909442"/>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3" name="Rectangle 2"/>
          <p:cNvSpPr/>
          <p:nvPr/>
        </p:nvSpPr>
        <p:spPr>
          <a:xfrm>
            <a:off x="4495800" y="304800"/>
            <a:ext cx="3440365"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KHÁCH QUAN</a:t>
            </a:r>
          </a:p>
        </p:txBody>
      </p:sp>
      <p:sp>
        <p:nvSpPr>
          <p:cNvPr id="4" name="Content Placeholder 2"/>
          <p:cNvSpPr txBox="1">
            <a:spLocks/>
          </p:cNvSpPr>
          <p:nvPr/>
        </p:nvSpPr>
        <p:spPr>
          <a:xfrm>
            <a:off x="533400" y="849515"/>
            <a:ext cx="10820400" cy="979285"/>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95275" algn="ctr">
              <a:buFont typeface="Source Sans Pro"/>
              <a:buNone/>
              <a:defRPr/>
            </a:pPr>
            <a:r>
              <a:rPr lang="vi-VN" sz="2400" b="1" kern="0" dirty="0">
                <a:solidFill>
                  <a:srgbClr val="FF0000"/>
                </a:solidFill>
                <a:latin typeface="+mj-lt"/>
                <a:cs typeface="Times New Roman" pitchFamily="18" charset="0"/>
              </a:rPr>
              <a:t>Phát triển</a:t>
            </a:r>
            <a:r>
              <a:rPr lang="vi-VN" sz="2400" kern="0" dirty="0">
                <a:solidFill>
                  <a:srgbClr val="3333CC"/>
                </a:solidFill>
                <a:latin typeface="+mj-lt"/>
                <a:cs typeface="Times New Roman" pitchFamily="18" charset="0"/>
              </a:rPr>
              <a:t> của sự vật là </a:t>
            </a:r>
            <a:r>
              <a:rPr lang="vi-VN" sz="2400" b="1" kern="0" dirty="0">
                <a:solidFill>
                  <a:srgbClr val="FF0000"/>
                </a:solidFill>
                <a:latin typeface="+mj-lt"/>
                <a:cs typeface="Times New Roman" pitchFamily="18" charset="0"/>
              </a:rPr>
              <a:t>tự thân</a:t>
            </a:r>
            <a:r>
              <a:rPr lang="vi-VN" sz="2400" kern="0" dirty="0">
                <a:solidFill>
                  <a:srgbClr val="3333CC"/>
                </a:solidFill>
                <a:latin typeface="+mj-lt"/>
                <a:cs typeface="Times New Roman" pitchFamily="18" charset="0"/>
              </a:rPr>
              <a:t>, nguồn gốc của phát triển nằm ngay trong sự vật, </a:t>
            </a:r>
            <a:r>
              <a:rPr lang="vi-VN" sz="2400" b="1" kern="0" dirty="0">
                <a:solidFill>
                  <a:srgbClr val="FF0000"/>
                </a:solidFill>
                <a:latin typeface="+mj-lt"/>
                <a:cs typeface="Times New Roman" pitchFamily="18" charset="0"/>
              </a:rPr>
              <a:t>không phụ thuộc</a:t>
            </a:r>
            <a:r>
              <a:rPr lang="vi-VN" sz="2400" kern="0" dirty="0">
                <a:solidFill>
                  <a:srgbClr val="3333CC"/>
                </a:solidFill>
                <a:latin typeface="+mj-lt"/>
                <a:cs typeface="Times New Roman" pitchFamily="18" charset="0"/>
              </a:rPr>
              <a:t> vào ý muốn chủ quan của con người</a:t>
            </a:r>
          </a:p>
        </p:txBody>
      </p:sp>
      <p:sp>
        <p:nvSpPr>
          <p:cNvPr id="5" name="Rectangle 4"/>
          <p:cNvSpPr/>
          <p:nvPr/>
        </p:nvSpPr>
        <p:spPr>
          <a:xfrm>
            <a:off x="3657600" y="1911850"/>
            <a:ext cx="5600700" cy="461962"/>
          </a:xfrm>
          <a:prstGeom prst="rect">
            <a:avLst/>
          </a:prstGeom>
        </p:spPr>
        <p:txBody>
          <a:bodyPr wrap="none">
            <a:spAutoFit/>
          </a:bodyPr>
          <a:lstStyle/>
          <a:p>
            <a:pPr marL="44450" indent="295275" algn="ctr">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Sự</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phát</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triển</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của</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châu</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chấu</a:t>
            </a:r>
            <a:endParaRPr lang="en-US" sz="2400" b="1" dirty="0">
              <a:solidFill>
                <a:srgbClr val="C00000"/>
              </a:solidFill>
              <a:latin typeface="+mj-lt"/>
              <a:cs typeface="Times New Roman" pitchFamily="18" charset="0"/>
            </a:endParaRP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124201" y="2743201"/>
            <a:ext cx="63246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57216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1" cy="6858001"/>
          </a:xfrm>
          <a:prstGeom prst="rect">
            <a:avLst/>
          </a:prstGeom>
        </p:spPr>
      </p:pic>
      <p:sp>
        <p:nvSpPr>
          <p:cNvPr id="3" name="Rectangle 2"/>
          <p:cNvSpPr/>
          <p:nvPr/>
        </p:nvSpPr>
        <p:spPr>
          <a:xfrm>
            <a:off x="3810000" y="1143000"/>
            <a:ext cx="2821606"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PHỔ BIẾN</a:t>
            </a:r>
          </a:p>
        </p:txBody>
      </p:sp>
      <p:sp>
        <p:nvSpPr>
          <p:cNvPr id="4" name="Content Placeholder 2"/>
          <p:cNvSpPr txBox="1">
            <a:spLocks/>
          </p:cNvSpPr>
          <p:nvPr/>
        </p:nvSpPr>
        <p:spPr>
          <a:xfrm>
            <a:off x="990600" y="1752600"/>
            <a:ext cx="7315200" cy="1223962"/>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42888" algn="ctr">
              <a:buFont typeface="Source Sans Pro"/>
              <a:buNone/>
              <a:defRPr/>
            </a:pPr>
            <a:r>
              <a:rPr lang="vi-VN" sz="2800" kern="0" dirty="0">
                <a:solidFill>
                  <a:srgbClr val="0000CC"/>
                </a:solidFill>
                <a:latin typeface="Times New Roman" pitchFamily="18" charset="0"/>
                <a:cs typeface="Times New Roman" pitchFamily="18" charset="0"/>
              </a:rPr>
              <a:t>Phát triển diễn ra cả trong </a:t>
            </a:r>
            <a:r>
              <a:rPr lang="vi-VN" sz="2800" b="1" kern="0" dirty="0">
                <a:solidFill>
                  <a:srgbClr val="FF0000"/>
                </a:solidFill>
                <a:latin typeface="Times New Roman" pitchFamily="18" charset="0"/>
                <a:cs typeface="Times New Roman" pitchFamily="18" charset="0"/>
              </a:rPr>
              <a:t>tự nhiên, xã hội và tư duy</a:t>
            </a:r>
            <a:r>
              <a:rPr lang="vi-VN" sz="2800" kern="0" dirty="0">
                <a:solidFill>
                  <a:srgbClr val="0000CC"/>
                </a:solidFill>
                <a:latin typeface="Times New Roman" pitchFamily="18" charset="0"/>
                <a:cs typeface="Times New Roman" pitchFamily="18" charset="0"/>
              </a:rPr>
              <a:t>, diễn ra ở mọi lúc, mọi nơi.</a:t>
            </a:r>
            <a:endParaRPr lang="en-US" sz="2800" kern="0" dirty="0">
              <a:solidFill>
                <a:srgbClr val="0000CC"/>
              </a:solidFill>
              <a:latin typeface="Times New Roman" pitchFamily="18" charset="0"/>
              <a:cs typeface="Times New Roman" pitchFamily="18" charset="0"/>
            </a:endParaRPr>
          </a:p>
          <a:p>
            <a:pPr marL="44450" indent="242888" algn="ctr">
              <a:buFont typeface="Source Sans Pro"/>
              <a:buNone/>
              <a:defRPr/>
            </a:pPr>
            <a:endParaRPr lang="vi-VN" sz="2800" b="1" kern="0" dirty="0">
              <a:solidFill>
                <a:schemeClr val="accent6">
                  <a:lumMod val="50000"/>
                </a:schemeClr>
              </a:solidFill>
              <a:latin typeface="Times New Roman" pitchFamily="18" charset="0"/>
              <a:cs typeface="Times New Roman" pitchFamily="18" charset="0"/>
            </a:endParaRPr>
          </a:p>
          <a:p>
            <a:pPr marL="45720" algn="ctr">
              <a:buFont typeface="Source Sans Pro"/>
              <a:buNone/>
              <a:defRPr/>
            </a:pPr>
            <a:endParaRPr lang="en-US" sz="2800" kern="0" dirty="0">
              <a:latin typeface="Times New Roman" pitchFamily="18" charset="0"/>
              <a:cs typeface="Times New Roman" pitchFamily="18" charset="0"/>
            </a:endParaRPr>
          </a:p>
        </p:txBody>
      </p:sp>
      <p:sp>
        <p:nvSpPr>
          <p:cNvPr id="5" name="Rectangle 4"/>
          <p:cNvSpPr/>
          <p:nvPr/>
        </p:nvSpPr>
        <p:spPr>
          <a:xfrm>
            <a:off x="1371600" y="2988368"/>
            <a:ext cx="3394075" cy="461963"/>
          </a:xfrm>
          <a:prstGeom prst="rect">
            <a:avLst/>
          </a:prstGeom>
        </p:spPr>
        <p:txBody>
          <a:bodyPr wrap="none">
            <a:spAutoFit/>
          </a:bodyPr>
          <a:lstStyle/>
          <a:p>
            <a:pPr marL="44450" indent="242888" algn="just">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Trong</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tư</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duy</a:t>
            </a:r>
            <a:r>
              <a:rPr lang="en-US" sz="2400" b="1" dirty="0">
                <a:solidFill>
                  <a:srgbClr val="C00000"/>
                </a:solidFill>
                <a:latin typeface="+mj-lt"/>
                <a:cs typeface="Times New Roman" pitchFamily="18" charset="0"/>
              </a:rPr>
              <a:t> </a:t>
            </a:r>
          </a:p>
        </p:txBody>
      </p:sp>
      <p:sp>
        <p:nvSpPr>
          <p:cNvPr id="6" name="Rounded Rectangle 5"/>
          <p:cNvSpPr/>
          <p:nvPr/>
        </p:nvSpPr>
        <p:spPr>
          <a:xfrm>
            <a:off x="381000" y="4267200"/>
            <a:ext cx="2438400" cy="1341438"/>
          </a:xfrm>
          <a:prstGeom prst="roundRect">
            <a:avLst/>
          </a:prstGeom>
          <a:solidFill>
            <a:srgbClr val="3333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KHÔNG BIẾT </a:t>
            </a:r>
          </a:p>
        </p:txBody>
      </p:sp>
      <p:sp>
        <p:nvSpPr>
          <p:cNvPr id="7" name="Right Arrow 6"/>
          <p:cNvSpPr/>
          <p:nvPr/>
        </p:nvSpPr>
        <p:spPr>
          <a:xfrm>
            <a:off x="2895600" y="4556919"/>
            <a:ext cx="879474" cy="762000"/>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ounded Rectangle 7"/>
          <p:cNvSpPr/>
          <p:nvPr/>
        </p:nvSpPr>
        <p:spPr>
          <a:xfrm>
            <a:off x="3851275" y="4267200"/>
            <a:ext cx="2397126"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ÍT </a:t>
            </a:r>
          </a:p>
        </p:txBody>
      </p:sp>
      <p:sp>
        <p:nvSpPr>
          <p:cNvPr id="9" name="Right Arrow 8"/>
          <p:cNvSpPr/>
          <p:nvPr/>
        </p:nvSpPr>
        <p:spPr>
          <a:xfrm>
            <a:off x="6324602" y="4589821"/>
            <a:ext cx="977900" cy="763588"/>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ounded Rectangle 9"/>
          <p:cNvSpPr/>
          <p:nvPr/>
        </p:nvSpPr>
        <p:spPr>
          <a:xfrm>
            <a:off x="7378703" y="4267200"/>
            <a:ext cx="2298697"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NHIỀU</a:t>
            </a:r>
          </a:p>
        </p:txBody>
      </p:sp>
    </p:spTree>
    <p:extLst>
      <p:ext uri="{BB962C8B-B14F-4D97-AF65-F5344CB8AC3E}">
        <p14:creationId xmlns:p14="http://schemas.microsoft.com/office/powerpoint/2010/main" val="1146216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circle(in)">
                                      <p:cBhvr>
                                        <p:cTn id="14" dur="2000"/>
                                        <p:tgtEl>
                                          <p:spTgt spid="4">
                                            <p:txEl>
                                              <p:pRg st="0" end="0"/>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anim calcmode="lin" valueType="num">
                                      <p:cBhvr>
                                        <p:cTn id="20" dur="1000" fill="hold"/>
                                        <p:tgtEl>
                                          <p:spTgt spid="5"/>
                                        </p:tgtEl>
                                        <p:attrNameLst>
                                          <p:attrName>ppt_x</p:attrName>
                                        </p:attrNameLst>
                                      </p:cBhvr>
                                      <p:tavLst>
                                        <p:tav tm="0">
                                          <p:val>
                                            <p:strVal val="#ppt_x"/>
                                          </p:val>
                                        </p:tav>
                                        <p:tav tm="100000">
                                          <p:val>
                                            <p:strVal val="#ppt_x"/>
                                          </p:val>
                                        </p:tav>
                                      </p:tavLst>
                                    </p:anim>
                                    <p:anim calcmode="lin" valueType="num">
                                      <p:cBhvr>
                                        <p:cTn id="2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1000"/>
                                        <p:tgtEl>
                                          <p:spTgt spid="6"/>
                                        </p:tgtEl>
                                      </p:cBhvr>
                                    </p:animEffect>
                                    <p:anim calcmode="lin" valueType="num">
                                      <p:cBhvr>
                                        <p:cTn id="27" dur="1000" fill="hold"/>
                                        <p:tgtEl>
                                          <p:spTgt spid="6"/>
                                        </p:tgtEl>
                                        <p:attrNameLst>
                                          <p:attrName>ppt_x</p:attrName>
                                        </p:attrNameLst>
                                      </p:cBhvr>
                                      <p:tavLst>
                                        <p:tav tm="0">
                                          <p:val>
                                            <p:strVal val="#ppt_x"/>
                                          </p:val>
                                        </p:tav>
                                        <p:tav tm="100000">
                                          <p:val>
                                            <p:strVal val="#ppt_x"/>
                                          </p:val>
                                        </p:tav>
                                      </p:tavLst>
                                    </p:anim>
                                    <p:anim calcmode="lin" valueType="num">
                                      <p:cBhvr>
                                        <p:cTn id="28"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1000"/>
                                        <p:tgtEl>
                                          <p:spTgt spid="7"/>
                                        </p:tgtEl>
                                      </p:cBhvr>
                                    </p:animEffect>
                                    <p:anim calcmode="lin" valueType="num">
                                      <p:cBhvr>
                                        <p:cTn id="34" dur="1000" fill="hold"/>
                                        <p:tgtEl>
                                          <p:spTgt spid="7"/>
                                        </p:tgtEl>
                                        <p:attrNameLst>
                                          <p:attrName>ppt_x</p:attrName>
                                        </p:attrNameLst>
                                      </p:cBhvr>
                                      <p:tavLst>
                                        <p:tav tm="0">
                                          <p:val>
                                            <p:strVal val="#ppt_x"/>
                                          </p:val>
                                        </p:tav>
                                        <p:tav tm="100000">
                                          <p:val>
                                            <p:strVal val="#ppt_x"/>
                                          </p:val>
                                        </p:tav>
                                      </p:tavLst>
                                    </p:anim>
                                    <p:anim calcmode="lin" valueType="num">
                                      <p:cBhvr>
                                        <p:cTn id="3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anim calcmode="lin" valueType="num">
                                      <p:cBhvr>
                                        <p:cTn id="41" dur="1000" fill="hold"/>
                                        <p:tgtEl>
                                          <p:spTgt spid="8"/>
                                        </p:tgtEl>
                                        <p:attrNameLst>
                                          <p:attrName>ppt_x</p:attrName>
                                        </p:attrNameLst>
                                      </p:cBhvr>
                                      <p:tavLst>
                                        <p:tav tm="0">
                                          <p:val>
                                            <p:strVal val="#ppt_x"/>
                                          </p:val>
                                        </p:tav>
                                        <p:tav tm="100000">
                                          <p:val>
                                            <p:strVal val="#ppt_x"/>
                                          </p:val>
                                        </p:tav>
                                      </p:tavLst>
                                    </p:anim>
                                    <p:anim calcmode="lin" valueType="num">
                                      <p:cBhvr>
                                        <p:cTn id="4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1000"/>
                                        <p:tgtEl>
                                          <p:spTgt spid="9"/>
                                        </p:tgtEl>
                                      </p:cBhvr>
                                    </p:animEffect>
                                    <p:anim calcmode="lin" valueType="num">
                                      <p:cBhvr>
                                        <p:cTn id="48" dur="1000" fill="hold"/>
                                        <p:tgtEl>
                                          <p:spTgt spid="9"/>
                                        </p:tgtEl>
                                        <p:attrNameLst>
                                          <p:attrName>ppt_x</p:attrName>
                                        </p:attrNameLst>
                                      </p:cBhvr>
                                      <p:tavLst>
                                        <p:tav tm="0">
                                          <p:val>
                                            <p:strVal val="#ppt_x"/>
                                          </p:val>
                                        </p:tav>
                                        <p:tav tm="100000">
                                          <p:val>
                                            <p:strVal val="#ppt_x"/>
                                          </p:val>
                                        </p:tav>
                                      </p:tavLst>
                                    </p:anim>
                                    <p:anim calcmode="lin" valueType="num">
                                      <p:cBhvr>
                                        <p:cTn id="4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10"/>
                                        </p:tgtEl>
                                        <p:attrNameLst>
                                          <p:attrName>style.visibility</p:attrName>
                                        </p:attrNameLst>
                                      </p:cBhvr>
                                      <p:to>
                                        <p:strVal val="visible"/>
                                      </p:to>
                                    </p:set>
                                    <p:animEffect transition="in" filter="fade">
                                      <p:cBhvr>
                                        <p:cTn id="54" dur="1000"/>
                                        <p:tgtEl>
                                          <p:spTgt spid="10"/>
                                        </p:tgtEl>
                                      </p:cBhvr>
                                    </p:animEffect>
                                    <p:anim calcmode="lin" valueType="num">
                                      <p:cBhvr>
                                        <p:cTn id="55" dur="1000" fill="hold"/>
                                        <p:tgtEl>
                                          <p:spTgt spid="10"/>
                                        </p:tgtEl>
                                        <p:attrNameLst>
                                          <p:attrName>ppt_x</p:attrName>
                                        </p:attrNameLst>
                                      </p:cBhvr>
                                      <p:tavLst>
                                        <p:tav tm="0">
                                          <p:val>
                                            <p:strVal val="#ppt_x"/>
                                          </p:val>
                                        </p:tav>
                                        <p:tav tm="100000">
                                          <p:val>
                                            <p:strVal val="#ppt_x"/>
                                          </p:val>
                                        </p:tav>
                                      </p:tavLst>
                                    </p:anim>
                                    <p:anim calcmode="lin" valueType="num">
                                      <p:cBhvr>
                                        <p:cTn id="5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6" grpId="0" animBg="1"/>
      <p:bldP spid="7" grpId="0" animBg="1"/>
      <p:bldP spid="8" grpId="0" animBg="1"/>
      <p:bldP spid="9" grpId="0" animBg="1"/>
      <p:bldP spid="10"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Bộ hình nền PowerPoint đẹp, đơn giản và chuyên nghiệp">
            <a:extLst>
              <a:ext uri="{FF2B5EF4-FFF2-40B4-BE49-F238E27FC236}">
                <a16:creationId xmlns:a16="http://schemas.microsoft.com/office/drawing/2014/main" id="{491A9F22-B8B3-4246-99B8-99A0626F169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3810000" y="381000"/>
            <a:ext cx="4794711"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ĐA DẠNG, PHONG PHÚ</a:t>
            </a:r>
          </a:p>
        </p:txBody>
      </p:sp>
      <p:sp>
        <p:nvSpPr>
          <p:cNvPr id="4" name="Content Placeholder 2"/>
          <p:cNvSpPr txBox="1">
            <a:spLocks/>
          </p:cNvSpPr>
          <p:nvPr/>
        </p:nvSpPr>
        <p:spPr>
          <a:xfrm>
            <a:off x="1752600" y="2743201"/>
            <a:ext cx="5715000" cy="4495799"/>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68263" algn="ctr">
              <a:buFont typeface="Source Sans Pro"/>
              <a:buNone/>
              <a:defRPr/>
            </a:pPr>
            <a:r>
              <a:rPr lang="vi-VN" kern="0" dirty="0">
                <a:latin typeface="Times New Roman" pitchFamily="18" charset="0"/>
                <a:cs typeface="Times New Roman" pitchFamily="18" charset="0"/>
              </a:rPr>
              <a:t> </a:t>
            </a:r>
            <a:r>
              <a:rPr lang="vi-VN" sz="2400" b="1" kern="0" dirty="0">
                <a:solidFill>
                  <a:srgbClr val="FF0000"/>
                </a:solidFill>
                <a:latin typeface="+mn-lt"/>
                <a:cs typeface="Times New Roman" pitchFamily="18" charset="0"/>
              </a:rPr>
              <a:t>Phát triển </a:t>
            </a:r>
            <a:r>
              <a:rPr lang="vi-VN" sz="2400" kern="0" dirty="0">
                <a:solidFill>
                  <a:srgbClr val="3333CC"/>
                </a:solidFill>
                <a:latin typeface="+mn-lt"/>
                <a:cs typeface="Times New Roman" pitchFamily="18" charset="0"/>
              </a:rPr>
              <a:t>là khuynh hướng chung của mọi sự vật, hiện tượng, song mỗi sự vật, hiện tượng, mỗi lĩnh vực hiện thực lại có </a:t>
            </a:r>
            <a:r>
              <a:rPr lang="vi-VN" sz="2400" b="1" u="sng" kern="0" dirty="0">
                <a:solidFill>
                  <a:srgbClr val="FF3399"/>
                </a:solidFill>
                <a:latin typeface="+mn-lt"/>
                <a:cs typeface="Times New Roman" pitchFamily="18" charset="0"/>
              </a:rPr>
              <a:t>quá trình phát triển không hoàn toàn giống nhau</a:t>
            </a:r>
            <a:r>
              <a:rPr lang="vi-VN" sz="2400" kern="0" dirty="0">
                <a:solidFill>
                  <a:srgbClr val="3333CC"/>
                </a:solidFill>
                <a:latin typeface="+mn-lt"/>
                <a:cs typeface="Times New Roman" pitchFamily="18" charset="0"/>
              </a:rPr>
              <a:t>. </a:t>
            </a:r>
            <a:endParaRPr lang="en-US" kern="0" dirty="0">
              <a:latin typeface="+mn-lt"/>
              <a:cs typeface="Times New Roman" pitchFamily="18" charset="0"/>
            </a:endParaRPr>
          </a:p>
        </p:txBody>
      </p:sp>
      <p:pic>
        <p:nvPicPr>
          <p:cNvPr id="5" name="Picture 2" descr="Image result for trẻ em ngày xưa và ngày na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229600" y="2460063"/>
            <a:ext cx="3657600" cy="358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6874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anim calcmode="lin" valueType="num">
                                      <p:cBhvr>
                                        <p:cTn id="20" dur="1000" fill="hold"/>
                                        <p:tgtEl>
                                          <p:spTgt spid="5"/>
                                        </p:tgtEl>
                                        <p:attrNameLst>
                                          <p:attrName>ppt_x</p:attrName>
                                        </p:attrNameLst>
                                      </p:cBhvr>
                                      <p:tavLst>
                                        <p:tav tm="0">
                                          <p:val>
                                            <p:strVal val="#ppt_x"/>
                                          </p:val>
                                        </p:tav>
                                        <p:tav tm="100000">
                                          <p:val>
                                            <p:strVal val="#ppt_x"/>
                                          </p:val>
                                        </p:tav>
                                      </p:tavLst>
                                    </p:anim>
                                    <p:anim calcmode="lin" valueType="num">
                                      <p:cBhvr>
                                        <p:cTn id="2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0530" name="Picture 2" descr="Whiteboard With Office And Art Supplies Royalty Free Cliparts, Vectors, And  Stock Illustration. Image 1279761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447800" y="843330"/>
            <a:ext cx="7815262" cy="461665"/>
          </a:xfrm>
          <a:prstGeom prst="rect">
            <a:avLst/>
          </a:prstGeom>
        </p:spPr>
        <p:txBody>
          <a:bodyPr>
            <a:spAutoFit/>
          </a:bodyPr>
          <a:lstStyle/>
          <a:p>
            <a:pPr marL="342900" indent="-342900" algn="ctr">
              <a:buFont typeface="Wingdings" panose="05000000000000000000" pitchFamily="2" charset="2"/>
              <a:buChar char="v"/>
              <a:defRPr/>
            </a:pPr>
            <a:r>
              <a:rPr lang="en-US" sz="2400" b="1" dirty="0" err="1">
                <a:solidFill>
                  <a:srgbClr val="000000"/>
                </a:solidFill>
              </a:rPr>
              <a:t>Nội</a:t>
            </a:r>
            <a:r>
              <a:rPr lang="en-US" sz="2400" b="1" dirty="0">
                <a:solidFill>
                  <a:srgbClr val="000000"/>
                </a:solidFill>
              </a:rPr>
              <a:t> dung </a:t>
            </a:r>
            <a:r>
              <a:rPr lang="en-US" sz="2400" b="1" dirty="0" err="1">
                <a:solidFill>
                  <a:srgbClr val="000000"/>
                </a:solidFill>
              </a:rPr>
              <a:t>của</a:t>
            </a:r>
            <a:r>
              <a:rPr lang="en-US" sz="2400" b="1" dirty="0">
                <a:solidFill>
                  <a:srgbClr val="000000"/>
                </a:solidFill>
              </a:rPr>
              <a:t> </a:t>
            </a:r>
            <a:r>
              <a:rPr lang="en-US" sz="2400" b="1" dirty="0" err="1">
                <a:solidFill>
                  <a:srgbClr val="000000"/>
                </a:solidFill>
              </a:rPr>
              <a:t>nguyên</a:t>
            </a:r>
            <a:r>
              <a:rPr lang="en-US" sz="2400" b="1" dirty="0">
                <a:solidFill>
                  <a:srgbClr val="000000"/>
                </a:solidFill>
              </a:rPr>
              <a:t> </a:t>
            </a:r>
            <a:r>
              <a:rPr lang="en-US" sz="2400" b="1" dirty="0" err="1">
                <a:solidFill>
                  <a:srgbClr val="000000"/>
                </a:solidFill>
              </a:rPr>
              <a:t>ly</a:t>
            </a:r>
            <a:r>
              <a:rPr lang="en-US" sz="2400" b="1" dirty="0">
                <a:solidFill>
                  <a:srgbClr val="000000"/>
                </a:solidFill>
              </a:rPr>
              <a:t>́ </a:t>
            </a:r>
            <a:r>
              <a:rPr lang="en-US" sz="2400" b="1" dirty="0" err="1">
                <a:solidFill>
                  <a:srgbClr val="000000"/>
                </a:solidFill>
              </a:rPr>
              <a:t>phát</a:t>
            </a:r>
            <a:r>
              <a:rPr lang="en-US" sz="2400" b="1" dirty="0">
                <a:solidFill>
                  <a:srgbClr val="000000"/>
                </a:solidFill>
              </a:rPr>
              <a:t> </a:t>
            </a:r>
            <a:r>
              <a:rPr lang="en-US" sz="2400" b="1" dirty="0" err="1">
                <a:solidFill>
                  <a:srgbClr val="000000"/>
                </a:solidFill>
              </a:rPr>
              <a:t>triển</a:t>
            </a:r>
            <a:endParaRPr lang="en-US" sz="2400" b="1" dirty="0">
              <a:solidFill>
                <a:srgbClr val="000000"/>
              </a:solidFill>
            </a:endParaRPr>
          </a:p>
        </p:txBody>
      </p:sp>
      <p:sp>
        <p:nvSpPr>
          <p:cNvPr id="4" name="Rectangle 3"/>
          <p:cNvSpPr/>
          <p:nvPr/>
        </p:nvSpPr>
        <p:spPr>
          <a:xfrm>
            <a:off x="1068387" y="1760572"/>
            <a:ext cx="7313614" cy="831850"/>
          </a:xfrm>
          <a:prstGeom prst="rect">
            <a:avLst/>
          </a:prstGeom>
        </p:spPr>
        <p:txBody>
          <a:bodyPr wrap="square">
            <a:spAutoFit/>
          </a:bodyPr>
          <a:lstStyle/>
          <a:p>
            <a:pPr marL="342900" lvl="1" indent="-342900" algn="ctr">
              <a:buFont typeface="Wingdings" panose="05000000000000000000" pitchFamily="2" charset="2"/>
              <a:buChar char="Ø"/>
              <a:defRPr/>
            </a:pPr>
            <a:r>
              <a:rPr lang="en-US" sz="2400" dirty="0" err="1">
                <a:solidFill>
                  <a:srgbClr val="3333CC"/>
                </a:solidFill>
              </a:rPr>
              <a:t>Mọi</a:t>
            </a:r>
            <a:r>
              <a:rPr lang="en-US" sz="2400" dirty="0">
                <a:solidFill>
                  <a:srgbClr val="3333CC"/>
                </a:solidFill>
              </a:rPr>
              <a:t> </a:t>
            </a:r>
            <a:r>
              <a:rPr lang="en-US" sz="2400" dirty="0" err="1">
                <a:solidFill>
                  <a:srgbClr val="3333CC"/>
                </a:solidFill>
              </a:rPr>
              <a:t>sư</a:t>
            </a:r>
            <a:r>
              <a:rPr lang="en-US" sz="2400" dirty="0">
                <a:solidFill>
                  <a:srgbClr val="3333CC"/>
                </a:solidFill>
              </a:rPr>
              <a:t>̣ </a:t>
            </a:r>
            <a:r>
              <a:rPr lang="en-US" sz="2400" dirty="0" err="1">
                <a:solidFill>
                  <a:srgbClr val="3333CC"/>
                </a:solidFill>
              </a:rPr>
              <a:t>vật</a:t>
            </a:r>
            <a:r>
              <a:rPr lang="en-US" sz="2400" dirty="0">
                <a:solidFill>
                  <a:srgbClr val="3333CC"/>
                </a:solidFill>
              </a:rPr>
              <a:t>, </a:t>
            </a:r>
            <a:r>
              <a:rPr lang="en-US" sz="2400" dirty="0" err="1">
                <a:solidFill>
                  <a:srgbClr val="3333CC"/>
                </a:solidFill>
              </a:rPr>
              <a:t>hiện</a:t>
            </a:r>
            <a:r>
              <a:rPr lang="en-US" sz="2400" dirty="0">
                <a:solidFill>
                  <a:srgbClr val="3333CC"/>
                </a:solidFill>
              </a:rPr>
              <a:t> </a:t>
            </a:r>
            <a:r>
              <a:rPr lang="en-US" sz="2400" dirty="0" err="1">
                <a:solidFill>
                  <a:srgbClr val="3333CC"/>
                </a:solidFill>
              </a:rPr>
              <a:t>tượng</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thê</a:t>
            </a:r>
            <a:r>
              <a:rPr lang="en-US" sz="2400" dirty="0">
                <a:solidFill>
                  <a:srgbClr val="3333CC"/>
                </a:solidFill>
              </a:rPr>
              <a:t>́ </a:t>
            </a:r>
            <a:r>
              <a:rPr lang="en-US" sz="2400" dirty="0" err="1">
                <a:solidFill>
                  <a:srgbClr val="3333CC"/>
                </a:solidFill>
              </a:rPr>
              <a:t>giới</a:t>
            </a:r>
            <a:r>
              <a:rPr lang="en-US" sz="2400" dirty="0">
                <a:solidFill>
                  <a:srgbClr val="3333CC"/>
                </a:solidFill>
              </a:rPr>
              <a:t> </a:t>
            </a:r>
            <a:r>
              <a:rPr lang="en-US" sz="2400" dirty="0" err="1">
                <a:solidFill>
                  <a:srgbClr val="3333CC"/>
                </a:solidFill>
              </a:rPr>
              <a:t>đều</a:t>
            </a:r>
            <a:r>
              <a:rPr lang="en-US" sz="2400" dirty="0">
                <a:solidFill>
                  <a:srgbClr val="3333CC"/>
                </a:solidFill>
              </a:rPr>
              <a:t> </a:t>
            </a:r>
            <a:r>
              <a:rPr lang="en-US" sz="2400" dirty="0" err="1">
                <a:solidFill>
                  <a:srgbClr val="3333CC"/>
                </a:solidFill>
              </a:rPr>
              <a:t>không</a:t>
            </a:r>
            <a:r>
              <a:rPr lang="en-US" sz="2400" dirty="0">
                <a:solidFill>
                  <a:srgbClr val="3333CC"/>
                </a:solidFill>
              </a:rPr>
              <a:t> </a:t>
            </a:r>
            <a:r>
              <a:rPr lang="en-US" sz="2400" dirty="0" err="1">
                <a:solidFill>
                  <a:srgbClr val="3333CC"/>
                </a:solidFill>
              </a:rPr>
              <a:t>ngừng</a:t>
            </a:r>
            <a:r>
              <a:rPr lang="en-US" sz="2400" dirty="0">
                <a:solidFill>
                  <a:srgbClr val="3333CC"/>
                </a:solidFill>
              </a:rPr>
              <a:t> </a:t>
            </a:r>
            <a:r>
              <a:rPr lang="en-US" sz="2400" dirty="0" err="1">
                <a:solidFill>
                  <a:srgbClr val="3333CC"/>
                </a:solidFill>
              </a:rPr>
              <a:t>vận</a:t>
            </a:r>
            <a:r>
              <a:rPr lang="en-US" sz="2400" dirty="0">
                <a:solidFill>
                  <a:srgbClr val="3333CC"/>
                </a:solidFill>
              </a:rPr>
              <a:t> </a:t>
            </a:r>
            <a:r>
              <a:rPr lang="en-US" sz="2400" dirty="0" err="1">
                <a:solidFill>
                  <a:srgbClr val="3333CC"/>
                </a:solidFill>
              </a:rPr>
              <a:t>động</a:t>
            </a:r>
            <a:r>
              <a:rPr lang="en-US" sz="2400" dirty="0">
                <a:solidFill>
                  <a:srgbClr val="3333CC"/>
                </a:solidFill>
              </a:rPr>
              <a:t>, </a:t>
            </a:r>
            <a:r>
              <a:rPr lang="en-US" sz="2400" dirty="0" err="1">
                <a:solidFill>
                  <a:srgbClr val="3333CC"/>
                </a:solidFill>
              </a:rPr>
              <a:t>phát</a:t>
            </a:r>
            <a:r>
              <a:rPr lang="en-US" sz="2400" dirty="0">
                <a:solidFill>
                  <a:srgbClr val="3333CC"/>
                </a:solidFill>
              </a:rPr>
              <a:t> </a:t>
            </a:r>
            <a:r>
              <a:rPr lang="en-US" sz="2400" dirty="0" err="1">
                <a:solidFill>
                  <a:srgbClr val="3333CC"/>
                </a:solidFill>
              </a:rPr>
              <a:t>triển</a:t>
            </a:r>
            <a:r>
              <a:rPr lang="en-US" sz="2400" dirty="0">
                <a:solidFill>
                  <a:srgbClr val="3333CC"/>
                </a:solidFill>
              </a:rPr>
              <a:t>; </a:t>
            </a:r>
          </a:p>
        </p:txBody>
      </p:sp>
      <p:sp>
        <p:nvSpPr>
          <p:cNvPr id="5" name="Rectangle 4"/>
          <p:cNvSpPr/>
          <p:nvPr/>
        </p:nvSpPr>
        <p:spPr>
          <a:xfrm>
            <a:off x="2209800" y="3048000"/>
            <a:ext cx="4952999" cy="1200329"/>
          </a:xfrm>
          <a:prstGeom prst="rect">
            <a:avLst/>
          </a:prstGeom>
        </p:spPr>
        <p:txBody>
          <a:bodyPr wrap="square">
            <a:spAutoFit/>
          </a:bodyPr>
          <a:lstStyle/>
          <a:p>
            <a:pPr marL="342900" lvl="1" indent="-342900" algn="ctr">
              <a:buFont typeface="Wingdings" panose="05000000000000000000" pitchFamily="2" charset="2"/>
              <a:buChar char="Ø"/>
              <a:defRPr/>
            </a:pPr>
            <a:r>
              <a:rPr lang="en-US" sz="2400" dirty="0" err="1">
                <a:solidFill>
                  <a:srgbClr val="663300"/>
                </a:solidFill>
              </a:rPr>
              <a:t>Phát</a:t>
            </a:r>
            <a:r>
              <a:rPr lang="en-US" sz="2400" dirty="0">
                <a:solidFill>
                  <a:srgbClr val="663300"/>
                </a:solidFill>
              </a:rPr>
              <a:t> </a:t>
            </a:r>
            <a:r>
              <a:rPr lang="en-US" sz="2400" dirty="0" err="1">
                <a:solidFill>
                  <a:srgbClr val="663300"/>
                </a:solidFill>
              </a:rPr>
              <a:t>triển</a:t>
            </a:r>
            <a:r>
              <a:rPr lang="en-US" sz="2400" dirty="0">
                <a:solidFill>
                  <a:srgbClr val="663300"/>
                </a:solidFill>
              </a:rPr>
              <a:t> </a:t>
            </a:r>
            <a:r>
              <a:rPr lang="en-US" sz="2400" dirty="0" err="1">
                <a:solidFill>
                  <a:srgbClr val="663300"/>
                </a:solidFill>
              </a:rPr>
              <a:t>mang</a:t>
            </a:r>
            <a:r>
              <a:rPr lang="en-US" sz="2400" dirty="0">
                <a:solidFill>
                  <a:srgbClr val="663300"/>
                </a:solidFill>
              </a:rPr>
              <a:t> </a:t>
            </a:r>
            <a:r>
              <a:rPr lang="en-US" sz="2400" dirty="0" err="1">
                <a:solidFill>
                  <a:srgbClr val="663300"/>
                </a:solidFill>
              </a:rPr>
              <a:t>tính</a:t>
            </a:r>
            <a:r>
              <a:rPr lang="en-US" sz="2400" dirty="0">
                <a:solidFill>
                  <a:srgbClr val="663300"/>
                </a:solidFill>
              </a:rPr>
              <a:t> </a:t>
            </a:r>
            <a:r>
              <a:rPr lang="en-US" sz="2400" dirty="0" err="1">
                <a:solidFill>
                  <a:srgbClr val="663300"/>
                </a:solidFill>
              </a:rPr>
              <a:t>khách</a:t>
            </a:r>
            <a:r>
              <a:rPr lang="en-US" sz="2400" dirty="0">
                <a:solidFill>
                  <a:srgbClr val="663300"/>
                </a:solidFill>
              </a:rPr>
              <a:t> </a:t>
            </a:r>
            <a:r>
              <a:rPr lang="en-US" sz="2400" dirty="0" err="1">
                <a:solidFill>
                  <a:srgbClr val="663300"/>
                </a:solidFill>
              </a:rPr>
              <a:t>quan</a:t>
            </a:r>
            <a:r>
              <a:rPr lang="en-US" sz="2400" dirty="0">
                <a:solidFill>
                  <a:srgbClr val="663300"/>
                </a:solidFill>
              </a:rPr>
              <a:t>, </a:t>
            </a:r>
            <a:r>
              <a:rPr lang="en-US" sz="2400" dirty="0" err="1">
                <a:solidFill>
                  <a:srgbClr val="663300"/>
                </a:solidFill>
              </a:rPr>
              <a:t>phô</a:t>
            </a:r>
            <a:r>
              <a:rPr lang="en-US" sz="2400" dirty="0">
                <a:solidFill>
                  <a:srgbClr val="663300"/>
                </a:solidFill>
              </a:rPr>
              <a:t>̉ </a:t>
            </a:r>
            <a:r>
              <a:rPr lang="en-US" sz="2400" dirty="0" err="1">
                <a:solidFill>
                  <a:srgbClr val="663300"/>
                </a:solidFill>
              </a:rPr>
              <a:t>biến</a:t>
            </a:r>
            <a:r>
              <a:rPr lang="en-US" sz="2400" dirty="0">
                <a:solidFill>
                  <a:srgbClr val="663300"/>
                </a:solidFill>
              </a:rPr>
              <a:t> </a:t>
            </a:r>
            <a:r>
              <a:rPr lang="en-US" sz="2400" dirty="0" err="1">
                <a:solidFill>
                  <a:srgbClr val="663300"/>
                </a:solidFill>
              </a:rPr>
              <a:t>va</a:t>
            </a:r>
            <a:r>
              <a:rPr lang="en-US" sz="2400" dirty="0">
                <a:solidFill>
                  <a:srgbClr val="663300"/>
                </a:solidFill>
              </a:rPr>
              <a:t>̀ </a:t>
            </a:r>
            <a:r>
              <a:rPr lang="en-US" sz="2400" dirty="0" err="1">
                <a:solidFill>
                  <a:srgbClr val="663300"/>
                </a:solidFill>
              </a:rPr>
              <a:t>đa</a:t>
            </a:r>
            <a:r>
              <a:rPr lang="en-US" sz="2400" dirty="0">
                <a:solidFill>
                  <a:srgbClr val="663300"/>
                </a:solidFill>
              </a:rPr>
              <a:t> </a:t>
            </a:r>
            <a:r>
              <a:rPr lang="en-US" sz="2400" dirty="0" err="1">
                <a:solidFill>
                  <a:srgbClr val="663300"/>
                </a:solidFill>
              </a:rPr>
              <a:t>dạng</a:t>
            </a:r>
            <a:r>
              <a:rPr lang="en-US" sz="2400" dirty="0">
                <a:solidFill>
                  <a:srgbClr val="663300"/>
                </a:solidFill>
              </a:rPr>
              <a:t>, </a:t>
            </a:r>
            <a:r>
              <a:rPr lang="en-US" sz="2400" dirty="0" err="1">
                <a:solidFill>
                  <a:srgbClr val="663300"/>
                </a:solidFill>
              </a:rPr>
              <a:t>phong</a:t>
            </a:r>
            <a:r>
              <a:rPr lang="en-US" sz="2400" dirty="0">
                <a:solidFill>
                  <a:srgbClr val="663300"/>
                </a:solidFill>
              </a:rPr>
              <a:t> </a:t>
            </a:r>
            <a:r>
              <a:rPr lang="en-US" sz="2400" dirty="0" err="1">
                <a:solidFill>
                  <a:srgbClr val="663300"/>
                </a:solidFill>
              </a:rPr>
              <a:t>phu</a:t>
            </a:r>
            <a:r>
              <a:rPr lang="en-US" sz="2400" dirty="0">
                <a:solidFill>
                  <a:srgbClr val="663300"/>
                </a:solidFill>
              </a:rPr>
              <a:t>́ </a:t>
            </a:r>
          </a:p>
        </p:txBody>
      </p:sp>
    </p:spTree>
    <p:extLst>
      <p:ext uri="{BB962C8B-B14F-4D97-AF65-F5344CB8AC3E}">
        <p14:creationId xmlns:p14="http://schemas.microsoft.com/office/powerpoint/2010/main" val="514784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8" name="Picture 2" descr="Sở Giáo Dục Và Đào Tạo Vĩnh Phú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4119362"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Picture55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11326" y="1066801"/>
            <a:ext cx="3825875" cy="536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it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98813" y="1590676"/>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Freeform 4"/>
          <p:cNvSpPr>
            <a:spLocks/>
          </p:cNvSpPr>
          <p:nvPr/>
        </p:nvSpPr>
        <p:spPr bwMode="gray">
          <a:xfrm>
            <a:off x="3203576" y="1600201"/>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6" name="Freeform 5"/>
          <p:cNvSpPr>
            <a:spLocks/>
          </p:cNvSpPr>
          <p:nvPr/>
        </p:nvSpPr>
        <p:spPr bwMode="gray">
          <a:xfrm>
            <a:off x="3206751" y="4637088"/>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7" name="Freeform 6"/>
          <p:cNvSpPr>
            <a:spLocks/>
          </p:cNvSpPr>
          <p:nvPr/>
        </p:nvSpPr>
        <p:spPr bwMode="gray">
          <a:xfrm>
            <a:off x="3998913" y="2274889"/>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8" name="Text Box 7"/>
          <p:cNvSpPr txBox="1">
            <a:spLocks noChangeArrowheads="1"/>
          </p:cNvSpPr>
          <p:nvPr/>
        </p:nvSpPr>
        <p:spPr bwMode="gray">
          <a:xfrm>
            <a:off x="3668713" y="20113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1</a:t>
            </a:r>
          </a:p>
        </p:txBody>
      </p:sp>
      <p:sp>
        <p:nvSpPr>
          <p:cNvPr id="9" name="Text Box 8"/>
          <p:cNvSpPr txBox="1">
            <a:spLocks noChangeArrowheads="1"/>
          </p:cNvSpPr>
          <p:nvPr/>
        </p:nvSpPr>
        <p:spPr bwMode="gray">
          <a:xfrm>
            <a:off x="3541713" y="49704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4</a:t>
            </a:r>
          </a:p>
        </p:txBody>
      </p:sp>
      <p:sp>
        <p:nvSpPr>
          <p:cNvPr id="10" name="Rectangle 24"/>
          <p:cNvSpPr>
            <a:spLocks noChangeArrowheads="1"/>
          </p:cNvSpPr>
          <p:nvPr/>
        </p:nvSpPr>
        <p:spPr bwMode="black">
          <a:xfrm>
            <a:off x="4689474" y="1616076"/>
            <a:ext cx="69691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ctr">
              <a:buFont typeface="Wingdings" panose="05000000000000000000" pitchFamily="2" charset="2"/>
              <a:buChar char="§"/>
              <a:defRPr/>
            </a:pPr>
            <a:r>
              <a:rPr lang="en-US" sz="2000" dirty="0" err="1">
                <a:solidFill>
                  <a:srgbClr val="996633"/>
                </a:solidFill>
                <a:latin typeface="+mj-lt"/>
              </a:rPr>
              <a:t>Khi</a:t>
            </a:r>
            <a:r>
              <a:rPr lang="en-US" sz="2000" dirty="0">
                <a:solidFill>
                  <a:srgbClr val="996633"/>
                </a:solidFill>
                <a:latin typeface="+mj-lt"/>
              </a:rPr>
              <a:t> </a:t>
            </a:r>
            <a:r>
              <a:rPr lang="en-US" sz="2000" b="1" dirty="0" err="1">
                <a:solidFill>
                  <a:srgbClr val="006600"/>
                </a:solidFill>
                <a:latin typeface="+mj-lt"/>
              </a:rPr>
              <a:t>nhận</a:t>
            </a:r>
            <a:r>
              <a:rPr lang="en-US" sz="2000" b="1" dirty="0">
                <a:solidFill>
                  <a:srgbClr val="006600"/>
                </a:solidFill>
                <a:latin typeface="+mj-lt"/>
              </a:rPr>
              <a:t> </a:t>
            </a:r>
            <a:r>
              <a:rPr lang="en-US" sz="2000" b="1" dirty="0" err="1">
                <a:solidFill>
                  <a:srgbClr val="006600"/>
                </a:solidFill>
                <a:latin typeface="+mj-lt"/>
              </a:rPr>
              <a:t>thức</a:t>
            </a:r>
            <a:r>
              <a:rPr lang="en-US" sz="2000" b="1" dirty="0">
                <a:solidFill>
                  <a:srgbClr val="006600"/>
                </a:solidFill>
                <a:latin typeface="+mj-lt"/>
              </a:rPr>
              <a:t> </a:t>
            </a:r>
            <a:r>
              <a:rPr lang="en-US" sz="2000" b="1" dirty="0" err="1">
                <a:solidFill>
                  <a:srgbClr val="006600"/>
                </a:solidFill>
                <a:latin typeface="+mj-lt"/>
              </a:rPr>
              <a:t>sự</a:t>
            </a:r>
            <a:r>
              <a:rPr lang="en-US" sz="2000" b="1" dirty="0">
                <a:solidFill>
                  <a:srgbClr val="006600"/>
                </a:solidFill>
                <a:latin typeface="+mj-lt"/>
              </a:rPr>
              <a:t> </a:t>
            </a:r>
            <a:r>
              <a:rPr lang="en-US" sz="2000" b="1" dirty="0" err="1">
                <a:solidFill>
                  <a:srgbClr val="006600"/>
                </a:solidFill>
                <a:latin typeface="+mj-lt"/>
              </a:rPr>
              <a:t>vật</a:t>
            </a:r>
            <a:r>
              <a:rPr lang="en-US" sz="2000" b="1" dirty="0">
                <a:solidFill>
                  <a:srgbClr val="006600"/>
                </a:solidFill>
                <a:latin typeface="+mj-lt"/>
              </a:rPr>
              <a:t> </a:t>
            </a:r>
            <a:r>
              <a:rPr lang="en-US" sz="2000" dirty="0" err="1">
                <a:solidFill>
                  <a:srgbClr val="996633"/>
                </a:solidFill>
                <a:latin typeface="+mj-lt"/>
              </a:rPr>
              <a:t>phải</a:t>
            </a:r>
            <a:r>
              <a:rPr lang="en-US" sz="2000" dirty="0">
                <a:solidFill>
                  <a:srgbClr val="996633"/>
                </a:solidFill>
                <a:latin typeface="+mj-lt"/>
              </a:rPr>
              <a:t> </a:t>
            </a:r>
            <a:r>
              <a:rPr lang="en-US" sz="2000" dirty="0" err="1">
                <a:solidFill>
                  <a:srgbClr val="996633"/>
                </a:solidFill>
                <a:latin typeface="+mj-lt"/>
              </a:rPr>
              <a:t>nhận</a:t>
            </a:r>
            <a:r>
              <a:rPr lang="en-US" sz="2000" dirty="0">
                <a:solidFill>
                  <a:srgbClr val="996633"/>
                </a:solidFill>
                <a:latin typeface="+mj-lt"/>
              </a:rPr>
              <a:t> </a:t>
            </a:r>
            <a:r>
              <a:rPr lang="en-US" sz="2000" dirty="0" err="1">
                <a:solidFill>
                  <a:srgbClr val="996633"/>
                </a:solidFill>
                <a:latin typeface="+mj-lt"/>
              </a:rPr>
              <a:t>thức</a:t>
            </a:r>
            <a:r>
              <a:rPr lang="en-US" sz="2000" dirty="0">
                <a:solidFill>
                  <a:srgbClr val="996633"/>
                </a:solidFill>
                <a:latin typeface="+mj-lt"/>
              </a:rPr>
              <a:t> </a:t>
            </a:r>
            <a:r>
              <a:rPr lang="en-US" sz="2000" dirty="0" err="1">
                <a:solidFill>
                  <a:srgbClr val="996633"/>
                </a:solidFill>
                <a:latin typeface="+mj-lt"/>
              </a:rPr>
              <a:t>nó</a:t>
            </a:r>
            <a:r>
              <a:rPr lang="en-US" sz="2000" dirty="0">
                <a:solidFill>
                  <a:srgbClr val="996633"/>
                </a:solidFill>
                <a:latin typeface="+mj-lt"/>
              </a:rPr>
              <a:t> </a:t>
            </a:r>
            <a:r>
              <a:rPr lang="en-US" sz="2000" dirty="0" err="1">
                <a:solidFill>
                  <a:srgbClr val="996633"/>
                </a:solidFill>
                <a:latin typeface="+mj-lt"/>
              </a:rPr>
              <a:t>trong</a:t>
            </a:r>
            <a:r>
              <a:rPr lang="en-US" sz="2000" dirty="0">
                <a:solidFill>
                  <a:srgbClr val="996633"/>
                </a:solidFill>
                <a:latin typeface="+mj-lt"/>
              </a:rPr>
              <a:t> </a:t>
            </a:r>
            <a:r>
              <a:rPr lang="en-US" sz="2000" dirty="0" err="1">
                <a:solidFill>
                  <a:srgbClr val="996633"/>
                </a:solidFill>
                <a:latin typeface="+mj-lt"/>
              </a:rPr>
              <a:t>sự</a:t>
            </a:r>
            <a:r>
              <a:rPr lang="en-US" sz="2000" dirty="0">
                <a:solidFill>
                  <a:srgbClr val="996633"/>
                </a:solidFill>
                <a:latin typeface="+mj-lt"/>
              </a:rPr>
              <a:t> </a:t>
            </a:r>
            <a:r>
              <a:rPr lang="en-US" sz="2000" b="1" dirty="0" err="1">
                <a:solidFill>
                  <a:srgbClr val="CC0066"/>
                </a:solidFill>
                <a:latin typeface="+mj-lt"/>
              </a:rPr>
              <a:t>vận</a:t>
            </a:r>
            <a:r>
              <a:rPr lang="en-US" sz="2000" b="1" dirty="0">
                <a:solidFill>
                  <a:srgbClr val="CC0066"/>
                </a:solidFill>
                <a:latin typeface="+mj-lt"/>
              </a:rPr>
              <a:t> </a:t>
            </a:r>
            <a:r>
              <a:rPr lang="en-US" sz="2000" b="1" dirty="0" err="1">
                <a:solidFill>
                  <a:srgbClr val="CC0066"/>
                </a:solidFill>
                <a:latin typeface="+mj-lt"/>
              </a:rPr>
              <a:t>động</a:t>
            </a:r>
            <a:r>
              <a:rPr lang="en-US" sz="2000" b="1" dirty="0">
                <a:solidFill>
                  <a:srgbClr val="CC0066"/>
                </a:solidFill>
                <a:latin typeface="+mj-lt"/>
              </a:rPr>
              <a:t>, </a:t>
            </a:r>
            <a:r>
              <a:rPr lang="en-US" sz="2000" b="1" dirty="0" err="1">
                <a:solidFill>
                  <a:srgbClr val="CC0066"/>
                </a:solidFill>
                <a:latin typeface="+mj-lt"/>
              </a:rPr>
              <a:t>phát</a:t>
            </a:r>
            <a:r>
              <a:rPr lang="en-US" sz="2000" b="1" dirty="0">
                <a:solidFill>
                  <a:srgbClr val="CC0066"/>
                </a:solidFill>
                <a:latin typeface="+mj-lt"/>
              </a:rPr>
              <a:t> </a:t>
            </a:r>
            <a:r>
              <a:rPr lang="en-US" sz="2000" b="1" dirty="0" err="1">
                <a:solidFill>
                  <a:srgbClr val="CC0066"/>
                </a:solidFill>
                <a:latin typeface="+mj-lt"/>
              </a:rPr>
              <a:t>triển</a:t>
            </a:r>
            <a:r>
              <a:rPr lang="en-US" sz="2000" dirty="0">
                <a:solidFill>
                  <a:srgbClr val="996633"/>
                </a:solidFill>
                <a:latin typeface="+mj-lt"/>
              </a:rPr>
              <a:t>.</a:t>
            </a:r>
            <a:r>
              <a:rPr lang="en-US" sz="2000" b="1" dirty="0">
                <a:solidFill>
                  <a:srgbClr val="996633"/>
                </a:solidFill>
                <a:latin typeface="+mj-lt"/>
              </a:rPr>
              <a:t> </a:t>
            </a:r>
          </a:p>
        </p:txBody>
      </p:sp>
      <p:sp>
        <p:nvSpPr>
          <p:cNvPr id="11" name="Rectangle 25"/>
          <p:cNvSpPr>
            <a:spLocks noChangeArrowheads="1"/>
          </p:cNvSpPr>
          <p:nvPr/>
        </p:nvSpPr>
        <p:spPr bwMode="black">
          <a:xfrm>
            <a:off x="5448121" y="2874963"/>
            <a:ext cx="6061074"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
            </a:pPr>
            <a:r>
              <a:rPr lang="en-US" sz="2000" dirty="0" err="1">
                <a:solidFill>
                  <a:srgbClr val="D60093"/>
                </a:solidFill>
                <a:latin typeface="+mj-lt"/>
              </a:rPr>
              <a:t>Phải</a:t>
            </a:r>
            <a:r>
              <a:rPr lang="en-US" sz="2000" dirty="0">
                <a:solidFill>
                  <a:srgbClr val="D60093"/>
                </a:solidFill>
                <a:latin typeface="+mj-lt"/>
              </a:rPr>
              <a:t> </a:t>
            </a:r>
            <a:r>
              <a:rPr lang="en-US" sz="2000" b="1" dirty="0" err="1">
                <a:solidFill>
                  <a:srgbClr val="6600CC"/>
                </a:solidFill>
                <a:latin typeface="+mj-lt"/>
              </a:rPr>
              <a:t>chống</a:t>
            </a:r>
            <a:r>
              <a:rPr lang="en-US" sz="2000" b="1" dirty="0">
                <a:solidFill>
                  <a:srgbClr val="6600CC"/>
                </a:solidFill>
                <a:latin typeface="+mj-lt"/>
              </a:rPr>
              <a:t> </a:t>
            </a:r>
            <a:r>
              <a:rPr lang="en-US" sz="2000" b="1" dirty="0" err="1">
                <a:solidFill>
                  <a:srgbClr val="6600CC"/>
                </a:solidFill>
                <a:latin typeface="+mj-lt"/>
              </a:rPr>
              <a:t>lại</a:t>
            </a:r>
            <a:r>
              <a:rPr lang="en-US" sz="2000" dirty="0">
                <a:solidFill>
                  <a:srgbClr val="D60093"/>
                </a:solidFill>
                <a:latin typeface="+mj-lt"/>
              </a:rPr>
              <a:t> </a:t>
            </a:r>
            <a:r>
              <a:rPr lang="en-US" sz="2000" dirty="0" err="1">
                <a:solidFill>
                  <a:srgbClr val="D60093"/>
                </a:solidFill>
                <a:latin typeface="+mj-lt"/>
              </a:rPr>
              <a:t>quan</a:t>
            </a:r>
            <a:r>
              <a:rPr lang="en-US" sz="2000" dirty="0">
                <a:solidFill>
                  <a:srgbClr val="D60093"/>
                </a:solidFill>
                <a:latin typeface="+mj-lt"/>
              </a:rPr>
              <a:t> </a:t>
            </a:r>
            <a:r>
              <a:rPr lang="en-US" sz="2000" dirty="0" err="1">
                <a:solidFill>
                  <a:srgbClr val="D60093"/>
                </a:solidFill>
                <a:latin typeface="+mj-lt"/>
              </a:rPr>
              <a:t>điểm</a:t>
            </a:r>
            <a:r>
              <a:rPr lang="en-US" sz="2000" dirty="0">
                <a:solidFill>
                  <a:srgbClr val="D60093"/>
                </a:solidFill>
                <a:latin typeface="+mj-lt"/>
              </a:rPr>
              <a:t> </a:t>
            </a:r>
            <a:r>
              <a:rPr lang="en-US" sz="2000" b="1" dirty="0" err="1">
                <a:solidFill>
                  <a:srgbClr val="6600CC"/>
                </a:solidFill>
                <a:latin typeface="+mj-lt"/>
              </a:rPr>
              <a:t>bảo</a:t>
            </a:r>
            <a:r>
              <a:rPr lang="en-US" sz="2000" b="1" dirty="0">
                <a:solidFill>
                  <a:srgbClr val="6600CC"/>
                </a:solidFill>
                <a:latin typeface="+mj-lt"/>
              </a:rPr>
              <a:t> </a:t>
            </a:r>
            <a:r>
              <a:rPr lang="en-US" sz="2000" b="1" dirty="0" err="1">
                <a:solidFill>
                  <a:srgbClr val="6600CC"/>
                </a:solidFill>
                <a:latin typeface="+mj-lt"/>
              </a:rPr>
              <a:t>thủ</a:t>
            </a:r>
            <a:r>
              <a:rPr lang="en-US" sz="2000" b="1" dirty="0">
                <a:solidFill>
                  <a:srgbClr val="6600CC"/>
                </a:solidFill>
                <a:latin typeface="+mj-lt"/>
              </a:rPr>
              <a:t>, </a:t>
            </a:r>
            <a:r>
              <a:rPr lang="en-US" sz="2000" b="1" dirty="0" err="1">
                <a:solidFill>
                  <a:srgbClr val="6600CC"/>
                </a:solidFill>
                <a:latin typeface="+mj-lt"/>
              </a:rPr>
              <a:t>trì</a:t>
            </a:r>
            <a:r>
              <a:rPr lang="en-US" sz="2000" b="1" dirty="0">
                <a:solidFill>
                  <a:srgbClr val="6600CC"/>
                </a:solidFill>
                <a:latin typeface="+mj-lt"/>
              </a:rPr>
              <a:t> </a:t>
            </a:r>
            <a:r>
              <a:rPr lang="en-US" sz="2000" b="1" dirty="0" err="1">
                <a:solidFill>
                  <a:srgbClr val="6600CC"/>
                </a:solidFill>
                <a:latin typeface="+mj-lt"/>
              </a:rPr>
              <a:t>trệ</a:t>
            </a:r>
            <a:r>
              <a:rPr lang="en-US" sz="2000" b="1" dirty="0">
                <a:solidFill>
                  <a:srgbClr val="6600CC"/>
                </a:solidFill>
                <a:latin typeface="+mj-lt"/>
              </a:rPr>
              <a:t> </a:t>
            </a:r>
            <a:r>
              <a:rPr lang="en-US" sz="2000" b="1" dirty="0" err="1">
                <a:solidFill>
                  <a:srgbClr val="6600CC"/>
                </a:solidFill>
                <a:latin typeface="+mj-lt"/>
              </a:rPr>
              <a:t>định</a:t>
            </a:r>
            <a:r>
              <a:rPr lang="en-US" sz="2000" b="1" dirty="0">
                <a:solidFill>
                  <a:srgbClr val="6600CC"/>
                </a:solidFill>
                <a:latin typeface="+mj-lt"/>
              </a:rPr>
              <a:t> </a:t>
            </a:r>
            <a:r>
              <a:rPr lang="en-US" sz="2000" b="1" dirty="0" err="1">
                <a:solidFill>
                  <a:srgbClr val="6600CC"/>
                </a:solidFill>
                <a:latin typeface="+mj-lt"/>
              </a:rPr>
              <a:t>kiến</a:t>
            </a:r>
            <a:r>
              <a:rPr lang="en-US" sz="2000" b="1" dirty="0">
                <a:solidFill>
                  <a:srgbClr val="6600CC"/>
                </a:solidFill>
                <a:latin typeface="+mj-lt"/>
              </a:rPr>
              <a:t>,</a:t>
            </a:r>
            <a:r>
              <a:rPr lang="en-US" sz="2000" dirty="0">
                <a:solidFill>
                  <a:srgbClr val="D60093"/>
                </a:solidFill>
                <a:latin typeface="+mj-lt"/>
              </a:rPr>
              <a:t> </a:t>
            </a:r>
            <a:r>
              <a:rPr lang="en-US" sz="2000" dirty="0" err="1">
                <a:solidFill>
                  <a:srgbClr val="D60093"/>
                </a:solidFill>
                <a:latin typeface="+mj-lt"/>
              </a:rPr>
              <a:t>đối</a:t>
            </a:r>
            <a:r>
              <a:rPr lang="en-US" sz="2000" dirty="0">
                <a:solidFill>
                  <a:srgbClr val="D60093"/>
                </a:solidFill>
                <a:latin typeface="+mj-lt"/>
              </a:rPr>
              <a:t> </a:t>
            </a:r>
            <a:r>
              <a:rPr lang="en-US" sz="2000" dirty="0" err="1">
                <a:solidFill>
                  <a:srgbClr val="D60093"/>
                </a:solidFill>
                <a:latin typeface="+mj-lt"/>
              </a:rPr>
              <a:t>lập</a:t>
            </a:r>
            <a:r>
              <a:rPr lang="en-US" sz="2000" dirty="0">
                <a:solidFill>
                  <a:srgbClr val="D60093"/>
                </a:solidFill>
                <a:latin typeface="+mj-lt"/>
              </a:rPr>
              <a:t> </a:t>
            </a:r>
            <a:r>
              <a:rPr lang="en-US" sz="2000" dirty="0" err="1">
                <a:solidFill>
                  <a:srgbClr val="D60093"/>
                </a:solidFill>
                <a:latin typeface="+mj-lt"/>
              </a:rPr>
              <a:t>với</a:t>
            </a:r>
            <a:r>
              <a:rPr lang="en-US" sz="2000" dirty="0">
                <a:solidFill>
                  <a:srgbClr val="D60093"/>
                </a:solidFill>
                <a:latin typeface="+mj-lt"/>
              </a:rPr>
              <a:t> </a:t>
            </a:r>
            <a:r>
              <a:rPr lang="en-US" sz="2000" dirty="0" err="1">
                <a:solidFill>
                  <a:srgbClr val="D60093"/>
                </a:solidFill>
                <a:latin typeface="+mj-lt"/>
              </a:rPr>
              <a:t>sự</a:t>
            </a:r>
            <a:r>
              <a:rPr lang="en-US" sz="2000" dirty="0">
                <a:solidFill>
                  <a:srgbClr val="D60093"/>
                </a:solidFill>
                <a:latin typeface="+mj-lt"/>
              </a:rPr>
              <a:t> </a:t>
            </a:r>
            <a:r>
              <a:rPr lang="en-US" sz="2000" dirty="0" err="1">
                <a:solidFill>
                  <a:srgbClr val="D60093"/>
                </a:solidFill>
                <a:latin typeface="+mj-lt"/>
              </a:rPr>
              <a:t>phát</a:t>
            </a:r>
            <a:r>
              <a:rPr lang="en-US" sz="2000" dirty="0">
                <a:solidFill>
                  <a:srgbClr val="D60093"/>
                </a:solidFill>
                <a:latin typeface="+mj-lt"/>
              </a:rPr>
              <a:t> </a:t>
            </a:r>
            <a:r>
              <a:rPr lang="en-US" sz="2000" dirty="0" err="1">
                <a:solidFill>
                  <a:srgbClr val="D60093"/>
                </a:solidFill>
                <a:latin typeface="+mj-lt"/>
              </a:rPr>
              <a:t>triển</a:t>
            </a:r>
            <a:r>
              <a:rPr lang="en-US" sz="2000" dirty="0">
                <a:solidFill>
                  <a:srgbClr val="D60093"/>
                </a:solidFill>
                <a:latin typeface="+mj-lt"/>
              </a:rPr>
              <a:t>. </a:t>
            </a:r>
            <a:endParaRPr lang="en-US" sz="2000" b="1" dirty="0">
              <a:solidFill>
                <a:srgbClr val="D60093"/>
              </a:solidFill>
              <a:latin typeface="+mj-lt"/>
            </a:endParaRPr>
          </a:p>
        </p:txBody>
      </p:sp>
      <p:sp>
        <p:nvSpPr>
          <p:cNvPr id="12" name="Rectangle 26"/>
          <p:cNvSpPr>
            <a:spLocks noChangeArrowheads="1"/>
          </p:cNvSpPr>
          <p:nvPr/>
        </p:nvSpPr>
        <p:spPr bwMode="black">
          <a:xfrm>
            <a:off x="5420400" y="4028025"/>
            <a:ext cx="6314399"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pPr>
            <a:r>
              <a:rPr lang="vi-VN" sz="2000" b="1" dirty="0">
                <a:solidFill>
                  <a:srgbClr val="FF0000"/>
                </a:solidFill>
                <a:latin typeface="+mn-lt"/>
              </a:rPr>
              <a:t>Nhận thức sự vật </a:t>
            </a:r>
            <a:r>
              <a:rPr lang="vi-VN" sz="2000" dirty="0">
                <a:solidFill>
                  <a:srgbClr val="3333CC"/>
                </a:solidFill>
                <a:latin typeface="+mn-lt"/>
              </a:rPr>
              <a:t>phải </a:t>
            </a:r>
            <a:r>
              <a:rPr lang="vi-VN" sz="2000" b="1" dirty="0">
                <a:solidFill>
                  <a:srgbClr val="FF0000"/>
                </a:solidFill>
                <a:latin typeface="+mn-lt"/>
              </a:rPr>
              <a:t>thấy được khuynh hướng phát triển</a:t>
            </a:r>
            <a:r>
              <a:rPr lang="vi-VN" sz="2000" dirty="0">
                <a:solidFill>
                  <a:srgbClr val="3333CC"/>
                </a:solidFill>
                <a:latin typeface="+mn-lt"/>
              </a:rPr>
              <a:t> của nó,</a:t>
            </a:r>
            <a:r>
              <a:rPr lang="en-US" sz="2000" dirty="0">
                <a:solidFill>
                  <a:srgbClr val="3333CC"/>
                </a:solidFill>
                <a:latin typeface="+mn-lt"/>
              </a:rPr>
              <a:t> </a:t>
            </a:r>
            <a:r>
              <a:rPr lang="vi-VN" sz="2000" dirty="0">
                <a:solidFill>
                  <a:srgbClr val="3333CC"/>
                </a:solidFill>
                <a:latin typeface="+mn-lt"/>
              </a:rPr>
              <a:t>để có những phương án dự phòng chủ động trong hoạt động tránh</a:t>
            </a:r>
            <a:r>
              <a:rPr lang="en-US" sz="2000" dirty="0">
                <a:solidFill>
                  <a:srgbClr val="3333CC"/>
                </a:solidFill>
                <a:latin typeface="+mn-lt"/>
              </a:rPr>
              <a:t> </a:t>
            </a:r>
            <a:r>
              <a:rPr lang="vi-VN" sz="2000" dirty="0">
                <a:solidFill>
                  <a:srgbClr val="3333CC"/>
                </a:solidFill>
                <a:latin typeface="+mn-lt"/>
              </a:rPr>
              <a:t>bớt được vấp váp, rủi ro</a:t>
            </a:r>
            <a:r>
              <a:rPr lang="en-US" sz="2000" dirty="0">
                <a:solidFill>
                  <a:srgbClr val="3333CC"/>
                </a:solidFill>
                <a:latin typeface="+mn-lt"/>
              </a:rPr>
              <a:t>.</a:t>
            </a:r>
            <a:endParaRPr lang="en-US" sz="2000" b="1" dirty="0">
              <a:solidFill>
                <a:srgbClr val="3333CC"/>
              </a:solidFill>
              <a:latin typeface="+mn-lt"/>
            </a:endParaRPr>
          </a:p>
        </p:txBody>
      </p:sp>
      <p:sp>
        <p:nvSpPr>
          <p:cNvPr id="13" name="Line 27"/>
          <p:cNvSpPr>
            <a:spLocks noChangeShapeType="1"/>
          </p:cNvSpPr>
          <p:nvPr/>
        </p:nvSpPr>
        <p:spPr bwMode="black">
          <a:xfrm>
            <a:off x="4953000" y="2305050"/>
            <a:ext cx="5380038" cy="3175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4" name="Line 28"/>
          <p:cNvSpPr>
            <a:spLocks noChangeShapeType="1"/>
          </p:cNvSpPr>
          <p:nvPr/>
        </p:nvSpPr>
        <p:spPr bwMode="black">
          <a:xfrm flipV="1">
            <a:off x="5472113" y="3776167"/>
            <a:ext cx="4795838" cy="2540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5" name="Freeform 29"/>
          <p:cNvSpPr>
            <a:spLocks/>
          </p:cNvSpPr>
          <p:nvPr/>
        </p:nvSpPr>
        <p:spPr bwMode="gray">
          <a:xfrm>
            <a:off x="4002089" y="3841751"/>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6" name="Text Box 30"/>
          <p:cNvSpPr txBox="1">
            <a:spLocks noChangeArrowheads="1"/>
          </p:cNvSpPr>
          <p:nvPr/>
        </p:nvSpPr>
        <p:spPr bwMode="gray">
          <a:xfrm>
            <a:off x="4491038" y="2827339"/>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2</a:t>
            </a:r>
          </a:p>
        </p:txBody>
      </p:sp>
      <p:sp>
        <p:nvSpPr>
          <p:cNvPr id="17" name="Text Box 31"/>
          <p:cNvSpPr txBox="1">
            <a:spLocks noChangeArrowheads="1"/>
          </p:cNvSpPr>
          <p:nvPr/>
        </p:nvSpPr>
        <p:spPr bwMode="gray">
          <a:xfrm>
            <a:off x="4427538" y="4105276"/>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3</a:t>
            </a:r>
          </a:p>
        </p:txBody>
      </p:sp>
      <p:sp>
        <p:nvSpPr>
          <p:cNvPr id="18" name="Line 32"/>
          <p:cNvSpPr>
            <a:spLocks noChangeShapeType="1"/>
          </p:cNvSpPr>
          <p:nvPr/>
        </p:nvSpPr>
        <p:spPr bwMode="black">
          <a:xfrm>
            <a:off x="4921250" y="5437188"/>
            <a:ext cx="541178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 name="Rectangle 33"/>
          <p:cNvSpPr>
            <a:spLocks noChangeArrowheads="1"/>
          </p:cNvSpPr>
          <p:nvPr/>
        </p:nvSpPr>
        <p:spPr bwMode="black">
          <a:xfrm>
            <a:off x="4814887" y="5532438"/>
            <a:ext cx="684371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vi-VN" sz="2000" b="1" dirty="0">
                <a:solidFill>
                  <a:srgbClr val="3333FF"/>
                </a:solidFill>
                <a:latin typeface="+mn-lt"/>
              </a:rPr>
              <a:t>Phát triển là khó khăn, phức tạp</a:t>
            </a:r>
            <a:r>
              <a:rPr lang="en-US" sz="2000" b="1" dirty="0">
                <a:solidFill>
                  <a:srgbClr val="3333FF"/>
                </a:solidFill>
                <a:latin typeface="+mn-lt"/>
              </a:rPr>
              <a:t> </a:t>
            </a:r>
            <a:r>
              <a:rPr lang="en-US" sz="2000" dirty="0">
                <a:solidFill>
                  <a:srgbClr val="C00000"/>
                </a:solidFill>
                <a:latin typeface="+mn-lt"/>
                <a:cs typeface="Times New Roman" panose="02020603050405020304" pitchFamily="18" charset="0"/>
              </a:rPr>
              <a:t>→</a:t>
            </a:r>
            <a:r>
              <a:rPr lang="vi-VN" sz="2000" dirty="0">
                <a:solidFill>
                  <a:srgbClr val="C00000"/>
                </a:solidFill>
                <a:latin typeface="+mn-lt"/>
              </a:rPr>
              <a:t> khi gặp khó khăn, thất bại tạm thời phải </a:t>
            </a:r>
            <a:r>
              <a:rPr lang="vi-VN" sz="2000" b="1" dirty="0">
                <a:solidFill>
                  <a:srgbClr val="3333FF"/>
                </a:solidFill>
                <a:latin typeface="+mn-lt"/>
              </a:rPr>
              <a:t>bình</a:t>
            </a:r>
            <a:r>
              <a:rPr lang="en-US" sz="2000" b="1" dirty="0">
                <a:solidFill>
                  <a:srgbClr val="3333FF"/>
                </a:solidFill>
                <a:latin typeface="+mn-lt"/>
              </a:rPr>
              <a:t> </a:t>
            </a:r>
            <a:r>
              <a:rPr lang="vi-VN" sz="2000" b="1" dirty="0">
                <a:solidFill>
                  <a:srgbClr val="3333FF"/>
                </a:solidFill>
                <a:latin typeface="+mn-lt"/>
              </a:rPr>
              <a:t>tĩnh tin tưởng vào tương lai</a:t>
            </a:r>
            <a:r>
              <a:rPr lang="en-US" sz="2000" b="1" dirty="0">
                <a:solidFill>
                  <a:srgbClr val="3333FF"/>
                </a:solidFill>
                <a:latin typeface="+mn-lt"/>
              </a:rPr>
              <a:t>.</a:t>
            </a:r>
            <a:endParaRPr lang="en-US" sz="2000" b="1" dirty="0">
              <a:solidFill>
                <a:srgbClr val="3333FF"/>
              </a:solidFill>
              <a:latin typeface="+mj-lt"/>
            </a:endParaRPr>
          </a:p>
        </p:txBody>
      </p:sp>
      <p:grpSp>
        <p:nvGrpSpPr>
          <p:cNvPr id="20" name="Group 34"/>
          <p:cNvGrpSpPr>
            <a:grpSpLocks/>
          </p:cNvGrpSpPr>
          <p:nvPr/>
        </p:nvGrpSpPr>
        <p:grpSpPr bwMode="auto">
          <a:xfrm rot="19378231" flipV="1">
            <a:off x="3659189" y="4895850"/>
            <a:ext cx="2066925" cy="412750"/>
            <a:chOff x="1565" y="2568"/>
            <a:chExt cx="1118" cy="279"/>
          </a:xfrm>
        </p:grpSpPr>
        <p:sp>
          <p:nvSpPr>
            <p:cNvPr id="21" name="AutoShape 35"/>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2" name="AutoShape 36"/>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3" name="AutoShape 37"/>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4" name="AutoShape 38"/>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grpSp>
      <p:pic>
        <p:nvPicPr>
          <p:cNvPr id="25" name="Picture 4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38389" y="3021013"/>
            <a:ext cx="1743075" cy="170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Rectangle 25"/>
          <p:cNvSpPr/>
          <p:nvPr/>
        </p:nvSpPr>
        <p:spPr>
          <a:xfrm>
            <a:off x="3949700" y="109538"/>
            <a:ext cx="4452938" cy="461962"/>
          </a:xfrm>
          <a:prstGeom prst="rect">
            <a:avLst/>
          </a:prstGeom>
        </p:spPr>
        <p:txBody>
          <a:bodyPr wrap="none">
            <a:spAutoFit/>
          </a:bodyPr>
          <a:lstStyle/>
          <a:p>
            <a:pPr marL="342900" indent="-342900" algn="ctr">
              <a:buFont typeface="Wingdings" panose="05000000000000000000" pitchFamily="2" charset="2"/>
              <a:buChar char="v"/>
              <a:defRPr/>
            </a:pPr>
            <a:r>
              <a:rPr kumimoji="1" lang="en-US" sz="2400" b="1" kern="0" dirty="0">
                <a:solidFill>
                  <a:srgbClr val="660066"/>
                </a:solidFill>
                <a:latin typeface="Arial" pitchFamily="34" charset="0"/>
                <a:ea typeface="SimSun"/>
              </a:rPr>
              <a:t>Ý </a:t>
            </a:r>
            <a:r>
              <a:rPr kumimoji="1" lang="en-US" sz="2400" b="1" u="sng" kern="0" dirty="0" err="1">
                <a:solidFill>
                  <a:srgbClr val="660066"/>
                </a:solidFill>
                <a:latin typeface="Arial" pitchFamily="34" charset="0"/>
                <a:ea typeface="SimSun"/>
              </a:rPr>
              <a:t>nghĩa</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phương</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pháp</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luậ</a:t>
            </a:r>
            <a:r>
              <a:rPr kumimoji="1" lang="en-US" sz="2400" b="1" kern="0" dirty="0" err="1">
                <a:solidFill>
                  <a:srgbClr val="660066"/>
                </a:solidFill>
                <a:latin typeface="Arial" pitchFamily="34" charset="0"/>
                <a:ea typeface="SimSun"/>
              </a:rPr>
              <a:t>n</a:t>
            </a:r>
            <a:endParaRPr lang="en-US" sz="2400" kern="0" dirty="0">
              <a:solidFill>
                <a:srgbClr val="660066"/>
              </a:solidFill>
            </a:endParaRPr>
          </a:p>
        </p:txBody>
      </p:sp>
      <p:sp>
        <p:nvSpPr>
          <p:cNvPr id="27" name="Rectangle 3"/>
          <p:cNvSpPr>
            <a:spLocks noChangeArrowheads="1"/>
          </p:cNvSpPr>
          <p:nvPr/>
        </p:nvSpPr>
        <p:spPr bwMode="auto">
          <a:xfrm>
            <a:off x="1981200" y="736601"/>
            <a:ext cx="9677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400" dirty="0" err="1">
                <a:latin typeface="+mj-lt"/>
                <a:ea typeface="SimSun" panose="02010600030101010101" pitchFamily="2" charset="-122"/>
              </a:rPr>
              <a:t>Nguyên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lý</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triển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đòi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hỏi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trong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nhận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thức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và</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hoạt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động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thực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tiễn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cần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phải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có</a:t>
            </a:r>
            <a:r>
              <a:rPr kumimoji="1" lang="en-US" altLang="en-US" sz="2400" dirty="0">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quan</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điểm</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phát</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triển</a:t>
            </a:r>
            <a:endParaRPr kumimoji="1" lang="en-US" altLang="en-US" sz="2400" b="1" dirty="0">
              <a:solidFill>
                <a:srgbClr val="FF0066"/>
              </a:solidFill>
              <a:latin typeface="+mj-lt"/>
              <a:ea typeface="SimSun" panose="02010600030101010101" pitchFamily="2" charset="-122"/>
            </a:endParaRPr>
          </a:p>
        </p:txBody>
      </p:sp>
    </p:spTree>
    <p:extLst>
      <p:ext uri="{BB962C8B-B14F-4D97-AF65-F5344CB8AC3E}">
        <p14:creationId xmlns:p14="http://schemas.microsoft.com/office/powerpoint/2010/main" val="3380589229"/>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2" descr="Fastest Powerpoint Background Image R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068568"/>
            <a:ext cx="12192000" cy="2789433"/>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630148" y="4616522"/>
            <a:ext cx="4315147" cy="161646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buClr>
                <a:srgbClr val="000000"/>
              </a:buClr>
              <a:buFont typeface="Arial"/>
              <a:buNone/>
            </a:pPr>
            <a:endParaRPr lang="en-US" sz="1867" kern="0">
              <a:solidFill>
                <a:srgbClr val="FFFFFF"/>
              </a:solidFill>
              <a:sym typeface="Arial"/>
            </a:endParaRPr>
          </a:p>
        </p:txBody>
      </p:sp>
      <p:sp>
        <p:nvSpPr>
          <p:cNvPr id="4" name="Cloud Callout 3"/>
          <p:cNvSpPr/>
          <p:nvPr/>
        </p:nvSpPr>
        <p:spPr>
          <a:xfrm>
            <a:off x="3124200" y="995065"/>
            <a:ext cx="3810000" cy="838200"/>
          </a:xfrm>
          <a:prstGeom prst="cloudCallou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a:solidFill>
                  <a:schemeClr val="bg1"/>
                </a:solidFill>
              </a:rPr>
              <a:t>Phạm</a:t>
            </a:r>
            <a:r>
              <a:rPr lang="en-US" sz="2400" b="1" dirty="0">
                <a:solidFill>
                  <a:schemeClr val="bg1"/>
                </a:solidFill>
              </a:rPr>
              <a:t> </a:t>
            </a:r>
            <a:r>
              <a:rPr lang="en-US" sz="2400" b="1" dirty="0" err="1">
                <a:solidFill>
                  <a:schemeClr val="bg1"/>
                </a:solidFill>
              </a:rPr>
              <a:t>trù</a:t>
            </a:r>
            <a:r>
              <a:rPr lang="en-US" sz="2400" b="1" dirty="0">
                <a:solidFill>
                  <a:schemeClr val="bg1"/>
                </a:solidFill>
              </a:rPr>
              <a:t> </a:t>
            </a:r>
            <a:r>
              <a:rPr lang="en-US" sz="2400" b="1" dirty="0" err="1">
                <a:solidFill>
                  <a:schemeClr val="bg1"/>
                </a:solidFill>
              </a:rPr>
              <a:t>là</a:t>
            </a:r>
            <a:r>
              <a:rPr lang="en-US" sz="2400" b="1" dirty="0">
                <a:solidFill>
                  <a:schemeClr val="bg1"/>
                </a:solidFill>
              </a:rPr>
              <a:t> </a:t>
            </a:r>
            <a:r>
              <a:rPr lang="en-US" sz="2400" b="1" dirty="0" err="1">
                <a:solidFill>
                  <a:schemeClr val="bg1"/>
                </a:solidFill>
              </a:rPr>
              <a:t>gì</a:t>
            </a:r>
            <a:r>
              <a:rPr lang="en-US" sz="2400" b="1" dirty="0">
                <a:solidFill>
                  <a:schemeClr val="bg1"/>
                </a:solidFill>
              </a:rPr>
              <a:t>?</a:t>
            </a:r>
          </a:p>
        </p:txBody>
      </p:sp>
      <p:sp>
        <p:nvSpPr>
          <p:cNvPr id="5" name="Horizontal Scroll 4"/>
          <p:cNvSpPr/>
          <p:nvPr/>
        </p:nvSpPr>
        <p:spPr bwMode="auto">
          <a:xfrm>
            <a:off x="1143000" y="1882668"/>
            <a:ext cx="10363200" cy="1657974"/>
          </a:xfrm>
          <a:prstGeom prst="horizontalScroll">
            <a:avLst/>
          </a:prstGeom>
          <a:ln>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algn="ctr">
              <a:defRPr/>
            </a:pPr>
            <a:r>
              <a:rPr lang="en-US" sz="2400" b="1" u="sng" dirty="0" err="1">
                <a:solidFill>
                  <a:srgbClr val="FF0000"/>
                </a:solidFill>
                <a:latin typeface="+mj-lt"/>
              </a:rPr>
              <a:t>Phạm</a:t>
            </a:r>
            <a:r>
              <a:rPr lang="en-US" sz="2400" b="1" u="sng" dirty="0">
                <a:solidFill>
                  <a:srgbClr val="FF0000"/>
                </a:solidFill>
                <a:latin typeface="+mj-lt"/>
              </a:rPr>
              <a:t> </a:t>
            </a:r>
            <a:r>
              <a:rPr lang="en-US" sz="2400" b="1" u="sng" dirty="0" err="1">
                <a:solidFill>
                  <a:srgbClr val="FF0000"/>
                </a:solidFill>
                <a:latin typeface="+mj-lt"/>
              </a:rPr>
              <a:t>trù</a:t>
            </a:r>
            <a:r>
              <a:rPr lang="en-US" sz="2400" b="1" u="sng" dirty="0">
                <a:solidFill>
                  <a:srgbClr val="FF0000"/>
                </a:solidFill>
                <a:latin typeface="+mj-lt"/>
              </a:rPr>
              <a:t> </a:t>
            </a:r>
            <a:r>
              <a:rPr lang="en-US" sz="2400" dirty="0" err="1">
                <a:solidFill>
                  <a:srgbClr val="660066"/>
                </a:solidFill>
                <a:latin typeface="+mj-lt"/>
              </a:rPr>
              <a:t>là</a:t>
            </a:r>
            <a:r>
              <a:rPr lang="en-US" sz="2400" dirty="0">
                <a:solidFill>
                  <a:srgbClr val="660066"/>
                </a:solidFill>
                <a:latin typeface="+mj-lt"/>
              </a:rPr>
              <a:t> </a:t>
            </a:r>
            <a:r>
              <a:rPr lang="en-US" sz="2400" dirty="0" err="1">
                <a:solidFill>
                  <a:srgbClr val="660066"/>
                </a:solidFill>
                <a:latin typeface="+mj-lt"/>
              </a:rPr>
              <a:t>những</a:t>
            </a:r>
            <a:r>
              <a:rPr lang="en-US" sz="2400" dirty="0">
                <a:solidFill>
                  <a:srgbClr val="660066"/>
                </a:solidFill>
                <a:latin typeface="+mj-lt"/>
              </a:rPr>
              <a:t> </a:t>
            </a:r>
            <a:r>
              <a:rPr lang="en-US" sz="2400" b="1" u="sng" dirty="0" err="1">
                <a:solidFill>
                  <a:srgbClr val="3333CC"/>
                </a:solidFill>
                <a:latin typeface="+mj-lt"/>
              </a:rPr>
              <a:t>khái</a:t>
            </a:r>
            <a:r>
              <a:rPr lang="en-US" sz="2400" b="1" u="sng" dirty="0">
                <a:solidFill>
                  <a:srgbClr val="3333CC"/>
                </a:solidFill>
                <a:latin typeface="+mj-lt"/>
              </a:rPr>
              <a:t> </a:t>
            </a:r>
            <a:r>
              <a:rPr lang="en-US" sz="2400" b="1" u="sng" dirty="0" err="1">
                <a:solidFill>
                  <a:srgbClr val="3333CC"/>
                </a:solidFill>
                <a:latin typeface="+mj-lt"/>
              </a:rPr>
              <a:t>niệm</a:t>
            </a:r>
            <a:r>
              <a:rPr lang="en-US" sz="2400" b="1" u="sng" dirty="0">
                <a:solidFill>
                  <a:srgbClr val="3333CC"/>
                </a:solidFill>
                <a:latin typeface="+mj-lt"/>
              </a:rPr>
              <a:t> </a:t>
            </a:r>
            <a:r>
              <a:rPr lang="en-US" sz="2400" b="1" u="sng" dirty="0" err="1">
                <a:solidFill>
                  <a:srgbClr val="3333CC"/>
                </a:solidFill>
                <a:latin typeface="+mj-lt"/>
              </a:rPr>
              <a:t>rộng</a:t>
            </a:r>
            <a:r>
              <a:rPr lang="en-US" sz="2400" b="1" u="sng" dirty="0">
                <a:solidFill>
                  <a:srgbClr val="3333CC"/>
                </a:solidFill>
                <a:latin typeface="+mj-lt"/>
              </a:rPr>
              <a:t> </a:t>
            </a:r>
            <a:r>
              <a:rPr lang="en-US" sz="2400" b="1" u="sng" dirty="0" err="1">
                <a:solidFill>
                  <a:srgbClr val="3333CC"/>
                </a:solidFill>
                <a:latin typeface="+mj-lt"/>
              </a:rPr>
              <a:t>nhất</a:t>
            </a:r>
            <a:r>
              <a:rPr lang="en-US" sz="2400" b="1" u="sng" dirty="0">
                <a:solidFill>
                  <a:srgbClr val="3333CC"/>
                </a:solidFill>
                <a:latin typeface="+mj-lt"/>
              </a:rPr>
              <a:t> </a:t>
            </a:r>
            <a:r>
              <a:rPr lang="en-US" sz="2400" dirty="0" err="1">
                <a:solidFill>
                  <a:srgbClr val="660066"/>
                </a:solidFill>
                <a:latin typeface="+mj-lt"/>
              </a:rPr>
              <a:t>phản</a:t>
            </a:r>
            <a:r>
              <a:rPr lang="en-US" sz="2400" dirty="0">
                <a:solidFill>
                  <a:srgbClr val="660066"/>
                </a:solidFill>
                <a:latin typeface="+mj-lt"/>
              </a:rPr>
              <a:t> </a:t>
            </a:r>
            <a:r>
              <a:rPr lang="en-US" sz="2400" dirty="0" err="1">
                <a:solidFill>
                  <a:srgbClr val="660066"/>
                </a:solidFill>
                <a:latin typeface="+mj-lt"/>
              </a:rPr>
              <a:t>ánh</a:t>
            </a:r>
            <a:r>
              <a:rPr lang="en-US" sz="2400" dirty="0">
                <a:solidFill>
                  <a:srgbClr val="660066"/>
                </a:solidFill>
                <a:latin typeface="+mj-lt"/>
              </a:rPr>
              <a:t> </a:t>
            </a:r>
            <a:r>
              <a:rPr lang="en-US" sz="2400" b="1" dirty="0" err="1">
                <a:solidFill>
                  <a:srgbClr val="FF3399"/>
                </a:solidFill>
                <a:latin typeface="+mj-lt"/>
              </a:rPr>
              <a:t>những</a:t>
            </a:r>
            <a:r>
              <a:rPr lang="en-US" sz="2400" b="1" dirty="0">
                <a:solidFill>
                  <a:srgbClr val="FF3399"/>
                </a:solidFill>
                <a:latin typeface="+mj-lt"/>
              </a:rPr>
              <a:t> </a:t>
            </a:r>
            <a:r>
              <a:rPr lang="en-US" sz="2400" b="1" dirty="0" err="1">
                <a:solidFill>
                  <a:srgbClr val="FF3399"/>
                </a:solidFill>
                <a:latin typeface="+mj-lt"/>
              </a:rPr>
              <a:t>mặt</a:t>
            </a:r>
            <a:r>
              <a:rPr lang="en-US" sz="2400" b="1" dirty="0">
                <a:solidFill>
                  <a:srgbClr val="FF3399"/>
                </a:solidFill>
                <a:latin typeface="+mj-lt"/>
              </a:rPr>
              <a:t>, </a:t>
            </a:r>
            <a:r>
              <a:rPr lang="en-US" sz="2400" b="1" dirty="0" err="1">
                <a:solidFill>
                  <a:srgbClr val="FF3399"/>
                </a:solidFill>
                <a:latin typeface="+mj-lt"/>
              </a:rPr>
              <a:t>những</a:t>
            </a:r>
            <a:r>
              <a:rPr lang="en-US" sz="2400" b="1" dirty="0">
                <a:solidFill>
                  <a:srgbClr val="FF3399"/>
                </a:solidFill>
                <a:latin typeface="+mj-lt"/>
              </a:rPr>
              <a:t> </a:t>
            </a:r>
            <a:r>
              <a:rPr lang="en-US" sz="2400" b="1" dirty="0" err="1">
                <a:solidFill>
                  <a:srgbClr val="FF3399"/>
                </a:solidFill>
                <a:latin typeface="+mj-lt"/>
              </a:rPr>
              <a:t>thuộc</a:t>
            </a:r>
            <a:r>
              <a:rPr lang="en-US" sz="2400" b="1" dirty="0">
                <a:solidFill>
                  <a:srgbClr val="FF3399"/>
                </a:solidFill>
                <a:latin typeface="+mj-lt"/>
              </a:rPr>
              <a:t> </a:t>
            </a:r>
            <a:r>
              <a:rPr lang="en-US" sz="2400" b="1" dirty="0" err="1">
                <a:solidFill>
                  <a:srgbClr val="FF3399"/>
                </a:solidFill>
                <a:latin typeface="+mj-lt"/>
              </a:rPr>
              <a:t>tính</a:t>
            </a:r>
            <a:r>
              <a:rPr lang="en-US" sz="2400" b="1" dirty="0">
                <a:solidFill>
                  <a:srgbClr val="FF3399"/>
                </a:solidFill>
                <a:latin typeface="+mj-lt"/>
              </a:rPr>
              <a:t>, </a:t>
            </a:r>
            <a:r>
              <a:rPr lang="en-US" sz="2400" b="1" dirty="0" err="1">
                <a:solidFill>
                  <a:srgbClr val="FF3399"/>
                </a:solidFill>
                <a:latin typeface="+mj-lt"/>
              </a:rPr>
              <a:t>những</a:t>
            </a:r>
            <a:r>
              <a:rPr lang="en-US" sz="2400" b="1" dirty="0">
                <a:solidFill>
                  <a:srgbClr val="FF3399"/>
                </a:solidFill>
                <a:latin typeface="+mj-lt"/>
              </a:rPr>
              <a:t> </a:t>
            </a:r>
            <a:r>
              <a:rPr lang="en-US" sz="2400" b="1" dirty="0" err="1">
                <a:solidFill>
                  <a:srgbClr val="FF3399"/>
                </a:solidFill>
                <a:latin typeface="+mj-lt"/>
              </a:rPr>
              <a:t>mối</a:t>
            </a:r>
            <a:r>
              <a:rPr lang="en-US" sz="2400" b="1" dirty="0">
                <a:solidFill>
                  <a:srgbClr val="FF3399"/>
                </a:solidFill>
                <a:latin typeface="+mj-lt"/>
              </a:rPr>
              <a:t> </a:t>
            </a:r>
            <a:r>
              <a:rPr lang="en-US" sz="2400" b="1" dirty="0" err="1">
                <a:solidFill>
                  <a:srgbClr val="FF3399"/>
                </a:solidFill>
                <a:latin typeface="+mj-lt"/>
              </a:rPr>
              <a:t>liên</a:t>
            </a:r>
            <a:r>
              <a:rPr lang="en-US" sz="2400" b="1" dirty="0">
                <a:solidFill>
                  <a:srgbClr val="FF3399"/>
                </a:solidFill>
                <a:latin typeface="+mj-lt"/>
              </a:rPr>
              <a:t> </a:t>
            </a:r>
            <a:r>
              <a:rPr lang="en-US" sz="2400" b="1" dirty="0" err="1">
                <a:solidFill>
                  <a:srgbClr val="FF3399"/>
                </a:solidFill>
                <a:latin typeface="+mj-lt"/>
              </a:rPr>
              <a:t>hệ</a:t>
            </a:r>
            <a:r>
              <a:rPr lang="en-US" sz="2400" b="1" dirty="0">
                <a:solidFill>
                  <a:srgbClr val="FF3399"/>
                </a:solidFill>
                <a:latin typeface="+mj-lt"/>
              </a:rPr>
              <a:t> </a:t>
            </a:r>
            <a:r>
              <a:rPr lang="en-US" sz="2400" b="1" dirty="0" err="1">
                <a:solidFill>
                  <a:srgbClr val="FF3399"/>
                </a:solidFill>
                <a:latin typeface="+mj-lt"/>
              </a:rPr>
              <a:t>chung</a:t>
            </a:r>
            <a:r>
              <a:rPr lang="en-US" sz="2400" dirty="0">
                <a:solidFill>
                  <a:srgbClr val="660066"/>
                </a:solidFill>
                <a:latin typeface="+mj-lt"/>
              </a:rPr>
              <a:t>, </a:t>
            </a:r>
            <a:r>
              <a:rPr lang="en-US" sz="2400" dirty="0" err="1">
                <a:solidFill>
                  <a:srgbClr val="660066"/>
                </a:solidFill>
                <a:latin typeface="+mj-lt"/>
              </a:rPr>
              <a:t>cơ</a:t>
            </a:r>
            <a:r>
              <a:rPr lang="en-US" sz="2400" dirty="0">
                <a:solidFill>
                  <a:srgbClr val="660066"/>
                </a:solidFill>
                <a:latin typeface="+mj-lt"/>
              </a:rPr>
              <a:t> </a:t>
            </a:r>
            <a:r>
              <a:rPr lang="en-US" sz="2400" dirty="0" err="1">
                <a:solidFill>
                  <a:srgbClr val="660066"/>
                </a:solidFill>
                <a:latin typeface="+mj-lt"/>
              </a:rPr>
              <a:t>bản</a:t>
            </a:r>
            <a:r>
              <a:rPr lang="en-US" sz="2400" dirty="0">
                <a:solidFill>
                  <a:srgbClr val="660066"/>
                </a:solidFill>
                <a:latin typeface="+mj-lt"/>
              </a:rPr>
              <a:t> </a:t>
            </a:r>
            <a:r>
              <a:rPr lang="en-US" sz="2400" dirty="0" err="1">
                <a:solidFill>
                  <a:srgbClr val="660066"/>
                </a:solidFill>
                <a:latin typeface="+mj-lt"/>
              </a:rPr>
              <a:t>nhất</a:t>
            </a:r>
            <a:r>
              <a:rPr lang="en-US" sz="2400" dirty="0">
                <a:solidFill>
                  <a:srgbClr val="660066"/>
                </a:solidFill>
                <a:latin typeface="+mj-lt"/>
              </a:rPr>
              <a:t> </a:t>
            </a:r>
            <a:r>
              <a:rPr lang="en-US" sz="2400" dirty="0" err="1">
                <a:solidFill>
                  <a:srgbClr val="660066"/>
                </a:solidFill>
                <a:latin typeface="+mj-lt"/>
              </a:rPr>
              <a:t>của</a:t>
            </a:r>
            <a:r>
              <a:rPr lang="en-US" sz="2400" dirty="0">
                <a:solidFill>
                  <a:srgbClr val="660066"/>
                </a:solidFill>
                <a:latin typeface="+mj-lt"/>
              </a:rPr>
              <a:t> </a:t>
            </a:r>
            <a:r>
              <a:rPr lang="en-US" sz="2400" dirty="0" err="1">
                <a:solidFill>
                  <a:srgbClr val="660066"/>
                </a:solidFill>
                <a:latin typeface="+mj-lt"/>
              </a:rPr>
              <a:t>các</a:t>
            </a:r>
            <a:r>
              <a:rPr lang="en-US" sz="2400" dirty="0">
                <a:solidFill>
                  <a:srgbClr val="660066"/>
                </a:solidFill>
                <a:latin typeface="+mj-lt"/>
              </a:rPr>
              <a:t> </a:t>
            </a:r>
            <a:r>
              <a:rPr lang="en-US" sz="2400" dirty="0" err="1">
                <a:solidFill>
                  <a:srgbClr val="660066"/>
                </a:solidFill>
                <a:latin typeface="+mj-lt"/>
              </a:rPr>
              <a:t>sự</a:t>
            </a:r>
            <a:r>
              <a:rPr lang="en-US" sz="2400" dirty="0">
                <a:solidFill>
                  <a:srgbClr val="660066"/>
                </a:solidFill>
                <a:latin typeface="+mj-lt"/>
              </a:rPr>
              <a:t> </a:t>
            </a:r>
            <a:r>
              <a:rPr lang="en-US" sz="2400" dirty="0" err="1">
                <a:solidFill>
                  <a:srgbClr val="660066"/>
                </a:solidFill>
                <a:latin typeface="+mj-lt"/>
              </a:rPr>
              <a:t>vật</a:t>
            </a:r>
            <a:r>
              <a:rPr lang="en-US" sz="2400" dirty="0">
                <a:solidFill>
                  <a:srgbClr val="660066"/>
                </a:solidFill>
                <a:latin typeface="+mj-lt"/>
              </a:rPr>
              <a:t> </a:t>
            </a:r>
            <a:r>
              <a:rPr lang="en-US" sz="2400" dirty="0" err="1">
                <a:solidFill>
                  <a:srgbClr val="660066"/>
                </a:solidFill>
                <a:latin typeface="+mj-lt"/>
              </a:rPr>
              <a:t>và</a:t>
            </a:r>
            <a:r>
              <a:rPr lang="en-US" sz="2400" dirty="0">
                <a:solidFill>
                  <a:srgbClr val="660066"/>
                </a:solidFill>
                <a:latin typeface="+mj-lt"/>
              </a:rPr>
              <a:t> </a:t>
            </a:r>
            <a:r>
              <a:rPr lang="en-US" sz="2400" dirty="0" err="1">
                <a:solidFill>
                  <a:srgbClr val="660066"/>
                </a:solidFill>
                <a:latin typeface="+mj-lt"/>
              </a:rPr>
              <a:t>hiện</a:t>
            </a:r>
            <a:r>
              <a:rPr lang="en-US" sz="2400" dirty="0">
                <a:solidFill>
                  <a:srgbClr val="660066"/>
                </a:solidFill>
                <a:latin typeface="+mj-lt"/>
              </a:rPr>
              <a:t> </a:t>
            </a:r>
            <a:r>
              <a:rPr lang="en-US" sz="2400" dirty="0" err="1">
                <a:solidFill>
                  <a:srgbClr val="660066"/>
                </a:solidFill>
                <a:latin typeface="+mj-lt"/>
              </a:rPr>
              <a:t>tượng</a:t>
            </a:r>
            <a:r>
              <a:rPr lang="en-US" sz="2400" dirty="0">
                <a:solidFill>
                  <a:srgbClr val="660066"/>
                </a:solidFill>
                <a:latin typeface="+mj-lt"/>
              </a:rPr>
              <a:t> </a:t>
            </a:r>
            <a:r>
              <a:rPr lang="en-US" sz="2400" dirty="0" err="1">
                <a:solidFill>
                  <a:srgbClr val="660066"/>
                </a:solidFill>
                <a:latin typeface="+mj-lt"/>
              </a:rPr>
              <a:t>thuộc</a:t>
            </a:r>
            <a:r>
              <a:rPr lang="en-US" sz="2400" dirty="0">
                <a:solidFill>
                  <a:srgbClr val="660066"/>
                </a:solidFill>
                <a:latin typeface="+mj-lt"/>
              </a:rPr>
              <a:t> </a:t>
            </a:r>
            <a:r>
              <a:rPr lang="en-US" sz="2400" dirty="0" err="1">
                <a:solidFill>
                  <a:srgbClr val="660066"/>
                </a:solidFill>
                <a:latin typeface="+mj-lt"/>
              </a:rPr>
              <a:t>một</a:t>
            </a:r>
            <a:r>
              <a:rPr lang="en-US" sz="2400" dirty="0">
                <a:solidFill>
                  <a:srgbClr val="660066"/>
                </a:solidFill>
                <a:latin typeface="+mj-lt"/>
              </a:rPr>
              <a:t> </a:t>
            </a:r>
            <a:r>
              <a:rPr lang="en-US" sz="2400" dirty="0" err="1">
                <a:solidFill>
                  <a:srgbClr val="660066"/>
                </a:solidFill>
                <a:latin typeface="+mj-lt"/>
              </a:rPr>
              <a:t>lĩnh</a:t>
            </a:r>
            <a:r>
              <a:rPr lang="en-US" sz="2400" dirty="0">
                <a:solidFill>
                  <a:srgbClr val="660066"/>
                </a:solidFill>
                <a:latin typeface="+mj-lt"/>
              </a:rPr>
              <a:t> </a:t>
            </a:r>
            <a:r>
              <a:rPr lang="en-US" sz="2400" dirty="0" err="1">
                <a:solidFill>
                  <a:srgbClr val="660066"/>
                </a:solidFill>
                <a:latin typeface="+mj-lt"/>
              </a:rPr>
              <a:t>vực</a:t>
            </a:r>
            <a:r>
              <a:rPr lang="en-US" sz="2400" dirty="0">
                <a:solidFill>
                  <a:srgbClr val="660066"/>
                </a:solidFill>
                <a:latin typeface="+mj-lt"/>
              </a:rPr>
              <a:t> </a:t>
            </a:r>
            <a:r>
              <a:rPr lang="en-US" sz="2400" dirty="0" err="1">
                <a:solidFill>
                  <a:srgbClr val="660066"/>
                </a:solidFill>
                <a:latin typeface="+mj-lt"/>
              </a:rPr>
              <a:t>nhất</a:t>
            </a:r>
            <a:r>
              <a:rPr lang="en-US" sz="2400" dirty="0">
                <a:solidFill>
                  <a:srgbClr val="660066"/>
                </a:solidFill>
                <a:latin typeface="+mj-lt"/>
              </a:rPr>
              <a:t> </a:t>
            </a:r>
            <a:r>
              <a:rPr lang="en-US" sz="2400" dirty="0" err="1">
                <a:solidFill>
                  <a:srgbClr val="660066"/>
                </a:solidFill>
                <a:latin typeface="+mj-lt"/>
              </a:rPr>
              <a:t>định</a:t>
            </a:r>
            <a:r>
              <a:rPr lang="en-US" sz="2400" dirty="0">
                <a:solidFill>
                  <a:srgbClr val="660066"/>
                </a:solidFill>
                <a:latin typeface="+mj-lt"/>
              </a:rPr>
              <a:t>.</a:t>
            </a:r>
          </a:p>
        </p:txBody>
      </p:sp>
      <p:sp>
        <p:nvSpPr>
          <p:cNvPr id="6" name="Rectangle 5"/>
          <p:cNvSpPr/>
          <p:nvPr/>
        </p:nvSpPr>
        <p:spPr>
          <a:xfrm>
            <a:off x="1028700" y="4165653"/>
            <a:ext cx="10134600" cy="1200329"/>
          </a:xfrm>
          <a:prstGeom prst="rect">
            <a:avLst/>
          </a:prstGeom>
        </p:spPr>
        <p:txBody>
          <a:bodyPr wrap="square">
            <a:spAutoFit/>
          </a:bodyPr>
          <a:lstStyle/>
          <a:p>
            <a:pPr marL="342900" indent="-342900" algn="ctr">
              <a:buFont typeface="Wingdings" panose="05000000000000000000" pitchFamily="2" charset="2"/>
              <a:buChar char="Ø"/>
              <a:defRPr/>
            </a:pPr>
            <a:r>
              <a:rPr lang="en-US" sz="2400" dirty="0" err="1">
                <a:solidFill>
                  <a:srgbClr val="6600CC"/>
                </a:solidFill>
              </a:rPr>
              <a:t>Mỗi</a:t>
            </a:r>
            <a:r>
              <a:rPr lang="en-US" sz="2400" dirty="0">
                <a:solidFill>
                  <a:srgbClr val="6600CC"/>
                </a:solidFill>
              </a:rPr>
              <a:t> </a:t>
            </a:r>
            <a:r>
              <a:rPr lang="en-US" sz="2400" dirty="0" err="1">
                <a:solidFill>
                  <a:srgbClr val="6600CC"/>
                </a:solidFill>
              </a:rPr>
              <a:t>bộ</a:t>
            </a:r>
            <a:r>
              <a:rPr lang="en-US" sz="2400" dirty="0">
                <a:solidFill>
                  <a:srgbClr val="6600CC"/>
                </a:solidFill>
              </a:rPr>
              <a:t> </a:t>
            </a:r>
            <a:r>
              <a:rPr lang="en-US" sz="2400" dirty="0" err="1">
                <a:solidFill>
                  <a:srgbClr val="6600CC"/>
                </a:solidFill>
              </a:rPr>
              <a:t>môn</a:t>
            </a:r>
            <a:r>
              <a:rPr lang="en-US" sz="2400" dirty="0">
                <a:solidFill>
                  <a:srgbClr val="6600CC"/>
                </a:solidFill>
              </a:rPr>
              <a:t> </a:t>
            </a:r>
            <a:r>
              <a:rPr lang="en-US" sz="2400" dirty="0" err="1">
                <a:solidFill>
                  <a:srgbClr val="6600CC"/>
                </a:solidFill>
              </a:rPr>
              <a:t>khoa</a:t>
            </a:r>
            <a:r>
              <a:rPr lang="en-US" sz="2400" dirty="0">
                <a:solidFill>
                  <a:srgbClr val="6600CC"/>
                </a:solidFill>
              </a:rPr>
              <a:t> </a:t>
            </a:r>
            <a:r>
              <a:rPr lang="en-US" sz="2400" dirty="0" err="1">
                <a:solidFill>
                  <a:srgbClr val="6600CC"/>
                </a:solidFill>
              </a:rPr>
              <a:t>học</a:t>
            </a:r>
            <a:r>
              <a:rPr lang="en-US" sz="2400" dirty="0">
                <a:solidFill>
                  <a:srgbClr val="6600CC"/>
                </a:solidFill>
              </a:rPr>
              <a:t> </a:t>
            </a:r>
            <a:r>
              <a:rPr lang="en-US" sz="2400" dirty="0" err="1">
                <a:solidFill>
                  <a:srgbClr val="6600CC"/>
                </a:solidFill>
              </a:rPr>
              <a:t>có</a:t>
            </a:r>
            <a:r>
              <a:rPr lang="en-US" sz="2400" dirty="0">
                <a:solidFill>
                  <a:srgbClr val="6600CC"/>
                </a:solidFill>
              </a:rPr>
              <a:t> </a:t>
            </a:r>
            <a:r>
              <a:rPr lang="en-US" sz="2400" dirty="0" err="1">
                <a:solidFill>
                  <a:srgbClr val="6600CC"/>
                </a:solidFill>
              </a:rPr>
              <a:t>hệ</a:t>
            </a:r>
            <a:r>
              <a:rPr lang="en-US" sz="2400" dirty="0">
                <a:solidFill>
                  <a:srgbClr val="6600CC"/>
                </a:solidFill>
              </a:rPr>
              <a:t> </a:t>
            </a:r>
            <a:r>
              <a:rPr lang="en-US" sz="2400" dirty="0" err="1">
                <a:solidFill>
                  <a:srgbClr val="6600CC"/>
                </a:solidFill>
              </a:rPr>
              <a:t>thống</a:t>
            </a:r>
            <a:r>
              <a:rPr lang="en-US" sz="2400" dirty="0">
                <a:solidFill>
                  <a:srgbClr val="6600CC"/>
                </a:solidFill>
              </a:rPr>
              <a:t> </a:t>
            </a:r>
            <a:r>
              <a:rPr lang="en-US" sz="2400" dirty="0" err="1">
                <a:solidFill>
                  <a:srgbClr val="6600CC"/>
                </a:solidFill>
              </a:rPr>
              <a:t>phạm</a:t>
            </a:r>
            <a:r>
              <a:rPr lang="en-US" sz="2400" dirty="0">
                <a:solidFill>
                  <a:srgbClr val="6600CC"/>
                </a:solidFill>
              </a:rPr>
              <a:t> </a:t>
            </a:r>
            <a:r>
              <a:rPr lang="en-US" sz="2400" dirty="0" err="1">
                <a:solidFill>
                  <a:srgbClr val="6600CC"/>
                </a:solidFill>
              </a:rPr>
              <a:t>trù</a:t>
            </a:r>
            <a:r>
              <a:rPr lang="en-US" sz="2400" dirty="0">
                <a:solidFill>
                  <a:srgbClr val="6600CC"/>
                </a:solidFill>
              </a:rPr>
              <a:t> </a:t>
            </a:r>
            <a:r>
              <a:rPr lang="en-US" sz="2400" dirty="0" err="1">
                <a:solidFill>
                  <a:srgbClr val="6600CC"/>
                </a:solidFill>
              </a:rPr>
              <a:t>riêng</a:t>
            </a:r>
            <a:r>
              <a:rPr lang="en-US" sz="2400" dirty="0">
                <a:solidFill>
                  <a:srgbClr val="6600CC"/>
                </a:solidFill>
              </a:rPr>
              <a:t> </a:t>
            </a:r>
            <a:r>
              <a:rPr lang="en-US" sz="2400" dirty="0" err="1">
                <a:solidFill>
                  <a:srgbClr val="6600CC"/>
                </a:solidFill>
              </a:rPr>
              <a:t>của</a:t>
            </a:r>
            <a:r>
              <a:rPr lang="en-US" sz="2400" dirty="0">
                <a:solidFill>
                  <a:srgbClr val="6600CC"/>
                </a:solidFill>
              </a:rPr>
              <a:t> </a:t>
            </a:r>
            <a:r>
              <a:rPr lang="en-US" sz="2400" dirty="0" err="1">
                <a:solidFill>
                  <a:srgbClr val="6600CC"/>
                </a:solidFill>
              </a:rPr>
              <a:t>mình</a:t>
            </a:r>
            <a:r>
              <a:rPr lang="en-US" sz="2400" dirty="0">
                <a:solidFill>
                  <a:srgbClr val="6600CC"/>
                </a:solidFill>
              </a:rPr>
              <a:t>, </a:t>
            </a:r>
            <a:r>
              <a:rPr lang="en-US" sz="2400" dirty="0" err="1">
                <a:solidFill>
                  <a:srgbClr val="6600CC"/>
                </a:solidFill>
              </a:rPr>
              <a:t>phản</a:t>
            </a:r>
            <a:r>
              <a:rPr lang="en-US" sz="2400" dirty="0">
                <a:solidFill>
                  <a:srgbClr val="6600CC"/>
                </a:solidFill>
              </a:rPr>
              <a:t> </a:t>
            </a:r>
            <a:r>
              <a:rPr lang="en-US" sz="2400" dirty="0" err="1">
                <a:solidFill>
                  <a:srgbClr val="6600CC"/>
                </a:solidFill>
              </a:rPr>
              <a:t>ánh</a:t>
            </a:r>
            <a:r>
              <a:rPr lang="en-US" sz="2400" dirty="0">
                <a:solidFill>
                  <a:srgbClr val="6600CC"/>
                </a:solidFill>
              </a:rPr>
              <a:t> </a:t>
            </a:r>
            <a:r>
              <a:rPr lang="en-US" sz="2400" dirty="0" err="1">
                <a:solidFill>
                  <a:srgbClr val="6600CC"/>
                </a:solidFill>
              </a:rPr>
              <a:t>những</a:t>
            </a:r>
            <a:r>
              <a:rPr lang="en-US" sz="2400" dirty="0">
                <a:solidFill>
                  <a:srgbClr val="6600CC"/>
                </a:solidFill>
              </a:rPr>
              <a:t> </a:t>
            </a:r>
            <a:r>
              <a:rPr lang="en-US" sz="2400" dirty="0" err="1">
                <a:solidFill>
                  <a:srgbClr val="6600CC"/>
                </a:solidFill>
              </a:rPr>
              <a:t>mối</a:t>
            </a:r>
            <a:r>
              <a:rPr lang="en-US" sz="2400" dirty="0">
                <a:solidFill>
                  <a:srgbClr val="6600CC"/>
                </a:solidFill>
              </a:rPr>
              <a:t> </a:t>
            </a:r>
            <a:r>
              <a:rPr lang="en-US" sz="2400" dirty="0" err="1">
                <a:solidFill>
                  <a:srgbClr val="6600CC"/>
                </a:solidFill>
              </a:rPr>
              <a:t>liên</a:t>
            </a:r>
            <a:r>
              <a:rPr lang="en-US" sz="2400" dirty="0">
                <a:solidFill>
                  <a:srgbClr val="6600CC"/>
                </a:solidFill>
              </a:rPr>
              <a:t> </a:t>
            </a:r>
            <a:r>
              <a:rPr lang="en-US" sz="2400" dirty="0" err="1">
                <a:solidFill>
                  <a:srgbClr val="6600CC"/>
                </a:solidFill>
              </a:rPr>
              <a:t>hệ</a:t>
            </a:r>
            <a:r>
              <a:rPr lang="en-US" sz="2400" dirty="0">
                <a:solidFill>
                  <a:srgbClr val="6600CC"/>
                </a:solidFill>
              </a:rPr>
              <a:t> </a:t>
            </a:r>
            <a:r>
              <a:rPr lang="en-US" sz="2400" dirty="0" err="1">
                <a:solidFill>
                  <a:srgbClr val="6600CC"/>
                </a:solidFill>
              </a:rPr>
              <a:t>cơ</a:t>
            </a:r>
            <a:r>
              <a:rPr lang="en-US" sz="2400" dirty="0">
                <a:solidFill>
                  <a:srgbClr val="6600CC"/>
                </a:solidFill>
              </a:rPr>
              <a:t> </a:t>
            </a:r>
            <a:r>
              <a:rPr lang="en-US" sz="2400" dirty="0" err="1">
                <a:solidFill>
                  <a:srgbClr val="6600CC"/>
                </a:solidFill>
              </a:rPr>
              <a:t>bản</a:t>
            </a:r>
            <a:r>
              <a:rPr lang="en-US" sz="2400" dirty="0">
                <a:solidFill>
                  <a:srgbClr val="6600CC"/>
                </a:solidFill>
              </a:rPr>
              <a:t> </a:t>
            </a:r>
            <a:r>
              <a:rPr lang="en-US" sz="2400" dirty="0" err="1">
                <a:solidFill>
                  <a:srgbClr val="6600CC"/>
                </a:solidFill>
              </a:rPr>
              <a:t>và</a:t>
            </a:r>
            <a:r>
              <a:rPr lang="en-US" sz="2400" dirty="0">
                <a:solidFill>
                  <a:srgbClr val="6600CC"/>
                </a:solidFill>
              </a:rPr>
              <a:t> </a:t>
            </a:r>
            <a:r>
              <a:rPr lang="en-US" sz="2400" dirty="0" err="1">
                <a:solidFill>
                  <a:srgbClr val="6600CC"/>
                </a:solidFill>
              </a:rPr>
              <a:t>phổ</a:t>
            </a:r>
            <a:r>
              <a:rPr lang="en-US" sz="2400" dirty="0">
                <a:solidFill>
                  <a:srgbClr val="6600CC"/>
                </a:solidFill>
              </a:rPr>
              <a:t> </a:t>
            </a:r>
            <a:r>
              <a:rPr lang="en-US" sz="2400" dirty="0" err="1">
                <a:solidFill>
                  <a:srgbClr val="6600CC"/>
                </a:solidFill>
              </a:rPr>
              <a:t>biến</a:t>
            </a:r>
            <a:r>
              <a:rPr lang="en-US" sz="2400" dirty="0">
                <a:solidFill>
                  <a:srgbClr val="6600CC"/>
                </a:solidFill>
              </a:rPr>
              <a:t> </a:t>
            </a:r>
            <a:r>
              <a:rPr lang="en-US" sz="2400" dirty="0" err="1">
                <a:solidFill>
                  <a:srgbClr val="6600CC"/>
                </a:solidFill>
              </a:rPr>
              <a:t>thuộc</a:t>
            </a:r>
            <a:r>
              <a:rPr lang="en-US" sz="2400" dirty="0">
                <a:solidFill>
                  <a:srgbClr val="6600CC"/>
                </a:solidFill>
              </a:rPr>
              <a:t> </a:t>
            </a:r>
            <a:r>
              <a:rPr lang="en-US" sz="2400" dirty="0" err="1">
                <a:solidFill>
                  <a:srgbClr val="6600CC"/>
                </a:solidFill>
              </a:rPr>
              <a:t>phạm</a:t>
            </a:r>
            <a:r>
              <a:rPr lang="en-US" sz="2400" dirty="0">
                <a:solidFill>
                  <a:srgbClr val="6600CC"/>
                </a:solidFill>
              </a:rPr>
              <a:t> vi </a:t>
            </a:r>
            <a:r>
              <a:rPr lang="en-US" sz="2400" dirty="0" err="1">
                <a:solidFill>
                  <a:srgbClr val="6600CC"/>
                </a:solidFill>
              </a:rPr>
              <a:t>khoa</a:t>
            </a:r>
            <a:r>
              <a:rPr lang="en-US" sz="2400" dirty="0">
                <a:solidFill>
                  <a:srgbClr val="6600CC"/>
                </a:solidFill>
              </a:rPr>
              <a:t> </a:t>
            </a:r>
            <a:r>
              <a:rPr lang="en-US" sz="2400" dirty="0" err="1">
                <a:solidFill>
                  <a:srgbClr val="6600CC"/>
                </a:solidFill>
              </a:rPr>
              <a:t>học</a:t>
            </a:r>
            <a:r>
              <a:rPr lang="en-US" sz="2400" dirty="0">
                <a:solidFill>
                  <a:srgbClr val="6600CC"/>
                </a:solidFill>
              </a:rPr>
              <a:t> </a:t>
            </a:r>
            <a:r>
              <a:rPr lang="en-US" sz="2400" dirty="0" err="1">
                <a:solidFill>
                  <a:srgbClr val="6600CC"/>
                </a:solidFill>
              </a:rPr>
              <a:t>đó</a:t>
            </a:r>
            <a:r>
              <a:rPr lang="en-US" sz="2400" dirty="0">
                <a:solidFill>
                  <a:srgbClr val="6600CC"/>
                </a:solidFill>
              </a:rPr>
              <a:t> </a:t>
            </a:r>
            <a:r>
              <a:rPr lang="en-US" sz="2400" dirty="0" err="1">
                <a:solidFill>
                  <a:srgbClr val="6600CC"/>
                </a:solidFill>
              </a:rPr>
              <a:t>nghiên</a:t>
            </a:r>
            <a:r>
              <a:rPr lang="en-US" sz="2400" dirty="0">
                <a:solidFill>
                  <a:srgbClr val="6600CC"/>
                </a:solidFill>
              </a:rPr>
              <a:t> </a:t>
            </a:r>
            <a:r>
              <a:rPr lang="en-US" sz="2400" dirty="0" err="1">
                <a:solidFill>
                  <a:srgbClr val="6600CC"/>
                </a:solidFill>
              </a:rPr>
              <a:t>cứu</a:t>
            </a:r>
            <a:r>
              <a:rPr lang="en-US" sz="2400" dirty="0">
                <a:solidFill>
                  <a:srgbClr val="6600CC"/>
                </a:solidFill>
              </a:rPr>
              <a:t>. </a:t>
            </a:r>
          </a:p>
        </p:txBody>
      </p:sp>
      <p:sp>
        <p:nvSpPr>
          <p:cNvPr id="8" name="Rectangle 7"/>
          <p:cNvSpPr/>
          <p:nvPr/>
        </p:nvSpPr>
        <p:spPr>
          <a:xfrm>
            <a:off x="914400" y="228600"/>
            <a:ext cx="8721298" cy="461665"/>
          </a:xfrm>
          <a:prstGeom prst="rect">
            <a:avLst/>
          </a:prstGeom>
        </p:spPr>
        <p:txBody>
          <a:bodyPr wrap="none">
            <a:spAutoFit/>
          </a:bodyPr>
          <a:lstStyle/>
          <a:p>
            <a:pPr indent="252095" algn="just">
              <a:spcBef>
                <a:spcPts val="1100"/>
              </a:spcBef>
              <a:spcAft>
                <a:spcPts val="500"/>
              </a:spcAft>
            </a:pPr>
            <a:r>
              <a:rPr lang="en-US" sz="2400" b="1" spc="-20" dirty="0">
                <a:solidFill>
                  <a:srgbClr val="000000"/>
                </a:solidFill>
                <a:latin typeface="+mj-lt"/>
                <a:ea typeface="Times New Roman" panose="02020603050405020304" pitchFamily="18" charset="0"/>
                <a:cs typeface="Times New Roman" panose="02020603050405020304" pitchFamily="18" charset="0"/>
              </a:rPr>
              <a:t>b) </a:t>
            </a:r>
            <a:r>
              <a:rPr lang="en-US" sz="2400" b="1" spc="-20" dirty="0" err="1">
                <a:solidFill>
                  <a:srgbClr val="000000"/>
                </a:solidFill>
                <a:latin typeface="+mj-lt"/>
                <a:ea typeface="Times New Roman" panose="02020603050405020304" pitchFamily="18" charset="0"/>
                <a:cs typeface="Times New Roman" panose="02020603050405020304" pitchFamily="18" charset="0"/>
              </a:rPr>
              <a:t>Các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cặp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phạm</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trù</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cơ</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bản</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của</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phép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biện</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chứng</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duy</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vật</a:t>
            </a:r>
            <a:endParaRPr lang="en-US" sz="24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9" name="Group 21"/>
          <p:cNvGrpSpPr>
            <a:grpSpLocks/>
          </p:cNvGrpSpPr>
          <p:nvPr/>
        </p:nvGrpSpPr>
        <p:grpSpPr bwMode="auto">
          <a:xfrm flipV="1">
            <a:off x="2438400" y="842665"/>
            <a:ext cx="5661969" cy="0"/>
            <a:chOff x="-555" y="542"/>
            <a:chExt cx="4656" cy="0"/>
          </a:xfrm>
        </p:grpSpPr>
        <p:sp>
          <p:nvSpPr>
            <p:cNvPr id="10"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 name="Line 8"/>
            <p:cNvSpPr>
              <a:spLocks noChangeShapeType="1"/>
            </p:cNvSpPr>
            <p:nvPr/>
          </p:nvSpPr>
          <p:spPr bwMode="auto">
            <a:xfrm>
              <a:off x="-555" y="542"/>
              <a:ext cx="46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923056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Bộ hình nền &amp;quot;Hoạt hình siêu dễ thương 2&amp;quot; chất lượng cao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57" y="13648"/>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600200" y="152400"/>
            <a:ext cx="8721298" cy="461665"/>
          </a:xfrm>
          <a:prstGeom prst="rect">
            <a:avLst/>
          </a:prstGeom>
        </p:spPr>
        <p:txBody>
          <a:bodyPr wrap="none">
            <a:spAutoFit/>
          </a:bodyPr>
          <a:lstStyle/>
          <a:p>
            <a:pPr indent="252095" algn="just">
              <a:spcBef>
                <a:spcPts val="1100"/>
              </a:spcBef>
              <a:spcAft>
                <a:spcPts val="500"/>
              </a:spcAft>
            </a:pPr>
            <a:r>
              <a:rPr lang="en-US" sz="2400" b="1" spc="-20" dirty="0">
                <a:solidFill>
                  <a:srgbClr val="000000"/>
                </a:solidFill>
                <a:latin typeface="+mj-lt"/>
                <a:ea typeface="Times New Roman" panose="02020603050405020304" pitchFamily="18" charset="0"/>
                <a:cs typeface="Times New Roman" panose="02020603050405020304" pitchFamily="18" charset="0"/>
              </a:rPr>
              <a:t>b) </a:t>
            </a:r>
            <a:r>
              <a:rPr lang="en-US" sz="2400" b="1" spc="-20" dirty="0" err="1">
                <a:solidFill>
                  <a:srgbClr val="000000"/>
                </a:solidFill>
                <a:latin typeface="+mj-lt"/>
                <a:ea typeface="Times New Roman" panose="02020603050405020304" pitchFamily="18" charset="0"/>
                <a:cs typeface="Times New Roman" panose="02020603050405020304" pitchFamily="18" charset="0"/>
              </a:rPr>
              <a:t>Các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cặp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phạm</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trù</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cơ</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bản</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của</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phép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biện</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chứng</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duy</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vật</a:t>
            </a:r>
            <a:endParaRPr lang="en-US" sz="24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4" name="Group 21"/>
          <p:cNvGrpSpPr>
            <a:grpSpLocks/>
          </p:cNvGrpSpPr>
          <p:nvPr/>
        </p:nvGrpSpPr>
        <p:grpSpPr bwMode="auto">
          <a:xfrm flipV="1">
            <a:off x="3124200" y="766465"/>
            <a:ext cx="5661969" cy="0"/>
            <a:chOff x="-555" y="542"/>
            <a:chExt cx="4656" cy="0"/>
          </a:xfrm>
        </p:grpSpPr>
        <p:sp>
          <p:nvSpPr>
            <p:cNvPr id="5"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555" y="542"/>
              <a:ext cx="46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Cloud Callout 6"/>
          <p:cNvSpPr/>
          <p:nvPr/>
        </p:nvSpPr>
        <p:spPr>
          <a:xfrm>
            <a:off x="2895600" y="990600"/>
            <a:ext cx="6172200" cy="914400"/>
          </a:xfrm>
          <a:prstGeom prst="cloudCallou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a:solidFill>
                  <a:schemeClr val="bg1"/>
                </a:solidFill>
              </a:rPr>
              <a:t>Phạm</a:t>
            </a:r>
            <a:r>
              <a:rPr lang="en-US" sz="2400" b="1" dirty="0">
                <a:solidFill>
                  <a:schemeClr val="bg1"/>
                </a:solidFill>
              </a:rPr>
              <a:t> </a:t>
            </a:r>
            <a:r>
              <a:rPr lang="en-US" sz="2400" b="1" dirty="0" err="1">
                <a:solidFill>
                  <a:schemeClr val="bg1"/>
                </a:solidFill>
              </a:rPr>
              <a:t>trù</a:t>
            </a:r>
            <a:r>
              <a:rPr lang="en-US" sz="2400" b="1" dirty="0">
                <a:solidFill>
                  <a:schemeClr val="bg1"/>
                </a:solidFill>
              </a:rPr>
              <a:t> </a:t>
            </a:r>
            <a:r>
              <a:rPr lang="en-US" sz="2400" b="1" dirty="0" err="1">
                <a:solidFill>
                  <a:schemeClr val="bg1"/>
                </a:solidFill>
              </a:rPr>
              <a:t>triết</a:t>
            </a:r>
            <a:r>
              <a:rPr lang="en-US" sz="2400" b="1" dirty="0">
                <a:solidFill>
                  <a:schemeClr val="bg1"/>
                </a:solidFill>
              </a:rPr>
              <a:t> </a:t>
            </a:r>
            <a:r>
              <a:rPr lang="en-US" sz="2400" b="1" dirty="0" err="1">
                <a:solidFill>
                  <a:schemeClr val="bg1"/>
                </a:solidFill>
              </a:rPr>
              <a:t>học</a:t>
            </a:r>
            <a:r>
              <a:rPr lang="en-US" sz="2400" b="1" dirty="0">
                <a:solidFill>
                  <a:schemeClr val="bg1"/>
                </a:solidFill>
              </a:rPr>
              <a:t> </a:t>
            </a:r>
            <a:r>
              <a:rPr lang="en-US" sz="2400" b="1" dirty="0" err="1">
                <a:solidFill>
                  <a:schemeClr val="bg1"/>
                </a:solidFill>
              </a:rPr>
              <a:t>là</a:t>
            </a:r>
            <a:r>
              <a:rPr lang="en-US" sz="2400" b="1" dirty="0">
                <a:solidFill>
                  <a:schemeClr val="bg1"/>
                </a:solidFill>
              </a:rPr>
              <a:t> </a:t>
            </a:r>
            <a:r>
              <a:rPr lang="en-US" sz="2400" b="1" dirty="0" err="1">
                <a:solidFill>
                  <a:schemeClr val="bg1"/>
                </a:solidFill>
              </a:rPr>
              <a:t>gì</a:t>
            </a:r>
            <a:r>
              <a:rPr lang="en-US" sz="2400" b="1" dirty="0">
                <a:solidFill>
                  <a:schemeClr val="bg1"/>
                </a:solidFill>
              </a:rPr>
              <a:t>?</a:t>
            </a:r>
          </a:p>
        </p:txBody>
      </p:sp>
      <p:sp>
        <p:nvSpPr>
          <p:cNvPr id="2" name="Rectangle 1"/>
          <p:cNvSpPr/>
          <p:nvPr/>
        </p:nvSpPr>
        <p:spPr>
          <a:xfrm>
            <a:off x="1597925" y="2174059"/>
            <a:ext cx="8723573" cy="1200329"/>
          </a:xfrm>
          <a:prstGeom prst="rect">
            <a:avLst/>
          </a:prstGeom>
          <a:ln>
            <a:solidFill>
              <a:srgbClr val="000000"/>
            </a:solidFill>
          </a:ln>
        </p:spPr>
        <p:txBody>
          <a:bodyPr wrap="square">
            <a:spAutoFit/>
          </a:bodyPr>
          <a:lstStyle/>
          <a:p>
            <a:pPr algn="ctr"/>
            <a:r>
              <a:rPr lang="en-US" sz="2400" b="1" i="1" dirty="0" err="1">
                <a:solidFill>
                  <a:srgbClr val="FF0066"/>
                </a:solidFill>
                <a:latin typeface="Times New Roman" panose="02020603050405020304" pitchFamily="18" charset="0"/>
                <a:ea typeface="Times New Roman" panose="02020603050405020304" pitchFamily="18" charset="0"/>
              </a:rPr>
              <a:t>Phạm</a:t>
            </a:r>
            <a:r>
              <a:rPr lang="en-US" sz="2400" b="1" i="1" dirty="0">
                <a:solidFill>
                  <a:srgbClr val="FF0066"/>
                </a:solidFill>
                <a:latin typeface="Times New Roman" panose="02020603050405020304" pitchFamily="18" charset="0"/>
                <a:ea typeface="Times New Roman" panose="02020603050405020304" pitchFamily="18" charset="0"/>
              </a:rPr>
              <a:t> </a:t>
            </a:r>
            <a:r>
              <a:rPr lang="en-US" sz="2400" b="1" i="1" dirty="0" err="1">
                <a:solidFill>
                  <a:srgbClr val="FF0066"/>
                </a:solidFill>
                <a:latin typeface="Times New Roman" panose="02020603050405020304" pitchFamily="18" charset="0"/>
                <a:ea typeface="Times New Roman" panose="02020603050405020304" pitchFamily="18" charset="0"/>
              </a:rPr>
              <a:t>trù</a:t>
            </a:r>
            <a:r>
              <a:rPr lang="en-US" sz="2400" b="1" i="1" dirty="0">
                <a:solidFill>
                  <a:srgbClr val="FF0066"/>
                </a:solidFill>
                <a:latin typeface="Times New Roman" panose="02020603050405020304" pitchFamily="18" charset="0"/>
                <a:ea typeface="Times New Roman" panose="02020603050405020304" pitchFamily="18" charset="0"/>
              </a:rPr>
              <a:t> </a:t>
            </a:r>
            <a:r>
              <a:rPr lang="en-US" sz="2400" b="1" i="1" dirty="0" err="1">
                <a:solidFill>
                  <a:srgbClr val="FF0066"/>
                </a:solidFill>
                <a:latin typeface="Times New Roman" panose="02020603050405020304" pitchFamily="18" charset="0"/>
                <a:ea typeface="Times New Roman" panose="02020603050405020304" pitchFamily="18" charset="0"/>
              </a:rPr>
              <a:t>triết</a:t>
            </a:r>
            <a:r>
              <a:rPr lang="en-US" sz="2400" b="1" i="1" dirty="0">
                <a:solidFill>
                  <a:srgbClr val="FF0066"/>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học</a:t>
            </a:r>
            <a:r>
              <a:rPr lang="en-US" sz="2400"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là</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hình</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thức</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hoạt</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động</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trí</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óc</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phổ</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biến</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của</a:t>
            </a:r>
            <a:r>
              <a:rPr lang="en-US" sz="2400" i="1" dirty="0">
                <a:solidFill>
                  <a:srgbClr val="0070C0"/>
                </a:solidFill>
                <a:latin typeface="Times New Roman" panose="02020603050405020304" pitchFamily="18" charset="0"/>
                <a:ea typeface="Times New Roman" panose="02020603050405020304" pitchFamily="18" charset="0"/>
              </a:rPr>
              <a:t> con </a:t>
            </a:r>
            <a:r>
              <a:rPr lang="en-US" sz="2400" i="1" dirty="0" err="1">
                <a:solidFill>
                  <a:srgbClr val="0070C0"/>
                </a:solidFill>
                <a:latin typeface="Times New Roman" panose="02020603050405020304" pitchFamily="18" charset="0"/>
                <a:ea typeface="Times New Roman" panose="02020603050405020304" pitchFamily="18" charset="0"/>
              </a:rPr>
              <a:t>người</a:t>
            </a:r>
            <a:r>
              <a:rPr lang="en-US" sz="2400" i="1" dirty="0">
                <a:solidFill>
                  <a:srgbClr val="0070C0"/>
                </a:solidFill>
                <a:latin typeface="Times New Roman" panose="02020603050405020304" pitchFamily="18" charset="0"/>
                <a:ea typeface="Times New Roman" panose="02020603050405020304" pitchFamily="18" charset="0"/>
              </a:rPr>
              <a:t>, </a:t>
            </a:r>
            <a:r>
              <a:rPr lang="en-US" sz="2400" dirty="0" err="1">
                <a:solidFill>
                  <a:srgbClr val="0070C0"/>
                </a:solidFill>
                <a:latin typeface="Times New Roman" panose="02020603050405020304" pitchFamily="18" charset="0"/>
                <a:ea typeface="Times New Roman" panose="02020603050405020304" pitchFamily="18" charset="0"/>
              </a:rPr>
              <a:t>là</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những</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mô</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hình</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tư</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tưởng</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phản</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ánh</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những</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thuộc</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tính</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và</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mối</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liên</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hệ</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vốn</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có</a:t>
            </a:r>
            <a:r>
              <a:rPr lang="en-US" sz="2400" i="1" dirty="0">
                <a:solidFill>
                  <a:srgbClr val="0070C0"/>
                </a:solidFill>
                <a:latin typeface="Times New Roman" panose="02020603050405020304" pitchFamily="18" charset="0"/>
                <a:ea typeface="Times New Roman" panose="02020603050405020304" pitchFamily="18" charset="0"/>
              </a:rPr>
              <a:t> ở </a:t>
            </a:r>
            <a:r>
              <a:rPr lang="en-US" sz="2400" i="1" dirty="0" err="1">
                <a:solidFill>
                  <a:srgbClr val="0070C0"/>
                </a:solidFill>
                <a:latin typeface="Times New Roman" panose="02020603050405020304" pitchFamily="18" charset="0"/>
                <a:ea typeface="Times New Roman" panose="02020603050405020304" pitchFamily="18" charset="0"/>
              </a:rPr>
              <a:t>tất</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cả</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các</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đối</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tượng</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hiện</a:t>
            </a:r>
            <a:r>
              <a:rPr lang="en-US" sz="2400" i="1" dirty="0">
                <a:solidFill>
                  <a:srgbClr val="0070C0"/>
                </a:solidFill>
                <a:latin typeface="Times New Roman" panose="02020603050405020304" pitchFamily="18" charset="0"/>
                <a:ea typeface="Times New Roman" panose="02020603050405020304" pitchFamily="18" charset="0"/>
              </a:rPr>
              <a:t> </a:t>
            </a:r>
            <a:r>
              <a:rPr lang="en-US" sz="2400" i="1" dirty="0" err="1">
                <a:solidFill>
                  <a:srgbClr val="0070C0"/>
                </a:solidFill>
                <a:latin typeface="Times New Roman" panose="02020603050405020304" pitchFamily="18" charset="0"/>
                <a:ea typeface="Times New Roman" panose="02020603050405020304" pitchFamily="18" charset="0"/>
              </a:rPr>
              <a:t>thực</a:t>
            </a:r>
            <a:endParaRPr lang="en-US" sz="2400" dirty="0">
              <a:solidFill>
                <a:srgbClr val="0070C0"/>
              </a:solidFill>
            </a:endParaRPr>
          </a:p>
        </p:txBody>
      </p:sp>
      <p:sp>
        <p:nvSpPr>
          <p:cNvPr id="9" name="Rectangle 8"/>
          <p:cNvSpPr/>
          <p:nvPr/>
        </p:nvSpPr>
        <p:spPr>
          <a:xfrm>
            <a:off x="1597925" y="3549566"/>
            <a:ext cx="9146381" cy="707886"/>
          </a:xfrm>
          <a:prstGeom prst="rect">
            <a:avLst/>
          </a:prstGeom>
        </p:spPr>
        <p:txBody>
          <a:bodyPr wrap="square">
            <a:spAutoFit/>
          </a:bodyPr>
          <a:lstStyle/>
          <a:p>
            <a:pPr algn="ctr">
              <a:defRPr/>
            </a:pP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Phạm</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trù</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triết</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học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khác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phạm</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trù</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của</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các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khoa</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học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khác</a:t>
            </a:r>
            <a:r>
              <a:rPr lang="en-US" sz="2000" dirty="0">
                <a:solidFill>
                  <a:srgbClr val="7030A0"/>
                </a:solidFill>
                <a:latin typeface="+mj-lt"/>
                <a:cs typeface="Times New Roman" panose="02020603050405020304" pitchFamily="18" charset="0"/>
              </a:rPr>
              <a:t> ở </a:t>
            </a:r>
            <a:r>
              <a:rPr lang="en-US" sz="2000" dirty="0" err="1">
                <a:solidFill>
                  <a:srgbClr val="7030A0"/>
                </a:solidFill>
                <a:latin typeface="+mj-lt"/>
                <a:cs typeface="Times New Roman" panose="02020603050405020304" pitchFamily="18" charset="0"/>
              </a:rPr>
              <a:t>chỗ</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nó</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mang</a:t>
            </a:r>
            <a:r>
              <a:rPr lang="en-US" sz="2000" dirty="0">
                <a:solidFill>
                  <a:srgbClr val="7030A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tính</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quy</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định</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về</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thế</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giới</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qua</a:t>
            </a:r>
            <a:r>
              <a:rPr lang="en-US" sz="2000" dirty="0" err="1">
                <a:solidFill>
                  <a:srgbClr val="7030A0"/>
                </a:solidFill>
                <a:latin typeface="+mj-lt"/>
                <a:cs typeface="Times New Roman" panose="02020603050405020304" pitchFamily="18" charset="0"/>
              </a:rPr>
              <a:t>n</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và</a:t>
            </a:r>
            <a:r>
              <a:rPr lang="en-US" sz="2000" dirty="0">
                <a:solidFill>
                  <a:srgbClr val="7030A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tính</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quy</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định</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về</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phương</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pháp</a:t>
            </a:r>
            <a:r>
              <a:rPr lang="en-US" sz="2000" b="1" dirty="0">
                <a:solidFill>
                  <a:srgbClr val="000000"/>
                </a:solidFill>
                <a:latin typeface="+mj-lt"/>
                <a:cs typeface="Times New Roman" panose="02020603050405020304" pitchFamily="18" charset="0"/>
              </a:rPr>
              <a:t> </a:t>
            </a:r>
            <a:r>
              <a:rPr lang="en-US" sz="2000" b="1" dirty="0" err="1">
                <a:solidFill>
                  <a:srgbClr val="000000"/>
                </a:solidFill>
                <a:latin typeface="+mj-lt"/>
                <a:cs typeface="Times New Roman" panose="02020603050405020304" pitchFamily="18" charset="0"/>
              </a:rPr>
              <a:t>luận</a:t>
            </a:r>
            <a:r>
              <a:rPr lang="en-US" sz="2000" b="1" dirty="0">
                <a:solidFill>
                  <a:srgbClr val="000000"/>
                </a:solidFill>
                <a:latin typeface="+mj-lt"/>
                <a:cs typeface="Times New Roman" panose="02020603050405020304" pitchFamily="18" charset="0"/>
              </a:rPr>
              <a:t>.</a:t>
            </a:r>
          </a:p>
        </p:txBody>
      </p:sp>
    </p:spTree>
    <p:extLst>
      <p:ext uri="{BB962C8B-B14F-4D97-AF65-F5344CB8AC3E}">
        <p14:creationId xmlns:p14="http://schemas.microsoft.com/office/powerpoint/2010/main" val="2846190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Top Hình nền Powerpoint chủ đề giáo dục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1"/>
            <a:ext cx="12192001" cy="6858001"/>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3581400" y="152400"/>
            <a:ext cx="6177280" cy="523220"/>
          </a:xfrm>
          <a:prstGeom prst="rect">
            <a:avLst/>
          </a:prstGeom>
          <a:noFill/>
          <a:ln>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p:spPr>
        <p:txBody>
          <a:bodyPr wrap="square" rtlCol="0">
            <a:spAutoFit/>
          </a:bodyPr>
          <a:lstStyle/>
          <a:p>
            <a:pPr algn="ctr"/>
            <a:r>
              <a:rPr lang="en-US" sz="2800" b="1" dirty="0">
                <a:solidFill>
                  <a:srgbClr val="660066"/>
                </a:solidFill>
                <a:latin typeface="+mj-lt"/>
                <a:cs typeface="Times New Roman" panose="02020603050405020304" pitchFamily="18" charset="0"/>
              </a:rPr>
              <a:t>- </a:t>
            </a:r>
            <a:r>
              <a:rPr lang="en-US" sz="2800" b="1" dirty="0" err="1">
                <a:solidFill>
                  <a:srgbClr val="660066"/>
                </a:solidFill>
                <a:latin typeface="+mj-lt"/>
                <a:cs typeface="Times New Roman" panose="02020603050405020304" pitchFamily="18" charset="0"/>
              </a:rPr>
              <a:t>Các</a:t>
            </a:r>
            <a:r>
              <a:rPr lang="en-US" sz="2800" b="1" dirty="0">
                <a:solidFill>
                  <a:srgbClr val="660066"/>
                </a:solidFill>
                <a:latin typeface="+mj-lt"/>
                <a:cs typeface="Times New Roman" panose="02020603050405020304" pitchFamily="18" charset="0"/>
              </a:rPr>
              <a:t> </a:t>
            </a:r>
            <a:r>
              <a:rPr lang="en-US" sz="2800" b="1" dirty="0" err="1">
                <a:solidFill>
                  <a:srgbClr val="660066"/>
                </a:solidFill>
                <a:latin typeface="+mj-lt"/>
                <a:cs typeface="Times New Roman" panose="02020603050405020304" pitchFamily="18" charset="0"/>
              </a:rPr>
              <a:t>phạm</a:t>
            </a:r>
            <a:r>
              <a:rPr lang="en-US" sz="2800" b="1" dirty="0">
                <a:solidFill>
                  <a:srgbClr val="660066"/>
                </a:solidFill>
                <a:latin typeface="+mj-lt"/>
                <a:cs typeface="Times New Roman" panose="02020603050405020304" pitchFamily="18" charset="0"/>
              </a:rPr>
              <a:t> </a:t>
            </a:r>
            <a:r>
              <a:rPr lang="en-US" sz="2800" b="1" dirty="0" err="1">
                <a:solidFill>
                  <a:srgbClr val="660066"/>
                </a:solidFill>
                <a:latin typeface="+mj-lt"/>
                <a:cs typeface="Times New Roman" panose="02020603050405020304" pitchFamily="18" charset="0"/>
              </a:rPr>
              <a:t>trù</a:t>
            </a:r>
            <a:r>
              <a:rPr lang="en-US" sz="2800" b="1" dirty="0">
                <a:solidFill>
                  <a:srgbClr val="660066"/>
                </a:solidFill>
                <a:latin typeface="+mj-lt"/>
                <a:cs typeface="Times New Roman" panose="02020603050405020304" pitchFamily="18" charset="0"/>
              </a:rPr>
              <a:t> </a:t>
            </a:r>
            <a:r>
              <a:rPr lang="en-US" sz="2800" b="1" dirty="0" err="1">
                <a:solidFill>
                  <a:srgbClr val="660066"/>
                </a:solidFill>
                <a:latin typeface="+mj-lt"/>
                <a:cs typeface="Times New Roman" panose="02020603050405020304" pitchFamily="18" charset="0"/>
              </a:rPr>
              <a:t>triết</a:t>
            </a:r>
            <a:r>
              <a:rPr lang="en-US" sz="2800" b="1" dirty="0">
                <a:solidFill>
                  <a:srgbClr val="660066"/>
                </a:solidFill>
                <a:latin typeface="+mj-lt"/>
                <a:cs typeface="Times New Roman" panose="02020603050405020304" pitchFamily="18" charset="0"/>
              </a:rPr>
              <a:t> </a:t>
            </a:r>
            <a:r>
              <a:rPr lang="en-US" sz="2800" b="1" dirty="0" err="1">
                <a:solidFill>
                  <a:srgbClr val="660066"/>
                </a:solidFill>
                <a:latin typeface="+mj-lt"/>
                <a:cs typeface="Times New Roman" panose="02020603050405020304" pitchFamily="18" charset="0"/>
              </a:rPr>
              <a:t>học</a:t>
            </a:r>
            <a:r>
              <a:rPr lang="en-US" sz="2800" b="1" dirty="0">
                <a:solidFill>
                  <a:srgbClr val="660066"/>
                </a:solidFill>
                <a:latin typeface="+mj-lt"/>
                <a:cs typeface="Times New Roman" panose="02020603050405020304" pitchFamily="18" charset="0"/>
              </a:rPr>
              <a:t>:</a:t>
            </a:r>
          </a:p>
        </p:txBody>
      </p:sp>
      <p:pic>
        <p:nvPicPr>
          <p:cNvPr id="4" name="Picture 6" descr="cartoon pupils thinking about questions png transparent bottom | PNG Images  PSD Free Download - Pikbes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67000" y="1714498"/>
            <a:ext cx="3505200" cy="3429001"/>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8" name="Diagram 7"/>
          <p:cNvGraphicFramePr/>
          <p:nvPr>
            <p:extLst>
              <p:ext uri="{D42A27DB-BD31-4B8C-83A1-F6EECF244321}">
                <p14:modId xmlns:p14="http://schemas.microsoft.com/office/powerpoint/2010/main" val="1045739806"/>
              </p:ext>
            </p:extLst>
          </p:nvPr>
        </p:nvGraphicFramePr>
        <p:xfrm>
          <a:off x="5105400" y="1066800"/>
          <a:ext cx="6934200" cy="1001428"/>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graphicFrame>
        <p:nvGraphicFramePr>
          <p:cNvPr id="9" name="Diagram 8"/>
          <p:cNvGraphicFramePr/>
          <p:nvPr>
            <p:extLst>
              <p:ext uri="{D42A27DB-BD31-4B8C-83A1-F6EECF244321}">
                <p14:modId xmlns:p14="http://schemas.microsoft.com/office/powerpoint/2010/main" val="364594263"/>
              </p:ext>
            </p:extLst>
          </p:nvPr>
        </p:nvGraphicFramePr>
        <p:xfrm>
          <a:off x="5562600" y="2743200"/>
          <a:ext cx="6172200" cy="1001428"/>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graphicFrame>
        <p:nvGraphicFramePr>
          <p:cNvPr id="10" name="Diagram 9"/>
          <p:cNvGraphicFramePr/>
          <p:nvPr>
            <p:extLst>
              <p:ext uri="{D42A27DB-BD31-4B8C-83A1-F6EECF244321}">
                <p14:modId xmlns:p14="http://schemas.microsoft.com/office/powerpoint/2010/main" val="569850017"/>
              </p:ext>
            </p:extLst>
          </p:nvPr>
        </p:nvGraphicFramePr>
        <p:xfrm>
          <a:off x="5791200" y="1905000"/>
          <a:ext cx="5486400" cy="1001428"/>
        </p:xfrm>
        <a:graphic>
          <a:graphicData uri="http://schemas.openxmlformats.org/drawingml/2006/diagram">
            <dgm:relIds xmlns:dgm="http://schemas.openxmlformats.org/drawingml/2006/diagram" xmlns:r="http://schemas.openxmlformats.org/officeDocument/2006/relationships" r:dm="rId14" r:lo="rId15" r:qs="rId16" r:cs="rId17"/>
          </a:graphicData>
        </a:graphic>
      </p:graphicFrame>
      <p:graphicFrame>
        <p:nvGraphicFramePr>
          <p:cNvPr id="11" name="Diagram 10"/>
          <p:cNvGraphicFramePr/>
          <p:nvPr>
            <p:extLst>
              <p:ext uri="{D42A27DB-BD31-4B8C-83A1-F6EECF244321}">
                <p14:modId xmlns:p14="http://schemas.microsoft.com/office/powerpoint/2010/main" val="3929766919"/>
              </p:ext>
            </p:extLst>
          </p:nvPr>
        </p:nvGraphicFramePr>
        <p:xfrm>
          <a:off x="5257800" y="3657600"/>
          <a:ext cx="6705600" cy="1001428"/>
        </p:xfrm>
        <a:graphic>
          <a:graphicData uri="http://schemas.openxmlformats.org/drawingml/2006/diagram">
            <dgm:relIds xmlns:dgm="http://schemas.openxmlformats.org/drawingml/2006/diagram" xmlns:r="http://schemas.openxmlformats.org/officeDocument/2006/relationships" r:dm="rId19" r:lo="rId20" r:qs="rId21" r:cs="rId22"/>
          </a:graphicData>
        </a:graphic>
      </p:graphicFrame>
      <p:graphicFrame>
        <p:nvGraphicFramePr>
          <p:cNvPr id="12" name="Diagram 11"/>
          <p:cNvGraphicFramePr/>
          <p:nvPr>
            <p:extLst>
              <p:ext uri="{D42A27DB-BD31-4B8C-83A1-F6EECF244321}">
                <p14:modId xmlns:p14="http://schemas.microsoft.com/office/powerpoint/2010/main" val="986005519"/>
              </p:ext>
            </p:extLst>
          </p:nvPr>
        </p:nvGraphicFramePr>
        <p:xfrm>
          <a:off x="5410200" y="4642785"/>
          <a:ext cx="6400800" cy="1001428"/>
        </p:xfrm>
        <a:graphic>
          <a:graphicData uri="http://schemas.openxmlformats.org/drawingml/2006/diagram">
            <dgm:relIds xmlns:dgm="http://schemas.openxmlformats.org/drawingml/2006/diagram" xmlns:r="http://schemas.openxmlformats.org/officeDocument/2006/relationships" r:dm="rId24" r:lo="rId25" r:qs="rId26" r:cs="rId27"/>
          </a:graphicData>
        </a:graphic>
      </p:graphicFrame>
      <p:graphicFrame>
        <p:nvGraphicFramePr>
          <p:cNvPr id="13" name="Diagram 12"/>
          <p:cNvGraphicFramePr/>
          <p:nvPr>
            <p:extLst>
              <p:ext uri="{D42A27DB-BD31-4B8C-83A1-F6EECF244321}">
                <p14:modId xmlns:p14="http://schemas.microsoft.com/office/powerpoint/2010/main" val="250918585"/>
              </p:ext>
            </p:extLst>
          </p:nvPr>
        </p:nvGraphicFramePr>
        <p:xfrm>
          <a:off x="5105400" y="5638800"/>
          <a:ext cx="7239000" cy="1001428"/>
        </p:xfrm>
        <a:graphic>
          <a:graphicData uri="http://schemas.openxmlformats.org/drawingml/2006/diagram">
            <dgm:relIds xmlns:dgm="http://schemas.openxmlformats.org/drawingml/2006/diagram" xmlns:r="http://schemas.openxmlformats.org/officeDocument/2006/relationships" r:dm="rId29" r:lo="rId30" r:qs="rId31" r:cs="rId32"/>
          </a:graphicData>
        </a:graphic>
      </p:graphicFrame>
    </p:spTree>
    <p:extLst>
      <p:ext uri="{BB962C8B-B14F-4D97-AF65-F5344CB8AC3E}">
        <p14:creationId xmlns:p14="http://schemas.microsoft.com/office/powerpoint/2010/main" val="125442971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Tổng hợp các mẫu hình nền powerpoint đẹp cho tất cả các ngành nghề"/>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1277"/>
            <a:ext cx="12192000" cy="675354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 name="Content Placeholder 5"/>
          <p:cNvGraphicFramePr>
            <a:graphicFrameLocks/>
          </p:cNvGraphicFramePr>
          <p:nvPr>
            <p:extLst>
              <p:ext uri="{D42A27DB-BD31-4B8C-83A1-F6EECF244321}">
                <p14:modId xmlns:p14="http://schemas.microsoft.com/office/powerpoint/2010/main" val="4242669803"/>
              </p:ext>
            </p:extLst>
          </p:nvPr>
        </p:nvGraphicFramePr>
        <p:xfrm>
          <a:off x="3352800" y="1648059"/>
          <a:ext cx="7952014" cy="255890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extBox 3"/>
          <p:cNvSpPr txBox="1"/>
          <p:nvPr/>
        </p:nvSpPr>
        <p:spPr>
          <a:xfrm>
            <a:off x="7658106" y="3328213"/>
            <a:ext cx="1175658" cy="707886"/>
          </a:xfrm>
          <a:prstGeom prst="rect">
            <a:avLst/>
          </a:prstGeom>
          <a:noFill/>
        </p:spPr>
        <p:txBody>
          <a:bodyPr wrap="square" rtlCol="0">
            <a:spAutoFit/>
          </a:bodyPr>
          <a:lstStyle/>
          <a:p>
            <a:pPr algn="ctr"/>
            <a:r>
              <a:rPr lang="en-US" sz="2000" b="1" dirty="0" err="1">
                <a:solidFill>
                  <a:schemeClr val="bg1"/>
                </a:solidFill>
                <a:latin typeface="Arial" panose="020B0604020202020204" pitchFamily="34" charset="0"/>
                <a:cs typeface="Arial" panose="020B0604020202020204" pitchFamily="34" charset="0"/>
              </a:rPr>
              <a:t>Cái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chung</a:t>
            </a:r>
            <a:endParaRPr lang="en-US" sz="2000" b="1" dirty="0">
              <a:solidFill>
                <a:schemeClr val="bg1"/>
              </a:solidFill>
              <a:latin typeface="Arial" panose="020B0604020202020204" pitchFamily="34" charset="0"/>
              <a:cs typeface="Arial" panose="020B0604020202020204" pitchFamily="34" charset="0"/>
            </a:endParaRPr>
          </a:p>
        </p:txBody>
      </p:sp>
      <p:grpSp>
        <p:nvGrpSpPr>
          <p:cNvPr id="5" name="Group 4"/>
          <p:cNvGrpSpPr/>
          <p:nvPr/>
        </p:nvGrpSpPr>
        <p:grpSpPr>
          <a:xfrm>
            <a:off x="4004187" y="1800665"/>
            <a:ext cx="7082462" cy="1885239"/>
            <a:chOff x="2779540" y="2747751"/>
            <a:chExt cx="7082462" cy="1885239"/>
          </a:xfrm>
        </p:grpSpPr>
        <p:sp>
          <p:nvSpPr>
            <p:cNvPr id="6" name="Oval Callout 5"/>
            <p:cNvSpPr/>
            <p:nvPr/>
          </p:nvSpPr>
          <p:spPr>
            <a:xfrm rot="2078082">
              <a:off x="8082187" y="2747751"/>
              <a:ext cx="1779815" cy="1298448"/>
            </a:xfrm>
            <a:prstGeom prst="wedgeEllipseCallout">
              <a:avLst>
                <a:gd name="adj1" fmla="val -21891"/>
                <a:gd name="adj2" fmla="val 80314"/>
              </a:avLst>
            </a:prstGeom>
            <a:solidFill>
              <a:srgbClr val="0000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err="1">
                  <a:solidFill>
                    <a:srgbClr val="FFFFFF"/>
                  </a:solidFill>
                  <a:latin typeface="Arial" panose="020B0604020202020204" pitchFamily="34" charset="0"/>
                  <a:cs typeface="Arial" panose="020B0604020202020204" pitchFamily="34" charset="0"/>
                </a:rPr>
                <a:t>Cái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riêng</a:t>
              </a:r>
              <a:endParaRPr lang="en-US" sz="2000" b="1" dirty="0">
                <a:solidFill>
                  <a:srgbClr val="FFFFFF"/>
                </a:solidFill>
                <a:latin typeface="Arial" panose="020B0604020202020204" pitchFamily="34" charset="0"/>
                <a:cs typeface="Arial" panose="020B0604020202020204" pitchFamily="34" charset="0"/>
              </a:endParaRPr>
            </a:p>
          </p:txBody>
        </p:sp>
        <p:sp>
          <p:nvSpPr>
            <p:cNvPr id="7" name="Oval Callout 6"/>
            <p:cNvSpPr/>
            <p:nvPr/>
          </p:nvSpPr>
          <p:spPr>
            <a:xfrm rot="18145453">
              <a:off x="2566481" y="3066234"/>
              <a:ext cx="1779815" cy="1353697"/>
            </a:xfrm>
            <a:prstGeom prst="wedgeEllipseCallout">
              <a:avLst>
                <a:gd name="adj1" fmla="val -19762"/>
                <a:gd name="adj2" fmla="val 80844"/>
              </a:avLst>
            </a:prstGeom>
            <a:solidFill>
              <a:srgbClr val="0000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err="1">
                  <a:solidFill>
                    <a:srgbClr val="FFFFFF"/>
                  </a:solidFill>
                  <a:latin typeface="Arial" panose="020B0604020202020204" pitchFamily="34" charset="0"/>
                  <a:cs typeface="Arial" panose="020B0604020202020204" pitchFamily="34" charset="0"/>
                </a:rPr>
                <a:t>Cái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riêng</a:t>
              </a:r>
              <a:endParaRPr lang="en-US" sz="2000" b="1" dirty="0">
                <a:solidFill>
                  <a:srgbClr val="FFFFFF"/>
                </a:solidFill>
                <a:latin typeface="Arial" panose="020B0604020202020204" pitchFamily="34" charset="0"/>
                <a:cs typeface="Arial" panose="020B0604020202020204" pitchFamily="34" charset="0"/>
              </a:endParaRPr>
            </a:p>
          </p:txBody>
        </p:sp>
      </p:grpSp>
      <p:sp>
        <p:nvSpPr>
          <p:cNvPr id="8" name="TextBox 7"/>
          <p:cNvSpPr txBox="1"/>
          <p:nvPr/>
        </p:nvSpPr>
        <p:spPr>
          <a:xfrm>
            <a:off x="3731084" y="4226569"/>
            <a:ext cx="7854043" cy="400110"/>
          </a:xfrm>
          <a:prstGeom prst="rect">
            <a:avLst/>
          </a:prstGeom>
          <a:noFill/>
        </p:spPr>
        <p:txBody>
          <a:bodyPr wrap="square" rtlCol="0">
            <a:spAutoFit/>
          </a:bodyPr>
          <a:lstStyle/>
          <a:p>
            <a:r>
              <a:rPr lang="en-US" sz="2000" b="1" dirty="0">
                <a:solidFill>
                  <a:srgbClr val="000000"/>
                </a:solidFill>
                <a:latin typeface="Arial" panose="020B0604020202020204" pitchFamily="34" charset="0"/>
                <a:cs typeface="Arial" panose="020B0604020202020204" pitchFamily="34" charset="0"/>
              </a:rPr>
              <a:t>CÁI RIÊNG = CÁI CHUNG + CÁI ĐƠN NHẤT</a:t>
            </a:r>
          </a:p>
        </p:txBody>
      </p:sp>
      <p:sp>
        <p:nvSpPr>
          <p:cNvPr id="9" name="Text Box 2"/>
          <p:cNvSpPr txBox="1">
            <a:spLocks noChangeArrowheads="1"/>
          </p:cNvSpPr>
          <p:nvPr/>
        </p:nvSpPr>
        <p:spPr bwMode="auto">
          <a:xfrm>
            <a:off x="2374455" y="955934"/>
            <a:ext cx="684041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Cặp</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phạm</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trù</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cái</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riêng</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cái</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chung</a:t>
            </a:r>
            <a:r>
              <a:rPr lang="en-US" sz="2000" b="1" dirty="0">
                <a:solidFill>
                  <a:srgbClr val="FF0000"/>
                </a:solidFill>
                <a:latin typeface="Arial" panose="020B0604020202020204" pitchFamily="34" charset="0"/>
                <a:ea typeface="SimSun" panose="02010600030101010101" pitchFamily="2" charset="-122"/>
              </a:rPr>
              <a:t> </a:t>
            </a:r>
          </a:p>
        </p:txBody>
      </p:sp>
      <p:sp>
        <p:nvSpPr>
          <p:cNvPr id="10" name="Text Box 2"/>
          <p:cNvSpPr txBox="1">
            <a:spLocks noChangeArrowheads="1"/>
          </p:cNvSpPr>
          <p:nvPr/>
        </p:nvSpPr>
        <p:spPr bwMode="auto">
          <a:xfrm>
            <a:off x="1440538" y="1892720"/>
            <a:ext cx="41222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algn="just" eaLnBrk="1" fontAlgn="base" hangingPunct="1">
              <a:spcBef>
                <a:spcPct val="0"/>
              </a:spcBef>
              <a:spcAft>
                <a:spcPct val="0"/>
              </a:spcAft>
            </a:pPr>
            <a:r>
              <a:rPr lang="en-US" sz="2000" dirty="0">
                <a:solidFill>
                  <a:srgbClr val="000000"/>
                </a:solidFill>
                <a:latin typeface="Arial" panose="020B0604020202020204" pitchFamily="34" charset="0"/>
                <a:ea typeface="SimSun" panose="02010600030101010101" pitchFamily="2" charset="-122"/>
              </a:rPr>
              <a:t>-</a:t>
            </a:r>
            <a:r>
              <a:rPr lang="en-US" sz="2000" b="1"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Khái</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niệm</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cái</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riêng</a:t>
            </a:r>
            <a:r>
              <a:rPr lang="en-US" sz="2000" dirty="0">
                <a:solidFill>
                  <a:srgbClr val="000000"/>
                </a:solidFill>
                <a:latin typeface="Arial" panose="020B0604020202020204" pitchFamily="34" charset="0"/>
                <a:ea typeface="SimSun" panose="02010600030101010101" pitchFamily="2" charset="-122"/>
              </a:rPr>
              <a:t> </a:t>
            </a:r>
          </a:p>
        </p:txBody>
      </p:sp>
      <p:sp>
        <p:nvSpPr>
          <p:cNvPr id="11" name="Text Box 2"/>
          <p:cNvSpPr txBox="1">
            <a:spLocks noChangeArrowheads="1"/>
          </p:cNvSpPr>
          <p:nvPr/>
        </p:nvSpPr>
        <p:spPr bwMode="auto">
          <a:xfrm>
            <a:off x="1440536" y="2904070"/>
            <a:ext cx="41222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algn="just" eaLnBrk="1" fontAlgn="base" hangingPunct="1">
              <a:spcBef>
                <a:spcPct val="0"/>
              </a:spcBef>
              <a:spcAft>
                <a:spcPct val="0"/>
              </a:spcAft>
            </a:pP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Khái</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niệm</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cái</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đơn</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nhất</a:t>
            </a:r>
            <a:r>
              <a:rPr lang="en-US" sz="2000" dirty="0">
                <a:solidFill>
                  <a:srgbClr val="000000"/>
                </a:solidFill>
                <a:latin typeface="Arial" panose="020B0604020202020204" pitchFamily="34" charset="0"/>
                <a:ea typeface="SimSun" panose="02010600030101010101" pitchFamily="2" charset="-122"/>
              </a:rPr>
              <a:t> </a:t>
            </a:r>
          </a:p>
        </p:txBody>
      </p:sp>
      <p:sp>
        <p:nvSpPr>
          <p:cNvPr id="12" name="Text Box 2"/>
          <p:cNvSpPr txBox="1">
            <a:spLocks noChangeArrowheads="1"/>
          </p:cNvSpPr>
          <p:nvPr/>
        </p:nvSpPr>
        <p:spPr bwMode="auto">
          <a:xfrm>
            <a:off x="1440537" y="2395886"/>
            <a:ext cx="41222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algn="just" eaLnBrk="1" fontAlgn="base" hangingPunct="1">
              <a:spcBef>
                <a:spcPct val="0"/>
              </a:spcBef>
              <a:spcAft>
                <a:spcPct val="0"/>
              </a:spcAft>
            </a:pP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Khái</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niệm</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cái</a:t>
            </a:r>
            <a:r>
              <a:rPr lang="en-US" sz="2000" dirty="0">
                <a:solidFill>
                  <a:srgbClr val="000000"/>
                </a:solidFill>
                <a:latin typeface="Arial" panose="020B0604020202020204" pitchFamily="34" charset="0"/>
                <a:ea typeface="SimSun" panose="02010600030101010101" pitchFamily="2" charset="-122"/>
              </a:rPr>
              <a:t> </a:t>
            </a:r>
            <a:r>
              <a:rPr lang="en-US" sz="2000" dirty="0" err="1">
                <a:solidFill>
                  <a:srgbClr val="000000"/>
                </a:solidFill>
                <a:latin typeface="Arial" panose="020B0604020202020204" pitchFamily="34" charset="0"/>
                <a:ea typeface="SimSun" panose="02010600030101010101" pitchFamily="2" charset="-122"/>
              </a:rPr>
              <a:t>chung</a:t>
            </a:r>
            <a:r>
              <a:rPr lang="en-US" sz="2000" b="1" dirty="0">
                <a:solidFill>
                  <a:srgbClr val="000000"/>
                </a:solidFill>
                <a:latin typeface="Arial" panose="020B0604020202020204" pitchFamily="34" charset="0"/>
                <a:ea typeface="SimSun" panose="02010600030101010101" pitchFamily="2" charset="-122"/>
              </a:rPr>
              <a:t> </a:t>
            </a:r>
          </a:p>
        </p:txBody>
      </p:sp>
      <p:sp>
        <p:nvSpPr>
          <p:cNvPr id="13" name="Rectangle 12"/>
          <p:cNvSpPr/>
          <p:nvPr/>
        </p:nvSpPr>
        <p:spPr>
          <a:xfrm>
            <a:off x="1054301" y="151028"/>
            <a:ext cx="8721298" cy="461665"/>
          </a:xfrm>
          <a:prstGeom prst="rect">
            <a:avLst/>
          </a:prstGeom>
        </p:spPr>
        <p:txBody>
          <a:bodyPr wrap="none">
            <a:spAutoFit/>
          </a:bodyPr>
          <a:lstStyle/>
          <a:p>
            <a:pPr indent="252095" algn="just">
              <a:spcBef>
                <a:spcPts val="1100"/>
              </a:spcBef>
              <a:spcAft>
                <a:spcPts val="500"/>
              </a:spcAft>
            </a:pPr>
            <a:r>
              <a:rPr lang="en-US" sz="2400" b="1" spc="-20" dirty="0">
                <a:solidFill>
                  <a:schemeClr val="bg1"/>
                </a:solidFill>
                <a:latin typeface="Arial" panose="020B0604020202020204" pitchFamily="34" charset="0"/>
                <a:ea typeface="Times New Roman" panose="02020603050405020304" pitchFamily="18" charset="0"/>
                <a:cs typeface="Arial" panose="020B0604020202020204" pitchFamily="34" charset="0"/>
              </a:rPr>
              <a:t>b) </a:t>
            </a:r>
            <a:r>
              <a:rPr lang="en-US" sz="2400" b="1" spc="-2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Các</a:t>
            </a:r>
            <a:r>
              <a:rPr lang="en-US" sz="2400" b="1" spc="-2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bg1"/>
                </a:solidFill>
                <a:latin typeface="Arial" panose="020B0604020202020204" pitchFamily="34" charset="0"/>
                <a:ea typeface="Times New Roman" panose="02020603050405020304" pitchFamily="18" charset="0"/>
                <a:cs typeface="Arial" panose="020B0604020202020204" pitchFamily="34" charset="0"/>
              </a:rPr>
              <a:t>cặp</a:t>
            </a:r>
            <a:r>
              <a:rPr lang="en-US" sz="2400" b="1" spc="-2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bg1"/>
                </a:solidFill>
                <a:latin typeface="Arial" panose="020B0604020202020204" pitchFamily="34" charset="0"/>
                <a:ea typeface="Times New Roman" panose="02020603050405020304" pitchFamily="18" charset="0"/>
                <a:cs typeface="Arial" panose="020B0604020202020204" pitchFamily="34" charset="0"/>
              </a:rPr>
              <a:t>phạm</a:t>
            </a:r>
            <a:r>
              <a:rPr lang="en-US" sz="2400" b="1" spc="-2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bg1"/>
                </a:solidFill>
                <a:latin typeface="Arial" panose="020B0604020202020204" pitchFamily="34" charset="0"/>
                <a:ea typeface="Times New Roman" panose="02020603050405020304" pitchFamily="18" charset="0"/>
                <a:cs typeface="Arial" panose="020B0604020202020204" pitchFamily="34" charset="0"/>
              </a:rPr>
              <a:t>trù</a:t>
            </a:r>
            <a:r>
              <a:rPr lang="en-US" sz="2400" b="1" spc="-2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bg1"/>
                </a:solidFill>
                <a:latin typeface="Arial" panose="020B0604020202020204" pitchFamily="34" charset="0"/>
                <a:ea typeface="Times New Roman" panose="02020603050405020304" pitchFamily="18" charset="0"/>
                <a:cs typeface="Arial" panose="020B0604020202020204" pitchFamily="34" charset="0"/>
              </a:rPr>
              <a:t>cơ</a:t>
            </a:r>
            <a:r>
              <a:rPr lang="en-US" sz="2400" b="1" spc="-2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bg1"/>
                </a:solidFill>
                <a:latin typeface="Arial" panose="020B0604020202020204" pitchFamily="34" charset="0"/>
                <a:ea typeface="Times New Roman" panose="02020603050405020304" pitchFamily="18" charset="0"/>
                <a:cs typeface="Arial" panose="020B0604020202020204" pitchFamily="34" charset="0"/>
              </a:rPr>
              <a:t>bản</a:t>
            </a:r>
            <a:r>
              <a:rPr lang="en-US" sz="2400" b="1" spc="-2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bg1"/>
                </a:solidFill>
                <a:latin typeface="Arial" panose="020B0604020202020204" pitchFamily="34" charset="0"/>
                <a:ea typeface="Times New Roman" panose="02020603050405020304" pitchFamily="18" charset="0"/>
                <a:cs typeface="Arial" panose="020B0604020202020204" pitchFamily="34" charset="0"/>
              </a:rPr>
              <a:t>của</a:t>
            </a:r>
            <a:r>
              <a:rPr lang="en-US" sz="2400" b="1" spc="-2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bg1"/>
                </a:solidFill>
                <a:latin typeface="Arial" panose="020B0604020202020204" pitchFamily="34" charset="0"/>
                <a:ea typeface="Times New Roman" panose="02020603050405020304" pitchFamily="18" charset="0"/>
                <a:cs typeface="Arial" panose="020B0604020202020204" pitchFamily="34" charset="0"/>
              </a:rPr>
              <a:t>phép</a:t>
            </a:r>
            <a:r>
              <a:rPr lang="en-US" sz="2400" b="1" spc="-2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bg1"/>
                </a:solidFill>
                <a:latin typeface="Arial" panose="020B0604020202020204" pitchFamily="34" charset="0"/>
                <a:ea typeface="Times New Roman" panose="02020603050405020304" pitchFamily="18" charset="0"/>
                <a:cs typeface="Arial" panose="020B0604020202020204" pitchFamily="34" charset="0"/>
              </a:rPr>
              <a:t>biện</a:t>
            </a:r>
            <a:r>
              <a:rPr lang="en-US" sz="2400" b="1" spc="-2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bg1"/>
                </a:solidFill>
                <a:latin typeface="Arial" panose="020B0604020202020204" pitchFamily="34" charset="0"/>
                <a:ea typeface="Times New Roman" panose="02020603050405020304" pitchFamily="18" charset="0"/>
                <a:cs typeface="Arial" panose="020B0604020202020204" pitchFamily="34" charset="0"/>
              </a:rPr>
              <a:t>chứng</a:t>
            </a:r>
            <a:r>
              <a:rPr lang="en-US" sz="2400" b="1" spc="-2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bg1"/>
                </a:solidFill>
                <a:latin typeface="Arial" panose="020B0604020202020204" pitchFamily="34" charset="0"/>
                <a:ea typeface="Times New Roman" panose="02020603050405020304" pitchFamily="18" charset="0"/>
                <a:cs typeface="Arial" panose="020B0604020202020204" pitchFamily="34" charset="0"/>
              </a:rPr>
              <a:t>duy</a:t>
            </a:r>
            <a:r>
              <a:rPr lang="en-US" sz="2400" b="1" spc="-2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chemeClr val="bg1"/>
                </a:solidFill>
                <a:latin typeface="Arial" panose="020B0604020202020204" pitchFamily="34" charset="0"/>
                <a:ea typeface="Times New Roman" panose="02020603050405020304" pitchFamily="18" charset="0"/>
                <a:cs typeface="Arial" panose="020B0604020202020204" pitchFamily="34" charset="0"/>
              </a:rPr>
              <a:t>vật</a:t>
            </a:r>
            <a:endParaRPr lang="en-US" sz="2400" b="1" dirty="0">
              <a:solidFill>
                <a:schemeClr val="bg1"/>
              </a:solidFill>
              <a:latin typeface="Arial" panose="020B0604020202020204" pitchFamily="34" charset="0"/>
              <a:ea typeface="Times New Roman" panose="02020603050405020304" pitchFamily="18" charset="0"/>
              <a:cs typeface="Arial" panose="020B0604020202020204" pitchFamily="34" charset="0"/>
            </a:endParaRPr>
          </a:p>
        </p:txBody>
      </p:sp>
      <p:grpSp>
        <p:nvGrpSpPr>
          <p:cNvPr id="14" name="Group 21"/>
          <p:cNvGrpSpPr>
            <a:grpSpLocks/>
          </p:cNvGrpSpPr>
          <p:nvPr/>
        </p:nvGrpSpPr>
        <p:grpSpPr bwMode="auto">
          <a:xfrm flipV="1">
            <a:off x="2583966" y="838200"/>
            <a:ext cx="5661969" cy="0"/>
            <a:chOff x="-555" y="542"/>
            <a:chExt cx="4656" cy="0"/>
          </a:xfrm>
        </p:grpSpPr>
        <p:sp>
          <p:nvSpPr>
            <p:cNvPr id="15"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latin typeface="Arial" panose="020B0604020202020204" pitchFamily="34" charset="0"/>
                <a:cs typeface="Arial" panose="020B0604020202020204" pitchFamily="34" charset="0"/>
              </a:endParaRPr>
            </a:p>
          </p:txBody>
        </p:sp>
        <p:sp>
          <p:nvSpPr>
            <p:cNvPr id="16" name="Line 8"/>
            <p:cNvSpPr>
              <a:spLocks noChangeShapeType="1"/>
            </p:cNvSpPr>
            <p:nvPr/>
          </p:nvSpPr>
          <p:spPr bwMode="auto">
            <a:xfrm>
              <a:off x="-555" y="542"/>
              <a:ext cx="46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229664861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Back to school background with pens | backgrounds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1"/>
          </a:xfrm>
          <a:prstGeom prst="rect">
            <a:avLst/>
          </a:prstGeom>
          <a:noFill/>
          <a:extLst>
            <a:ext uri="{909E8E84-426E-40DD-AFC4-6F175D3DCCD1}">
              <a14:hiddenFill xmlns:a14="http://schemas.microsoft.com/office/drawing/2010/main">
                <a:solidFill>
                  <a:srgbClr val="FFFFFF"/>
                </a:solidFill>
              </a14:hiddenFill>
            </a:ext>
          </a:extLst>
        </p:spPr>
      </p:pic>
      <p:grpSp>
        <p:nvGrpSpPr>
          <p:cNvPr id="3" name="Content Placeholder 2049"/>
          <p:cNvGrpSpPr>
            <a:grpSpLocks/>
          </p:cNvGrpSpPr>
          <p:nvPr/>
        </p:nvGrpSpPr>
        <p:grpSpPr bwMode="auto">
          <a:xfrm>
            <a:off x="2514600" y="1065942"/>
            <a:ext cx="5410200" cy="4566797"/>
            <a:chOff x="0" y="1008"/>
            <a:chExt cx="3408" cy="2851"/>
          </a:xfrm>
        </p:grpSpPr>
        <p:graphicFrame>
          <p:nvGraphicFramePr>
            <p:cNvPr id="4" name="Diagram 3"/>
            <p:cNvGraphicFramePr/>
            <p:nvPr/>
          </p:nvGraphicFramePr>
          <p:xfrm>
            <a:off x="0" y="1008"/>
            <a:ext cx="3408" cy="285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Line 14"/>
            <p:cNvSpPr>
              <a:spLocks noChangeShapeType="1"/>
            </p:cNvSpPr>
            <p:nvPr/>
          </p:nvSpPr>
          <p:spPr bwMode="auto">
            <a:xfrm flipH="1" flipV="1">
              <a:off x="1632" y="2496"/>
              <a:ext cx="49" cy="1296"/>
            </a:xfrm>
            <a:prstGeom prst="line">
              <a:avLst/>
            </a:prstGeom>
            <a:noFill/>
            <a:ln w="50800">
              <a:solidFill>
                <a:srgbClr val="00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endParaRPr lang="en-US" sz="2000">
                <a:solidFill>
                  <a:srgbClr val="000000"/>
                </a:solidFill>
                <a:latin typeface="Arial" panose="020B0604020202020204" pitchFamily="34" charset="0"/>
                <a:cs typeface="Arial" panose="020B0604020202020204" pitchFamily="34" charset="0"/>
              </a:endParaRPr>
            </a:p>
          </p:txBody>
        </p:sp>
        <p:sp>
          <p:nvSpPr>
            <p:cNvPr id="6" name="Oval 15"/>
            <p:cNvSpPr>
              <a:spLocks noChangeArrowheads="1"/>
            </p:cNvSpPr>
            <p:nvPr/>
          </p:nvSpPr>
          <p:spPr bwMode="auto">
            <a:xfrm>
              <a:off x="1584" y="2368"/>
              <a:ext cx="96" cy="144"/>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bodyPr>
            <a:lstStyle/>
            <a:p>
              <a:endParaRPr lang="en-US" sz="2000">
                <a:solidFill>
                  <a:srgbClr val="000000"/>
                </a:solidFill>
                <a:latin typeface="Arial" panose="020B0604020202020204" pitchFamily="34" charset="0"/>
                <a:cs typeface="Arial" panose="020B0604020202020204" pitchFamily="34" charset="0"/>
              </a:endParaRPr>
            </a:p>
          </p:txBody>
        </p:sp>
        <p:sp>
          <p:nvSpPr>
            <p:cNvPr id="7" name="Line 16"/>
            <p:cNvSpPr>
              <a:spLocks noChangeShapeType="1"/>
            </p:cNvSpPr>
            <p:nvPr/>
          </p:nvSpPr>
          <p:spPr bwMode="auto">
            <a:xfrm flipH="1" flipV="1">
              <a:off x="1776" y="2496"/>
              <a:ext cx="912" cy="24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endParaRPr lang="en-US" sz="2000">
                <a:solidFill>
                  <a:srgbClr val="000000"/>
                </a:solidFill>
                <a:latin typeface="Arial" panose="020B0604020202020204" pitchFamily="34" charset="0"/>
                <a:cs typeface="Arial" panose="020B0604020202020204" pitchFamily="34" charset="0"/>
              </a:endParaRPr>
            </a:p>
          </p:txBody>
        </p:sp>
        <p:sp>
          <p:nvSpPr>
            <p:cNvPr id="8" name="Oval 17"/>
            <p:cNvSpPr>
              <a:spLocks noChangeArrowheads="1"/>
            </p:cNvSpPr>
            <p:nvPr/>
          </p:nvSpPr>
          <p:spPr bwMode="auto">
            <a:xfrm>
              <a:off x="1680" y="2304"/>
              <a:ext cx="96" cy="144"/>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bodyPr>
            <a:lstStyle/>
            <a:p>
              <a:endParaRPr lang="en-US" sz="2000">
                <a:solidFill>
                  <a:srgbClr val="000000"/>
                </a:solidFill>
                <a:latin typeface="Arial" panose="020B0604020202020204" pitchFamily="34" charset="0"/>
                <a:cs typeface="Arial" panose="020B0604020202020204" pitchFamily="34" charset="0"/>
              </a:endParaRPr>
            </a:p>
          </p:txBody>
        </p:sp>
        <p:sp>
          <p:nvSpPr>
            <p:cNvPr id="9" name="Oval 18"/>
            <p:cNvSpPr>
              <a:spLocks noChangeArrowheads="1"/>
            </p:cNvSpPr>
            <p:nvPr/>
          </p:nvSpPr>
          <p:spPr bwMode="auto">
            <a:xfrm>
              <a:off x="1680" y="2448"/>
              <a:ext cx="96" cy="96"/>
            </a:xfrm>
            <a:prstGeom prst="ellipse">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bodyPr>
            <a:lstStyle/>
            <a:p>
              <a:endParaRPr lang="en-US" sz="2000">
                <a:solidFill>
                  <a:srgbClr val="000000"/>
                </a:solidFill>
                <a:latin typeface="Arial" panose="020B0604020202020204" pitchFamily="34" charset="0"/>
                <a:cs typeface="Arial" panose="020B0604020202020204" pitchFamily="34" charset="0"/>
              </a:endParaRPr>
            </a:p>
          </p:txBody>
        </p:sp>
      </p:grpSp>
      <p:sp>
        <p:nvSpPr>
          <p:cNvPr id="10" name="Text Box 19"/>
          <p:cNvSpPr txBox="1">
            <a:spLocks noChangeArrowheads="1"/>
          </p:cNvSpPr>
          <p:nvPr/>
        </p:nvSpPr>
        <p:spPr bwMode="auto">
          <a:xfrm>
            <a:off x="4419600" y="5526376"/>
            <a:ext cx="1524000" cy="400087"/>
          </a:xfrm>
          <a:prstGeom prst="rect">
            <a:avLst/>
          </a:prstGeom>
          <a:blipFill dpi="0" rotWithShape="1">
            <a:blip r:embed="rId8">
              <a:alphaModFix amt="50000"/>
            </a:blip>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lIns="91417" tIns="45709" rIns="91417" bIns="45709">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FontTx/>
              <a:buNone/>
            </a:pPr>
            <a:r>
              <a:rPr lang="en-US" sz="2000" b="1">
                <a:solidFill>
                  <a:srgbClr val="FFFF00"/>
                </a:solidFill>
                <a:cs typeface="Arial" panose="020B0604020202020204" pitchFamily="34" charset="0"/>
              </a:rPr>
              <a:t>VITAMIN C</a:t>
            </a:r>
          </a:p>
        </p:txBody>
      </p:sp>
      <p:sp>
        <p:nvSpPr>
          <p:cNvPr id="11" name="Oval 20" descr="con vet"/>
          <p:cNvSpPr>
            <a:spLocks noChangeArrowheads="1"/>
          </p:cNvSpPr>
          <p:nvPr/>
        </p:nvSpPr>
        <p:spPr bwMode="auto">
          <a:xfrm>
            <a:off x="10090150" y="1121343"/>
            <a:ext cx="1498600" cy="1566583"/>
          </a:xfrm>
          <a:prstGeom prst="ellipse">
            <a:avLst/>
          </a:prstGeom>
          <a:blipFill dpi="0" rotWithShape="1">
            <a:blip r:embed="rId9"/>
            <a:srcRect/>
            <a:stretch>
              <a:fillRect/>
            </a:stretch>
          </a:blip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sz="2000">
              <a:solidFill>
                <a:srgbClr val="000000"/>
              </a:solidFill>
              <a:cs typeface="Arial" panose="020B0604020202020204" pitchFamily="34" charset="0"/>
            </a:endParaRPr>
          </a:p>
        </p:txBody>
      </p:sp>
      <p:sp>
        <p:nvSpPr>
          <p:cNvPr id="12" name="Oval 21" descr="animals-CM 70 Ng Chi Thanh (8)"/>
          <p:cNvSpPr>
            <a:spLocks noChangeArrowheads="1"/>
          </p:cNvSpPr>
          <p:nvPr/>
        </p:nvSpPr>
        <p:spPr bwMode="auto">
          <a:xfrm>
            <a:off x="10090150" y="2776950"/>
            <a:ext cx="1568450" cy="1584202"/>
          </a:xfrm>
          <a:prstGeom prst="ellipse">
            <a:avLst/>
          </a:prstGeom>
          <a:blipFill dpi="0" rotWithShape="1">
            <a:blip r:embed="rId10"/>
            <a:srcRect/>
            <a:stretch>
              <a:fillRect/>
            </a:stretch>
          </a:blip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sz="2000">
              <a:solidFill>
                <a:srgbClr val="000000"/>
              </a:solidFill>
              <a:cs typeface="Arial" panose="020B0604020202020204" pitchFamily="34" charset="0"/>
            </a:endParaRPr>
          </a:p>
        </p:txBody>
      </p:sp>
      <p:sp>
        <p:nvSpPr>
          <p:cNvPr id="13" name="Oval 22" descr="HQ2"/>
          <p:cNvSpPr>
            <a:spLocks noChangeArrowheads="1"/>
          </p:cNvSpPr>
          <p:nvPr/>
        </p:nvSpPr>
        <p:spPr bwMode="auto">
          <a:xfrm>
            <a:off x="10158414" y="4442765"/>
            <a:ext cx="1500187" cy="1524935"/>
          </a:xfrm>
          <a:prstGeom prst="ellipse">
            <a:avLst/>
          </a:prstGeom>
          <a:blipFill dpi="0" rotWithShape="1">
            <a:blip r:embed="rId11"/>
            <a:srcRect/>
            <a:stretch>
              <a:fillRect/>
            </a:stretch>
          </a:blip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sz="2000">
              <a:solidFill>
                <a:srgbClr val="000000"/>
              </a:solidFill>
              <a:cs typeface="Arial" panose="020B0604020202020204" pitchFamily="34" charset="0"/>
            </a:endParaRPr>
          </a:p>
        </p:txBody>
      </p:sp>
      <p:sp>
        <p:nvSpPr>
          <p:cNvPr id="14" name="Line 23"/>
          <p:cNvSpPr>
            <a:spLocks noChangeShapeType="1"/>
          </p:cNvSpPr>
          <p:nvPr/>
        </p:nvSpPr>
        <p:spPr bwMode="auto">
          <a:xfrm>
            <a:off x="9318625" y="3533359"/>
            <a:ext cx="908050" cy="1321504"/>
          </a:xfrm>
          <a:prstGeom prst="line">
            <a:avLst/>
          </a:prstGeom>
          <a:noFill/>
          <a:ln w="25400">
            <a:solidFill>
              <a:srgbClr val="FF660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15" name="Line 24"/>
          <p:cNvSpPr>
            <a:spLocks noChangeShapeType="1"/>
          </p:cNvSpPr>
          <p:nvPr/>
        </p:nvSpPr>
        <p:spPr bwMode="auto">
          <a:xfrm flipV="1">
            <a:off x="9318626" y="3541972"/>
            <a:ext cx="771525" cy="3204"/>
          </a:xfrm>
          <a:prstGeom prst="line">
            <a:avLst/>
          </a:prstGeom>
          <a:noFill/>
          <a:ln w="25400">
            <a:solidFill>
              <a:srgbClr val="FF660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16" name="Line 25"/>
          <p:cNvSpPr>
            <a:spLocks noChangeShapeType="1"/>
          </p:cNvSpPr>
          <p:nvPr/>
        </p:nvSpPr>
        <p:spPr bwMode="auto">
          <a:xfrm flipV="1">
            <a:off x="9318625" y="2276531"/>
            <a:ext cx="839788" cy="1268644"/>
          </a:xfrm>
          <a:prstGeom prst="line">
            <a:avLst/>
          </a:prstGeom>
          <a:noFill/>
          <a:ln w="25400">
            <a:solidFill>
              <a:srgbClr val="FF660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grpSp>
        <p:nvGrpSpPr>
          <p:cNvPr id="17" name="Group 26"/>
          <p:cNvGrpSpPr>
            <a:grpSpLocks/>
          </p:cNvGrpSpPr>
          <p:nvPr/>
        </p:nvGrpSpPr>
        <p:grpSpPr bwMode="auto">
          <a:xfrm>
            <a:off x="8153400" y="2611533"/>
            <a:ext cx="1143000" cy="1619442"/>
            <a:chOff x="3197" y="1917"/>
            <a:chExt cx="681" cy="1225"/>
          </a:xfrm>
        </p:grpSpPr>
        <p:sp>
          <p:nvSpPr>
            <p:cNvPr id="18" name="Oval 27"/>
            <p:cNvSpPr>
              <a:spLocks noChangeArrowheads="1"/>
            </p:cNvSpPr>
            <p:nvPr/>
          </p:nvSpPr>
          <p:spPr bwMode="auto">
            <a:xfrm>
              <a:off x="3197" y="1917"/>
              <a:ext cx="681" cy="1225"/>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lIns="91417" tIns="45709" rIns="91417" bIns="45709"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FontTx/>
                <a:buNone/>
              </a:pPr>
              <a:endParaRPr lang="en-US" sz="2000">
                <a:solidFill>
                  <a:srgbClr val="FFFFFF"/>
                </a:solidFill>
                <a:cs typeface="Arial" panose="020B0604020202020204" pitchFamily="34" charset="0"/>
              </a:endParaRPr>
            </a:p>
          </p:txBody>
        </p:sp>
        <p:sp>
          <p:nvSpPr>
            <p:cNvPr id="19" name="WordArt 28"/>
            <p:cNvSpPr>
              <a:spLocks noChangeArrowheads="1" noChangeShapeType="1" noTextEdit="1"/>
            </p:cNvSpPr>
            <p:nvPr/>
          </p:nvSpPr>
          <p:spPr bwMode="auto">
            <a:xfrm>
              <a:off x="3288" y="1979"/>
              <a:ext cx="499" cy="952"/>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eaLnBrk="0" fontAlgn="base" hangingPunct="0">
                <a:spcBef>
                  <a:spcPct val="0"/>
                </a:spcBef>
                <a:spcAft>
                  <a:spcPct val="0"/>
                </a:spcAft>
              </a:pPr>
              <a:r>
                <a:rPr lang="en-US" sz="2000" b="1" kern="10">
                  <a:solidFill>
                    <a:srgbClr val="33CC33"/>
                  </a:solidFill>
                  <a:latin typeface="Arial" panose="020B0604020202020204" pitchFamily="34" charset="0"/>
                  <a:cs typeface="Arial" panose="020B0604020202020204" pitchFamily="34" charset="0"/>
                </a:rPr>
                <a:t>TẾ BÀO...</a:t>
              </a:r>
            </a:p>
          </p:txBody>
        </p:sp>
      </p:grpSp>
      <p:sp>
        <p:nvSpPr>
          <p:cNvPr id="20" name="Line 29"/>
          <p:cNvSpPr>
            <a:spLocks noChangeShapeType="1"/>
          </p:cNvSpPr>
          <p:nvPr/>
        </p:nvSpPr>
        <p:spPr bwMode="auto">
          <a:xfrm>
            <a:off x="7696200" y="601450"/>
            <a:ext cx="0" cy="5382125"/>
          </a:xfrm>
          <a:prstGeom prst="line">
            <a:avLst/>
          </a:prstGeom>
          <a:noFill/>
          <a:ln w="50800">
            <a:solidFill>
              <a:srgbClr val="339966"/>
            </a:solidFill>
            <a:prstDash val="dash"/>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1" name="Line 30"/>
          <p:cNvSpPr>
            <a:spLocks noChangeShapeType="1"/>
          </p:cNvSpPr>
          <p:nvPr/>
        </p:nvSpPr>
        <p:spPr bwMode="auto">
          <a:xfrm>
            <a:off x="4114800" y="1779513"/>
            <a:ext cx="1143000" cy="1460862"/>
          </a:xfrm>
          <a:prstGeom prst="line">
            <a:avLst/>
          </a:prstGeom>
          <a:noFill/>
          <a:ln w="25400">
            <a:solidFill>
              <a:srgbClr val="8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2" name="Text Box 31"/>
          <p:cNvSpPr txBox="1">
            <a:spLocks noChangeArrowheads="1"/>
          </p:cNvSpPr>
          <p:nvPr/>
        </p:nvSpPr>
        <p:spPr bwMode="auto">
          <a:xfrm>
            <a:off x="5943600" y="5145375"/>
            <a:ext cx="685800" cy="400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7" tIns="45709" rIns="91417" bIns="45709">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50000"/>
              </a:spcBef>
              <a:spcAft>
                <a:spcPct val="0"/>
              </a:spcAft>
              <a:buFontTx/>
              <a:buNone/>
            </a:pPr>
            <a:r>
              <a:rPr lang="en-US" sz="2000">
                <a:solidFill>
                  <a:srgbClr val="000000"/>
                </a:solidFill>
                <a:cs typeface="Arial" panose="020B0604020202020204" pitchFamily="34" charset="0"/>
              </a:rPr>
              <a:t>…</a:t>
            </a:r>
          </a:p>
        </p:txBody>
      </p:sp>
      <p:sp>
        <p:nvSpPr>
          <p:cNvPr id="23" name="Freeform 32"/>
          <p:cNvSpPr>
            <a:spLocks/>
          </p:cNvSpPr>
          <p:nvPr/>
        </p:nvSpPr>
        <p:spPr bwMode="auto">
          <a:xfrm>
            <a:off x="8175625" y="4598913"/>
            <a:ext cx="1295400" cy="1460862"/>
          </a:xfrm>
          <a:custGeom>
            <a:avLst/>
            <a:gdLst>
              <a:gd name="T0" fmla="*/ 2147483646 w 816"/>
              <a:gd name="T1" fmla="*/ 0 h 912"/>
              <a:gd name="T2" fmla="*/ 2147483646 w 816"/>
              <a:gd name="T3" fmla="*/ 2147483646 h 912"/>
              <a:gd name="T4" fmla="*/ 2147483646 w 816"/>
              <a:gd name="T5" fmla="*/ 2147483646 h 912"/>
              <a:gd name="T6" fmla="*/ 2147483646 w 816"/>
              <a:gd name="T7" fmla="*/ 2147483646 h 912"/>
              <a:gd name="T8" fmla="*/ 2147483646 w 816"/>
              <a:gd name="T9" fmla="*/ 2147483646 h 912"/>
              <a:gd name="T10" fmla="*/ 2147483646 w 816"/>
              <a:gd name="T11" fmla="*/ 2147483646 h 912"/>
              <a:gd name="T12" fmla="*/ 2147483646 w 816"/>
              <a:gd name="T13" fmla="*/ 2147483646 h 912"/>
              <a:gd name="T14" fmla="*/ 0 w 816"/>
              <a:gd name="T15" fmla="*/ 2147483646 h 912"/>
              <a:gd name="T16" fmla="*/ 2147483646 w 816"/>
              <a:gd name="T17" fmla="*/ 0 h 9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6"/>
              <a:gd name="T28" fmla="*/ 0 h 912"/>
              <a:gd name="T29" fmla="*/ 816 w 816"/>
              <a:gd name="T30" fmla="*/ 912 h 9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6" h="912">
                <a:moveTo>
                  <a:pt x="96" y="0"/>
                </a:moveTo>
                <a:lnTo>
                  <a:pt x="576" y="48"/>
                </a:lnTo>
                <a:lnTo>
                  <a:pt x="432" y="288"/>
                </a:lnTo>
                <a:lnTo>
                  <a:pt x="816" y="576"/>
                </a:lnTo>
                <a:lnTo>
                  <a:pt x="528" y="864"/>
                </a:lnTo>
                <a:lnTo>
                  <a:pt x="48" y="912"/>
                </a:lnTo>
                <a:lnTo>
                  <a:pt x="96" y="528"/>
                </a:lnTo>
                <a:lnTo>
                  <a:pt x="0" y="48"/>
                </a:lnTo>
                <a:lnTo>
                  <a:pt x="96" y="0"/>
                </a:lnTo>
                <a:close/>
              </a:path>
            </a:pathLst>
          </a:custGeom>
          <a:solidFill>
            <a:schemeClr val="accent1"/>
          </a:solidFill>
          <a:ln w="9525">
            <a:solidFill>
              <a:schemeClr val="tx1"/>
            </a:solidFill>
            <a:round/>
            <a:headEnd/>
            <a:tailEnd/>
          </a:ln>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4" name="Text Box 33"/>
          <p:cNvSpPr txBox="1">
            <a:spLocks noChangeArrowheads="1"/>
          </p:cNvSpPr>
          <p:nvPr/>
        </p:nvSpPr>
        <p:spPr bwMode="auto">
          <a:xfrm>
            <a:off x="8328025" y="5388263"/>
            <a:ext cx="1066800" cy="707864"/>
          </a:xfrm>
          <a:prstGeom prst="rect">
            <a:avLst/>
          </a:prstGeom>
          <a:noFill/>
          <a:ln w="9525">
            <a:noFill/>
            <a:miter lim="800000"/>
            <a:headEnd/>
            <a:tailEnd/>
          </a:ln>
          <a:effectLst/>
        </p:spPr>
        <p:txBody>
          <a:bodyPr lIns="91417" tIns="45709" rIns="91417" bIns="45709">
            <a:spAutoFit/>
          </a:bodyPr>
          <a:lstStyle/>
          <a:p>
            <a:pPr fontAlgn="base">
              <a:spcBef>
                <a:spcPct val="50000"/>
              </a:spcBef>
              <a:spcAft>
                <a:spcPct val="0"/>
              </a:spcAft>
              <a:defRPr/>
            </a:pPr>
            <a:r>
              <a:rPr lang="en-US" sz="2000" b="1">
                <a:solidFill>
                  <a:srgbClr val="000000"/>
                </a:solidFill>
                <a:effectLst>
                  <a:outerShdw blurRad="38100" dist="38100" dir="2700000" algn="tl">
                    <a:srgbClr val="C0C0C0"/>
                  </a:outerShdw>
                </a:effectLst>
                <a:latin typeface="Arial" panose="020B0604020202020204" pitchFamily="34" charset="0"/>
                <a:cs typeface="Arial" panose="020B0604020202020204" pitchFamily="34" charset="0"/>
              </a:rPr>
              <a:t>CAN -XI</a:t>
            </a:r>
          </a:p>
        </p:txBody>
      </p:sp>
      <p:sp>
        <p:nvSpPr>
          <p:cNvPr id="25" name="Line 34"/>
          <p:cNvSpPr>
            <a:spLocks noChangeShapeType="1"/>
          </p:cNvSpPr>
          <p:nvPr/>
        </p:nvSpPr>
        <p:spPr bwMode="auto">
          <a:xfrm flipV="1">
            <a:off x="9090025" y="2381550"/>
            <a:ext cx="1143000" cy="2306625"/>
          </a:xfrm>
          <a:prstGeom prst="line">
            <a:avLst/>
          </a:prstGeom>
          <a:noFill/>
          <a:ln w="25400">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6" name="Line 35"/>
          <p:cNvSpPr>
            <a:spLocks noChangeShapeType="1"/>
          </p:cNvSpPr>
          <p:nvPr/>
        </p:nvSpPr>
        <p:spPr bwMode="auto">
          <a:xfrm flipV="1">
            <a:off x="9090025" y="4226850"/>
            <a:ext cx="1295400" cy="461325"/>
          </a:xfrm>
          <a:prstGeom prst="line">
            <a:avLst/>
          </a:prstGeom>
          <a:noFill/>
          <a:ln w="25400">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7" name="Line 36"/>
          <p:cNvSpPr>
            <a:spLocks noChangeShapeType="1"/>
          </p:cNvSpPr>
          <p:nvPr/>
        </p:nvSpPr>
        <p:spPr bwMode="auto">
          <a:xfrm>
            <a:off x="9090025" y="4683363"/>
            <a:ext cx="990600" cy="538212"/>
          </a:xfrm>
          <a:prstGeom prst="line">
            <a:avLst/>
          </a:prstGeom>
          <a:noFill/>
          <a:ln w="25400">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8" name="Freeform 37"/>
          <p:cNvSpPr>
            <a:spLocks/>
          </p:cNvSpPr>
          <p:nvPr/>
        </p:nvSpPr>
        <p:spPr bwMode="auto">
          <a:xfrm>
            <a:off x="8001001" y="897149"/>
            <a:ext cx="1776413" cy="1428826"/>
          </a:xfrm>
          <a:custGeom>
            <a:avLst/>
            <a:gdLst>
              <a:gd name="T0" fmla="*/ 2147483646 w 1119"/>
              <a:gd name="T1" fmla="*/ 2147483646 h 892"/>
              <a:gd name="T2" fmla="*/ 2147483646 w 1119"/>
              <a:gd name="T3" fmla="*/ 2147483646 h 892"/>
              <a:gd name="T4" fmla="*/ 2147483646 w 1119"/>
              <a:gd name="T5" fmla="*/ 2147483646 h 892"/>
              <a:gd name="T6" fmla="*/ 2147483646 w 1119"/>
              <a:gd name="T7" fmla="*/ 2147483646 h 892"/>
              <a:gd name="T8" fmla="*/ 2147483646 w 1119"/>
              <a:gd name="T9" fmla="*/ 2147483646 h 892"/>
              <a:gd name="T10" fmla="*/ 2147483646 w 1119"/>
              <a:gd name="T11" fmla="*/ 2147483646 h 892"/>
              <a:gd name="T12" fmla="*/ 2147483646 w 1119"/>
              <a:gd name="T13" fmla="*/ 2147483646 h 892"/>
              <a:gd name="T14" fmla="*/ 2147483646 w 1119"/>
              <a:gd name="T15" fmla="*/ 2147483646 h 892"/>
              <a:gd name="T16" fmla="*/ 2147483646 w 1119"/>
              <a:gd name="T17" fmla="*/ 2147483646 h 892"/>
              <a:gd name="T18" fmla="*/ 2147483646 w 1119"/>
              <a:gd name="T19" fmla="*/ 2147483646 h 892"/>
              <a:gd name="T20" fmla="*/ 2147483646 w 1119"/>
              <a:gd name="T21" fmla="*/ 2147483646 h 892"/>
              <a:gd name="T22" fmla="*/ 2147483646 w 1119"/>
              <a:gd name="T23" fmla="*/ 2147483646 h 892"/>
              <a:gd name="T24" fmla="*/ 2147483646 w 1119"/>
              <a:gd name="T25" fmla="*/ 2147483646 h 892"/>
              <a:gd name="T26" fmla="*/ 2147483646 w 1119"/>
              <a:gd name="T27" fmla="*/ 2147483646 h 892"/>
              <a:gd name="T28" fmla="*/ 2147483646 w 1119"/>
              <a:gd name="T29" fmla="*/ 2147483646 h 892"/>
              <a:gd name="T30" fmla="*/ 2147483646 w 1119"/>
              <a:gd name="T31" fmla="*/ 2147483646 h 892"/>
              <a:gd name="T32" fmla="*/ 2147483646 w 1119"/>
              <a:gd name="T33" fmla="*/ 2147483646 h 892"/>
              <a:gd name="T34" fmla="*/ 2147483646 w 1119"/>
              <a:gd name="T35" fmla="*/ 2147483646 h 892"/>
              <a:gd name="T36" fmla="*/ 2147483646 w 1119"/>
              <a:gd name="T37" fmla="*/ 2147483646 h 892"/>
              <a:gd name="T38" fmla="*/ 2147483646 w 1119"/>
              <a:gd name="T39" fmla="*/ 2147483646 h 892"/>
              <a:gd name="T40" fmla="*/ 2147483646 w 1119"/>
              <a:gd name="T41" fmla="*/ 2147483646 h 892"/>
              <a:gd name="T42" fmla="*/ 2147483646 w 1119"/>
              <a:gd name="T43" fmla="*/ 2147483646 h 892"/>
              <a:gd name="T44" fmla="*/ 2147483646 w 1119"/>
              <a:gd name="T45" fmla="*/ 2147483646 h 892"/>
              <a:gd name="T46" fmla="*/ 0 w 1119"/>
              <a:gd name="T47" fmla="*/ 2147483646 h 892"/>
              <a:gd name="T48" fmla="*/ 2147483646 w 1119"/>
              <a:gd name="T49" fmla="*/ 2147483646 h 892"/>
              <a:gd name="T50" fmla="*/ 2147483646 w 1119"/>
              <a:gd name="T51" fmla="*/ 2147483646 h 892"/>
              <a:gd name="T52" fmla="*/ 2147483646 w 1119"/>
              <a:gd name="T53" fmla="*/ 2147483646 h 892"/>
              <a:gd name="T54" fmla="*/ 2147483646 w 1119"/>
              <a:gd name="T55" fmla="*/ 2147483646 h 89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19"/>
              <a:gd name="T85" fmla="*/ 0 h 892"/>
              <a:gd name="T86" fmla="*/ 1119 w 1119"/>
              <a:gd name="T87" fmla="*/ 892 h 89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19" h="892">
                <a:moveTo>
                  <a:pt x="296" y="220"/>
                </a:moveTo>
                <a:cubicBezTo>
                  <a:pt x="348" y="168"/>
                  <a:pt x="406" y="87"/>
                  <a:pt x="480" y="68"/>
                </a:cubicBezTo>
                <a:cubicBezTo>
                  <a:pt x="535" y="32"/>
                  <a:pt x="549" y="30"/>
                  <a:pt x="616" y="20"/>
                </a:cubicBezTo>
                <a:cubicBezTo>
                  <a:pt x="677" y="0"/>
                  <a:pt x="724" y="50"/>
                  <a:pt x="776" y="76"/>
                </a:cubicBezTo>
                <a:cubicBezTo>
                  <a:pt x="812" y="130"/>
                  <a:pt x="841" y="104"/>
                  <a:pt x="912" y="92"/>
                </a:cubicBezTo>
                <a:cubicBezTo>
                  <a:pt x="942" y="77"/>
                  <a:pt x="960" y="55"/>
                  <a:pt x="992" y="44"/>
                </a:cubicBezTo>
                <a:cubicBezTo>
                  <a:pt x="1044" y="57"/>
                  <a:pt x="1033" y="67"/>
                  <a:pt x="1056" y="108"/>
                </a:cubicBezTo>
                <a:cubicBezTo>
                  <a:pt x="1077" y="147"/>
                  <a:pt x="1098" y="170"/>
                  <a:pt x="1112" y="212"/>
                </a:cubicBezTo>
                <a:cubicBezTo>
                  <a:pt x="1109" y="268"/>
                  <a:pt x="1119" y="326"/>
                  <a:pt x="1104" y="380"/>
                </a:cubicBezTo>
                <a:cubicBezTo>
                  <a:pt x="1092" y="424"/>
                  <a:pt x="988" y="433"/>
                  <a:pt x="960" y="436"/>
                </a:cubicBezTo>
                <a:cubicBezTo>
                  <a:pt x="925" y="448"/>
                  <a:pt x="856" y="476"/>
                  <a:pt x="856" y="476"/>
                </a:cubicBezTo>
                <a:cubicBezTo>
                  <a:pt x="848" y="484"/>
                  <a:pt x="837" y="490"/>
                  <a:pt x="832" y="500"/>
                </a:cubicBezTo>
                <a:cubicBezTo>
                  <a:pt x="824" y="515"/>
                  <a:pt x="816" y="548"/>
                  <a:pt x="816" y="548"/>
                </a:cubicBezTo>
                <a:cubicBezTo>
                  <a:pt x="813" y="641"/>
                  <a:pt x="821" y="735"/>
                  <a:pt x="808" y="828"/>
                </a:cubicBezTo>
                <a:cubicBezTo>
                  <a:pt x="806" y="845"/>
                  <a:pt x="734" y="853"/>
                  <a:pt x="720" y="860"/>
                </a:cubicBezTo>
                <a:cubicBezTo>
                  <a:pt x="697" y="872"/>
                  <a:pt x="648" y="892"/>
                  <a:pt x="648" y="892"/>
                </a:cubicBezTo>
                <a:cubicBezTo>
                  <a:pt x="557" y="882"/>
                  <a:pt x="585" y="889"/>
                  <a:pt x="520" y="852"/>
                </a:cubicBezTo>
                <a:cubicBezTo>
                  <a:pt x="496" y="838"/>
                  <a:pt x="448" y="812"/>
                  <a:pt x="448" y="812"/>
                </a:cubicBezTo>
                <a:cubicBezTo>
                  <a:pt x="411" y="814"/>
                  <a:pt x="312" y="829"/>
                  <a:pt x="264" y="812"/>
                </a:cubicBezTo>
                <a:cubicBezTo>
                  <a:pt x="230" y="800"/>
                  <a:pt x="168" y="764"/>
                  <a:pt x="168" y="764"/>
                </a:cubicBezTo>
                <a:cubicBezTo>
                  <a:pt x="130" y="707"/>
                  <a:pt x="141" y="735"/>
                  <a:pt x="128" y="684"/>
                </a:cubicBezTo>
                <a:cubicBezTo>
                  <a:pt x="125" y="647"/>
                  <a:pt x="127" y="609"/>
                  <a:pt x="120" y="572"/>
                </a:cubicBezTo>
                <a:cubicBezTo>
                  <a:pt x="114" y="537"/>
                  <a:pt x="68" y="522"/>
                  <a:pt x="48" y="492"/>
                </a:cubicBezTo>
                <a:cubicBezTo>
                  <a:pt x="26" y="458"/>
                  <a:pt x="10" y="419"/>
                  <a:pt x="0" y="380"/>
                </a:cubicBezTo>
                <a:cubicBezTo>
                  <a:pt x="3" y="353"/>
                  <a:pt x="0" y="325"/>
                  <a:pt x="8" y="300"/>
                </a:cubicBezTo>
                <a:cubicBezTo>
                  <a:pt x="10" y="293"/>
                  <a:pt x="63" y="269"/>
                  <a:pt x="64" y="268"/>
                </a:cubicBezTo>
                <a:cubicBezTo>
                  <a:pt x="134" y="240"/>
                  <a:pt x="180" y="234"/>
                  <a:pt x="256" y="228"/>
                </a:cubicBezTo>
                <a:cubicBezTo>
                  <a:pt x="285" y="209"/>
                  <a:pt x="271" y="208"/>
                  <a:pt x="296" y="220"/>
                </a:cubicBezTo>
                <a:close/>
              </a:path>
            </a:pathLst>
          </a:custGeom>
          <a:solidFill>
            <a:schemeClr val="accent1"/>
          </a:solidFill>
          <a:ln w="9525">
            <a:solidFill>
              <a:schemeClr val="tx1"/>
            </a:solidFill>
            <a:round/>
            <a:headEnd/>
            <a:tailEnd/>
          </a:ln>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29" name="Text Box 38"/>
          <p:cNvSpPr txBox="1">
            <a:spLocks noChangeArrowheads="1"/>
          </p:cNvSpPr>
          <p:nvPr/>
        </p:nvSpPr>
        <p:spPr bwMode="auto">
          <a:xfrm>
            <a:off x="8251825" y="1259175"/>
            <a:ext cx="1524000" cy="707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7" tIns="45709" rIns="91417" bIns="45709">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50000"/>
              </a:spcBef>
              <a:spcAft>
                <a:spcPct val="0"/>
              </a:spcAft>
              <a:buFontTx/>
              <a:buNone/>
            </a:pPr>
            <a:r>
              <a:rPr lang="en-US" sz="2000">
                <a:solidFill>
                  <a:srgbClr val="000000"/>
                </a:solidFill>
                <a:cs typeface="Arial" panose="020B0604020202020204" pitchFamily="34" charset="0"/>
              </a:rPr>
              <a:t>Hệ thần kinh TW</a:t>
            </a:r>
          </a:p>
        </p:txBody>
      </p:sp>
      <p:sp>
        <p:nvSpPr>
          <p:cNvPr id="30" name="Line 39"/>
          <p:cNvSpPr>
            <a:spLocks noChangeShapeType="1"/>
          </p:cNvSpPr>
          <p:nvPr/>
        </p:nvSpPr>
        <p:spPr bwMode="auto">
          <a:xfrm>
            <a:off x="9318625" y="1715688"/>
            <a:ext cx="762000" cy="76887"/>
          </a:xfrm>
          <a:prstGeom prst="line">
            <a:avLst/>
          </a:prstGeom>
          <a:noFill/>
          <a:ln w="2540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1" name="Line 40"/>
          <p:cNvSpPr>
            <a:spLocks noChangeShapeType="1"/>
          </p:cNvSpPr>
          <p:nvPr/>
        </p:nvSpPr>
        <p:spPr bwMode="auto">
          <a:xfrm>
            <a:off x="9318625" y="1705375"/>
            <a:ext cx="990600" cy="1230200"/>
          </a:xfrm>
          <a:prstGeom prst="line">
            <a:avLst/>
          </a:prstGeom>
          <a:noFill/>
          <a:ln w="2540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2" name="Line 41"/>
          <p:cNvSpPr>
            <a:spLocks noChangeShapeType="1"/>
          </p:cNvSpPr>
          <p:nvPr/>
        </p:nvSpPr>
        <p:spPr bwMode="auto">
          <a:xfrm>
            <a:off x="9318625" y="1689563"/>
            <a:ext cx="990600" cy="2998612"/>
          </a:xfrm>
          <a:prstGeom prst="line">
            <a:avLst/>
          </a:prstGeom>
          <a:noFill/>
          <a:ln w="25400">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3" name="Oval 42"/>
          <p:cNvSpPr>
            <a:spLocks noChangeArrowheads="1"/>
          </p:cNvSpPr>
          <p:nvPr/>
        </p:nvSpPr>
        <p:spPr bwMode="auto">
          <a:xfrm>
            <a:off x="6705600" y="3616563"/>
            <a:ext cx="838200" cy="538212"/>
          </a:xfrm>
          <a:prstGeom prst="ellipse">
            <a:avLst/>
          </a:prstGeom>
          <a:solidFill>
            <a:srgbClr val="FFFF99"/>
          </a:solidFill>
          <a:ln w="38100">
            <a:solidFill>
              <a:schemeClr val="tx1"/>
            </a:solidFill>
            <a:prstDash val="sysDot"/>
            <a:round/>
            <a:headEnd/>
            <a:tailEnd/>
          </a:ln>
        </p:spPr>
        <p:txBody>
          <a:bodyPr wrap="none" lIns="91417" tIns="45709" rIns="91417" bIns="45709"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FontTx/>
              <a:buNone/>
            </a:pPr>
            <a:r>
              <a:rPr lang="en-US" sz="2000">
                <a:solidFill>
                  <a:srgbClr val="000000"/>
                </a:solidFill>
                <a:cs typeface="Arial" panose="020B0604020202020204" pitchFamily="34" charset="0"/>
              </a:rPr>
              <a:t>Glu-co</a:t>
            </a:r>
          </a:p>
        </p:txBody>
      </p:sp>
      <p:sp>
        <p:nvSpPr>
          <p:cNvPr id="34" name="Freeform 43"/>
          <p:cNvSpPr>
            <a:spLocks/>
          </p:cNvSpPr>
          <p:nvPr/>
        </p:nvSpPr>
        <p:spPr bwMode="auto">
          <a:xfrm>
            <a:off x="2692401" y="1176402"/>
            <a:ext cx="1895475" cy="735237"/>
          </a:xfrm>
          <a:custGeom>
            <a:avLst/>
            <a:gdLst>
              <a:gd name="T0" fmla="*/ 2147483646 w 1194"/>
              <a:gd name="T1" fmla="*/ 2147483646 h 459"/>
              <a:gd name="T2" fmla="*/ 2147483646 w 1194"/>
              <a:gd name="T3" fmla="*/ 2147483646 h 459"/>
              <a:gd name="T4" fmla="*/ 2147483646 w 1194"/>
              <a:gd name="T5" fmla="*/ 2147483646 h 459"/>
              <a:gd name="T6" fmla="*/ 2147483646 w 1194"/>
              <a:gd name="T7" fmla="*/ 2147483646 h 459"/>
              <a:gd name="T8" fmla="*/ 2147483646 w 1194"/>
              <a:gd name="T9" fmla="*/ 2147483646 h 459"/>
              <a:gd name="T10" fmla="*/ 2147483646 w 1194"/>
              <a:gd name="T11" fmla="*/ 2147483646 h 459"/>
              <a:gd name="T12" fmla="*/ 2147483646 w 1194"/>
              <a:gd name="T13" fmla="*/ 0 h 459"/>
              <a:gd name="T14" fmla="*/ 2147483646 w 1194"/>
              <a:gd name="T15" fmla="*/ 2147483646 h 459"/>
              <a:gd name="T16" fmla="*/ 2147483646 w 1194"/>
              <a:gd name="T17" fmla="*/ 2147483646 h 459"/>
              <a:gd name="T18" fmla="*/ 2147483646 w 1194"/>
              <a:gd name="T19" fmla="*/ 2147483646 h 459"/>
              <a:gd name="T20" fmla="*/ 2147483646 w 1194"/>
              <a:gd name="T21" fmla="*/ 2147483646 h 459"/>
              <a:gd name="T22" fmla="*/ 2147483646 w 1194"/>
              <a:gd name="T23" fmla="*/ 2147483646 h 459"/>
              <a:gd name="T24" fmla="*/ 2147483646 w 1194"/>
              <a:gd name="T25" fmla="*/ 2147483646 h 459"/>
              <a:gd name="T26" fmla="*/ 2147483646 w 1194"/>
              <a:gd name="T27" fmla="*/ 2147483646 h 459"/>
              <a:gd name="T28" fmla="*/ 2147483646 w 1194"/>
              <a:gd name="T29" fmla="*/ 2147483646 h 459"/>
              <a:gd name="T30" fmla="*/ 2147483646 w 1194"/>
              <a:gd name="T31" fmla="*/ 2147483646 h 459"/>
              <a:gd name="T32" fmla="*/ 2147483646 w 1194"/>
              <a:gd name="T33" fmla="*/ 2147483646 h 459"/>
              <a:gd name="T34" fmla="*/ 2147483646 w 1194"/>
              <a:gd name="T35" fmla="*/ 2147483646 h 459"/>
              <a:gd name="T36" fmla="*/ 2147483646 w 1194"/>
              <a:gd name="T37" fmla="*/ 2147483646 h 459"/>
              <a:gd name="T38" fmla="*/ 2147483646 w 1194"/>
              <a:gd name="T39" fmla="*/ 2147483646 h 459"/>
              <a:gd name="T40" fmla="*/ 2147483646 w 1194"/>
              <a:gd name="T41" fmla="*/ 2147483646 h 459"/>
              <a:gd name="T42" fmla="*/ 2147483646 w 1194"/>
              <a:gd name="T43" fmla="*/ 2147483646 h 459"/>
              <a:gd name="T44" fmla="*/ 2147483646 w 1194"/>
              <a:gd name="T45" fmla="*/ 2147483646 h 459"/>
              <a:gd name="T46" fmla="*/ 2147483646 w 1194"/>
              <a:gd name="T47" fmla="*/ 2147483646 h 459"/>
              <a:gd name="T48" fmla="*/ 0 w 1194"/>
              <a:gd name="T49" fmla="*/ 2147483646 h 459"/>
              <a:gd name="T50" fmla="*/ 2147483646 w 1194"/>
              <a:gd name="T51" fmla="*/ 2147483646 h 4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94"/>
              <a:gd name="T79" fmla="*/ 0 h 459"/>
              <a:gd name="T80" fmla="*/ 1194 w 1194"/>
              <a:gd name="T81" fmla="*/ 459 h 4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94" h="459">
                <a:moveTo>
                  <a:pt x="64" y="72"/>
                </a:moveTo>
                <a:cubicBezTo>
                  <a:pt x="72" y="80"/>
                  <a:pt x="78" y="91"/>
                  <a:pt x="88" y="96"/>
                </a:cubicBezTo>
                <a:cubicBezTo>
                  <a:pt x="103" y="104"/>
                  <a:pt x="136" y="112"/>
                  <a:pt x="136" y="112"/>
                </a:cubicBezTo>
                <a:cubicBezTo>
                  <a:pt x="181" y="109"/>
                  <a:pt x="227" y="109"/>
                  <a:pt x="272" y="104"/>
                </a:cubicBezTo>
                <a:cubicBezTo>
                  <a:pt x="280" y="103"/>
                  <a:pt x="288" y="98"/>
                  <a:pt x="296" y="96"/>
                </a:cubicBezTo>
                <a:cubicBezTo>
                  <a:pt x="322" y="90"/>
                  <a:pt x="376" y="80"/>
                  <a:pt x="376" y="80"/>
                </a:cubicBezTo>
                <a:cubicBezTo>
                  <a:pt x="441" y="37"/>
                  <a:pt x="519" y="24"/>
                  <a:pt x="592" y="0"/>
                </a:cubicBezTo>
                <a:cubicBezTo>
                  <a:pt x="645" y="3"/>
                  <a:pt x="699" y="1"/>
                  <a:pt x="752" y="8"/>
                </a:cubicBezTo>
                <a:cubicBezTo>
                  <a:pt x="795" y="13"/>
                  <a:pt x="837" y="53"/>
                  <a:pt x="880" y="64"/>
                </a:cubicBezTo>
                <a:cubicBezTo>
                  <a:pt x="923" y="92"/>
                  <a:pt x="958" y="124"/>
                  <a:pt x="1008" y="136"/>
                </a:cubicBezTo>
                <a:cubicBezTo>
                  <a:pt x="1028" y="166"/>
                  <a:pt x="1037" y="198"/>
                  <a:pt x="1048" y="232"/>
                </a:cubicBezTo>
                <a:cubicBezTo>
                  <a:pt x="1051" y="240"/>
                  <a:pt x="1064" y="238"/>
                  <a:pt x="1072" y="240"/>
                </a:cubicBezTo>
                <a:cubicBezTo>
                  <a:pt x="1156" y="259"/>
                  <a:pt x="1090" y="238"/>
                  <a:pt x="1144" y="256"/>
                </a:cubicBezTo>
                <a:cubicBezTo>
                  <a:pt x="1194" y="306"/>
                  <a:pt x="1164" y="333"/>
                  <a:pt x="1112" y="352"/>
                </a:cubicBezTo>
                <a:cubicBezTo>
                  <a:pt x="1038" y="380"/>
                  <a:pt x="915" y="374"/>
                  <a:pt x="856" y="376"/>
                </a:cubicBezTo>
                <a:cubicBezTo>
                  <a:pt x="817" y="402"/>
                  <a:pt x="772" y="403"/>
                  <a:pt x="728" y="416"/>
                </a:cubicBezTo>
                <a:cubicBezTo>
                  <a:pt x="717" y="419"/>
                  <a:pt x="707" y="421"/>
                  <a:pt x="696" y="424"/>
                </a:cubicBezTo>
                <a:cubicBezTo>
                  <a:pt x="680" y="429"/>
                  <a:pt x="648" y="440"/>
                  <a:pt x="648" y="440"/>
                </a:cubicBezTo>
                <a:cubicBezTo>
                  <a:pt x="592" y="437"/>
                  <a:pt x="524" y="459"/>
                  <a:pt x="480" y="424"/>
                </a:cubicBezTo>
                <a:cubicBezTo>
                  <a:pt x="472" y="418"/>
                  <a:pt x="471" y="407"/>
                  <a:pt x="464" y="400"/>
                </a:cubicBezTo>
                <a:cubicBezTo>
                  <a:pt x="457" y="393"/>
                  <a:pt x="448" y="389"/>
                  <a:pt x="440" y="384"/>
                </a:cubicBezTo>
                <a:cubicBezTo>
                  <a:pt x="409" y="338"/>
                  <a:pt x="357" y="317"/>
                  <a:pt x="304" y="304"/>
                </a:cubicBezTo>
                <a:cubicBezTo>
                  <a:pt x="237" y="259"/>
                  <a:pt x="151" y="280"/>
                  <a:pt x="80" y="240"/>
                </a:cubicBezTo>
                <a:cubicBezTo>
                  <a:pt x="62" y="229"/>
                  <a:pt x="45" y="217"/>
                  <a:pt x="32" y="200"/>
                </a:cubicBezTo>
                <a:cubicBezTo>
                  <a:pt x="20" y="185"/>
                  <a:pt x="0" y="152"/>
                  <a:pt x="0" y="152"/>
                </a:cubicBezTo>
                <a:cubicBezTo>
                  <a:pt x="11" y="95"/>
                  <a:pt x="19" y="106"/>
                  <a:pt x="64" y="72"/>
                </a:cubicBezTo>
                <a:close/>
              </a:path>
            </a:pathLst>
          </a:custGeom>
          <a:blipFill dpi="0" rotWithShape="1">
            <a:blip r:embed="rId12">
              <a:alphaModFix amt="90000"/>
            </a:blip>
            <a:srcRect/>
            <a:tile tx="0" ty="0" sx="100000" sy="100000" flip="none" algn="tl"/>
          </a:blipFill>
          <a:ln w="9525">
            <a:solidFill>
              <a:schemeClr val="tx1"/>
            </a:solidFill>
            <a:round/>
            <a:headEnd/>
            <a:tailEnd/>
          </a:ln>
        </p:spPr>
        <p:txBody>
          <a:bodyPr/>
          <a:lstStyle/>
          <a:p>
            <a:pPr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5" name="Rectangle 44"/>
          <p:cNvSpPr>
            <a:spLocks noChangeArrowheads="1"/>
          </p:cNvSpPr>
          <p:nvPr/>
        </p:nvSpPr>
        <p:spPr bwMode="auto">
          <a:xfrm>
            <a:off x="3429000" y="1335376"/>
            <a:ext cx="838200" cy="400087"/>
          </a:xfrm>
          <a:prstGeom prst="rect">
            <a:avLst/>
          </a:prstGeom>
          <a:noFill/>
          <a:ln w="9525">
            <a:noFill/>
            <a:miter lim="800000"/>
            <a:headEnd/>
            <a:tailEnd/>
          </a:ln>
          <a:effectLst/>
        </p:spPr>
        <p:txBody>
          <a:bodyPr wrap="square" lIns="91417" tIns="45709" rIns="91417" bIns="45709">
            <a:spAutoFit/>
          </a:bodyPr>
          <a:lstStyle/>
          <a:p>
            <a:pPr fontAlgn="base">
              <a:spcBef>
                <a:spcPct val="0"/>
              </a:spcBef>
              <a:spcAft>
                <a:spcPct val="0"/>
              </a:spcAft>
              <a:defRPr/>
            </a:pPr>
            <a:r>
              <a:rPr lang="en-US" sz="2000" b="1" dirty="0">
                <a:solidFill>
                  <a:srgbClr val="0000CC"/>
                </a:solidFill>
                <a:effectLst>
                  <a:outerShdw blurRad="38100" dist="38100" dir="2700000" algn="tl">
                    <a:srgbClr val="C0C0C0"/>
                  </a:outerShdw>
                </a:effectLst>
                <a:latin typeface="Arial" panose="020B0604020202020204" pitchFamily="34" charset="0"/>
                <a:cs typeface="Arial" panose="020B0604020202020204" pitchFamily="34" charset="0"/>
              </a:rPr>
              <a:t>H</a:t>
            </a:r>
            <a:r>
              <a:rPr lang="en-US" sz="2000" b="1" baseline="-25000" dirty="0">
                <a:solidFill>
                  <a:srgbClr val="0000CC"/>
                </a:solidFill>
                <a:effectLst>
                  <a:outerShdw blurRad="38100" dist="38100" dir="2700000" algn="tl">
                    <a:srgbClr val="C0C0C0"/>
                  </a:outerShdw>
                </a:effectLst>
                <a:latin typeface="Arial" panose="020B0604020202020204" pitchFamily="34" charset="0"/>
                <a:cs typeface="Arial" panose="020B0604020202020204" pitchFamily="34" charset="0"/>
              </a:rPr>
              <a:t>2</a:t>
            </a:r>
            <a:r>
              <a:rPr lang="en-US" sz="2000" b="1" dirty="0">
                <a:solidFill>
                  <a:srgbClr val="0000CC"/>
                </a:solidFill>
                <a:effectLst>
                  <a:outerShdw blurRad="38100" dist="38100" dir="2700000" algn="tl">
                    <a:srgbClr val="C0C0C0"/>
                  </a:outerShdw>
                </a:effectLst>
                <a:latin typeface="Arial" panose="020B0604020202020204" pitchFamily="34" charset="0"/>
                <a:cs typeface="Arial" panose="020B0604020202020204" pitchFamily="34" charset="0"/>
              </a:rPr>
              <a:t>0</a:t>
            </a:r>
          </a:p>
        </p:txBody>
      </p:sp>
      <p:sp>
        <p:nvSpPr>
          <p:cNvPr id="36" name="Cloud 35"/>
          <p:cNvSpPr/>
          <p:nvPr/>
        </p:nvSpPr>
        <p:spPr>
          <a:xfrm>
            <a:off x="1120775" y="304799"/>
            <a:ext cx="2230300" cy="68580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solidFill>
                  <a:schemeClr val="tx1"/>
                </a:solidFill>
                <a:latin typeface="Arial" panose="020B0604020202020204" pitchFamily="34" charset="0"/>
                <a:cs typeface="Arial" panose="020B0604020202020204" pitchFamily="34" charset="0"/>
              </a:rPr>
              <a:t>Ví</a:t>
            </a:r>
            <a:r>
              <a:rPr lang="en-US" sz="2000" dirty="0">
                <a:solidFill>
                  <a:schemeClr val="tx1"/>
                </a:solidFill>
                <a:latin typeface="Arial" panose="020B0604020202020204" pitchFamily="34" charset="0"/>
                <a:cs typeface="Arial" panose="020B0604020202020204" pitchFamily="34" charset="0"/>
              </a:rPr>
              <a:t> </a:t>
            </a:r>
            <a:r>
              <a:rPr lang="en-US" sz="2000" dirty="0" err="1">
                <a:solidFill>
                  <a:schemeClr val="tx1"/>
                </a:solidFill>
                <a:latin typeface="Arial" panose="020B0604020202020204" pitchFamily="34" charset="0"/>
                <a:cs typeface="Arial" panose="020B0604020202020204" pitchFamily="34" charset="0"/>
              </a:rPr>
              <a:t>Dụ</a:t>
            </a:r>
            <a:r>
              <a:rPr lang="en-US" sz="2000" dirty="0">
                <a:solidFill>
                  <a:schemeClr val="tx1"/>
                </a:solidFill>
                <a:latin typeface="Arial" panose="020B0604020202020204" pitchFamily="34" charset="0"/>
                <a:cs typeface="Arial" panose="020B0604020202020204" pitchFamily="34" charset="0"/>
              </a:rPr>
              <a:t>:</a:t>
            </a:r>
          </a:p>
        </p:txBody>
      </p:sp>
      <p:sp>
        <p:nvSpPr>
          <p:cNvPr id="37" name="Text Box 2"/>
          <p:cNvSpPr txBox="1">
            <a:spLocks noChangeArrowheads="1"/>
          </p:cNvSpPr>
          <p:nvPr/>
        </p:nvSpPr>
        <p:spPr bwMode="auto">
          <a:xfrm>
            <a:off x="3640138" y="152149"/>
            <a:ext cx="684041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000" b="1" dirty="0" err="1">
                <a:solidFill>
                  <a:srgbClr val="3333CC"/>
                </a:solidFill>
                <a:latin typeface="Arial" panose="020B0604020202020204" pitchFamily="34" charset="0"/>
                <a:ea typeface="SimSun" panose="02010600030101010101" pitchFamily="2" charset="-122"/>
              </a:rPr>
              <a:t>Cặp</a:t>
            </a:r>
            <a:r>
              <a:rPr lang="en-US" sz="2000" b="1" dirty="0">
                <a:solidFill>
                  <a:srgbClr val="3333CC"/>
                </a:solidFill>
                <a:latin typeface="Arial" panose="020B0604020202020204" pitchFamily="34" charset="0"/>
                <a:ea typeface="SimSun" panose="02010600030101010101" pitchFamily="2" charset="-122"/>
              </a:rPr>
              <a:t> </a:t>
            </a:r>
            <a:r>
              <a:rPr lang="en-US" sz="2000" b="1" dirty="0" err="1">
                <a:solidFill>
                  <a:srgbClr val="3333CC"/>
                </a:solidFill>
                <a:latin typeface="Arial" panose="020B0604020202020204" pitchFamily="34" charset="0"/>
                <a:ea typeface="SimSun" panose="02010600030101010101" pitchFamily="2" charset="-122"/>
              </a:rPr>
              <a:t>phạm</a:t>
            </a:r>
            <a:r>
              <a:rPr lang="en-US" sz="2000" b="1" dirty="0">
                <a:solidFill>
                  <a:srgbClr val="3333CC"/>
                </a:solidFill>
                <a:latin typeface="Arial" panose="020B0604020202020204" pitchFamily="34" charset="0"/>
                <a:ea typeface="SimSun" panose="02010600030101010101" pitchFamily="2" charset="-122"/>
              </a:rPr>
              <a:t> </a:t>
            </a:r>
            <a:r>
              <a:rPr lang="en-US" sz="2000" b="1" dirty="0" err="1">
                <a:solidFill>
                  <a:srgbClr val="3333CC"/>
                </a:solidFill>
                <a:latin typeface="Arial" panose="020B0604020202020204" pitchFamily="34" charset="0"/>
                <a:ea typeface="SimSun" panose="02010600030101010101" pitchFamily="2" charset="-122"/>
              </a:rPr>
              <a:t>trù</a:t>
            </a:r>
            <a:r>
              <a:rPr lang="en-US" sz="2000" b="1" dirty="0">
                <a:solidFill>
                  <a:srgbClr val="3333CC"/>
                </a:solidFill>
                <a:latin typeface="Arial" panose="020B0604020202020204" pitchFamily="34" charset="0"/>
                <a:ea typeface="SimSun" panose="02010600030101010101" pitchFamily="2" charset="-122"/>
              </a:rPr>
              <a:t> </a:t>
            </a:r>
            <a:r>
              <a:rPr lang="en-US" sz="2000" b="1" dirty="0" err="1">
                <a:solidFill>
                  <a:srgbClr val="3333CC"/>
                </a:solidFill>
                <a:latin typeface="Arial" panose="020B0604020202020204" pitchFamily="34" charset="0"/>
                <a:ea typeface="SimSun" panose="02010600030101010101" pitchFamily="2" charset="-122"/>
              </a:rPr>
              <a:t>cái</a:t>
            </a:r>
            <a:r>
              <a:rPr lang="en-US" sz="2000" b="1" dirty="0">
                <a:solidFill>
                  <a:srgbClr val="3333CC"/>
                </a:solidFill>
                <a:latin typeface="Arial" panose="020B0604020202020204" pitchFamily="34" charset="0"/>
                <a:ea typeface="SimSun" panose="02010600030101010101" pitchFamily="2" charset="-122"/>
              </a:rPr>
              <a:t> </a:t>
            </a:r>
            <a:r>
              <a:rPr lang="en-US" sz="2000" b="1" dirty="0" err="1">
                <a:solidFill>
                  <a:srgbClr val="3333CC"/>
                </a:solidFill>
                <a:latin typeface="Arial" panose="020B0604020202020204" pitchFamily="34" charset="0"/>
                <a:ea typeface="SimSun" panose="02010600030101010101" pitchFamily="2" charset="-122"/>
              </a:rPr>
              <a:t>riêng</a:t>
            </a:r>
            <a:r>
              <a:rPr lang="en-US" sz="2000" b="1" dirty="0">
                <a:solidFill>
                  <a:srgbClr val="3333CC"/>
                </a:solidFill>
                <a:latin typeface="Arial" panose="020B0604020202020204" pitchFamily="34" charset="0"/>
                <a:ea typeface="SimSun" panose="02010600030101010101" pitchFamily="2" charset="-122"/>
              </a:rPr>
              <a:t>, </a:t>
            </a:r>
            <a:r>
              <a:rPr lang="en-US" sz="2000" b="1" dirty="0" err="1">
                <a:solidFill>
                  <a:srgbClr val="3333CC"/>
                </a:solidFill>
                <a:latin typeface="Arial" panose="020B0604020202020204" pitchFamily="34" charset="0"/>
                <a:ea typeface="SimSun" panose="02010600030101010101" pitchFamily="2" charset="-122"/>
              </a:rPr>
              <a:t>cái</a:t>
            </a:r>
            <a:r>
              <a:rPr lang="en-US" sz="2000" b="1" dirty="0">
                <a:solidFill>
                  <a:srgbClr val="3333CC"/>
                </a:solidFill>
                <a:latin typeface="Arial" panose="020B0604020202020204" pitchFamily="34" charset="0"/>
                <a:ea typeface="SimSun" panose="02010600030101010101" pitchFamily="2" charset="-122"/>
              </a:rPr>
              <a:t> </a:t>
            </a:r>
            <a:r>
              <a:rPr lang="en-US" sz="2000" b="1" dirty="0" err="1">
                <a:solidFill>
                  <a:srgbClr val="3333CC"/>
                </a:solidFill>
                <a:latin typeface="Arial" panose="020B0604020202020204" pitchFamily="34" charset="0"/>
                <a:ea typeface="SimSun" panose="02010600030101010101" pitchFamily="2" charset="-122"/>
              </a:rPr>
              <a:t>chung</a:t>
            </a:r>
            <a:r>
              <a:rPr lang="en-US" sz="2000" b="1" dirty="0">
                <a:solidFill>
                  <a:srgbClr val="3333CC"/>
                </a:solidFill>
                <a:latin typeface="Arial" panose="020B0604020202020204" pitchFamily="34" charset="0"/>
                <a:ea typeface="SimSun" panose="02010600030101010101" pitchFamily="2" charset="-122"/>
              </a:rPr>
              <a:t> </a:t>
            </a:r>
          </a:p>
        </p:txBody>
      </p:sp>
    </p:spTree>
    <p:extLst>
      <p:ext uri="{BB962C8B-B14F-4D97-AF65-F5344CB8AC3E}">
        <p14:creationId xmlns:p14="http://schemas.microsoft.com/office/powerpoint/2010/main" val="2854423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1"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770" decel="100000"/>
                                        <p:tgtEl>
                                          <p:spTgt spid="17"/>
                                        </p:tgtEl>
                                      </p:cBhvr>
                                    </p:animEffect>
                                    <p:animScale>
                                      <p:cBhvr>
                                        <p:cTn id="8" dur="770" decel="100000"/>
                                        <p:tgtEl>
                                          <p:spTgt spid="17"/>
                                        </p:tgtEl>
                                      </p:cBhvr>
                                      <p:from x="10000" y="10000"/>
                                      <p:to x="200000" y="450000"/>
                                    </p:animScale>
                                    <p:animScale>
                                      <p:cBhvr>
                                        <p:cTn id="9" dur="1230" accel="100000" fill="hold">
                                          <p:stCondLst>
                                            <p:cond delay="770"/>
                                          </p:stCondLst>
                                        </p:cTn>
                                        <p:tgtEl>
                                          <p:spTgt spid="17"/>
                                        </p:tgtEl>
                                      </p:cBhvr>
                                      <p:from x="200000" y="450000"/>
                                      <p:to x="100000" y="100000"/>
                                    </p:animScale>
                                    <p:set>
                                      <p:cBhvr>
                                        <p:cTn id="10" dur="770" fill="hold"/>
                                        <p:tgtEl>
                                          <p:spTgt spid="17"/>
                                        </p:tgtEl>
                                        <p:attrNameLst>
                                          <p:attrName>ppt_x</p:attrName>
                                        </p:attrNameLst>
                                      </p:cBhvr>
                                      <p:to>
                                        <p:strVal val="(0.5)"/>
                                      </p:to>
                                    </p:set>
                                    <p:anim from="(0.5)" to="(#ppt_x)" calcmode="lin" valueType="num">
                                      <p:cBhvr>
                                        <p:cTn id="11" dur="1230" accel="100000" fill="hold">
                                          <p:stCondLst>
                                            <p:cond delay="770"/>
                                          </p:stCondLst>
                                        </p:cTn>
                                        <p:tgtEl>
                                          <p:spTgt spid="17"/>
                                        </p:tgtEl>
                                        <p:attrNameLst>
                                          <p:attrName>ppt_x</p:attrName>
                                        </p:attrNameLst>
                                      </p:cBhvr>
                                    </p:anim>
                                    <p:set>
                                      <p:cBhvr>
                                        <p:cTn id="12" dur="770" fill="hold"/>
                                        <p:tgtEl>
                                          <p:spTgt spid="17"/>
                                        </p:tgtEl>
                                        <p:attrNameLst>
                                          <p:attrName>ppt_y</p:attrName>
                                        </p:attrNameLst>
                                      </p:cBhvr>
                                      <p:to>
                                        <p:strVal val="(#ppt_y+0.4)"/>
                                      </p:to>
                                    </p:set>
                                    <p:anim from="(#ppt_y+0.4)" to="(#ppt_y)" calcmode="lin" valueType="num">
                                      <p:cBhvr>
                                        <p:cTn id="13" dur="1230" accel="100000" fill="hold">
                                          <p:stCondLst>
                                            <p:cond delay="770"/>
                                          </p:stCondLst>
                                        </p:cTn>
                                        <p:tgtEl>
                                          <p:spTgt spid="17"/>
                                        </p:tgtEl>
                                        <p:attrNameLst>
                                          <p:attrName>ppt_y</p:attrName>
                                        </p:attrNameLst>
                                      </p:cBhvr>
                                    </p:anim>
                                  </p:childTnLst>
                                </p:cTn>
                              </p:par>
                            </p:childTnLst>
                          </p:cTn>
                        </p:par>
                      </p:childTnLst>
                    </p:cTn>
                  </p:par>
                  <p:par>
                    <p:cTn id="14" fill="hold">
                      <p:stCondLst>
                        <p:cond delay="indefinite"/>
                      </p:stCondLst>
                      <p:childTnLst>
                        <p:par>
                          <p:cTn id="15" fill="hold">
                            <p:stCondLst>
                              <p:cond delay="0"/>
                            </p:stCondLst>
                            <p:childTnLst>
                              <p:par>
                                <p:cTn id="16" presetID="51"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770" decel="100000"/>
                                        <p:tgtEl>
                                          <p:spTgt spid="10"/>
                                        </p:tgtEl>
                                      </p:cBhvr>
                                    </p:animEffect>
                                    <p:animScale>
                                      <p:cBhvr>
                                        <p:cTn id="19" dur="770" decel="100000"/>
                                        <p:tgtEl>
                                          <p:spTgt spid="10"/>
                                        </p:tgtEl>
                                      </p:cBhvr>
                                      <p:from x="10000" y="10000"/>
                                      <p:to x="200000" y="450000"/>
                                    </p:animScale>
                                    <p:animScale>
                                      <p:cBhvr>
                                        <p:cTn id="20" dur="1230" accel="100000" fill="hold">
                                          <p:stCondLst>
                                            <p:cond delay="770"/>
                                          </p:stCondLst>
                                        </p:cTn>
                                        <p:tgtEl>
                                          <p:spTgt spid="10"/>
                                        </p:tgtEl>
                                      </p:cBhvr>
                                      <p:from x="200000" y="450000"/>
                                      <p:to x="100000" y="100000"/>
                                    </p:animScale>
                                    <p:set>
                                      <p:cBhvr>
                                        <p:cTn id="21" dur="770" fill="hold"/>
                                        <p:tgtEl>
                                          <p:spTgt spid="10"/>
                                        </p:tgtEl>
                                        <p:attrNameLst>
                                          <p:attrName>ppt_x</p:attrName>
                                        </p:attrNameLst>
                                      </p:cBhvr>
                                      <p:to>
                                        <p:strVal val="(0.5)"/>
                                      </p:to>
                                    </p:set>
                                    <p:anim from="(0.5)" to="(#ppt_x)" calcmode="lin" valueType="num">
                                      <p:cBhvr>
                                        <p:cTn id="22" dur="1230" accel="100000" fill="hold">
                                          <p:stCondLst>
                                            <p:cond delay="770"/>
                                          </p:stCondLst>
                                        </p:cTn>
                                        <p:tgtEl>
                                          <p:spTgt spid="10"/>
                                        </p:tgtEl>
                                        <p:attrNameLst>
                                          <p:attrName>ppt_x</p:attrName>
                                        </p:attrNameLst>
                                      </p:cBhvr>
                                    </p:anim>
                                    <p:set>
                                      <p:cBhvr>
                                        <p:cTn id="23" dur="770" fill="hold"/>
                                        <p:tgtEl>
                                          <p:spTgt spid="10"/>
                                        </p:tgtEl>
                                        <p:attrNameLst>
                                          <p:attrName>ppt_y</p:attrName>
                                        </p:attrNameLst>
                                      </p:cBhvr>
                                      <p:to>
                                        <p:strVal val="(#ppt_y+0.4)"/>
                                      </p:to>
                                    </p:set>
                                    <p:anim from="(#ppt_y+0.4)" to="(#ppt_y)" calcmode="lin" valueType="num">
                                      <p:cBhvr>
                                        <p:cTn id="24" dur="1230" accel="100000" fill="hold">
                                          <p:stCondLst>
                                            <p:cond delay="770"/>
                                          </p:stCondLst>
                                        </p:cTn>
                                        <p:tgtEl>
                                          <p:spTgt spid="10"/>
                                        </p:tgtEl>
                                        <p:attrNameLst>
                                          <p:attrName>ppt_y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 name="Group 64"/>
          <p:cNvGrpSpPr>
            <a:grpSpLocks/>
          </p:cNvGrpSpPr>
          <p:nvPr/>
        </p:nvGrpSpPr>
        <p:grpSpPr bwMode="auto">
          <a:xfrm>
            <a:off x="0" y="5162550"/>
            <a:ext cx="1927225" cy="1695450"/>
            <a:chOff x="0" y="5162550"/>
            <a:chExt cx="1927225" cy="1695450"/>
          </a:xfrm>
        </p:grpSpPr>
        <p:sp>
          <p:nvSpPr>
            <p:cNvPr id="5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40" name="Oval 39"/>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47" name="Freeform: Shape 46"/>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1" name="Freeform: Shape 50"/>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87797" name="Freeform 8"/>
            <p:cNvSpPr>
              <a:spLocks noEditPoints="1"/>
            </p:cNvSpPr>
            <p:nvPr/>
          </p:nvSpPr>
          <p:spPr bwMode="auto">
            <a:xfrm>
              <a:off x="476250"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endParaRPr>
            </a:p>
          </p:txBody>
        </p:sp>
      </p:grpSp>
      <p:grpSp>
        <p:nvGrpSpPr>
          <p:cNvPr id="60" name="Group 59"/>
          <p:cNvGrpSpPr>
            <a:grpSpLocks/>
          </p:cNvGrpSpPr>
          <p:nvPr/>
        </p:nvGrpSpPr>
        <p:grpSpPr bwMode="auto">
          <a:xfrm flipH="1">
            <a:off x="10264775" y="5162550"/>
            <a:ext cx="1927225" cy="1695450"/>
            <a:chOff x="3051405" y="5162550"/>
            <a:chExt cx="1927225" cy="1695450"/>
          </a:xfrm>
        </p:grpSpPr>
        <p:sp>
          <p:nvSpPr>
            <p:cNvPr id="55"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56" name="Oval 55"/>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7" name="Freeform: Shape 56"/>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8" name="Freeform: Shape 57"/>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87792" name="Freeform 8"/>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endParaRPr>
            </a:p>
          </p:txBody>
        </p:sp>
      </p:grpSp>
      <p:sp>
        <p:nvSpPr>
          <p:cNvPr id="22" name="Rounded Rectangle 4"/>
          <p:cNvSpPr>
            <a:spLocks noChangeArrowheads="1"/>
          </p:cNvSpPr>
          <p:nvPr/>
        </p:nvSpPr>
        <p:spPr bwMode="auto">
          <a:xfrm>
            <a:off x="1801018" y="938213"/>
            <a:ext cx="8208963" cy="576262"/>
          </a:xfrm>
          <a:prstGeom prst="roundRect">
            <a:avLst>
              <a:gd name="adj" fmla="val 16667"/>
            </a:avLst>
          </a:prstGeom>
          <a:solidFill>
            <a:schemeClr val="bg1"/>
          </a:solidFill>
          <a:ln w="9525" algn="ctr">
            <a:solidFill>
              <a:schemeClr val="bg1"/>
            </a:solidFill>
            <a:round/>
            <a:headEnd/>
            <a:tailEnd/>
          </a:ln>
        </p:spPr>
        <p:txBody>
          <a:bodyPr/>
          <a:lstStyle>
            <a:lvl1pPr marL="342900" indent="-3429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 typeface="Courier New" panose="02070309020205020404" pitchFamily="49" charset="0"/>
              <a:buChar char="o"/>
            </a:pPr>
            <a:r>
              <a:rPr lang="en-US" altLang="en-US" sz="2000" b="1" dirty="0" err="1">
                <a:solidFill>
                  <a:srgbClr val="3333CC"/>
                </a:solidFill>
                <a:latin typeface="Arial" panose="020B0604020202020204" pitchFamily="34" charset="0"/>
              </a:rPr>
              <a:t>Khái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niệm</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riêng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chung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và</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đơn</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nhất</a:t>
            </a:r>
            <a:endParaRPr lang="en-US" altLang="en-US" sz="2000" b="1" dirty="0">
              <a:solidFill>
                <a:srgbClr val="3333CC"/>
              </a:solidFill>
              <a:latin typeface="Arial" panose="020B0604020202020204" pitchFamily="34" charset="0"/>
            </a:endParaRPr>
          </a:p>
        </p:txBody>
      </p:sp>
      <p:sp>
        <p:nvSpPr>
          <p:cNvPr id="2" name="Rectangle 1"/>
          <p:cNvSpPr/>
          <p:nvPr/>
        </p:nvSpPr>
        <p:spPr>
          <a:xfrm>
            <a:off x="2438400" y="1600200"/>
            <a:ext cx="6934200" cy="830997"/>
          </a:xfrm>
          <a:prstGeom prst="rect">
            <a:avLst/>
          </a:prstGeom>
        </p:spPr>
        <p:txBody>
          <a:bodyPr wrap="square">
            <a:spAutoFit/>
          </a:bodyPr>
          <a:lstStyle/>
          <a:p>
            <a:pPr algn="ctr"/>
            <a:r>
              <a:rPr lang="en-US" sz="2400" i="1" spc="10" dirty="0" err="1">
                <a:solidFill>
                  <a:srgbClr val="000000"/>
                </a:solidFill>
                <a:latin typeface="Abel" panose="020B0604020202020204" charset="0"/>
                <a:ea typeface="Times New Roman" panose="02020603050405020304" pitchFamily="18" charset="0"/>
              </a:rPr>
              <a:t>Cái</a:t>
            </a:r>
            <a:r>
              <a:rPr lang="en-US" sz="2400" i="1" spc="10" dirty="0">
                <a:solidFill>
                  <a:srgbClr val="000000"/>
                </a:solidFill>
                <a:latin typeface="Abel" panose="020B0604020202020204" charset="0"/>
                <a:ea typeface="Times New Roman" panose="02020603050405020304" pitchFamily="18" charset="0"/>
              </a:rPr>
              <a:t> </a:t>
            </a:r>
            <a:r>
              <a:rPr lang="en-US" sz="2400" i="1" spc="10" dirty="0" err="1">
                <a:solidFill>
                  <a:srgbClr val="000000"/>
                </a:solidFill>
                <a:latin typeface="Abel" panose="020B0604020202020204" charset="0"/>
                <a:ea typeface="Times New Roman" panose="02020603050405020304" pitchFamily="18" charset="0"/>
              </a:rPr>
              <a:t>riêng</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là</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phạm</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trù</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triết</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học</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dùng</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để</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chỉ</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một</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sự</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vật</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hiện</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tượng</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nhất</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định</a:t>
            </a:r>
            <a:endParaRPr lang="en-US" sz="2400" dirty="0">
              <a:latin typeface="Abel" panose="020B0604020202020204" charset="0"/>
            </a:endParaRPr>
          </a:p>
        </p:txBody>
      </p:sp>
      <p:sp>
        <p:nvSpPr>
          <p:cNvPr id="24" name="Rectangle 23"/>
          <p:cNvSpPr/>
          <p:nvPr/>
        </p:nvSpPr>
        <p:spPr>
          <a:xfrm>
            <a:off x="1593850" y="2704842"/>
            <a:ext cx="9455150" cy="2554545"/>
          </a:xfrm>
          <a:prstGeom prst="rect">
            <a:avLst/>
          </a:prstGeom>
        </p:spPr>
        <p:txBody>
          <a:bodyPr wrap="square">
            <a:spAutoFit/>
          </a:bodyPr>
          <a:lstStyle/>
          <a:p>
            <a:pPr marL="457200" indent="-457200" algn="just">
              <a:buFont typeface="Wingdings" panose="05000000000000000000" pitchFamily="2" charset="2"/>
              <a:buChar char="v"/>
              <a:defRPr/>
            </a:pPr>
            <a:r>
              <a:rPr lang="en-US" sz="2800" b="1" u="sng" dirty="0" err="1">
                <a:solidFill>
                  <a:srgbClr val="FF0000"/>
                </a:solidFill>
              </a:rPr>
              <a:t>Ví</a:t>
            </a:r>
            <a:r>
              <a:rPr lang="en-US" sz="2800" b="1" u="sng" dirty="0">
                <a:solidFill>
                  <a:srgbClr val="FF0000"/>
                </a:solidFill>
              </a:rPr>
              <a:t> </a:t>
            </a:r>
            <a:r>
              <a:rPr lang="en-US" sz="2800" b="1" u="sng" dirty="0" err="1">
                <a:solidFill>
                  <a:srgbClr val="FF0000"/>
                </a:solidFill>
              </a:rPr>
              <a:t>dụ</a:t>
            </a:r>
            <a:r>
              <a:rPr lang="en-US" sz="2800" b="1" dirty="0">
                <a:solidFill>
                  <a:srgbClr val="FF0000"/>
                </a:solidFill>
              </a:rPr>
              <a:t>: </a:t>
            </a:r>
            <a:r>
              <a:rPr lang="en-US" sz="2200" dirty="0">
                <a:solidFill>
                  <a:srgbClr val="663300"/>
                </a:solidFill>
              </a:rPr>
              <a:t>- </a:t>
            </a:r>
            <a:r>
              <a:rPr lang="en-US" sz="2200" dirty="0" err="1">
                <a:solidFill>
                  <a:srgbClr val="663300"/>
                </a:solidFill>
              </a:rPr>
              <a:t>Cái</a:t>
            </a:r>
            <a:r>
              <a:rPr lang="en-US" sz="2200" dirty="0">
                <a:solidFill>
                  <a:srgbClr val="663300"/>
                </a:solidFill>
              </a:rPr>
              <a:t> </a:t>
            </a:r>
            <a:r>
              <a:rPr lang="en-US" sz="2200" dirty="0" err="1">
                <a:solidFill>
                  <a:srgbClr val="663300"/>
                </a:solidFill>
              </a:rPr>
              <a:t>bàn</a:t>
            </a:r>
            <a:r>
              <a:rPr lang="en-US" sz="2200" dirty="0">
                <a:solidFill>
                  <a:srgbClr val="663300"/>
                </a:solidFill>
              </a:rPr>
              <a:t> </a:t>
            </a:r>
            <a:r>
              <a:rPr lang="en-US" sz="2200" dirty="0" err="1">
                <a:solidFill>
                  <a:srgbClr val="663300"/>
                </a:solidFill>
              </a:rPr>
              <a:t>học</a:t>
            </a:r>
            <a:r>
              <a:rPr lang="en-US" sz="2200" dirty="0">
                <a:solidFill>
                  <a:srgbClr val="663300"/>
                </a:solidFill>
              </a:rPr>
              <a:t>, </a:t>
            </a:r>
            <a:r>
              <a:rPr lang="en-US" sz="2200" dirty="0" err="1">
                <a:solidFill>
                  <a:srgbClr val="663300"/>
                </a:solidFill>
              </a:rPr>
              <a:t>cái</a:t>
            </a:r>
            <a:r>
              <a:rPr lang="en-US" sz="2200" dirty="0">
                <a:solidFill>
                  <a:srgbClr val="663300"/>
                </a:solidFill>
              </a:rPr>
              <a:t> </a:t>
            </a:r>
            <a:r>
              <a:rPr lang="en-US" sz="2200" dirty="0" err="1">
                <a:solidFill>
                  <a:srgbClr val="663300"/>
                </a:solidFill>
              </a:rPr>
              <a:t>bàn</a:t>
            </a:r>
            <a:r>
              <a:rPr lang="en-US" sz="2200" dirty="0">
                <a:solidFill>
                  <a:srgbClr val="663300"/>
                </a:solidFill>
              </a:rPr>
              <a:t> </a:t>
            </a:r>
            <a:r>
              <a:rPr lang="en-US" sz="2200" dirty="0" err="1">
                <a:solidFill>
                  <a:srgbClr val="663300"/>
                </a:solidFill>
              </a:rPr>
              <a:t>ăn</a:t>
            </a:r>
            <a:r>
              <a:rPr lang="en-US" sz="2200" dirty="0">
                <a:solidFill>
                  <a:srgbClr val="663300"/>
                </a:solidFill>
              </a:rPr>
              <a:t>, </a:t>
            </a:r>
            <a:r>
              <a:rPr lang="en-US" sz="2200" dirty="0" err="1">
                <a:solidFill>
                  <a:srgbClr val="663300"/>
                </a:solidFill>
              </a:rPr>
              <a:t>cái</a:t>
            </a:r>
            <a:r>
              <a:rPr lang="en-US" sz="2200" dirty="0">
                <a:solidFill>
                  <a:srgbClr val="663300"/>
                </a:solidFill>
              </a:rPr>
              <a:t> </a:t>
            </a:r>
            <a:r>
              <a:rPr lang="en-US" sz="2200" dirty="0" err="1">
                <a:solidFill>
                  <a:srgbClr val="663300"/>
                </a:solidFill>
              </a:rPr>
              <a:t>bàn</a:t>
            </a:r>
            <a:r>
              <a:rPr lang="en-US" sz="2200" dirty="0">
                <a:solidFill>
                  <a:srgbClr val="663300"/>
                </a:solidFill>
              </a:rPr>
              <a:t> </a:t>
            </a:r>
            <a:r>
              <a:rPr lang="en-US" sz="2200" dirty="0" err="1">
                <a:solidFill>
                  <a:srgbClr val="663300"/>
                </a:solidFill>
              </a:rPr>
              <a:t>làm</a:t>
            </a:r>
            <a:r>
              <a:rPr lang="en-US" sz="2200" dirty="0">
                <a:solidFill>
                  <a:srgbClr val="663300"/>
                </a:solidFill>
              </a:rPr>
              <a:t> </a:t>
            </a:r>
            <a:r>
              <a:rPr lang="en-US" sz="2200" dirty="0" err="1">
                <a:solidFill>
                  <a:srgbClr val="663300"/>
                </a:solidFill>
              </a:rPr>
              <a:t>việc</a:t>
            </a:r>
            <a:endParaRPr lang="en-US" sz="2200" dirty="0">
              <a:solidFill>
                <a:srgbClr val="663300"/>
              </a:solidFill>
            </a:endParaRPr>
          </a:p>
          <a:p>
            <a:pPr algn="just">
              <a:defRPr/>
            </a:pPr>
            <a:r>
              <a:rPr lang="en-US" sz="2200" dirty="0">
                <a:solidFill>
                  <a:srgbClr val="663300"/>
                </a:solidFill>
              </a:rPr>
              <a:t>                   - </a:t>
            </a:r>
            <a:r>
              <a:rPr lang="en-US" sz="2200" dirty="0" err="1">
                <a:solidFill>
                  <a:srgbClr val="663300"/>
                </a:solidFill>
              </a:rPr>
              <a:t>Ngôi</a:t>
            </a:r>
            <a:r>
              <a:rPr lang="en-US" sz="2200" dirty="0">
                <a:solidFill>
                  <a:srgbClr val="663300"/>
                </a:solidFill>
              </a:rPr>
              <a:t> </a:t>
            </a:r>
            <a:r>
              <a:rPr lang="en-US" sz="2200" dirty="0" err="1">
                <a:solidFill>
                  <a:srgbClr val="663300"/>
                </a:solidFill>
              </a:rPr>
              <a:t>nhà</a:t>
            </a:r>
            <a:r>
              <a:rPr lang="en-US" sz="2200" dirty="0">
                <a:solidFill>
                  <a:srgbClr val="663300"/>
                </a:solidFill>
              </a:rPr>
              <a:t> ở, </a:t>
            </a:r>
            <a:r>
              <a:rPr lang="en-US" sz="2200" dirty="0" err="1">
                <a:solidFill>
                  <a:srgbClr val="663300"/>
                </a:solidFill>
              </a:rPr>
              <a:t>ngôi</a:t>
            </a:r>
            <a:r>
              <a:rPr lang="en-US" sz="2200" dirty="0">
                <a:solidFill>
                  <a:srgbClr val="663300"/>
                </a:solidFill>
              </a:rPr>
              <a:t> </a:t>
            </a:r>
            <a:r>
              <a:rPr lang="en-US" sz="2200" dirty="0" err="1">
                <a:solidFill>
                  <a:srgbClr val="663300"/>
                </a:solidFill>
              </a:rPr>
              <a:t>nhà</a:t>
            </a:r>
            <a:r>
              <a:rPr lang="en-US" sz="2200" dirty="0">
                <a:solidFill>
                  <a:srgbClr val="663300"/>
                </a:solidFill>
              </a:rPr>
              <a:t> </a:t>
            </a:r>
            <a:r>
              <a:rPr lang="en-US" sz="2200" dirty="0" err="1">
                <a:solidFill>
                  <a:srgbClr val="663300"/>
                </a:solidFill>
              </a:rPr>
              <a:t>để</a:t>
            </a:r>
            <a:r>
              <a:rPr lang="en-US" sz="2200" dirty="0">
                <a:solidFill>
                  <a:srgbClr val="663300"/>
                </a:solidFill>
              </a:rPr>
              <a:t> </a:t>
            </a:r>
            <a:r>
              <a:rPr lang="en-US" sz="2200" dirty="0" err="1">
                <a:solidFill>
                  <a:srgbClr val="663300"/>
                </a:solidFill>
              </a:rPr>
              <a:t>học</a:t>
            </a:r>
            <a:r>
              <a:rPr lang="en-US" sz="2200" dirty="0">
                <a:solidFill>
                  <a:srgbClr val="663300"/>
                </a:solidFill>
              </a:rPr>
              <a:t> (</a:t>
            </a:r>
            <a:r>
              <a:rPr lang="en-US" sz="2200" dirty="0" err="1">
                <a:solidFill>
                  <a:srgbClr val="663300"/>
                </a:solidFill>
              </a:rPr>
              <a:t>giảng</a:t>
            </a:r>
            <a:r>
              <a:rPr lang="en-US" sz="2200" dirty="0">
                <a:solidFill>
                  <a:srgbClr val="663300"/>
                </a:solidFill>
              </a:rPr>
              <a:t> </a:t>
            </a:r>
            <a:r>
              <a:rPr lang="en-US" sz="2200" dirty="0" err="1">
                <a:solidFill>
                  <a:srgbClr val="663300"/>
                </a:solidFill>
              </a:rPr>
              <a:t>đường</a:t>
            </a:r>
            <a:r>
              <a:rPr lang="en-US" sz="2200" dirty="0">
                <a:solidFill>
                  <a:srgbClr val="663300"/>
                </a:solidFill>
              </a:rPr>
              <a:t>), </a:t>
            </a:r>
            <a:r>
              <a:rPr lang="en-US" sz="2200" dirty="0" err="1">
                <a:solidFill>
                  <a:srgbClr val="663300"/>
                </a:solidFill>
              </a:rPr>
              <a:t>ngôi</a:t>
            </a:r>
            <a:r>
              <a:rPr lang="en-US" sz="2200" dirty="0">
                <a:solidFill>
                  <a:srgbClr val="663300"/>
                </a:solidFill>
              </a:rPr>
              <a:t> </a:t>
            </a:r>
            <a:r>
              <a:rPr lang="en-US" sz="2200" dirty="0" err="1">
                <a:solidFill>
                  <a:srgbClr val="663300"/>
                </a:solidFill>
              </a:rPr>
              <a:t>nhà</a:t>
            </a:r>
            <a:r>
              <a:rPr lang="en-US" sz="2200" dirty="0">
                <a:solidFill>
                  <a:srgbClr val="663300"/>
                </a:solidFill>
              </a:rPr>
              <a:t> </a:t>
            </a:r>
            <a:r>
              <a:rPr lang="en-US" sz="2200" dirty="0" err="1">
                <a:solidFill>
                  <a:srgbClr val="663300"/>
                </a:solidFill>
              </a:rPr>
              <a:t>để</a:t>
            </a:r>
            <a:r>
              <a:rPr lang="en-US" sz="2200" dirty="0">
                <a:solidFill>
                  <a:srgbClr val="663300"/>
                </a:solidFill>
              </a:rPr>
              <a:t> </a:t>
            </a:r>
            <a:r>
              <a:rPr lang="en-US" sz="2200" dirty="0" err="1">
                <a:solidFill>
                  <a:srgbClr val="663300"/>
                </a:solidFill>
              </a:rPr>
              <a:t>vui</a:t>
            </a:r>
            <a:r>
              <a:rPr lang="en-US" sz="2200" dirty="0">
                <a:solidFill>
                  <a:srgbClr val="663300"/>
                </a:solidFill>
              </a:rPr>
              <a:t> </a:t>
            </a:r>
            <a:r>
              <a:rPr lang="en-US" sz="2200" dirty="0" err="1">
                <a:solidFill>
                  <a:srgbClr val="663300"/>
                </a:solidFill>
              </a:rPr>
              <a:t>chơi</a:t>
            </a:r>
            <a:r>
              <a:rPr lang="en-US" sz="2200" dirty="0">
                <a:solidFill>
                  <a:srgbClr val="663300"/>
                </a:solidFill>
              </a:rPr>
              <a:t> (</a:t>
            </a:r>
            <a:r>
              <a:rPr lang="en-US" sz="2200" dirty="0" err="1">
                <a:solidFill>
                  <a:srgbClr val="663300"/>
                </a:solidFill>
              </a:rPr>
              <a:t>câu</a:t>
            </a:r>
            <a:r>
              <a:rPr lang="en-US" sz="2200" dirty="0">
                <a:solidFill>
                  <a:srgbClr val="663300"/>
                </a:solidFill>
              </a:rPr>
              <a:t> </a:t>
            </a:r>
            <a:r>
              <a:rPr lang="en-US" sz="2200" dirty="0" err="1">
                <a:solidFill>
                  <a:srgbClr val="663300"/>
                </a:solidFill>
              </a:rPr>
              <a:t>lạc</a:t>
            </a:r>
            <a:r>
              <a:rPr lang="en-US" sz="2200" dirty="0">
                <a:solidFill>
                  <a:srgbClr val="663300"/>
                </a:solidFill>
              </a:rPr>
              <a:t> </a:t>
            </a:r>
            <a:r>
              <a:rPr lang="en-US" sz="2200" dirty="0" err="1">
                <a:solidFill>
                  <a:srgbClr val="663300"/>
                </a:solidFill>
              </a:rPr>
              <a:t>bộ</a:t>
            </a:r>
            <a:r>
              <a:rPr lang="en-US" sz="2200" dirty="0">
                <a:solidFill>
                  <a:srgbClr val="663300"/>
                </a:solidFill>
              </a:rPr>
              <a:t>).</a:t>
            </a:r>
          </a:p>
          <a:p>
            <a:pPr algn="just">
              <a:defRPr/>
            </a:pPr>
            <a:r>
              <a:rPr lang="en-US" sz="2200" dirty="0">
                <a:solidFill>
                  <a:srgbClr val="663300"/>
                </a:solidFill>
              </a:rPr>
              <a:t>                   - </a:t>
            </a:r>
            <a:r>
              <a:rPr lang="en-US" sz="2200" dirty="0" err="1">
                <a:solidFill>
                  <a:srgbClr val="663300"/>
                </a:solidFill>
              </a:rPr>
              <a:t>Cây</a:t>
            </a:r>
            <a:r>
              <a:rPr lang="en-US" sz="2200" dirty="0">
                <a:solidFill>
                  <a:srgbClr val="663300"/>
                </a:solidFill>
              </a:rPr>
              <a:t> cam, </a:t>
            </a:r>
            <a:r>
              <a:rPr lang="en-US" sz="2200" dirty="0" err="1">
                <a:solidFill>
                  <a:srgbClr val="663300"/>
                </a:solidFill>
              </a:rPr>
              <a:t>cây</a:t>
            </a:r>
            <a:r>
              <a:rPr lang="en-US" sz="2200" dirty="0">
                <a:solidFill>
                  <a:srgbClr val="663300"/>
                </a:solidFill>
              </a:rPr>
              <a:t> </a:t>
            </a:r>
            <a:r>
              <a:rPr lang="en-US" sz="2200" dirty="0" err="1">
                <a:solidFill>
                  <a:srgbClr val="663300"/>
                </a:solidFill>
              </a:rPr>
              <a:t>quýt</a:t>
            </a:r>
            <a:r>
              <a:rPr lang="en-US" sz="2200" dirty="0">
                <a:solidFill>
                  <a:srgbClr val="663300"/>
                </a:solidFill>
              </a:rPr>
              <a:t>, </a:t>
            </a:r>
            <a:r>
              <a:rPr lang="en-US" sz="2200" dirty="0" err="1">
                <a:solidFill>
                  <a:srgbClr val="663300"/>
                </a:solidFill>
              </a:rPr>
              <a:t>cây</a:t>
            </a:r>
            <a:r>
              <a:rPr lang="en-US" sz="2200" dirty="0">
                <a:solidFill>
                  <a:srgbClr val="663300"/>
                </a:solidFill>
              </a:rPr>
              <a:t> </a:t>
            </a:r>
            <a:r>
              <a:rPr lang="en-US" sz="2200" dirty="0" err="1">
                <a:solidFill>
                  <a:srgbClr val="663300"/>
                </a:solidFill>
              </a:rPr>
              <a:t>bưởi</a:t>
            </a:r>
            <a:r>
              <a:rPr lang="en-US" sz="2200" dirty="0">
                <a:solidFill>
                  <a:srgbClr val="663300"/>
                </a:solidFill>
              </a:rPr>
              <a:t>, </a:t>
            </a:r>
            <a:r>
              <a:rPr lang="en-US" sz="2200" dirty="0" err="1">
                <a:solidFill>
                  <a:srgbClr val="663300"/>
                </a:solidFill>
              </a:rPr>
              <a:t>cây</a:t>
            </a:r>
            <a:r>
              <a:rPr lang="en-US" sz="2200" dirty="0">
                <a:solidFill>
                  <a:srgbClr val="663300"/>
                </a:solidFill>
              </a:rPr>
              <a:t> </a:t>
            </a:r>
            <a:r>
              <a:rPr lang="en-US" sz="2200" dirty="0" err="1">
                <a:solidFill>
                  <a:srgbClr val="663300"/>
                </a:solidFill>
              </a:rPr>
              <a:t>hồng</a:t>
            </a:r>
            <a:r>
              <a:rPr lang="en-US" sz="2200" dirty="0">
                <a:solidFill>
                  <a:srgbClr val="663300"/>
                </a:solidFill>
              </a:rPr>
              <a:t>.</a:t>
            </a:r>
          </a:p>
          <a:p>
            <a:pPr algn="just">
              <a:defRPr/>
            </a:pPr>
            <a:r>
              <a:rPr lang="en-US" sz="2200" dirty="0">
                <a:solidFill>
                  <a:srgbClr val="663300"/>
                </a:solidFill>
              </a:rPr>
              <a:t>                   - </a:t>
            </a:r>
            <a:r>
              <a:rPr lang="en-US" sz="2200" dirty="0" err="1">
                <a:solidFill>
                  <a:srgbClr val="663300"/>
                </a:solidFill>
              </a:rPr>
              <a:t>Người</a:t>
            </a:r>
            <a:r>
              <a:rPr lang="en-US" sz="2200" dirty="0">
                <a:solidFill>
                  <a:srgbClr val="663300"/>
                </a:solidFill>
              </a:rPr>
              <a:t> </a:t>
            </a:r>
            <a:r>
              <a:rPr lang="en-US" sz="2200" dirty="0" err="1">
                <a:solidFill>
                  <a:srgbClr val="663300"/>
                </a:solidFill>
              </a:rPr>
              <a:t>Việt</a:t>
            </a:r>
            <a:r>
              <a:rPr lang="en-US" sz="2200" dirty="0">
                <a:solidFill>
                  <a:srgbClr val="663300"/>
                </a:solidFill>
              </a:rPr>
              <a:t> Nam, </a:t>
            </a:r>
            <a:r>
              <a:rPr lang="en-US" sz="2200" dirty="0" err="1">
                <a:solidFill>
                  <a:srgbClr val="663300"/>
                </a:solidFill>
              </a:rPr>
              <a:t>người</a:t>
            </a:r>
            <a:r>
              <a:rPr lang="en-US" sz="2200" dirty="0">
                <a:solidFill>
                  <a:srgbClr val="663300"/>
                </a:solidFill>
              </a:rPr>
              <a:t> </a:t>
            </a:r>
            <a:r>
              <a:rPr lang="en-US" sz="2200" dirty="0" err="1">
                <a:solidFill>
                  <a:srgbClr val="663300"/>
                </a:solidFill>
              </a:rPr>
              <a:t>Pháp</a:t>
            </a:r>
            <a:r>
              <a:rPr lang="en-US" sz="2200" dirty="0">
                <a:solidFill>
                  <a:srgbClr val="663300"/>
                </a:solidFill>
              </a:rPr>
              <a:t>, </a:t>
            </a:r>
            <a:r>
              <a:rPr lang="en-US" sz="2200" dirty="0" err="1">
                <a:solidFill>
                  <a:srgbClr val="663300"/>
                </a:solidFill>
              </a:rPr>
              <a:t>người</a:t>
            </a:r>
            <a:r>
              <a:rPr lang="en-US" sz="2200" dirty="0">
                <a:solidFill>
                  <a:srgbClr val="663300"/>
                </a:solidFill>
              </a:rPr>
              <a:t> </a:t>
            </a:r>
            <a:r>
              <a:rPr lang="en-US" sz="2200" dirty="0" err="1">
                <a:solidFill>
                  <a:srgbClr val="663300"/>
                </a:solidFill>
              </a:rPr>
              <a:t>Châu</a:t>
            </a:r>
            <a:r>
              <a:rPr lang="en-US" sz="2200" dirty="0">
                <a:solidFill>
                  <a:srgbClr val="663300"/>
                </a:solidFill>
              </a:rPr>
              <a:t> Phi</a:t>
            </a:r>
          </a:p>
          <a:p>
            <a:pPr algn="just">
              <a:defRPr/>
            </a:pPr>
            <a:r>
              <a:rPr lang="en-US" sz="2200" dirty="0">
                <a:solidFill>
                  <a:srgbClr val="663300"/>
                </a:solidFill>
              </a:rPr>
              <a:t>                   - </a:t>
            </a:r>
            <a:r>
              <a:rPr lang="en-US" sz="2200" dirty="0" err="1">
                <a:solidFill>
                  <a:srgbClr val="663300"/>
                </a:solidFill>
              </a:rPr>
              <a:t>Ngành</a:t>
            </a:r>
            <a:r>
              <a:rPr lang="en-US" sz="2200" dirty="0">
                <a:solidFill>
                  <a:srgbClr val="663300"/>
                </a:solidFill>
              </a:rPr>
              <a:t> </a:t>
            </a:r>
            <a:r>
              <a:rPr lang="en-US" sz="2200" dirty="0" err="1">
                <a:solidFill>
                  <a:srgbClr val="663300"/>
                </a:solidFill>
              </a:rPr>
              <a:t>khai</a:t>
            </a:r>
            <a:r>
              <a:rPr lang="en-US" sz="2200" dirty="0">
                <a:solidFill>
                  <a:srgbClr val="663300"/>
                </a:solidFill>
              </a:rPr>
              <a:t> </a:t>
            </a:r>
            <a:r>
              <a:rPr lang="en-US" sz="2200" dirty="0" err="1">
                <a:solidFill>
                  <a:srgbClr val="663300"/>
                </a:solidFill>
              </a:rPr>
              <a:t>thác</a:t>
            </a:r>
            <a:r>
              <a:rPr lang="en-US" sz="2200" dirty="0">
                <a:solidFill>
                  <a:srgbClr val="663300"/>
                </a:solidFill>
              </a:rPr>
              <a:t> </a:t>
            </a:r>
            <a:r>
              <a:rPr lang="en-US" sz="2200" dirty="0" err="1">
                <a:solidFill>
                  <a:srgbClr val="663300"/>
                </a:solidFill>
              </a:rPr>
              <a:t>thủy</a:t>
            </a:r>
            <a:r>
              <a:rPr lang="en-US" sz="2200" dirty="0">
                <a:solidFill>
                  <a:srgbClr val="663300"/>
                </a:solidFill>
              </a:rPr>
              <a:t> </a:t>
            </a:r>
            <a:r>
              <a:rPr lang="en-US" sz="2200" dirty="0" err="1">
                <a:solidFill>
                  <a:srgbClr val="663300"/>
                </a:solidFill>
              </a:rPr>
              <a:t>sản</a:t>
            </a:r>
            <a:r>
              <a:rPr lang="en-US" sz="2200" dirty="0">
                <a:solidFill>
                  <a:srgbClr val="663300"/>
                </a:solidFill>
              </a:rPr>
              <a:t>, </a:t>
            </a:r>
            <a:r>
              <a:rPr lang="en-US" sz="2200" dirty="0" err="1">
                <a:solidFill>
                  <a:srgbClr val="663300"/>
                </a:solidFill>
              </a:rPr>
              <a:t>ngành</a:t>
            </a:r>
            <a:r>
              <a:rPr lang="en-US" sz="2200" dirty="0">
                <a:solidFill>
                  <a:srgbClr val="663300"/>
                </a:solidFill>
              </a:rPr>
              <a:t> </a:t>
            </a:r>
            <a:r>
              <a:rPr lang="en-US" sz="2200" dirty="0" err="1">
                <a:solidFill>
                  <a:srgbClr val="663300"/>
                </a:solidFill>
              </a:rPr>
              <a:t>nuôi</a:t>
            </a:r>
            <a:r>
              <a:rPr lang="en-US" sz="2200" dirty="0">
                <a:solidFill>
                  <a:srgbClr val="663300"/>
                </a:solidFill>
              </a:rPr>
              <a:t> </a:t>
            </a:r>
            <a:r>
              <a:rPr lang="en-US" sz="2200" dirty="0" err="1">
                <a:solidFill>
                  <a:srgbClr val="663300"/>
                </a:solidFill>
              </a:rPr>
              <a:t>trồng</a:t>
            </a:r>
            <a:r>
              <a:rPr lang="en-US" sz="2200" dirty="0">
                <a:solidFill>
                  <a:srgbClr val="663300"/>
                </a:solidFill>
              </a:rPr>
              <a:t> </a:t>
            </a:r>
            <a:r>
              <a:rPr lang="en-US" sz="2200" dirty="0" err="1">
                <a:solidFill>
                  <a:srgbClr val="663300"/>
                </a:solidFill>
              </a:rPr>
              <a:t>thủy</a:t>
            </a:r>
            <a:r>
              <a:rPr lang="en-US" sz="2200" dirty="0">
                <a:solidFill>
                  <a:srgbClr val="663300"/>
                </a:solidFill>
              </a:rPr>
              <a:t> </a:t>
            </a:r>
            <a:r>
              <a:rPr lang="en-US" sz="2200" dirty="0" err="1">
                <a:solidFill>
                  <a:srgbClr val="663300"/>
                </a:solidFill>
              </a:rPr>
              <a:t>sản</a:t>
            </a:r>
            <a:r>
              <a:rPr lang="en-US" sz="2200" dirty="0">
                <a:solidFill>
                  <a:srgbClr val="663300"/>
                </a:solidFill>
              </a:rPr>
              <a:t>, </a:t>
            </a:r>
            <a:r>
              <a:rPr lang="en-US" sz="2200" dirty="0" err="1">
                <a:solidFill>
                  <a:srgbClr val="663300"/>
                </a:solidFill>
              </a:rPr>
              <a:t>ngành</a:t>
            </a:r>
            <a:r>
              <a:rPr lang="en-US" sz="2200" dirty="0">
                <a:solidFill>
                  <a:srgbClr val="663300"/>
                </a:solidFill>
              </a:rPr>
              <a:t> </a:t>
            </a:r>
            <a:r>
              <a:rPr lang="en-US" sz="2200" dirty="0" err="1">
                <a:solidFill>
                  <a:srgbClr val="663300"/>
                </a:solidFill>
              </a:rPr>
              <a:t>cơ</a:t>
            </a:r>
            <a:r>
              <a:rPr lang="en-US" sz="2200" dirty="0">
                <a:solidFill>
                  <a:srgbClr val="663300"/>
                </a:solidFill>
              </a:rPr>
              <a:t> </a:t>
            </a:r>
            <a:r>
              <a:rPr lang="en-US" sz="2200" dirty="0" err="1">
                <a:solidFill>
                  <a:srgbClr val="663300"/>
                </a:solidFill>
              </a:rPr>
              <a:t>khí</a:t>
            </a:r>
            <a:r>
              <a:rPr lang="en-US" sz="2200" dirty="0">
                <a:solidFill>
                  <a:srgbClr val="663300"/>
                </a:solidFill>
              </a:rPr>
              <a:t> </a:t>
            </a:r>
            <a:r>
              <a:rPr lang="en-US" sz="2200" dirty="0" err="1">
                <a:solidFill>
                  <a:srgbClr val="663300"/>
                </a:solidFill>
              </a:rPr>
              <a:t>tàu</a:t>
            </a:r>
            <a:r>
              <a:rPr lang="en-US" sz="2200" dirty="0">
                <a:solidFill>
                  <a:srgbClr val="663300"/>
                </a:solidFill>
              </a:rPr>
              <a:t> </a:t>
            </a:r>
            <a:r>
              <a:rPr lang="en-US" sz="2200" dirty="0" err="1">
                <a:solidFill>
                  <a:srgbClr val="663300"/>
                </a:solidFill>
              </a:rPr>
              <a:t>thuyền</a:t>
            </a:r>
            <a:r>
              <a:rPr lang="en-US" sz="2200" dirty="0">
                <a:solidFill>
                  <a:srgbClr val="663300"/>
                </a:solidFill>
              </a:rPr>
              <a:t> </a:t>
            </a:r>
            <a:r>
              <a:rPr lang="en-US" sz="2200" dirty="0" err="1">
                <a:solidFill>
                  <a:srgbClr val="663300"/>
                </a:solidFill>
              </a:rPr>
              <a:t>và</a:t>
            </a:r>
            <a:r>
              <a:rPr lang="en-US" sz="2200" dirty="0">
                <a:solidFill>
                  <a:srgbClr val="663300"/>
                </a:solidFill>
              </a:rPr>
              <a:t> </a:t>
            </a:r>
            <a:r>
              <a:rPr lang="en-US" sz="2200" dirty="0" err="1">
                <a:solidFill>
                  <a:srgbClr val="663300"/>
                </a:solidFill>
              </a:rPr>
              <a:t>các</a:t>
            </a:r>
            <a:r>
              <a:rPr lang="en-US" sz="2200" dirty="0">
                <a:solidFill>
                  <a:srgbClr val="663300"/>
                </a:solidFill>
              </a:rPr>
              <a:t> </a:t>
            </a:r>
            <a:r>
              <a:rPr lang="en-US" sz="2200" dirty="0" err="1">
                <a:solidFill>
                  <a:srgbClr val="663300"/>
                </a:solidFill>
              </a:rPr>
              <a:t>ngành</a:t>
            </a:r>
            <a:r>
              <a:rPr lang="en-US" sz="2200" dirty="0">
                <a:solidFill>
                  <a:srgbClr val="663300"/>
                </a:solidFill>
              </a:rPr>
              <a:t> </a:t>
            </a:r>
            <a:r>
              <a:rPr lang="en-US" sz="2200" dirty="0" err="1">
                <a:solidFill>
                  <a:srgbClr val="663300"/>
                </a:solidFill>
              </a:rPr>
              <a:t>khác</a:t>
            </a:r>
            <a:r>
              <a:rPr lang="en-US" sz="2200" dirty="0">
                <a:solidFill>
                  <a:srgbClr val="663300"/>
                </a:solidFill>
              </a:rPr>
              <a:t> ở </a:t>
            </a:r>
            <a:r>
              <a:rPr lang="en-US" sz="2200" dirty="0" err="1">
                <a:solidFill>
                  <a:srgbClr val="663300"/>
                </a:solidFill>
              </a:rPr>
              <a:t>trong</a:t>
            </a:r>
            <a:r>
              <a:rPr lang="en-US" sz="2200" dirty="0">
                <a:solidFill>
                  <a:srgbClr val="663300"/>
                </a:solidFill>
              </a:rPr>
              <a:t> </a:t>
            </a:r>
            <a:r>
              <a:rPr lang="en-US" sz="2200" dirty="0" err="1">
                <a:solidFill>
                  <a:srgbClr val="663300"/>
                </a:solidFill>
              </a:rPr>
              <a:t>trường</a:t>
            </a:r>
            <a:r>
              <a:rPr lang="en-US" sz="2200" dirty="0">
                <a:solidFill>
                  <a:srgbClr val="663300"/>
                </a:solidFill>
              </a:rPr>
              <a:t>.</a:t>
            </a:r>
          </a:p>
        </p:txBody>
      </p:sp>
      <p:sp>
        <p:nvSpPr>
          <p:cNvPr id="25" name="Text Box 2"/>
          <p:cNvSpPr txBox="1">
            <a:spLocks noChangeArrowheads="1"/>
          </p:cNvSpPr>
          <p:nvPr/>
        </p:nvSpPr>
        <p:spPr bwMode="auto">
          <a:xfrm>
            <a:off x="2209800" y="152404"/>
            <a:ext cx="6840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Cặp</a:t>
            </a: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phạm</a:t>
            </a: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trù</a:t>
            </a: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cái</a:t>
            </a: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riêng</a:t>
            </a: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cái</a:t>
            </a:r>
            <a:r>
              <a:rPr lang="en-US" sz="2800" b="1" dirty="0">
                <a:solidFill>
                  <a:srgbClr val="000000"/>
                </a:solidFill>
                <a:latin typeface="Arial" panose="020B0604020202020204" pitchFamily="34" charset="0"/>
                <a:ea typeface="SimSun" panose="02010600030101010101" pitchFamily="2" charset="-122"/>
              </a:rPr>
              <a:t> </a:t>
            </a:r>
            <a:r>
              <a:rPr lang="en-US" sz="2800" b="1" dirty="0" err="1">
                <a:solidFill>
                  <a:srgbClr val="000000"/>
                </a:solidFill>
                <a:latin typeface="Arial" panose="020B0604020202020204" pitchFamily="34" charset="0"/>
                <a:ea typeface="SimSun" panose="02010600030101010101" pitchFamily="2" charset="-122"/>
              </a:rPr>
              <a:t>chung</a:t>
            </a:r>
            <a:r>
              <a:rPr lang="en-US" sz="2800" b="1" dirty="0">
                <a:solidFill>
                  <a:srgbClr val="000000"/>
                </a:solidFill>
                <a:latin typeface="Arial" panose="020B0604020202020204" pitchFamily="34" charset="0"/>
                <a:ea typeface="SimSun" panose="02010600030101010101" pitchFamily="2" charset="-122"/>
              </a:rPr>
              <a:t> </a:t>
            </a:r>
          </a:p>
        </p:txBody>
      </p:sp>
    </p:spTree>
    <p:extLst>
      <p:ext uri="{BB962C8B-B14F-4D97-AF65-F5344CB8AC3E}">
        <p14:creationId xmlns:p14="http://schemas.microsoft.com/office/powerpoint/2010/main" val="191019321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 presetClass="entr" presetSubtype="6" fill="hold" nodeType="after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additive="base">
                                        <p:cTn id="7" dur="500" fill="hold"/>
                                        <p:tgtEl>
                                          <p:spTgt spid="60"/>
                                        </p:tgtEl>
                                        <p:attrNameLst>
                                          <p:attrName>ppt_x</p:attrName>
                                        </p:attrNameLst>
                                      </p:cBhvr>
                                      <p:tavLst>
                                        <p:tav tm="0">
                                          <p:val>
                                            <p:strVal val="1+#ppt_w/2"/>
                                          </p:val>
                                        </p:tav>
                                        <p:tav tm="100000">
                                          <p:val>
                                            <p:strVal val="#ppt_x"/>
                                          </p:val>
                                        </p:tav>
                                      </p:tavLst>
                                    </p:anim>
                                    <p:anim calcmode="lin" valueType="num">
                                      <p:cBhvr additive="base">
                                        <p:cTn id="8" dur="500" fill="hold"/>
                                        <p:tgtEl>
                                          <p:spTgt spid="60"/>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2" presetClass="entr" presetSubtype="12" fill="hold" nodeType="afterEffect">
                                  <p:stCondLst>
                                    <p:cond delay="0"/>
                                  </p:stCondLst>
                                  <p:childTnLst>
                                    <p:set>
                                      <p:cBhvr>
                                        <p:cTn id="11" dur="1" fill="hold">
                                          <p:stCondLst>
                                            <p:cond delay="0"/>
                                          </p:stCondLst>
                                        </p:cTn>
                                        <p:tgtEl>
                                          <p:spTgt spid="65"/>
                                        </p:tgtEl>
                                        <p:attrNameLst>
                                          <p:attrName>style.visibility</p:attrName>
                                        </p:attrNameLst>
                                      </p:cBhvr>
                                      <p:to>
                                        <p:strVal val="visible"/>
                                      </p:to>
                                    </p:set>
                                    <p:anim calcmode="lin" valueType="num">
                                      <p:cBhvr additive="base">
                                        <p:cTn id="12" dur="500" fill="hold"/>
                                        <p:tgtEl>
                                          <p:spTgt spid="65"/>
                                        </p:tgtEl>
                                        <p:attrNameLst>
                                          <p:attrName>ppt_x</p:attrName>
                                        </p:attrNameLst>
                                      </p:cBhvr>
                                      <p:tavLst>
                                        <p:tav tm="0">
                                          <p:val>
                                            <p:strVal val="0-#ppt_w/2"/>
                                          </p:val>
                                        </p:tav>
                                        <p:tav tm="100000">
                                          <p:val>
                                            <p:strVal val="#ppt_x"/>
                                          </p:val>
                                        </p:tav>
                                      </p:tavLst>
                                    </p:anim>
                                    <p:anim calcmode="lin" valueType="num">
                                      <p:cBhvr additive="base">
                                        <p:cTn id="13"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22"/>
                                        </p:tgtEl>
                                        <p:attrNameLst>
                                          <p:attrName>style.visibility</p:attrName>
                                        </p:attrNameLst>
                                      </p:cBhvr>
                                      <p:to>
                                        <p:strVal val="visible"/>
                                      </p:to>
                                    </p:set>
                                    <p:anim calcmode="lin" valueType="num">
                                      <p:cBhvr>
                                        <p:cTn id="18" dur="500" fill="hold"/>
                                        <p:tgtEl>
                                          <p:spTgt spid="22"/>
                                        </p:tgtEl>
                                        <p:attrNameLst>
                                          <p:attrName>ppt_w</p:attrName>
                                        </p:attrNameLst>
                                      </p:cBhvr>
                                      <p:tavLst>
                                        <p:tav tm="0">
                                          <p:val>
                                            <p:fltVal val="0"/>
                                          </p:val>
                                        </p:tav>
                                        <p:tav tm="100000">
                                          <p:val>
                                            <p:strVal val="#ppt_w"/>
                                          </p:val>
                                        </p:tav>
                                      </p:tavLst>
                                    </p:anim>
                                    <p:anim calcmode="lin" valueType="num">
                                      <p:cBhvr>
                                        <p:cTn id="19" dur="500" fill="hold"/>
                                        <p:tgtEl>
                                          <p:spTgt spid="22"/>
                                        </p:tgtEl>
                                        <p:attrNameLst>
                                          <p:attrName>ppt_h</p:attrName>
                                        </p:attrNameLst>
                                      </p:cBhvr>
                                      <p:tavLst>
                                        <p:tav tm="0">
                                          <p:val>
                                            <p:fltVal val="0"/>
                                          </p:val>
                                        </p:tav>
                                        <p:tav tm="100000">
                                          <p:val>
                                            <p:strVal val="#ppt_h"/>
                                          </p:val>
                                        </p:tav>
                                      </p:tavLst>
                                    </p:anim>
                                    <p:animEffect transition="in" filter="fade">
                                      <p:cBhvr>
                                        <p:cTn id="20" dur="500"/>
                                        <p:tgtEl>
                                          <p:spTgt spid="22"/>
                                        </p:tgtEl>
                                      </p:cBhvr>
                                    </p:animEffect>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grpId="0" nodeType="clickEffect">
                                  <p:stCondLst>
                                    <p:cond delay="0"/>
                                  </p:stCondLst>
                                  <p:childTnLst>
                                    <p:set>
                                      <p:cBhvr>
                                        <p:cTn id="24" dur="1" fill="hold">
                                          <p:stCondLst>
                                            <p:cond delay="0"/>
                                          </p:stCondLst>
                                        </p:cTn>
                                        <p:tgtEl>
                                          <p:spTgt spid="24"/>
                                        </p:tgtEl>
                                        <p:attrNameLst>
                                          <p:attrName>style.visibility</p:attrName>
                                        </p:attrNameLst>
                                      </p:cBhvr>
                                      <p:to>
                                        <p:strVal val="visible"/>
                                      </p:to>
                                    </p:set>
                                    <p:anim calcmode="lin" valueType="num">
                                      <p:cBhvr>
                                        <p:cTn id="25" dur="500" fill="hold"/>
                                        <p:tgtEl>
                                          <p:spTgt spid="24"/>
                                        </p:tgtEl>
                                        <p:attrNameLst>
                                          <p:attrName>ppt_w</p:attrName>
                                        </p:attrNameLst>
                                      </p:cBhvr>
                                      <p:tavLst>
                                        <p:tav tm="0">
                                          <p:val>
                                            <p:fltVal val="0"/>
                                          </p:val>
                                        </p:tav>
                                        <p:tav tm="100000">
                                          <p:val>
                                            <p:strVal val="#ppt_w"/>
                                          </p:val>
                                        </p:tav>
                                      </p:tavLst>
                                    </p:anim>
                                    <p:anim calcmode="lin" valueType="num">
                                      <p:cBhvr>
                                        <p:cTn id="26" dur="500" fill="hold"/>
                                        <p:tgtEl>
                                          <p:spTgt spid="24"/>
                                        </p:tgtEl>
                                        <p:attrNameLst>
                                          <p:attrName>ppt_h</p:attrName>
                                        </p:attrNameLst>
                                      </p:cBhvr>
                                      <p:tavLst>
                                        <p:tav tm="0">
                                          <p:val>
                                            <p:fltVal val="0"/>
                                          </p:val>
                                        </p:tav>
                                        <p:tav tm="100000">
                                          <p:val>
                                            <p:strVal val="#ppt_h"/>
                                          </p:val>
                                        </p:tav>
                                      </p:tavLst>
                                    </p:anim>
                                    <p:animEffect transition="in" filter="fade">
                                      <p:cBhvr>
                                        <p:cTn id="2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4" grpId="0"/>
    </p:bldLst>
  </p:timing>
</p:sld>
</file>

<file path=ppt/slides/slide99.xml><?xml version="1.0" encoding="utf-8"?>
<p:sld xmlns:a="http://schemas.openxmlformats.org/drawingml/2006/main" xmlns:r="http://schemas.openxmlformats.org/officeDocument/2006/relationships" xmlns:p="http://schemas.openxmlformats.org/presentationml/2006/main">
  <p:cSld>
    <p:bg>
      <p:bgPr>
        <a:pattFill prst="pct5">
          <a:fgClr>
            <a:srgbClr val="FFFFFF"/>
          </a:fgClr>
          <a:bgClr>
            <a:schemeClr val="bg1"/>
          </a:bgClr>
        </a:pattFill>
        <a:effectLst/>
      </p:bgPr>
    </p:bg>
    <p:spTree>
      <p:nvGrpSpPr>
        <p:cNvPr id="1" name=""/>
        <p:cNvGrpSpPr/>
        <p:nvPr/>
      </p:nvGrpSpPr>
      <p:grpSpPr>
        <a:xfrm>
          <a:off x="0" y="0"/>
          <a:ext cx="0" cy="0"/>
          <a:chOff x="0" y="0"/>
          <a:chExt cx="0" cy="0"/>
        </a:xfrm>
      </p:grpSpPr>
      <p:sp>
        <p:nvSpPr>
          <p:cNvPr id="26" name="Text Box 2"/>
          <p:cNvSpPr txBox="1">
            <a:spLocks noChangeArrowheads="1"/>
          </p:cNvSpPr>
          <p:nvPr/>
        </p:nvSpPr>
        <p:spPr bwMode="auto">
          <a:xfrm>
            <a:off x="381000" y="425538"/>
            <a:ext cx="68404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Cặp</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phạm</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trù</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riêng</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chung</a:t>
            </a:r>
            <a:r>
              <a:rPr lang="en-US" sz="2400" b="1" dirty="0">
                <a:solidFill>
                  <a:srgbClr val="000000"/>
                </a:solidFill>
                <a:latin typeface="Arial" panose="020B0604020202020204" pitchFamily="34" charset="0"/>
                <a:ea typeface="SimSun" panose="02010600030101010101" pitchFamily="2" charset="-122"/>
              </a:rPr>
              <a:t> </a:t>
            </a:r>
          </a:p>
        </p:txBody>
      </p:sp>
      <p:sp>
        <p:nvSpPr>
          <p:cNvPr id="3" name="Rectangle 2"/>
          <p:cNvSpPr/>
          <p:nvPr/>
        </p:nvSpPr>
        <p:spPr>
          <a:xfrm>
            <a:off x="955334" y="1126354"/>
            <a:ext cx="6128601" cy="400110"/>
          </a:xfrm>
          <a:prstGeom prst="rect">
            <a:avLst/>
          </a:prstGeom>
        </p:spPr>
        <p:txBody>
          <a:bodyPr wrap="none">
            <a:spAutoFit/>
          </a:bodyPr>
          <a:lstStyle/>
          <a:p>
            <a:pPr lvl="0" algn="ctr">
              <a:spcBef>
                <a:spcPct val="0"/>
              </a:spcBef>
              <a:buFont typeface="Courier New" panose="02070309020205020404" pitchFamily="49" charset="0"/>
              <a:buChar char="o"/>
            </a:pP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Khái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niệm</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riêng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chung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và</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đơn</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nhất</a:t>
            </a:r>
            <a:endParaRPr lang="en-US" altLang="en-US" sz="2000" b="1" dirty="0">
              <a:solidFill>
                <a:srgbClr val="3333CC"/>
              </a:solidFill>
              <a:latin typeface="Arial" panose="020B0604020202020204" pitchFamily="34" charset="0"/>
            </a:endParaRPr>
          </a:p>
        </p:txBody>
      </p:sp>
      <p:sp>
        <p:nvSpPr>
          <p:cNvPr id="4" name="Rectangle 3"/>
          <p:cNvSpPr/>
          <p:nvPr/>
        </p:nvSpPr>
        <p:spPr>
          <a:xfrm>
            <a:off x="1143000" y="1981200"/>
            <a:ext cx="10439400" cy="707886"/>
          </a:xfrm>
          <a:prstGeom prst="rect">
            <a:avLst/>
          </a:prstGeom>
        </p:spPr>
        <p:txBody>
          <a:bodyPr wrap="square">
            <a:spAutoFit/>
          </a:bodyPr>
          <a:lstStyle/>
          <a:p>
            <a:pPr algn="ctr"/>
            <a:r>
              <a:rPr lang="en-US" sz="2000" b="1" i="1" spc="10" dirty="0" err="1">
                <a:solidFill>
                  <a:srgbClr val="FF0066"/>
                </a:solidFill>
                <a:latin typeface="+mj-lt"/>
                <a:ea typeface="Times New Roman" panose="02020603050405020304" pitchFamily="18" charset="0"/>
              </a:rPr>
              <a:t>Cái</a:t>
            </a:r>
            <a:r>
              <a:rPr lang="en-US" sz="2000" b="1" i="1" spc="10" dirty="0">
                <a:solidFill>
                  <a:srgbClr val="FF0066"/>
                </a:solidFill>
                <a:latin typeface="+mj-lt"/>
                <a:ea typeface="Times New Roman" panose="02020603050405020304" pitchFamily="18" charset="0"/>
              </a:rPr>
              <a:t> </a:t>
            </a:r>
            <a:r>
              <a:rPr lang="en-US" sz="2000" b="1" i="1" spc="10" dirty="0" err="1">
                <a:solidFill>
                  <a:srgbClr val="FF0066"/>
                </a:solidFill>
                <a:latin typeface="+mj-lt"/>
                <a:ea typeface="Times New Roman" panose="02020603050405020304" pitchFamily="18" charset="0"/>
              </a:rPr>
              <a:t>đơn</a:t>
            </a:r>
            <a:r>
              <a:rPr lang="en-US" sz="2000" b="1" i="1" spc="10" dirty="0">
                <a:solidFill>
                  <a:srgbClr val="FF0066"/>
                </a:solidFill>
                <a:latin typeface="+mj-lt"/>
                <a:ea typeface="Times New Roman" panose="02020603050405020304" pitchFamily="18" charset="0"/>
              </a:rPr>
              <a:t> </a:t>
            </a:r>
            <a:r>
              <a:rPr lang="en-US" sz="2000" b="1" i="1" spc="10" dirty="0" err="1">
                <a:solidFill>
                  <a:srgbClr val="FF0066"/>
                </a:solidFill>
                <a:latin typeface="+mj-lt"/>
                <a:ea typeface="Times New Roman" panose="02020603050405020304" pitchFamily="18" charset="0"/>
              </a:rPr>
              <a:t>nhất</a:t>
            </a:r>
            <a:r>
              <a:rPr lang="en-US" sz="2000" b="1" spc="10" dirty="0">
                <a:solidFill>
                  <a:srgbClr val="FF0066"/>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là</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phạm</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trù</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triết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học</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dùng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để</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chỉ</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các</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mặt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các</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đặc</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điểm</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chỉ</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vốn</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có</a:t>
            </a:r>
            <a:r>
              <a:rPr lang="en-US" sz="2000" spc="10" dirty="0">
                <a:solidFill>
                  <a:srgbClr val="000000"/>
                </a:solidFill>
                <a:latin typeface="+mj-lt"/>
                <a:ea typeface="Times New Roman" panose="02020603050405020304" pitchFamily="18" charset="0"/>
              </a:rPr>
              <a:t> ở </a:t>
            </a:r>
            <a:r>
              <a:rPr lang="en-US" sz="2000" spc="10" dirty="0" err="1">
                <a:solidFill>
                  <a:srgbClr val="000000"/>
                </a:solidFill>
                <a:latin typeface="+mj-lt"/>
                <a:ea typeface="Times New Roman" panose="02020603050405020304" pitchFamily="18" charset="0"/>
              </a:rPr>
              <a:t>một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sự</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vật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hiện</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tượng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một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cái</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riêng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nào</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đó</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mà</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không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lặp</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lại</a:t>
            </a:r>
            <a:r>
              <a:rPr lang="en-US" sz="2000" spc="10" dirty="0">
                <a:solidFill>
                  <a:srgbClr val="000000"/>
                </a:solidFill>
                <a:latin typeface="+mj-lt"/>
                <a:ea typeface="Times New Roman" panose="02020603050405020304" pitchFamily="18" charset="0"/>
              </a:rPr>
              <a:t> ở </a:t>
            </a:r>
            <a:r>
              <a:rPr lang="en-US" sz="2000" spc="10" dirty="0" err="1">
                <a:solidFill>
                  <a:srgbClr val="000000"/>
                </a:solidFill>
                <a:latin typeface="+mj-lt"/>
                <a:ea typeface="Times New Roman" panose="02020603050405020304" pitchFamily="18" charset="0"/>
              </a:rPr>
              <a:t>sự</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vật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hiện</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tượng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nào</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khác</a:t>
            </a:r>
            <a:r>
              <a:rPr lang="en-US" sz="2000" spc="10" dirty="0">
                <a:solidFill>
                  <a:srgbClr val="000000"/>
                </a:solidFill>
                <a:latin typeface="+mj-lt"/>
                <a:ea typeface="Times New Roman" panose="02020603050405020304" pitchFamily="18" charset="0"/>
              </a:rPr>
              <a:t>. </a:t>
            </a:r>
            <a:endParaRPr lang="en-US" sz="2000" dirty="0">
              <a:latin typeface="+mj-lt"/>
            </a:endParaRPr>
          </a:p>
        </p:txBody>
      </p:sp>
      <p:sp>
        <p:nvSpPr>
          <p:cNvPr id="30" name="Rectangle 29"/>
          <p:cNvSpPr/>
          <p:nvPr/>
        </p:nvSpPr>
        <p:spPr>
          <a:xfrm>
            <a:off x="940549" y="3048000"/>
            <a:ext cx="5977717" cy="2246769"/>
          </a:xfrm>
          <a:prstGeom prst="rect">
            <a:avLst/>
          </a:prstGeom>
        </p:spPr>
        <p:txBody>
          <a:bodyPr wrap="square">
            <a:spAutoFit/>
          </a:bodyPr>
          <a:lstStyle/>
          <a:p>
            <a:pPr marL="457200" indent="-457200" algn="ctr">
              <a:buFont typeface="Arial" panose="020B0604020202020204" pitchFamily="34" charset="0"/>
              <a:buChar char="•"/>
              <a:defRPr/>
            </a:pPr>
            <a:r>
              <a:rPr lang="en-US" sz="2000" b="1" u="sng" dirty="0" err="1">
                <a:solidFill>
                  <a:srgbClr val="333399"/>
                </a:solidFill>
              </a:rPr>
              <a:t>Ví</a:t>
            </a:r>
            <a:r>
              <a:rPr lang="en-US" sz="2000" b="1" u="sng" dirty="0">
                <a:solidFill>
                  <a:srgbClr val="333399"/>
                </a:solidFill>
              </a:rPr>
              <a:t> </a:t>
            </a:r>
            <a:r>
              <a:rPr lang="en-US" sz="2000" b="1" u="sng" dirty="0" err="1">
                <a:solidFill>
                  <a:srgbClr val="333399"/>
                </a:solidFill>
              </a:rPr>
              <a:t>dụ</a:t>
            </a:r>
            <a:r>
              <a:rPr lang="en-US" sz="2000" b="1" dirty="0">
                <a:solidFill>
                  <a:srgbClr val="333399"/>
                </a:solidFill>
              </a:rPr>
              <a:t>: </a:t>
            </a:r>
          </a:p>
          <a:p>
            <a:pPr algn="ctr">
              <a:defRPr/>
            </a:pPr>
            <a:r>
              <a:rPr lang="en-US" sz="2000" dirty="0" err="1">
                <a:solidFill>
                  <a:srgbClr val="333399"/>
                </a:solidFill>
              </a:rPr>
              <a:t>Thủ</a:t>
            </a:r>
            <a:r>
              <a:rPr lang="en-US" sz="2000" dirty="0">
                <a:solidFill>
                  <a:srgbClr val="333399"/>
                </a:solidFill>
              </a:rPr>
              <a:t> </a:t>
            </a:r>
            <a:r>
              <a:rPr lang="en-US" sz="2000" dirty="0" err="1">
                <a:solidFill>
                  <a:srgbClr val="333399"/>
                </a:solidFill>
              </a:rPr>
              <a:t>đô</a:t>
            </a:r>
            <a:r>
              <a:rPr lang="en-US" sz="2000" dirty="0">
                <a:solidFill>
                  <a:srgbClr val="333399"/>
                </a:solidFill>
              </a:rPr>
              <a:t> </a:t>
            </a:r>
            <a:r>
              <a:rPr lang="en-US" sz="2000" dirty="0" err="1">
                <a:solidFill>
                  <a:srgbClr val="333399"/>
                </a:solidFill>
              </a:rPr>
              <a:t>Hà</a:t>
            </a:r>
            <a:r>
              <a:rPr lang="en-US" sz="2000" dirty="0">
                <a:solidFill>
                  <a:srgbClr val="333399"/>
                </a:solidFill>
              </a:rPr>
              <a:t> </a:t>
            </a:r>
            <a:r>
              <a:rPr lang="en-US" sz="2000" dirty="0" err="1">
                <a:solidFill>
                  <a:srgbClr val="333399"/>
                </a:solidFill>
              </a:rPr>
              <a:t>Nội</a:t>
            </a:r>
            <a:r>
              <a:rPr lang="en-US" sz="2000" dirty="0">
                <a:solidFill>
                  <a:srgbClr val="333399"/>
                </a:solidFill>
              </a:rPr>
              <a:t> </a:t>
            </a:r>
            <a:r>
              <a:rPr lang="en-US" sz="2000" dirty="0" err="1">
                <a:solidFill>
                  <a:srgbClr val="333399"/>
                </a:solidFill>
              </a:rPr>
              <a:t>là</a:t>
            </a:r>
            <a:r>
              <a:rPr lang="en-US" sz="2000" dirty="0">
                <a:solidFill>
                  <a:srgbClr val="333399"/>
                </a:solidFill>
              </a:rPr>
              <a:t> </a:t>
            </a:r>
            <a:r>
              <a:rPr lang="en-US" sz="2000" dirty="0" err="1">
                <a:solidFill>
                  <a:srgbClr val="333399"/>
                </a:solidFill>
              </a:rPr>
              <a:t>một</a:t>
            </a:r>
            <a:r>
              <a:rPr lang="en-US" sz="2000" dirty="0">
                <a:solidFill>
                  <a:srgbClr val="333399"/>
                </a:solidFill>
              </a:rPr>
              <a:t> “</a:t>
            </a:r>
            <a:r>
              <a:rPr lang="en-US" sz="2000" dirty="0" err="1">
                <a:solidFill>
                  <a:srgbClr val="333399"/>
                </a:solidFill>
              </a:rPr>
              <a:t>cái</a:t>
            </a:r>
            <a:r>
              <a:rPr lang="en-US" sz="2000" dirty="0">
                <a:solidFill>
                  <a:srgbClr val="333399"/>
                </a:solidFill>
              </a:rPr>
              <a:t> </a:t>
            </a:r>
            <a:r>
              <a:rPr lang="en-US" sz="2000" dirty="0" err="1">
                <a:solidFill>
                  <a:srgbClr val="333399"/>
                </a:solidFill>
              </a:rPr>
              <a:t>riêng</a:t>
            </a:r>
            <a:r>
              <a:rPr lang="en-US" sz="2000" dirty="0">
                <a:solidFill>
                  <a:srgbClr val="333399"/>
                </a:solidFill>
              </a:rPr>
              <a:t>” </a:t>
            </a:r>
            <a:r>
              <a:rPr lang="en-US" sz="2000" dirty="0" err="1">
                <a:solidFill>
                  <a:srgbClr val="333399"/>
                </a:solidFill>
              </a:rPr>
              <a:t>ngoài</a:t>
            </a:r>
            <a:r>
              <a:rPr lang="en-US" sz="2000" dirty="0">
                <a:solidFill>
                  <a:srgbClr val="333399"/>
                </a:solidFill>
              </a:rPr>
              <a:t> </a:t>
            </a:r>
            <a:r>
              <a:rPr lang="en-US" sz="2000" dirty="0" err="1">
                <a:solidFill>
                  <a:srgbClr val="333399"/>
                </a:solidFill>
              </a:rPr>
              <a:t>những</a:t>
            </a:r>
            <a:r>
              <a:rPr lang="en-US" sz="2000" dirty="0">
                <a:solidFill>
                  <a:srgbClr val="333399"/>
                </a:solidFill>
              </a:rPr>
              <a:t> </a:t>
            </a:r>
            <a:r>
              <a:rPr lang="en-US" sz="2000" dirty="0" err="1">
                <a:solidFill>
                  <a:srgbClr val="333399"/>
                </a:solidFill>
              </a:rPr>
              <a:t>đặc</a:t>
            </a:r>
            <a:r>
              <a:rPr lang="en-US" sz="2000" dirty="0">
                <a:solidFill>
                  <a:srgbClr val="333399"/>
                </a:solidFill>
              </a:rPr>
              <a:t> </a:t>
            </a:r>
            <a:r>
              <a:rPr lang="en-US" sz="2000" dirty="0" err="1">
                <a:solidFill>
                  <a:srgbClr val="333399"/>
                </a:solidFill>
              </a:rPr>
              <a:t>điểm</a:t>
            </a:r>
            <a:r>
              <a:rPr lang="en-US" sz="2000" dirty="0">
                <a:solidFill>
                  <a:srgbClr val="333399"/>
                </a:solidFill>
              </a:rPr>
              <a:t> </a:t>
            </a:r>
            <a:r>
              <a:rPr lang="en-US" sz="2000" dirty="0" err="1">
                <a:solidFill>
                  <a:srgbClr val="333399"/>
                </a:solidFill>
              </a:rPr>
              <a:t>giống</a:t>
            </a:r>
            <a:r>
              <a:rPr lang="en-US" sz="2000" dirty="0">
                <a:solidFill>
                  <a:srgbClr val="333399"/>
                </a:solidFill>
              </a:rPr>
              <a:t> </a:t>
            </a:r>
            <a:r>
              <a:rPr lang="en-US" sz="2000" dirty="0" err="1">
                <a:solidFill>
                  <a:srgbClr val="333399"/>
                </a:solidFill>
              </a:rPr>
              <a:t>các</a:t>
            </a:r>
            <a:r>
              <a:rPr lang="en-US" sz="2000" dirty="0">
                <a:solidFill>
                  <a:srgbClr val="333399"/>
                </a:solidFill>
              </a:rPr>
              <a:t> </a:t>
            </a:r>
            <a:r>
              <a:rPr lang="en-US" sz="2000" dirty="0" err="1">
                <a:solidFill>
                  <a:srgbClr val="333399"/>
                </a:solidFill>
              </a:rPr>
              <a:t>thành</a:t>
            </a:r>
            <a:r>
              <a:rPr lang="en-US" sz="2000" dirty="0">
                <a:solidFill>
                  <a:srgbClr val="333399"/>
                </a:solidFill>
              </a:rPr>
              <a:t> </a:t>
            </a:r>
            <a:r>
              <a:rPr lang="en-US" sz="2000" dirty="0" err="1">
                <a:solidFill>
                  <a:srgbClr val="333399"/>
                </a:solidFill>
              </a:rPr>
              <a:t>phố</a:t>
            </a:r>
            <a:r>
              <a:rPr lang="en-US" sz="2000" dirty="0">
                <a:solidFill>
                  <a:srgbClr val="333399"/>
                </a:solidFill>
              </a:rPr>
              <a:t> </a:t>
            </a:r>
            <a:r>
              <a:rPr lang="en-US" sz="2000" dirty="0" err="1">
                <a:solidFill>
                  <a:srgbClr val="333399"/>
                </a:solidFill>
              </a:rPr>
              <a:t>khác</a:t>
            </a:r>
            <a:r>
              <a:rPr lang="en-US" sz="2000" dirty="0">
                <a:solidFill>
                  <a:srgbClr val="333399"/>
                </a:solidFill>
              </a:rPr>
              <a:t> ở </a:t>
            </a:r>
            <a:r>
              <a:rPr lang="en-US" sz="2000" dirty="0" err="1">
                <a:solidFill>
                  <a:srgbClr val="333399"/>
                </a:solidFill>
              </a:rPr>
              <a:t>Việt</a:t>
            </a:r>
            <a:r>
              <a:rPr lang="en-US" sz="2000" dirty="0">
                <a:solidFill>
                  <a:srgbClr val="333399"/>
                </a:solidFill>
              </a:rPr>
              <a:t> Nam </a:t>
            </a:r>
            <a:r>
              <a:rPr lang="en-US" sz="2000" dirty="0" err="1">
                <a:solidFill>
                  <a:srgbClr val="333399"/>
                </a:solidFill>
              </a:rPr>
              <a:t>còn</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những</a:t>
            </a:r>
            <a:r>
              <a:rPr lang="en-US" sz="2000" dirty="0">
                <a:solidFill>
                  <a:srgbClr val="333399"/>
                </a:solidFill>
              </a:rPr>
              <a:t> </a:t>
            </a:r>
            <a:r>
              <a:rPr lang="en-US" sz="2000" dirty="0" err="1">
                <a:solidFill>
                  <a:srgbClr val="333399"/>
                </a:solidFill>
              </a:rPr>
              <a:t>nét</a:t>
            </a:r>
            <a:r>
              <a:rPr lang="en-US" sz="2000" dirty="0">
                <a:solidFill>
                  <a:srgbClr val="333399"/>
                </a:solidFill>
              </a:rPr>
              <a:t> </a:t>
            </a:r>
            <a:r>
              <a:rPr lang="en-US" sz="2000" dirty="0" err="1">
                <a:solidFill>
                  <a:srgbClr val="333399"/>
                </a:solidFill>
              </a:rPr>
              <a:t>riêng</a:t>
            </a:r>
            <a:r>
              <a:rPr lang="en-US" sz="2000" dirty="0">
                <a:solidFill>
                  <a:srgbClr val="333399"/>
                </a:solidFill>
              </a:rPr>
              <a:t> </a:t>
            </a:r>
            <a:r>
              <a:rPr lang="en-US" sz="2000" dirty="0" err="1">
                <a:solidFill>
                  <a:srgbClr val="333399"/>
                </a:solidFill>
              </a:rPr>
              <a:t>mà</a:t>
            </a:r>
            <a:r>
              <a:rPr lang="en-US" sz="2000" dirty="0">
                <a:solidFill>
                  <a:srgbClr val="333399"/>
                </a:solidFill>
              </a:rPr>
              <a:t> </a:t>
            </a:r>
            <a:r>
              <a:rPr lang="en-US" sz="2000" dirty="0" err="1">
                <a:solidFill>
                  <a:srgbClr val="333399"/>
                </a:solidFill>
              </a:rPr>
              <a:t>các</a:t>
            </a:r>
            <a:r>
              <a:rPr lang="en-US" sz="2000" dirty="0">
                <a:solidFill>
                  <a:srgbClr val="333399"/>
                </a:solidFill>
              </a:rPr>
              <a:t> </a:t>
            </a:r>
            <a:r>
              <a:rPr lang="en-US" sz="2000" dirty="0" err="1">
                <a:solidFill>
                  <a:srgbClr val="333399"/>
                </a:solidFill>
              </a:rPr>
              <a:t>thành</a:t>
            </a:r>
            <a:r>
              <a:rPr lang="en-US" sz="2000" dirty="0">
                <a:solidFill>
                  <a:srgbClr val="333399"/>
                </a:solidFill>
              </a:rPr>
              <a:t> </a:t>
            </a:r>
            <a:r>
              <a:rPr lang="en-US" sz="2000" dirty="0" err="1">
                <a:solidFill>
                  <a:srgbClr val="333399"/>
                </a:solidFill>
              </a:rPr>
              <a:t>phố</a:t>
            </a:r>
            <a:r>
              <a:rPr lang="en-US" sz="2000" dirty="0">
                <a:solidFill>
                  <a:srgbClr val="333399"/>
                </a:solidFill>
              </a:rPr>
              <a:t> </a:t>
            </a:r>
            <a:r>
              <a:rPr lang="en-US" sz="2000" dirty="0" err="1">
                <a:solidFill>
                  <a:srgbClr val="333399"/>
                </a:solidFill>
              </a:rPr>
              <a:t>khác</a:t>
            </a:r>
            <a:r>
              <a:rPr lang="en-US" sz="2000" dirty="0">
                <a:solidFill>
                  <a:srgbClr val="333399"/>
                </a:solidFill>
              </a:rPr>
              <a:t> ở </a:t>
            </a:r>
            <a:r>
              <a:rPr lang="en-US" sz="2000" dirty="0" err="1">
                <a:solidFill>
                  <a:srgbClr val="333399"/>
                </a:solidFill>
              </a:rPr>
              <a:t>Việt</a:t>
            </a:r>
            <a:r>
              <a:rPr lang="en-US" sz="2000" dirty="0">
                <a:solidFill>
                  <a:srgbClr val="333399"/>
                </a:solidFill>
              </a:rPr>
              <a:t> Nam </a:t>
            </a:r>
            <a:r>
              <a:rPr lang="en-US" sz="2000" dirty="0" err="1">
                <a:solidFill>
                  <a:srgbClr val="333399"/>
                </a:solidFill>
              </a:rPr>
              <a:t>không</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có</a:t>
            </a:r>
            <a:r>
              <a:rPr lang="en-US" sz="2000" dirty="0">
                <a:solidFill>
                  <a:srgbClr val="333399"/>
                </a:solidFill>
              </a:rPr>
              <a:t> 36 </a:t>
            </a:r>
            <a:r>
              <a:rPr lang="en-US" sz="2000" dirty="0" err="1">
                <a:solidFill>
                  <a:srgbClr val="333399"/>
                </a:solidFill>
              </a:rPr>
              <a:t>phố</a:t>
            </a:r>
            <a:r>
              <a:rPr lang="en-US" sz="2000" dirty="0">
                <a:solidFill>
                  <a:srgbClr val="333399"/>
                </a:solidFill>
              </a:rPr>
              <a:t> </a:t>
            </a:r>
            <a:r>
              <a:rPr lang="en-US" sz="2000" dirty="0" err="1">
                <a:solidFill>
                  <a:srgbClr val="333399"/>
                </a:solidFill>
              </a:rPr>
              <a:t>cổ</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Hồ</a:t>
            </a:r>
            <a:r>
              <a:rPr lang="en-US" sz="2000" dirty="0">
                <a:solidFill>
                  <a:srgbClr val="333399"/>
                </a:solidFill>
              </a:rPr>
              <a:t> </a:t>
            </a:r>
            <a:r>
              <a:rPr lang="en-US" sz="2000" dirty="0" err="1">
                <a:solidFill>
                  <a:srgbClr val="333399"/>
                </a:solidFill>
              </a:rPr>
              <a:t>Gươm</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nhiều</a:t>
            </a:r>
            <a:r>
              <a:rPr lang="en-US" sz="2000" dirty="0">
                <a:solidFill>
                  <a:srgbClr val="333399"/>
                </a:solidFill>
              </a:rPr>
              <a:t> di </a:t>
            </a:r>
            <a:r>
              <a:rPr lang="en-US" sz="2000" dirty="0" err="1">
                <a:solidFill>
                  <a:srgbClr val="333399"/>
                </a:solidFill>
              </a:rPr>
              <a:t>tích</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những</a:t>
            </a:r>
            <a:r>
              <a:rPr lang="en-US" sz="2000" dirty="0">
                <a:solidFill>
                  <a:srgbClr val="333399"/>
                </a:solidFill>
              </a:rPr>
              <a:t> </a:t>
            </a:r>
            <a:r>
              <a:rPr lang="en-US" sz="2000" dirty="0" err="1">
                <a:solidFill>
                  <a:srgbClr val="333399"/>
                </a:solidFill>
              </a:rPr>
              <a:t>nét</a:t>
            </a:r>
            <a:r>
              <a:rPr lang="en-US" sz="2000" dirty="0">
                <a:solidFill>
                  <a:srgbClr val="333399"/>
                </a:solidFill>
              </a:rPr>
              <a:t> </a:t>
            </a:r>
            <a:r>
              <a:rPr lang="en-US" sz="2000" dirty="0" err="1">
                <a:solidFill>
                  <a:srgbClr val="333399"/>
                </a:solidFill>
              </a:rPr>
              <a:t>văn</a:t>
            </a:r>
            <a:r>
              <a:rPr lang="en-US" sz="2000" dirty="0">
                <a:solidFill>
                  <a:srgbClr val="333399"/>
                </a:solidFill>
              </a:rPr>
              <a:t> </a:t>
            </a:r>
            <a:r>
              <a:rPr lang="en-US" sz="2000" dirty="0" err="1">
                <a:solidFill>
                  <a:srgbClr val="333399"/>
                </a:solidFill>
              </a:rPr>
              <a:t>hóa</a:t>
            </a:r>
            <a:r>
              <a:rPr lang="en-US" sz="2000" dirty="0">
                <a:solidFill>
                  <a:srgbClr val="333399"/>
                </a:solidFill>
              </a:rPr>
              <a:t> </a:t>
            </a:r>
            <a:r>
              <a:rPr lang="en-US" sz="2000" dirty="0" err="1">
                <a:solidFill>
                  <a:srgbClr val="333399"/>
                </a:solidFill>
              </a:rPr>
              <a:t>truyền</a:t>
            </a:r>
            <a:r>
              <a:rPr lang="en-US" sz="2000" dirty="0">
                <a:solidFill>
                  <a:srgbClr val="333399"/>
                </a:solidFill>
              </a:rPr>
              <a:t> </a:t>
            </a:r>
            <a:r>
              <a:rPr lang="en-US" sz="2000" dirty="0" err="1">
                <a:solidFill>
                  <a:srgbClr val="333399"/>
                </a:solidFill>
              </a:rPr>
              <a:t>thống</a:t>
            </a:r>
            <a:r>
              <a:rPr lang="en-US" sz="2000" dirty="0">
                <a:solidFill>
                  <a:srgbClr val="333399"/>
                </a:solidFill>
              </a:rPr>
              <a:t> </a:t>
            </a:r>
            <a:r>
              <a:rPr lang="en-US" sz="2000" dirty="0" err="1">
                <a:solidFill>
                  <a:srgbClr val="333399"/>
                </a:solidFill>
              </a:rPr>
              <a:t>chỉ</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Hà</a:t>
            </a:r>
            <a:r>
              <a:rPr lang="en-US" sz="2000" dirty="0">
                <a:solidFill>
                  <a:srgbClr val="333399"/>
                </a:solidFill>
              </a:rPr>
              <a:t> </a:t>
            </a:r>
            <a:r>
              <a:rPr lang="en-US" sz="2000" dirty="0" err="1">
                <a:solidFill>
                  <a:srgbClr val="333399"/>
                </a:solidFill>
              </a:rPr>
              <a:t>Nội</a:t>
            </a:r>
            <a:r>
              <a:rPr lang="en-US" sz="2000" dirty="0">
                <a:solidFill>
                  <a:srgbClr val="333399"/>
                </a:solidFill>
              </a:rPr>
              <a:t> </a:t>
            </a:r>
            <a:r>
              <a:rPr lang="en-US" sz="2000" dirty="0" err="1">
                <a:solidFill>
                  <a:srgbClr val="333399"/>
                </a:solidFill>
              </a:rPr>
              <a:t>mới</a:t>
            </a:r>
            <a:r>
              <a:rPr lang="en-US" sz="2000" dirty="0">
                <a:solidFill>
                  <a:srgbClr val="333399"/>
                </a:solidFill>
              </a:rPr>
              <a:t> </a:t>
            </a:r>
            <a:r>
              <a:rPr lang="en-US" sz="2000" dirty="0" err="1">
                <a:solidFill>
                  <a:srgbClr val="333399"/>
                </a:solidFill>
              </a:rPr>
              <a:t>có</a:t>
            </a:r>
            <a:r>
              <a:rPr lang="en-US" sz="2000" dirty="0">
                <a:solidFill>
                  <a:srgbClr val="333399"/>
                </a:solidFill>
              </a:rPr>
              <a:t>.</a:t>
            </a:r>
          </a:p>
        </p:txBody>
      </p:sp>
      <p:sp>
        <p:nvSpPr>
          <p:cNvPr id="5" name="AutoShape 2" descr="Hà Nội có bao nhiêu quận - Gồm những quận nào"/>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 name="AutoShape 6" descr="Biểu tượng của Thủ đô Hà Nội | Văn hóa"/>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 name="AutoShape 8" descr="Biểu tượng của Thủ đô Hà Nội | Văn hóa"/>
          <p:cNvSpPr>
            <a:spLocks noChangeAspect="1" noChangeArrowheads="1"/>
          </p:cNvSpPr>
          <p:nvPr/>
        </p:nvSpPr>
        <p:spPr bwMode="auto">
          <a:xfrm>
            <a:off x="460375" y="1603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3082" name="Picture 10" descr="Biểu tượng của Thủ đô Hà Nội | Văn hó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83935" y="3048000"/>
            <a:ext cx="4534859" cy="304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222389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animEffect transition="in" filter="fade">
                                      <p:cBhvr>
                                        <p:cTn id="9"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Box 2"/>
          <p:cNvSpPr txBox="1">
            <a:spLocks noChangeArrowheads="1"/>
          </p:cNvSpPr>
          <p:nvPr/>
        </p:nvSpPr>
        <p:spPr bwMode="auto">
          <a:xfrm>
            <a:off x="2286000" y="381000"/>
            <a:ext cx="68404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Cặp</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phạm</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trù</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riêng</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chung</a:t>
            </a:r>
            <a:r>
              <a:rPr lang="en-US" sz="2400" b="1" dirty="0">
                <a:solidFill>
                  <a:srgbClr val="000000"/>
                </a:solidFill>
                <a:latin typeface="Arial" panose="020B0604020202020204" pitchFamily="34" charset="0"/>
                <a:ea typeface="SimSun" panose="02010600030101010101" pitchFamily="2" charset="-122"/>
              </a:rPr>
              <a:t> </a:t>
            </a:r>
          </a:p>
        </p:txBody>
      </p:sp>
      <p:sp>
        <p:nvSpPr>
          <p:cNvPr id="19" name="Rectangle 18"/>
          <p:cNvSpPr/>
          <p:nvPr/>
        </p:nvSpPr>
        <p:spPr>
          <a:xfrm>
            <a:off x="2895600" y="1219200"/>
            <a:ext cx="6128601" cy="400110"/>
          </a:xfrm>
          <a:prstGeom prst="rect">
            <a:avLst/>
          </a:prstGeom>
        </p:spPr>
        <p:txBody>
          <a:bodyPr wrap="none">
            <a:spAutoFit/>
          </a:bodyPr>
          <a:lstStyle/>
          <a:p>
            <a:pPr lvl="0" algn="ctr">
              <a:spcBef>
                <a:spcPct val="0"/>
              </a:spcBef>
              <a:buFont typeface="Courier New" panose="02070309020205020404" pitchFamily="49" charset="0"/>
              <a:buChar char="o"/>
            </a:pP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Khái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niệm</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riêng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chung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và</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đơn</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nhất</a:t>
            </a:r>
            <a:endParaRPr lang="en-US" altLang="en-US" sz="2000" b="1" dirty="0">
              <a:solidFill>
                <a:srgbClr val="3333CC"/>
              </a:solidFill>
              <a:latin typeface="Arial" panose="020B0604020202020204" pitchFamily="34" charset="0"/>
            </a:endParaRPr>
          </a:p>
        </p:txBody>
      </p:sp>
      <p:sp>
        <p:nvSpPr>
          <p:cNvPr id="2" name="Rectangle 1"/>
          <p:cNvSpPr/>
          <p:nvPr/>
        </p:nvSpPr>
        <p:spPr>
          <a:xfrm>
            <a:off x="1320621" y="1752600"/>
            <a:ext cx="9677400" cy="1015663"/>
          </a:xfrm>
          <a:prstGeom prst="rect">
            <a:avLst/>
          </a:prstGeom>
        </p:spPr>
        <p:txBody>
          <a:bodyPr wrap="square">
            <a:spAutoFit/>
          </a:bodyPr>
          <a:lstStyle/>
          <a:p>
            <a:pPr indent="252095" algn="ctr"/>
            <a:r>
              <a:rPr lang="en-US" sz="2000" b="1" i="1" spc="10" dirty="0" err="1">
                <a:solidFill>
                  <a:srgbClr val="FF0066"/>
                </a:solidFill>
                <a:latin typeface="+mj-lt"/>
                <a:ea typeface="Times New Roman" panose="02020603050405020304" pitchFamily="18" charset="0"/>
                <a:cs typeface="Times New Roman" panose="02020603050405020304" pitchFamily="18" charset="0"/>
              </a:rPr>
              <a:t>Cái</a:t>
            </a:r>
            <a:r>
              <a:rPr lang="en-US" sz="2000" b="1" i="1" spc="10" dirty="0">
                <a:solidFill>
                  <a:srgbClr val="FF0066"/>
                </a:solidFill>
                <a:latin typeface="+mj-lt"/>
                <a:ea typeface="Times New Roman" panose="02020603050405020304" pitchFamily="18" charset="0"/>
                <a:cs typeface="Times New Roman" panose="02020603050405020304" pitchFamily="18" charset="0"/>
              </a:rPr>
              <a:t> </a:t>
            </a:r>
            <a:r>
              <a:rPr lang="en-US" sz="2000" b="1" i="1" spc="10" dirty="0" err="1">
                <a:solidFill>
                  <a:srgbClr val="FF0066"/>
                </a:solidFill>
                <a:latin typeface="+mj-lt"/>
                <a:ea typeface="Times New Roman" panose="02020603050405020304" pitchFamily="18" charset="0"/>
                <a:cs typeface="Times New Roman" panose="02020603050405020304" pitchFamily="18" charset="0"/>
              </a:rPr>
              <a:t>chung</a:t>
            </a:r>
            <a:r>
              <a:rPr lang="en-US" sz="2000" b="1" spc="10" dirty="0">
                <a:solidFill>
                  <a:srgbClr val="FF0066"/>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là</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phạm</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trù</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triết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học</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dùng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để</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chỉ</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những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mặt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những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thuộc</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tính</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không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những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có</a:t>
            </a:r>
            <a:r>
              <a:rPr lang="en-US" sz="2000" spc="10" dirty="0">
                <a:solidFill>
                  <a:srgbClr val="000000"/>
                </a:solidFill>
                <a:latin typeface="+mj-lt"/>
                <a:ea typeface="Times New Roman" panose="02020603050405020304" pitchFamily="18" charset="0"/>
                <a:cs typeface="Times New Roman" panose="02020603050405020304" pitchFamily="18" charset="0"/>
              </a:rPr>
              <a:t> ở </a:t>
            </a:r>
            <a:r>
              <a:rPr lang="en-US" sz="2000" spc="10" dirty="0" err="1">
                <a:solidFill>
                  <a:srgbClr val="000000"/>
                </a:solidFill>
                <a:latin typeface="+mj-lt"/>
                <a:ea typeface="Times New Roman" panose="02020603050405020304" pitchFamily="18" charset="0"/>
                <a:cs typeface="Times New Roman" panose="02020603050405020304" pitchFamily="18" charset="0"/>
              </a:rPr>
              <a:t>một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sự</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vật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hiện</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tượng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nào</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đó</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mà</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còn</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lặp</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lại</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trong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nhiều</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sự</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vật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hiện</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tượng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nhiều</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cái</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riêng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khác</a:t>
            </a:r>
            <a:r>
              <a:rPr lang="en-US" sz="2000" spc="10" dirty="0">
                <a:solidFill>
                  <a:srgbClr val="000000"/>
                </a:solidFill>
                <a:latin typeface="+mj-lt"/>
                <a:ea typeface="Times New Roman" panose="02020603050405020304" pitchFamily="18" charset="0"/>
                <a:cs typeface="Times New Roman" panose="02020603050405020304" pitchFamily="18" charset="0"/>
              </a:rPr>
              <a:t>.</a:t>
            </a:r>
            <a:endParaRPr lang="en-US" sz="2000" dirty="0">
              <a:solidFill>
                <a:srgbClr val="000000"/>
              </a:solidFill>
              <a:latin typeface="+mj-lt"/>
              <a:ea typeface="Times New Roman" panose="02020603050405020304" pitchFamily="18" charset="0"/>
              <a:cs typeface="Times New Roman" panose="02020603050405020304" pitchFamily="18" charset="0"/>
            </a:endParaRPr>
          </a:p>
        </p:txBody>
      </p:sp>
      <p:sp>
        <p:nvSpPr>
          <p:cNvPr id="21" name="Rectangle 20"/>
          <p:cNvSpPr/>
          <p:nvPr/>
        </p:nvSpPr>
        <p:spPr>
          <a:xfrm>
            <a:off x="444321" y="2929986"/>
            <a:ext cx="10757079" cy="1692771"/>
          </a:xfrm>
          <a:prstGeom prst="rect">
            <a:avLst/>
          </a:prstGeom>
        </p:spPr>
        <p:txBody>
          <a:bodyPr wrap="square">
            <a:spAutoFit/>
          </a:bodyPr>
          <a:lstStyle/>
          <a:p>
            <a:pPr marL="457200" indent="-457200" algn="just">
              <a:buFont typeface="Arial" panose="020B0604020202020204" pitchFamily="34" charset="0"/>
              <a:buChar char="•"/>
              <a:defRPr/>
            </a:pPr>
            <a:r>
              <a:rPr lang="en-US" sz="2800" b="1" u="sng" dirty="0" err="1">
                <a:solidFill>
                  <a:srgbClr val="FF0000"/>
                </a:solidFill>
              </a:rPr>
              <a:t>Ví</a:t>
            </a:r>
            <a:r>
              <a:rPr lang="en-US" sz="2800" b="1" u="sng" dirty="0">
                <a:solidFill>
                  <a:srgbClr val="FF0000"/>
                </a:solidFill>
              </a:rPr>
              <a:t> </a:t>
            </a:r>
            <a:r>
              <a:rPr lang="en-US" sz="2800" b="1" u="sng" dirty="0" err="1">
                <a:solidFill>
                  <a:srgbClr val="FF0000"/>
                </a:solidFill>
              </a:rPr>
              <a:t>dụ</a:t>
            </a:r>
            <a:r>
              <a:rPr lang="en-US" sz="2800" b="1" dirty="0">
                <a:solidFill>
                  <a:srgbClr val="FF0000"/>
                </a:solidFill>
              </a:rPr>
              <a:t>: </a:t>
            </a:r>
            <a:r>
              <a:rPr lang="en-US" sz="2200" b="1" u="sng" dirty="0" err="1">
                <a:solidFill>
                  <a:srgbClr val="00CCFF"/>
                </a:solidFill>
              </a:rPr>
              <a:t>Cái</a:t>
            </a:r>
            <a:r>
              <a:rPr lang="en-US" sz="2200" b="1" u="sng" dirty="0">
                <a:solidFill>
                  <a:srgbClr val="00CCFF"/>
                </a:solidFill>
              </a:rPr>
              <a:t> </a:t>
            </a:r>
            <a:r>
              <a:rPr lang="en-US" sz="2200" b="1" u="sng" dirty="0" err="1">
                <a:solidFill>
                  <a:srgbClr val="00CCFF"/>
                </a:solidFill>
              </a:rPr>
              <a:t>chung</a:t>
            </a:r>
            <a:r>
              <a:rPr lang="en-US" sz="2200" b="1" u="sng" dirty="0">
                <a:solidFill>
                  <a:srgbClr val="00CCFF"/>
                </a:solidFill>
              </a:rPr>
              <a:t> </a:t>
            </a:r>
            <a:r>
              <a:rPr lang="en-US" sz="2200" b="1" u="sng" dirty="0" err="1">
                <a:solidFill>
                  <a:srgbClr val="00CCFF"/>
                </a:solidFill>
              </a:rPr>
              <a:t>của</a:t>
            </a:r>
            <a:r>
              <a:rPr lang="en-US" sz="2200" b="1" u="sng" dirty="0">
                <a:solidFill>
                  <a:srgbClr val="00CCFF"/>
                </a:solidFill>
              </a:rPr>
              <a:t> </a:t>
            </a:r>
            <a:r>
              <a:rPr lang="en-US" sz="2200" b="1" u="sng" dirty="0" err="1">
                <a:solidFill>
                  <a:srgbClr val="00CCFF"/>
                </a:solidFill>
              </a:rPr>
              <a:t>thủ</a:t>
            </a:r>
            <a:r>
              <a:rPr lang="en-US" sz="2200" b="1" u="sng" dirty="0">
                <a:solidFill>
                  <a:srgbClr val="00CCFF"/>
                </a:solidFill>
              </a:rPr>
              <a:t> </a:t>
            </a:r>
            <a:r>
              <a:rPr lang="en-US" sz="2200" b="1" u="sng" dirty="0" err="1">
                <a:solidFill>
                  <a:srgbClr val="00CCFF"/>
                </a:solidFill>
              </a:rPr>
              <a:t>đô</a:t>
            </a:r>
            <a:r>
              <a:rPr lang="en-US" sz="2200" b="1" u="sng" dirty="0">
                <a:solidFill>
                  <a:srgbClr val="00CCFF"/>
                </a:solidFill>
              </a:rPr>
              <a:t> </a:t>
            </a:r>
            <a:r>
              <a:rPr lang="en-US" sz="2200" dirty="0" err="1">
                <a:solidFill>
                  <a:srgbClr val="660066"/>
                </a:solidFill>
              </a:rPr>
              <a:t>là</a:t>
            </a:r>
            <a:r>
              <a:rPr lang="en-US" sz="2200" b="1" dirty="0">
                <a:solidFill>
                  <a:srgbClr val="FF0000"/>
                </a:solidFill>
              </a:rPr>
              <a:t> </a:t>
            </a:r>
            <a:r>
              <a:rPr lang="en-US" sz="2200" dirty="0" err="1">
                <a:solidFill>
                  <a:srgbClr val="660066"/>
                </a:solidFill>
              </a:rPr>
              <a:t>thuộc</a:t>
            </a:r>
            <a:r>
              <a:rPr lang="en-US" sz="2200" dirty="0">
                <a:solidFill>
                  <a:srgbClr val="660066"/>
                </a:solidFill>
              </a:rPr>
              <a:t> </a:t>
            </a:r>
            <a:r>
              <a:rPr lang="en-US" sz="2200" dirty="0" err="1">
                <a:solidFill>
                  <a:srgbClr val="660066"/>
                </a:solidFill>
              </a:rPr>
              <a:t>tính</a:t>
            </a:r>
            <a:r>
              <a:rPr lang="en-US" sz="2200" dirty="0">
                <a:solidFill>
                  <a:srgbClr val="660066"/>
                </a:solidFill>
              </a:rPr>
              <a:t> </a:t>
            </a:r>
            <a:r>
              <a:rPr lang="en-US" sz="2200" dirty="0" err="1">
                <a:solidFill>
                  <a:srgbClr val="660066"/>
                </a:solidFill>
              </a:rPr>
              <a:t>là</a:t>
            </a:r>
            <a:r>
              <a:rPr lang="en-US" sz="2200" dirty="0">
                <a:solidFill>
                  <a:srgbClr val="660066"/>
                </a:solidFill>
              </a:rPr>
              <a:t> </a:t>
            </a:r>
            <a:r>
              <a:rPr lang="en-US" sz="2200" dirty="0" err="1">
                <a:solidFill>
                  <a:srgbClr val="660066"/>
                </a:solidFill>
              </a:rPr>
              <a:t>trung</a:t>
            </a:r>
            <a:r>
              <a:rPr lang="en-US" sz="2200" dirty="0">
                <a:solidFill>
                  <a:srgbClr val="660066"/>
                </a:solidFill>
              </a:rPr>
              <a:t> </a:t>
            </a:r>
            <a:r>
              <a:rPr lang="en-US" sz="2200" dirty="0" err="1">
                <a:solidFill>
                  <a:srgbClr val="660066"/>
                </a:solidFill>
              </a:rPr>
              <a:t>tâm</a:t>
            </a:r>
            <a:r>
              <a:rPr lang="en-US" sz="2200" dirty="0">
                <a:solidFill>
                  <a:srgbClr val="660066"/>
                </a:solidFill>
              </a:rPr>
              <a:t> </a:t>
            </a:r>
            <a:r>
              <a:rPr lang="en-US" sz="2200" dirty="0" err="1">
                <a:solidFill>
                  <a:srgbClr val="660066"/>
                </a:solidFill>
              </a:rPr>
              <a:t>chính</a:t>
            </a:r>
            <a:r>
              <a:rPr lang="en-US" sz="2200" dirty="0">
                <a:solidFill>
                  <a:srgbClr val="660066"/>
                </a:solidFill>
              </a:rPr>
              <a:t> </a:t>
            </a:r>
            <a:r>
              <a:rPr lang="en-US" sz="2200" dirty="0" err="1">
                <a:solidFill>
                  <a:srgbClr val="660066"/>
                </a:solidFill>
              </a:rPr>
              <a:t>trị</a:t>
            </a:r>
            <a:r>
              <a:rPr lang="en-US" sz="2200" dirty="0">
                <a:solidFill>
                  <a:srgbClr val="660066"/>
                </a:solidFill>
              </a:rPr>
              <a:t>, </a:t>
            </a:r>
            <a:r>
              <a:rPr lang="en-US" sz="2200" dirty="0" err="1">
                <a:solidFill>
                  <a:srgbClr val="660066"/>
                </a:solidFill>
              </a:rPr>
              <a:t>kinh</a:t>
            </a:r>
            <a:r>
              <a:rPr lang="en-US" sz="2200" dirty="0">
                <a:solidFill>
                  <a:srgbClr val="660066"/>
                </a:solidFill>
              </a:rPr>
              <a:t> </a:t>
            </a:r>
            <a:r>
              <a:rPr lang="en-US" sz="2200" dirty="0" err="1">
                <a:solidFill>
                  <a:srgbClr val="660066"/>
                </a:solidFill>
              </a:rPr>
              <a:t>tế</a:t>
            </a:r>
            <a:r>
              <a:rPr lang="en-US" sz="2200" dirty="0">
                <a:solidFill>
                  <a:srgbClr val="660066"/>
                </a:solidFill>
              </a:rPr>
              <a:t>, </a:t>
            </a:r>
            <a:r>
              <a:rPr lang="en-US" sz="2200" dirty="0" err="1">
                <a:solidFill>
                  <a:srgbClr val="660066"/>
                </a:solidFill>
              </a:rPr>
              <a:t>văn</a:t>
            </a:r>
            <a:r>
              <a:rPr lang="en-US" sz="2200" dirty="0">
                <a:solidFill>
                  <a:srgbClr val="660066"/>
                </a:solidFill>
              </a:rPr>
              <a:t> </a:t>
            </a:r>
            <a:r>
              <a:rPr lang="en-US" sz="2200" dirty="0" err="1">
                <a:solidFill>
                  <a:srgbClr val="660066"/>
                </a:solidFill>
              </a:rPr>
              <a:t>hoá</a:t>
            </a:r>
            <a:r>
              <a:rPr lang="en-US" sz="2200" dirty="0">
                <a:solidFill>
                  <a:srgbClr val="660066"/>
                </a:solidFill>
              </a:rPr>
              <a:t> </a:t>
            </a:r>
            <a:r>
              <a:rPr lang="en-US" sz="2200" dirty="0" err="1">
                <a:solidFill>
                  <a:srgbClr val="660066"/>
                </a:solidFill>
              </a:rPr>
              <a:t>của</a:t>
            </a:r>
            <a:r>
              <a:rPr lang="en-US" sz="2200" dirty="0">
                <a:solidFill>
                  <a:srgbClr val="660066"/>
                </a:solidFill>
              </a:rPr>
              <a:t> </a:t>
            </a:r>
            <a:r>
              <a:rPr lang="en-US" sz="2200" dirty="0" err="1">
                <a:solidFill>
                  <a:srgbClr val="660066"/>
                </a:solidFill>
              </a:rPr>
              <a:t>cả</a:t>
            </a:r>
            <a:r>
              <a:rPr lang="en-US" sz="2200" dirty="0">
                <a:solidFill>
                  <a:srgbClr val="660066"/>
                </a:solidFill>
              </a:rPr>
              <a:t> </a:t>
            </a:r>
            <a:r>
              <a:rPr lang="en-US" sz="2200" dirty="0" err="1">
                <a:solidFill>
                  <a:srgbClr val="660066"/>
                </a:solidFill>
              </a:rPr>
              <a:t>một</a:t>
            </a:r>
            <a:r>
              <a:rPr lang="en-US" sz="2200" dirty="0">
                <a:solidFill>
                  <a:srgbClr val="660066"/>
                </a:solidFill>
              </a:rPr>
              <a:t> </a:t>
            </a:r>
            <a:r>
              <a:rPr lang="en-US" sz="2200" dirty="0" err="1">
                <a:solidFill>
                  <a:srgbClr val="660066"/>
                </a:solidFill>
              </a:rPr>
              <a:t>quốc</a:t>
            </a:r>
            <a:r>
              <a:rPr lang="en-US" sz="2200" dirty="0">
                <a:solidFill>
                  <a:srgbClr val="660066"/>
                </a:solidFill>
              </a:rPr>
              <a:t> </a:t>
            </a:r>
            <a:r>
              <a:rPr lang="en-US" sz="2200" dirty="0" err="1">
                <a:solidFill>
                  <a:srgbClr val="660066"/>
                </a:solidFill>
              </a:rPr>
              <a:t>gia</a:t>
            </a:r>
            <a:r>
              <a:rPr lang="en-US" sz="2200" dirty="0">
                <a:solidFill>
                  <a:srgbClr val="660066"/>
                </a:solidFill>
              </a:rPr>
              <a:t> </a:t>
            </a:r>
            <a:r>
              <a:rPr lang="en-US" sz="2200" dirty="0" err="1">
                <a:solidFill>
                  <a:srgbClr val="660066"/>
                </a:solidFill>
              </a:rPr>
              <a:t>dân</a:t>
            </a:r>
            <a:r>
              <a:rPr lang="en-US" sz="2200" dirty="0">
                <a:solidFill>
                  <a:srgbClr val="660066"/>
                </a:solidFill>
              </a:rPr>
              <a:t> </a:t>
            </a:r>
            <a:r>
              <a:rPr lang="en-US" sz="2200" dirty="0" err="1">
                <a:solidFill>
                  <a:srgbClr val="660066"/>
                </a:solidFill>
              </a:rPr>
              <a:t>tộc</a:t>
            </a:r>
            <a:r>
              <a:rPr lang="en-US" sz="2200" dirty="0">
                <a:solidFill>
                  <a:srgbClr val="660066"/>
                </a:solidFill>
              </a:rPr>
              <a:t>. </a:t>
            </a:r>
            <a:r>
              <a:rPr lang="en-US" sz="2200" dirty="0" err="1">
                <a:solidFill>
                  <a:srgbClr val="660066"/>
                </a:solidFill>
              </a:rPr>
              <a:t>Thuộc</a:t>
            </a:r>
            <a:r>
              <a:rPr lang="en-US" sz="2200" dirty="0">
                <a:solidFill>
                  <a:srgbClr val="660066"/>
                </a:solidFill>
              </a:rPr>
              <a:t> </a:t>
            </a:r>
            <a:r>
              <a:rPr lang="en-US" sz="2200" dirty="0" err="1">
                <a:solidFill>
                  <a:srgbClr val="660066"/>
                </a:solidFill>
              </a:rPr>
              <a:t>tính</a:t>
            </a:r>
            <a:r>
              <a:rPr lang="en-US" sz="2200" dirty="0">
                <a:solidFill>
                  <a:srgbClr val="660066"/>
                </a:solidFill>
              </a:rPr>
              <a:t> </a:t>
            </a:r>
            <a:r>
              <a:rPr lang="en-US" sz="2200" dirty="0" err="1">
                <a:solidFill>
                  <a:srgbClr val="660066"/>
                </a:solidFill>
              </a:rPr>
              <a:t>này</a:t>
            </a:r>
            <a:r>
              <a:rPr lang="en-US" sz="2200" dirty="0">
                <a:solidFill>
                  <a:srgbClr val="660066"/>
                </a:solidFill>
              </a:rPr>
              <a:t> </a:t>
            </a:r>
            <a:r>
              <a:rPr lang="en-US" sz="2200" dirty="0" err="1">
                <a:solidFill>
                  <a:srgbClr val="660066"/>
                </a:solidFill>
              </a:rPr>
              <a:t>được</a:t>
            </a:r>
            <a:r>
              <a:rPr lang="en-US" sz="2200" dirty="0">
                <a:solidFill>
                  <a:srgbClr val="660066"/>
                </a:solidFill>
              </a:rPr>
              <a:t> </a:t>
            </a:r>
            <a:r>
              <a:rPr lang="en-US" sz="2200" dirty="0" err="1">
                <a:solidFill>
                  <a:srgbClr val="660066"/>
                </a:solidFill>
              </a:rPr>
              <a:t>lặp</a:t>
            </a:r>
            <a:r>
              <a:rPr lang="en-US" sz="2200" dirty="0">
                <a:solidFill>
                  <a:srgbClr val="660066"/>
                </a:solidFill>
              </a:rPr>
              <a:t> </a:t>
            </a:r>
            <a:r>
              <a:rPr lang="en-US" sz="2200" dirty="0" err="1">
                <a:solidFill>
                  <a:srgbClr val="660066"/>
                </a:solidFill>
              </a:rPr>
              <a:t>đi</a:t>
            </a:r>
            <a:r>
              <a:rPr lang="en-US" sz="2200" dirty="0">
                <a:solidFill>
                  <a:srgbClr val="660066"/>
                </a:solidFill>
              </a:rPr>
              <a:t>, </a:t>
            </a:r>
            <a:r>
              <a:rPr lang="en-US" sz="2200" dirty="0" err="1">
                <a:solidFill>
                  <a:srgbClr val="660066"/>
                </a:solidFill>
              </a:rPr>
              <a:t>lặp</a:t>
            </a:r>
            <a:r>
              <a:rPr lang="en-US" sz="2200" dirty="0">
                <a:solidFill>
                  <a:srgbClr val="660066"/>
                </a:solidFill>
              </a:rPr>
              <a:t> </a:t>
            </a:r>
            <a:r>
              <a:rPr lang="en-US" sz="2200" dirty="0" err="1">
                <a:solidFill>
                  <a:srgbClr val="660066"/>
                </a:solidFill>
              </a:rPr>
              <a:t>lại</a:t>
            </a:r>
            <a:r>
              <a:rPr lang="en-US" sz="2200" dirty="0">
                <a:solidFill>
                  <a:srgbClr val="660066"/>
                </a:solidFill>
              </a:rPr>
              <a:t> ở </a:t>
            </a:r>
            <a:r>
              <a:rPr lang="en-US" sz="2200" dirty="0" err="1">
                <a:solidFill>
                  <a:srgbClr val="660066"/>
                </a:solidFill>
              </a:rPr>
              <a:t>tất</a:t>
            </a:r>
            <a:r>
              <a:rPr lang="en-US" sz="2200" dirty="0">
                <a:solidFill>
                  <a:srgbClr val="660066"/>
                </a:solidFill>
              </a:rPr>
              <a:t> </a:t>
            </a:r>
            <a:r>
              <a:rPr lang="en-US" sz="2200" dirty="0" err="1">
                <a:solidFill>
                  <a:srgbClr val="660066"/>
                </a:solidFill>
              </a:rPr>
              <a:t>cả</a:t>
            </a:r>
            <a:r>
              <a:rPr lang="en-US" sz="2200" dirty="0">
                <a:solidFill>
                  <a:srgbClr val="660066"/>
                </a:solidFill>
              </a:rPr>
              <a:t> </a:t>
            </a:r>
            <a:r>
              <a:rPr lang="en-US" sz="2200" dirty="0" err="1">
                <a:solidFill>
                  <a:srgbClr val="660066"/>
                </a:solidFill>
              </a:rPr>
              <a:t>các</a:t>
            </a:r>
            <a:r>
              <a:rPr lang="en-US" sz="2200" dirty="0">
                <a:solidFill>
                  <a:srgbClr val="660066"/>
                </a:solidFill>
              </a:rPr>
              <a:t> </a:t>
            </a:r>
            <a:r>
              <a:rPr lang="en-US" sz="2200" dirty="0" err="1">
                <a:solidFill>
                  <a:srgbClr val="660066"/>
                </a:solidFill>
              </a:rPr>
              <a:t>thủ</a:t>
            </a:r>
            <a:r>
              <a:rPr lang="en-US" sz="2200" dirty="0">
                <a:solidFill>
                  <a:srgbClr val="660066"/>
                </a:solidFill>
              </a:rPr>
              <a:t> </a:t>
            </a:r>
            <a:r>
              <a:rPr lang="en-US" sz="2200" dirty="0" err="1">
                <a:solidFill>
                  <a:srgbClr val="660066"/>
                </a:solidFill>
              </a:rPr>
              <a:t>đô</a:t>
            </a:r>
            <a:r>
              <a:rPr lang="en-US" sz="2200" dirty="0">
                <a:solidFill>
                  <a:srgbClr val="660066"/>
                </a:solidFill>
              </a:rPr>
              <a:t> </a:t>
            </a:r>
            <a:r>
              <a:rPr lang="en-US" sz="2200" dirty="0" err="1">
                <a:solidFill>
                  <a:srgbClr val="660066"/>
                </a:solidFill>
              </a:rPr>
              <a:t>riêng</a:t>
            </a:r>
            <a:r>
              <a:rPr lang="en-US" sz="2200" dirty="0">
                <a:solidFill>
                  <a:srgbClr val="660066"/>
                </a:solidFill>
              </a:rPr>
              <a:t> </a:t>
            </a:r>
            <a:r>
              <a:rPr lang="en-US" sz="2200" dirty="0" err="1">
                <a:solidFill>
                  <a:srgbClr val="660066"/>
                </a:solidFill>
              </a:rPr>
              <a:t>biệt</a:t>
            </a:r>
            <a:r>
              <a:rPr lang="en-US" sz="2200" dirty="0">
                <a:solidFill>
                  <a:srgbClr val="660066"/>
                </a:solidFill>
              </a:rPr>
              <a:t> </a:t>
            </a:r>
            <a:r>
              <a:rPr lang="en-US" sz="2200" dirty="0" err="1">
                <a:solidFill>
                  <a:srgbClr val="660066"/>
                </a:solidFill>
              </a:rPr>
              <a:t>như</a:t>
            </a:r>
            <a:r>
              <a:rPr lang="en-US" sz="2200" dirty="0">
                <a:solidFill>
                  <a:srgbClr val="660066"/>
                </a:solidFill>
              </a:rPr>
              <a:t> </a:t>
            </a:r>
            <a:r>
              <a:rPr lang="en-US" sz="2200" dirty="0" err="1">
                <a:solidFill>
                  <a:srgbClr val="660066"/>
                </a:solidFill>
              </a:rPr>
              <a:t>Hà</a:t>
            </a:r>
            <a:r>
              <a:rPr lang="en-US" sz="2200" dirty="0">
                <a:solidFill>
                  <a:srgbClr val="660066"/>
                </a:solidFill>
              </a:rPr>
              <a:t> </a:t>
            </a:r>
            <a:r>
              <a:rPr lang="en-US" sz="2200" dirty="0" err="1">
                <a:solidFill>
                  <a:srgbClr val="660066"/>
                </a:solidFill>
              </a:rPr>
              <a:t>Nội</a:t>
            </a:r>
            <a:r>
              <a:rPr lang="en-US" sz="2200" dirty="0">
                <a:solidFill>
                  <a:srgbClr val="660066"/>
                </a:solidFill>
              </a:rPr>
              <a:t>, </a:t>
            </a:r>
            <a:r>
              <a:rPr lang="en-US" sz="2200" dirty="0" err="1">
                <a:solidFill>
                  <a:srgbClr val="660066"/>
                </a:solidFill>
              </a:rPr>
              <a:t>Ph-nôm-pênh</a:t>
            </a:r>
            <a:r>
              <a:rPr lang="en-US" sz="2200" dirty="0">
                <a:solidFill>
                  <a:srgbClr val="660066"/>
                </a:solidFill>
              </a:rPr>
              <a:t>, </a:t>
            </a:r>
            <a:r>
              <a:rPr lang="en-US" sz="2200" dirty="0" err="1">
                <a:solidFill>
                  <a:srgbClr val="660066"/>
                </a:solidFill>
              </a:rPr>
              <a:t>Viêng-Chăn</a:t>
            </a:r>
            <a:r>
              <a:rPr lang="en-US" sz="2200" dirty="0">
                <a:solidFill>
                  <a:srgbClr val="660066"/>
                </a:solidFill>
              </a:rPr>
              <a:t>, </a:t>
            </a:r>
            <a:r>
              <a:rPr lang="en-US" sz="2200" dirty="0" err="1">
                <a:solidFill>
                  <a:srgbClr val="660066"/>
                </a:solidFill>
              </a:rPr>
              <a:t>Mát-xcơ-va</a:t>
            </a:r>
            <a:r>
              <a:rPr lang="en-US" sz="2200" dirty="0">
                <a:solidFill>
                  <a:srgbClr val="660066"/>
                </a:solidFill>
              </a:rPr>
              <a:t>, v.v.</a:t>
            </a:r>
          </a:p>
          <a:p>
            <a:pPr marL="457200" indent="-457200" algn="just">
              <a:buFont typeface="Wingdings" panose="05000000000000000000" pitchFamily="2" charset="2"/>
              <a:buChar char="v"/>
              <a:defRPr/>
            </a:pPr>
            <a:endParaRPr lang="en-US" sz="2800" dirty="0">
              <a:solidFill>
                <a:srgbClr val="C00000"/>
              </a:solidFill>
            </a:endParaRPr>
          </a:p>
        </p:txBody>
      </p:sp>
      <p:pic>
        <p:nvPicPr>
          <p:cNvPr id="22" name="Picture 4" descr="Hà Nội có bao nhiêu quận - Gồm những quận nào"/>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241" y="4279775"/>
            <a:ext cx="3281518" cy="2113832"/>
          </a:xfrm>
          <a:prstGeom prst="rect">
            <a:avLst/>
          </a:prstGeom>
          <a:noFill/>
          <a:extLst>
            <a:ext uri="{909E8E84-426E-40DD-AFC4-6F175D3DCCD1}">
              <a14:hiddenFill xmlns:a14="http://schemas.microsoft.com/office/drawing/2010/main">
                <a:solidFill>
                  <a:srgbClr val="FFFFFF"/>
                </a:solidFill>
              </a14:hiddenFill>
            </a:ext>
          </a:extLst>
        </p:spPr>
      </p:pic>
      <p:pic>
        <p:nvPicPr>
          <p:cNvPr id="40962" name="Picture 2" descr="PHNOM PENH - THỦ ĐÔ CỦA CAMPUCHIA, NƠI LÝ TƯỞNG ĐỂ KHÁM PHÁ ĐẤT NƯỚC NÀ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43401" y="4272952"/>
            <a:ext cx="2946612" cy="2095927"/>
          </a:xfrm>
          <a:prstGeom prst="rect">
            <a:avLst/>
          </a:prstGeom>
          <a:noFill/>
          <a:extLst>
            <a:ext uri="{909E8E84-426E-40DD-AFC4-6F175D3DCCD1}">
              <a14:hiddenFill xmlns:a14="http://schemas.microsoft.com/office/drawing/2010/main">
                <a:solidFill>
                  <a:srgbClr val="FFFFFF"/>
                </a:solidFill>
              </a14:hiddenFill>
            </a:ext>
          </a:extLst>
        </p:spPr>
      </p:pic>
      <p:sp>
        <p:nvSpPr>
          <p:cNvPr id="4" name="AutoShape 6" descr="Matxcơva thủ đô Liên bang Nga"/>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 name="AutoShape 8" descr="Matxcơva thủ đô Liên bang Nga"/>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40970" name="Picture 10" descr="Matxcơva thủ đô Liên bang Ng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0" y="4267265"/>
            <a:ext cx="3404179" cy="227488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4199113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665603" name="Group 3"/>
          <p:cNvGrpSpPr>
            <a:grpSpLocks/>
          </p:cNvGrpSpPr>
          <p:nvPr/>
        </p:nvGrpSpPr>
        <p:grpSpPr bwMode="auto">
          <a:xfrm>
            <a:off x="2620963" y="3457575"/>
            <a:ext cx="1041400" cy="1052513"/>
            <a:chOff x="691" y="2077"/>
            <a:chExt cx="656" cy="663"/>
          </a:xfrm>
        </p:grpSpPr>
        <p:pic>
          <p:nvPicPr>
            <p:cNvPr id="665676" name="Picture 4"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691" y="2077"/>
              <a:ext cx="656" cy="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01" name="Oval 5"/>
            <p:cNvSpPr>
              <a:spLocks noChangeArrowheads="1"/>
            </p:cNvSpPr>
            <p:nvPr/>
          </p:nvSpPr>
          <p:spPr bwMode="gray">
            <a:xfrm>
              <a:off x="691" y="2077"/>
              <a:ext cx="652" cy="663"/>
            </a:xfrm>
            <a:prstGeom prst="ellipse">
              <a:avLst/>
            </a:prstGeom>
            <a:gradFill rotWithShape="1">
              <a:gsLst>
                <a:gs pos="0">
                  <a:schemeClr val="hlink"/>
                </a:gs>
                <a:gs pos="50000">
                  <a:schemeClr val="hlink">
                    <a:gamma/>
                    <a:tint val="22353"/>
                    <a:invGamma/>
                  </a:schemeClr>
                </a:gs>
                <a:gs pos="100000">
                  <a:schemeClr val="hlink"/>
                </a:gs>
              </a:gsLst>
              <a:lin ang="5400000" scaled="1"/>
            </a:gradFill>
            <a:ln w="9525" algn="ctr">
              <a:noFill/>
              <a:round/>
              <a:headEnd/>
              <a:tailEnd/>
            </a:ln>
            <a:effectLst/>
          </p:spPr>
          <p:txBody>
            <a:bodyPr wrap="none" anchor="ctr"/>
            <a:lstStyle/>
            <a:p>
              <a:pPr fontAlgn="base">
                <a:spcBef>
                  <a:spcPct val="0"/>
                </a:spcBef>
                <a:spcAft>
                  <a:spcPct val="0"/>
                </a:spcAft>
                <a:defRPr/>
              </a:pPr>
              <a:endParaRPr lang="en-US">
                <a:solidFill>
                  <a:srgbClr val="000000"/>
                </a:solidFill>
                <a:cs typeface="Arial" panose="020B0604020202020204" pitchFamily="34" charset="0"/>
              </a:endParaRPr>
            </a:p>
          </p:txBody>
        </p:sp>
        <p:grpSp>
          <p:nvGrpSpPr>
            <p:cNvPr id="665678" name="Group 6"/>
            <p:cNvGrpSpPr>
              <a:grpSpLocks/>
            </p:cNvGrpSpPr>
            <p:nvPr/>
          </p:nvGrpSpPr>
          <p:grpSpPr bwMode="auto">
            <a:xfrm>
              <a:off x="737" y="2609"/>
              <a:ext cx="575" cy="110"/>
              <a:chOff x="3704" y="1872"/>
              <a:chExt cx="827" cy="156"/>
            </a:xfrm>
          </p:grpSpPr>
          <p:grpSp>
            <p:nvGrpSpPr>
              <p:cNvPr id="665679" name="Group 7"/>
              <p:cNvGrpSpPr>
                <a:grpSpLocks/>
              </p:cNvGrpSpPr>
              <p:nvPr/>
            </p:nvGrpSpPr>
            <p:grpSpPr bwMode="auto">
              <a:xfrm rot="-1297425" flipH="1" flipV="1">
                <a:off x="3850" y="1872"/>
                <a:ext cx="681" cy="150"/>
                <a:chOff x="1565" y="2568"/>
                <a:chExt cx="1118" cy="279"/>
              </a:xfrm>
            </p:grpSpPr>
            <p:sp>
              <p:nvSpPr>
                <p:cNvPr id="665685" name="AutoShape 8"/>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86" name="AutoShape 9"/>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87" name="AutoShape 10"/>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88" name="AutoShape 11"/>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nvGrpSpPr>
              <p:cNvPr id="665680" name="Group 12"/>
              <p:cNvGrpSpPr>
                <a:grpSpLocks/>
              </p:cNvGrpSpPr>
              <p:nvPr/>
            </p:nvGrpSpPr>
            <p:grpSpPr bwMode="auto">
              <a:xfrm rot="56115" flipH="1" flipV="1">
                <a:off x="3704" y="1878"/>
                <a:ext cx="681" cy="150"/>
                <a:chOff x="1565" y="2568"/>
                <a:chExt cx="1118" cy="279"/>
              </a:xfrm>
            </p:grpSpPr>
            <p:sp>
              <p:nvSpPr>
                <p:cNvPr id="665681" name="AutoShape 13"/>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82" name="AutoShape 14"/>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83" name="AutoShape 15"/>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84" name="AutoShape 16"/>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grpSp>
      <p:grpSp>
        <p:nvGrpSpPr>
          <p:cNvPr id="665604" name="Group 17"/>
          <p:cNvGrpSpPr>
            <a:grpSpLocks/>
          </p:cNvGrpSpPr>
          <p:nvPr/>
        </p:nvGrpSpPr>
        <p:grpSpPr bwMode="auto">
          <a:xfrm>
            <a:off x="4584700" y="3449638"/>
            <a:ext cx="1041400" cy="1052512"/>
            <a:chOff x="1928" y="2072"/>
            <a:chExt cx="656" cy="663"/>
          </a:xfrm>
        </p:grpSpPr>
        <p:pic>
          <p:nvPicPr>
            <p:cNvPr id="665663" name="Picture 18"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928" y="2072"/>
              <a:ext cx="656" cy="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15" name="Oval 19"/>
            <p:cNvSpPr>
              <a:spLocks noChangeArrowheads="1"/>
            </p:cNvSpPr>
            <p:nvPr/>
          </p:nvSpPr>
          <p:spPr bwMode="gray">
            <a:xfrm>
              <a:off x="1928" y="2072"/>
              <a:ext cx="652" cy="663"/>
            </a:xfrm>
            <a:prstGeom prst="ellipse">
              <a:avLst/>
            </a:prstGeom>
            <a:gradFill rotWithShape="1">
              <a:gsLst>
                <a:gs pos="0">
                  <a:schemeClr val="accent2"/>
                </a:gs>
                <a:gs pos="50000">
                  <a:schemeClr val="accent2">
                    <a:gamma/>
                    <a:tint val="22353"/>
                    <a:invGamma/>
                  </a:schemeClr>
                </a:gs>
                <a:gs pos="100000">
                  <a:schemeClr val="accent2"/>
                </a:gs>
              </a:gsLst>
              <a:lin ang="5400000" scaled="1"/>
            </a:gradFill>
            <a:ln w="9525" algn="ctr">
              <a:noFill/>
              <a:round/>
              <a:headEnd/>
              <a:tailEnd/>
            </a:ln>
            <a:effectLst/>
          </p:spPr>
          <p:txBody>
            <a:bodyPr wrap="none" anchor="ctr"/>
            <a:lstStyle/>
            <a:p>
              <a:pPr fontAlgn="base">
                <a:spcBef>
                  <a:spcPct val="0"/>
                </a:spcBef>
                <a:spcAft>
                  <a:spcPct val="0"/>
                </a:spcAft>
                <a:defRPr/>
              </a:pPr>
              <a:endParaRPr lang="en-US">
                <a:solidFill>
                  <a:srgbClr val="000000"/>
                </a:solidFill>
                <a:cs typeface="Arial" panose="020B0604020202020204" pitchFamily="34" charset="0"/>
              </a:endParaRPr>
            </a:p>
          </p:txBody>
        </p:sp>
        <p:grpSp>
          <p:nvGrpSpPr>
            <p:cNvPr id="665665" name="Group 20"/>
            <p:cNvGrpSpPr>
              <a:grpSpLocks/>
            </p:cNvGrpSpPr>
            <p:nvPr/>
          </p:nvGrpSpPr>
          <p:grpSpPr bwMode="auto">
            <a:xfrm>
              <a:off x="1974" y="2604"/>
              <a:ext cx="575" cy="110"/>
              <a:chOff x="3704" y="1872"/>
              <a:chExt cx="827" cy="156"/>
            </a:xfrm>
          </p:grpSpPr>
          <p:grpSp>
            <p:nvGrpSpPr>
              <p:cNvPr id="665666" name="Group 21"/>
              <p:cNvGrpSpPr>
                <a:grpSpLocks/>
              </p:cNvGrpSpPr>
              <p:nvPr/>
            </p:nvGrpSpPr>
            <p:grpSpPr bwMode="auto">
              <a:xfrm rot="-1297425" flipH="1" flipV="1">
                <a:off x="3850" y="1872"/>
                <a:ext cx="681" cy="150"/>
                <a:chOff x="1565" y="2568"/>
                <a:chExt cx="1118" cy="279"/>
              </a:xfrm>
            </p:grpSpPr>
            <p:sp>
              <p:nvSpPr>
                <p:cNvPr id="665672" name="AutoShape 22"/>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73" name="AutoShape 23"/>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74" name="AutoShape 24"/>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75" name="AutoShape 25"/>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nvGrpSpPr>
              <p:cNvPr id="665667" name="Group 26"/>
              <p:cNvGrpSpPr>
                <a:grpSpLocks/>
              </p:cNvGrpSpPr>
              <p:nvPr/>
            </p:nvGrpSpPr>
            <p:grpSpPr bwMode="auto">
              <a:xfrm rot="56115" flipH="1" flipV="1">
                <a:off x="3704" y="1878"/>
                <a:ext cx="681" cy="150"/>
                <a:chOff x="1565" y="2568"/>
                <a:chExt cx="1118" cy="279"/>
              </a:xfrm>
            </p:grpSpPr>
            <p:sp>
              <p:nvSpPr>
                <p:cNvPr id="665668" name="AutoShape 27"/>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69" name="AutoShape 28"/>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70" name="AutoShape 29"/>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71" name="AutoShape 30"/>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grpSp>
      <p:grpSp>
        <p:nvGrpSpPr>
          <p:cNvPr id="665605" name="Group 31"/>
          <p:cNvGrpSpPr>
            <a:grpSpLocks/>
          </p:cNvGrpSpPr>
          <p:nvPr/>
        </p:nvGrpSpPr>
        <p:grpSpPr bwMode="auto">
          <a:xfrm>
            <a:off x="6523038" y="3460750"/>
            <a:ext cx="1041400" cy="1050925"/>
            <a:chOff x="3149" y="2079"/>
            <a:chExt cx="656" cy="662"/>
          </a:xfrm>
        </p:grpSpPr>
        <p:pic>
          <p:nvPicPr>
            <p:cNvPr id="665650" name="Picture 3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3149" y="2079"/>
              <a:ext cx="656" cy="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29" name="Oval 33"/>
            <p:cNvSpPr>
              <a:spLocks noChangeArrowheads="1"/>
            </p:cNvSpPr>
            <p:nvPr/>
          </p:nvSpPr>
          <p:spPr bwMode="ltGray">
            <a:xfrm>
              <a:off x="3149" y="2079"/>
              <a:ext cx="652" cy="662"/>
            </a:xfrm>
            <a:prstGeom prst="ellipse">
              <a:avLst/>
            </a:prstGeom>
            <a:gradFill rotWithShape="1">
              <a:gsLst>
                <a:gs pos="0">
                  <a:schemeClr val="folHlink"/>
                </a:gs>
                <a:gs pos="50000">
                  <a:schemeClr val="folHlink">
                    <a:gamma/>
                    <a:tint val="22353"/>
                    <a:invGamma/>
                  </a:schemeClr>
                </a:gs>
                <a:gs pos="100000">
                  <a:schemeClr val="folHlink"/>
                </a:gs>
              </a:gsLst>
              <a:lin ang="5400000" scaled="1"/>
            </a:gradFill>
            <a:ln w="9525" algn="ctr">
              <a:noFill/>
              <a:round/>
              <a:headEnd/>
              <a:tailEnd/>
            </a:ln>
            <a:effectLst/>
          </p:spPr>
          <p:txBody>
            <a:bodyPr wrap="none" anchor="ctr"/>
            <a:lstStyle/>
            <a:p>
              <a:pPr fontAlgn="base">
                <a:spcBef>
                  <a:spcPct val="0"/>
                </a:spcBef>
                <a:spcAft>
                  <a:spcPct val="0"/>
                </a:spcAft>
                <a:defRPr/>
              </a:pPr>
              <a:endParaRPr lang="en-US">
                <a:solidFill>
                  <a:srgbClr val="000000"/>
                </a:solidFill>
                <a:cs typeface="Arial" panose="020B0604020202020204" pitchFamily="34" charset="0"/>
              </a:endParaRPr>
            </a:p>
          </p:txBody>
        </p:sp>
        <p:grpSp>
          <p:nvGrpSpPr>
            <p:cNvPr id="665652" name="Group 34"/>
            <p:cNvGrpSpPr>
              <a:grpSpLocks/>
            </p:cNvGrpSpPr>
            <p:nvPr/>
          </p:nvGrpSpPr>
          <p:grpSpPr bwMode="auto">
            <a:xfrm>
              <a:off x="3195" y="2610"/>
              <a:ext cx="575" cy="111"/>
              <a:chOff x="3704" y="1872"/>
              <a:chExt cx="827" cy="156"/>
            </a:xfrm>
          </p:grpSpPr>
          <p:grpSp>
            <p:nvGrpSpPr>
              <p:cNvPr id="665653" name="Group 35"/>
              <p:cNvGrpSpPr>
                <a:grpSpLocks/>
              </p:cNvGrpSpPr>
              <p:nvPr/>
            </p:nvGrpSpPr>
            <p:grpSpPr bwMode="auto">
              <a:xfrm rot="-1297425" flipH="1" flipV="1">
                <a:off x="3850" y="1872"/>
                <a:ext cx="681" cy="150"/>
                <a:chOff x="1565" y="2568"/>
                <a:chExt cx="1118" cy="279"/>
              </a:xfrm>
            </p:grpSpPr>
            <p:sp>
              <p:nvSpPr>
                <p:cNvPr id="665659" name="AutoShape 36"/>
                <p:cNvSpPr>
                  <a:spLocks noChangeArrowheads="1"/>
                </p:cNvSpPr>
                <p:nvPr/>
              </p:nvSpPr>
              <p:spPr bwMode="lt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60" name="AutoShape 37"/>
                <p:cNvSpPr>
                  <a:spLocks noChangeArrowheads="1"/>
                </p:cNvSpPr>
                <p:nvPr/>
              </p:nvSpPr>
              <p:spPr bwMode="lt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61" name="AutoShape 38"/>
                <p:cNvSpPr>
                  <a:spLocks noChangeArrowheads="1"/>
                </p:cNvSpPr>
                <p:nvPr/>
              </p:nvSpPr>
              <p:spPr bwMode="lt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62" name="AutoShape 39"/>
                <p:cNvSpPr>
                  <a:spLocks noChangeArrowheads="1"/>
                </p:cNvSpPr>
                <p:nvPr/>
              </p:nvSpPr>
              <p:spPr bwMode="lt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nvGrpSpPr>
              <p:cNvPr id="665654" name="Group 40"/>
              <p:cNvGrpSpPr>
                <a:grpSpLocks/>
              </p:cNvGrpSpPr>
              <p:nvPr/>
            </p:nvGrpSpPr>
            <p:grpSpPr bwMode="auto">
              <a:xfrm rot="56115" flipH="1" flipV="1">
                <a:off x="3704" y="1878"/>
                <a:ext cx="681" cy="150"/>
                <a:chOff x="1565" y="2568"/>
                <a:chExt cx="1118" cy="279"/>
              </a:xfrm>
            </p:grpSpPr>
            <p:sp>
              <p:nvSpPr>
                <p:cNvPr id="665655" name="AutoShape 41"/>
                <p:cNvSpPr>
                  <a:spLocks noChangeArrowheads="1"/>
                </p:cNvSpPr>
                <p:nvPr/>
              </p:nvSpPr>
              <p:spPr bwMode="lt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56" name="AutoShape 42"/>
                <p:cNvSpPr>
                  <a:spLocks noChangeArrowheads="1"/>
                </p:cNvSpPr>
                <p:nvPr/>
              </p:nvSpPr>
              <p:spPr bwMode="lt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57" name="AutoShape 43"/>
                <p:cNvSpPr>
                  <a:spLocks noChangeArrowheads="1"/>
                </p:cNvSpPr>
                <p:nvPr/>
              </p:nvSpPr>
              <p:spPr bwMode="lt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58" name="AutoShape 44"/>
                <p:cNvSpPr>
                  <a:spLocks noChangeArrowheads="1"/>
                </p:cNvSpPr>
                <p:nvPr/>
              </p:nvSpPr>
              <p:spPr bwMode="lt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grpSp>
      <p:grpSp>
        <p:nvGrpSpPr>
          <p:cNvPr id="665606" name="Group 45"/>
          <p:cNvGrpSpPr>
            <a:grpSpLocks/>
          </p:cNvGrpSpPr>
          <p:nvPr/>
        </p:nvGrpSpPr>
        <p:grpSpPr bwMode="auto">
          <a:xfrm>
            <a:off x="8485188" y="3452813"/>
            <a:ext cx="1041400" cy="1050925"/>
            <a:chOff x="4385" y="2074"/>
            <a:chExt cx="656" cy="662"/>
          </a:xfrm>
        </p:grpSpPr>
        <p:pic>
          <p:nvPicPr>
            <p:cNvPr id="665637" name="Picture 46"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385" y="2074"/>
              <a:ext cx="656" cy="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43" name="Oval 47"/>
            <p:cNvSpPr>
              <a:spLocks noChangeArrowheads="1"/>
            </p:cNvSpPr>
            <p:nvPr/>
          </p:nvSpPr>
          <p:spPr bwMode="gray">
            <a:xfrm>
              <a:off x="4385" y="2074"/>
              <a:ext cx="652" cy="662"/>
            </a:xfrm>
            <a:prstGeom prst="ellipse">
              <a:avLst/>
            </a:prstGeom>
            <a:gradFill rotWithShape="1">
              <a:gsLst>
                <a:gs pos="0">
                  <a:schemeClr val="accent1"/>
                </a:gs>
                <a:gs pos="50000">
                  <a:schemeClr val="accent1">
                    <a:gamma/>
                    <a:tint val="22353"/>
                    <a:invGamma/>
                  </a:schemeClr>
                </a:gs>
                <a:gs pos="100000">
                  <a:schemeClr val="accent1"/>
                </a:gs>
              </a:gsLst>
              <a:lin ang="5400000" scaled="1"/>
            </a:gradFill>
            <a:ln w="9525" algn="ctr">
              <a:noFill/>
              <a:round/>
              <a:headEnd/>
              <a:tailEnd/>
            </a:ln>
            <a:effectLst/>
          </p:spPr>
          <p:txBody>
            <a:bodyPr wrap="none" anchor="ctr"/>
            <a:lstStyle/>
            <a:p>
              <a:pPr fontAlgn="base">
                <a:spcBef>
                  <a:spcPct val="0"/>
                </a:spcBef>
                <a:spcAft>
                  <a:spcPct val="0"/>
                </a:spcAft>
                <a:defRPr/>
              </a:pPr>
              <a:endParaRPr lang="en-US">
                <a:solidFill>
                  <a:srgbClr val="000000"/>
                </a:solidFill>
                <a:cs typeface="Arial" panose="020B0604020202020204" pitchFamily="34" charset="0"/>
              </a:endParaRPr>
            </a:p>
          </p:txBody>
        </p:sp>
        <p:grpSp>
          <p:nvGrpSpPr>
            <p:cNvPr id="665639" name="Group 48"/>
            <p:cNvGrpSpPr>
              <a:grpSpLocks/>
            </p:cNvGrpSpPr>
            <p:nvPr/>
          </p:nvGrpSpPr>
          <p:grpSpPr bwMode="auto">
            <a:xfrm>
              <a:off x="4431" y="2605"/>
              <a:ext cx="575" cy="111"/>
              <a:chOff x="3704" y="1872"/>
              <a:chExt cx="827" cy="156"/>
            </a:xfrm>
          </p:grpSpPr>
          <p:grpSp>
            <p:nvGrpSpPr>
              <p:cNvPr id="665640" name="Group 49"/>
              <p:cNvGrpSpPr>
                <a:grpSpLocks/>
              </p:cNvGrpSpPr>
              <p:nvPr/>
            </p:nvGrpSpPr>
            <p:grpSpPr bwMode="auto">
              <a:xfrm rot="-1297425" flipH="1" flipV="1">
                <a:off x="3850" y="1872"/>
                <a:ext cx="681" cy="150"/>
                <a:chOff x="1565" y="2568"/>
                <a:chExt cx="1118" cy="279"/>
              </a:xfrm>
            </p:grpSpPr>
            <p:sp>
              <p:nvSpPr>
                <p:cNvPr id="665646" name="AutoShape 50"/>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47" name="AutoShape 51"/>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48" name="AutoShape 52"/>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49" name="AutoShape 53"/>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nvGrpSpPr>
              <p:cNvPr id="665641" name="Group 54"/>
              <p:cNvGrpSpPr>
                <a:grpSpLocks/>
              </p:cNvGrpSpPr>
              <p:nvPr/>
            </p:nvGrpSpPr>
            <p:grpSpPr bwMode="auto">
              <a:xfrm rot="56115" flipH="1" flipV="1">
                <a:off x="3704" y="1878"/>
                <a:ext cx="681" cy="150"/>
                <a:chOff x="1565" y="2568"/>
                <a:chExt cx="1118" cy="279"/>
              </a:xfrm>
            </p:grpSpPr>
            <p:sp>
              <p:nvSpPr>
                <p:cNvPr id="665642" name="AutoShape 55"/>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43" name="AutoShape 56"/>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44" name="AutoShape 57"/>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45" name="AutoShape 58"/>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grpSp>
        </p:grpSp>
      </p:grpSp>
      <p:sp>
        <p:nvSpPr>
          <p:cNvPr id="665607" name="Line 59"/>
          <p:cNvSpPr>
            <a:spLocks noChangeShapeType="1"/>
          </p:cNvSpPr>
          <p:nvPr/>
        </p:nvSpPr>
        <p:spPr bwMode="gray">
          <a:xfrm>
            <a:off x="3136900" y="4605338"/>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08" name="Line 60"/>
          <p:cNvSpPr>
            <a:spLocks noChangeShapeType="1"/>
          </p:cNvSpPr>
          <p:nvPr/>
        </p:nvSpPr>
        <p:spPr bwMode="gray">
          <a:xfrm flipH="1">
            <a:off x="2381250" y="4949825"/>
            <a:ext cx="1495425"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10" name="Text Box 62"/>
          <p:cNvSpPr txBox="1">
            <a:spLocks noChangeArrowheads="1"/>
          </p:cNvSpPr>
          <p:nvPr/>
        </p:nvSpPr>
        <p:spPr bwMode="gray">
          <a:xfrm>
            <a:off x="2617788" y="3676650"/>
            <a:ext cx="104457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FontTx/>
              <a:buNone/>
            </a:pPr>
            <a:r>
              <a:rPr lang="en-US" altLang="en-US" sz="1800" b="1" dirty="0" err="1">
                <a:solidFill>
                  <a:srgbClr val="1C1C1C"/>
                </a:solidFill>
                <a:cs typeface="Arial" panose="020B0604020202020204" pitchFamily="34" charset="0"/>
              </a:rPr>
              <a:t>Thứ</a:t>
            </a:r>
            <a:r>
              <a:rPr lang="en-US" altLang="en-US" sz="1800" b="1" dirty="0">
                <a:solidFill>
                  <a:srgbClr val="1C1C1C"/>
                </a:solidFill>
                <a:cs typeface="Arial" panose="020B0604020202020204" pitchFamily="34" charset="0"/>
              </a:rPr>
              <a:t> </a:t>
            </a:r>
            <a:r>
              <a:rPr lang="en-US" altLang="en-US" sz="1800" b="1" dirty="0" err="1">
                <a:solidFill>
                  <a:srgbClr val="1C1C1C"/>
                </a:solidFill>
                <a:cs typeface="Arial" panose="020B0604020202020204" pitchFamily="34" charset="0"/>
              </a:rPr>
              <a:t>nhất</a:t>
            </a:r>
            <a:endParaRPr lang="en-US" altLang="en-US" sz="1800" b="1" dirty="0">
              <a:solidFill>
                <a:srgbClr val="1C1C1C"/>
              </a:solidFill>
              <a:cs typeface="Arial" panose="020B0604020202020204" pitchFamily="34" charset="0"/>
            </a:endParaRPr>
          </a:p>
        </p:txBody>
      </p:sp>
      <p:sp>
        <p:nvSpPr>
          <p:cNvPr id="665611" name="Text Box 63"/>
          <p:cNvSpPr txBox="1">
            <a:spLocks noChangeArrowheads="1"/>
          </p:cNvSpPr>
          <p:nvPr/>
        </p:nvSpPr>
        <p:spPr bwMode="gray">
          <a:xfrm>
            <a:off x="4573589" y="3676650"/>
            <a:ext cx="91857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20650" indent="-1206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FontTx/>
              <a:buNone/>
            </a:pPr>
            <a:r>
              <a:rPr lang="en-US" altLang="en-US" sz="1800" b="1" dirty="0" err="1">
                <a:solidFill>
                  <a:srgbClr val="1C1C1C"/>
                </a:solidFill>
                <a:cs typeface="Arial" panose="020B0604020202020204" pitchFamily="34" charset="0"/>
              </a:rPr>
              <a:t>Thứ</a:t>
            </a:r>
            <a:r>
              <a:rPr lang="en-US" altLang="en-US" sz="1800" b="1" dirty="0">
                <a:solidFill>
                  <a:srgbClr val="1C1C1C"/>
                </a:solidFill>
                <a:cs typeface="Arial" panose="020B0604020202020204" pitchFamily="34" charset="0"/>
              </a:rPr>
              <a:t> </a:t>
            </a:r>
            <a:r>
              <a:rPr lang="en-US" altLang="en-US" sz="1800" b="1" dirty="0" err="1">
                <a:solidFill>
                  <a:srgbClr val="1C1C1C"/>
                </a:solidFill>
                <a:cs typeface="Arial" panose="020B0604020202020204" pitchFamily="34" charset="0"/>
              </a:rPr>
              <a:t>hai</a:t>
            </a:r>
            <a:endParaRPr lang="en-US" altLang="en-US" sz="1800" b="1" dirty="0">
              <a:solidFill>
                <a:srgbClr val="1C1C1C"/>
              </a:solidFill>
              <a:cs typeface="Arial" panose="020B0604020202020204" pitchFamily="34" charset="0"/>
            </a:endParaRPr>
          </a:p>
        </p:txBody>
      </p:sp>
      <p:sp>
        <p:nvSpPr>
          <p:cNvPr id="665612" name="Text Box 64"/>
          <p:cNvSpPr txBox="1">
            <a:spLocks noChangeArrowheads="1"/>
          </p:cNvSpPr>
          <p:nvPr/>
        </p:nvSpPr>
        <p:spPr bwMode="gray">
          <a:xfrm>
            <a:off x="6521451" y="3676650"/>
            <a:ext cx="90921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20650" indent="-1206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FontTx/>
              <a:buNone/>
            </a:pPr>
            <a:r>
              <a:rPr lang="en-US" altLang="en-US" sz="1800" b="1" dirty="0" err="1">
                <a:solidFill>
                  <a:srgbClr val="1C1C1C"/>
                </a:solidFill>
                <a:cs typeface="Arial" panose="020B0604020202020204" pitchFamily="34" charset="0"/>
              </a:rPr>
              <a:t>Thứ</a:t>
            </a:r>
            <a:r>
              <a:rPr lang="en-US" altLang="en-US" sz="1800" b="1" dirty="0">
                <a:solidFill>
                  <a:srgbClr val="1C1C1C"/>
                </a:solidFill>
                <a:cs typeface="Arial" panose="020B0604020202020204" pitchFamily="34" charset="0"/>
              </a:rPr>
              <a:t> </a:t>
            </a:r>
            <a:r>
              <a:rPr lang="en-US" altLang="en-US" sz="1800" b="1" dirty="0" err="1">
                <a:solidFill>
                  <a:srgbClr val="1C1C1C"/>
                </a:solidFill>
                <a:cs typeface="Arial" panose="020B0604020202020204" pitchFamily="34" charset="0"/>
              </a:rPr>
              <a:t>ba</a:t>
            </a:r>
            <a:endParaRPr lang="en-US" altLang="en-US" sz="1800" b="1" dirty="0">
              <a:solidFill>
                <a:srgbClr val="1C1C1C"/>
              </a:solidFill>
              <a:cs typeface="Arial" panose="020B0604020202020204" pitchFamily="34" charset="0"/>
            </a:endParaRPr>
          </a:p>
        </p:txBody>
      </p:sp>
      <p:sp>
        <p:nvSpPr>
          <p:cNvPr id="665613" name="Text Box 65"/>
          <p:cNvSpPr txBox="1">
            <a:spLocks noChangeArrowheads="1"/>
          </p:cNvSpPr>
          <p:nvPr/>
        </p:nvSpPr>
        <p:spPr bwMode="gray">
          <a:xfrm>
            <a:off x="8597900" y="3676650"/>
            <a:ext cx="82867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20650" indent="-1206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FontTx/>
              <a:buNone/>
            </a:pPr>
            <a:r>
              <a:rPr lang="en-US" altLang="en-US" sz="1800" b="1" dirty="0" err="1">
                <a:solidFill>
                  <a:srgbClr val="1C1C1C"/>
                </a:solidFill>
                <a:cs typeface="Arial" panose="020B0604020202020204" pitchFamily="34" charset="0"/>
              </a:rPr>
              <a:t>Thứ</a:t>
            </a:r>
            <a:r>
              <a:rPr lang="en-US" altLang="en-US" sz="1800" b="1" dirty="0">
                <a:solidFill>
                  <a:srgbClr val="1C1C1C"/>
                </a:solidFill>
                <a:cs typeface="Arial" panose="020B0604020202020204" pitchFamily="34" charset="0"/>
              </a:rPr>
              <a:t> </a:t>
            </a:r>
            <a:r>
              <a:rPr lang="en-US" altLang="en-US" sz="1800" b="1" dirty="0" err="1">
                <a:solidFill>
                  <a:srgbClr val="1C1C1C"/>
                </a:solidFill>
                <a:cs typeface="Arial" panose="020B0604020202020204" pitchFamily="34" charset="0"/>
              </a:rPr>
              <a:t>tư</a:t>
            </a:r>
            <a:endParaRPr lang="en-US" altLang="en-US" sz="1800" b="1" dirty="0">
              <a:solidFill>
                <a:srgbClr val="1C1C1C"/>
              </a:solidFill>
              <a:cs typeface="Arial" panose="020B0604020202020204" pitchFamily="34" charset="0"/>
            </a:endParaRPr>
          </a:p>
        </p:txBody>
      </p:sp>
      <p:sp>
        <p:nvSpPr>
          <p:cNvPr id="665614" name="Line 66"/>
          <p:cNvSpPr>
            <a:spLocks noChangeShapeType="1"/>
          </p:cNvSpPr>
          <p:nvPr/>
        </p:nvSpPr>
        <p:spPr bwMode="gray">
          <a:xfrm>
            <a:off x="9004300" y="3030538"/>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15" name="Line 67"/>
          <p:cNvSpPr>
            <a:spLocks noChangeShapeType="1"/>
          </p:cNvSpPr>
          <p:nvPr/>
        </p:nvSpPr>
        <p:spPr bwMode="gray">
          <a:xfrm flipH="1">
            <a:off x="8140700" y="3028950"/>
            <a:ext cx="163195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17" name="Line 69"/>
          <p:cNvSpPr>
            <a:spLocks noChangeShapeType="1"/>
          </p:cNvSpPr>
          <p:nvPr/>
        </p:nvSpPr>
        <p:spPr bwMode="gray">
          <a:xfrm>
            <a:off x="5105400" y="3030538"/>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18" name="Line 70"/>
          <p:cNvSpPr>
            <a:spLocks noChangeShapeType="1"/>
          </p:cNvSpPr>
          <p:nvPr/>
        </p:nvSpPr>
        <p:spPr bwMode="gray">
          <a:xfrm flipH="1">
            <a:off x="4181475" y="3028950"/>
            <a:ext cx="177165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20" name="Line 72"/>
          <p:cNvSpPr>
            <a:spLocks noChangeShapeType="1"/>
          </p:cNvSpPr>
          <p:nvPr/>
        </p:nvSpPr>
        <p:spPr bwMode="gray">
          <a:xfrm>
            <a:off x="7019925" y="4605338"/>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21" name="Line 73"/>
          <p:cNvSpPr>
            <a:spLocks noChangeShapeType="1"/>
          </p:cNvSpPr>
          <p:nvPr/>
        </p:nvSpPr>
        <p:spPr bwMode="gray">
          <a:xfrm flipH="1">
            <a:off x="6208713" y="4940300"/>
            <a:ext cx="158750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pic>
        <p:nvPicPr>
          <p:cNvPr id="665623" name="Picture 75" descr="Picture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28913" y="3468688"/>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24" name="Picture 76" descr="Picture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05350" y="3459163"/>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25" name="Picture 77" descr="Picture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38925" y="3478213"/>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26" name="Picture 78" descr="Picture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01075" y="3468688"/>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627" name="Group 79"/>
          <p:cNvGrpSpPr>
            <a:grpSpLocks/>
          </p:cNvGrpSpPr>
          <p:nvPr/>
        </p:nvGrpSpPr>
        <p:grpSpPr bwMode="auto">
          <a:xfrm>
            <a:off x="1524000" y="3206750"/>
            <a:ext cx="9144000" cy="1536700"/>
            <a:chOff x="0" y="2015"/>
            <a:chExt cx="5760" cy="968"/>
          </a:xfrm>
        </p:grpSpPr>
        <p:sp>
          <p:nvSpPr>
            <p:cNvPr id="665628" name="Rectangle 80"/>
            <p:cNvSpPr>
              <a:spLocks noChangeArrowheads="1"/>
            </p:cNvSpPr>
            <p:nvPr/>
          </p:nvSpPr>
          <p:spPr bwMode="ltGray">
            <a:xfrm>
              <a:off x="0" y="2475"/>
              <a:ext cx="624" cy="48"/>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29" name="Rectangle 81"/>
            <p:cNvSpPr>
              <a:spLocks noChangeArrowheads="1"/>
            </p:cNvSpPr>
            <p:nvPr/>
          </p:nvSpPr>
          <p:spPr bwMode="ltGray">
            <a:xfrm>
              <a:off x="5088" y="2471"/>
              <a:ext cx="672" cy="48"/>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30" name="Rectangle 82"/>
            <p:cNvSpPr>
              <a:spLocks noChangeArrowheads="1"/>
            </p:cNvSpPr>
            <p:nvPr/>
          </p:nvSpPr>
          <p:spPr bwMode="ltGray">
            <a:xfrm>
              <a:off x="1383" y="2475"/>
              <a:ext cx="501"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31" name="Rectangle 83"/>
            <p:cNvSpPr>
              <a:spLocks noChangeArrowheads="1"/>
            </p:cNvSpPr>
            <p:nvPr/>
          </p:nvSpPr>
          <p:spPr bwMode="ltGray">
            <a:xfrm>
              <a:off x="2639" y="2475"/>
              <a:ext cx="457"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32" name="Rectangle 84"/>
            <p:cNvSpPr>
              <a:spLocks noChangeArrowheads="1"/>
            </p:cNvSpPr>
            <p:nvPr/>
          </p:nvSpPr>
          <p:spPr bwMode="ltGray">
            <a:xfrm>
              <a:off x="3861" y="2475"/>
              <a:ext cx="476"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FontTx/>
                <a:buNone/>
              </a:pPr>
              <a:endParaRPr lang="en-US" altLang="en-US" sz="1800">
                <a:solidFill>
                  <a:srgbClr val="000000"/>
                </a:solidFill>
                <a:cs typeface="Arial" panose="020B0604020202020204" pitchFamily="34" charset="0"/>
              </a:endParaRPr>
            </a:p>
          </p:txBody>
        </p:sp>
        <p:sp>
          <p:nvSpPr>
            <p:cNvPr id="665633" name="AutoShape 85"/>
            <p:cNvSpPr>
              <a:spLocks noChangeArrowheads="1"/>
            </p:cNvSpPr>
            <p:nvPr/>
          </p:nvSpPr>
          <p:spPr bwMode="ltGray">
            <a:xfrm>
              <a:off x="1839" y="2072"/>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34" name="AutoShape 86"/>
            <p:cNvSpPr>
              <a:spLocks noChangeArrowheads="1"/>
            </p:cNvSpPr>
            <p:nvPr/>
          </p:nvSpPr>
          <p:spPr bwMode="ltGray">
            <a:xfrm>
              <a:off x="4297" y="2072"/>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35" name="AutoShape 87"/>
            <p:cNvSpPr>
              <a:spLocks noChangeArrowheads="1"/>
            </p:cNvSpPr>
            <p:nvPr/>
          </p:nvSpPr>
          <p:spPr bwMode="ltGray">
            <a:xfrm flipV="1">
              <a:off x="603" y="2015"/>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65636" name="AutoShape 88"/>
            <p:cNvSpPr>
              <a:spLocks noChangeArrowheads="1"/>
            </p:cNvSpPr>
            <p:nvPr/>
          </p:nvSpPr>
          <p:spPr bwMode="ltGray">
            <a:xfrm flipV="1">
              <a:off x="3063" y="2015"/>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sp>
        <p:nvSpPr>
          <p:cNvPr id="90" name="Rounded Rectangle 1"/>
          <p:cNvSpPr>
            <a:spLocks noChangeArrowheads="1"/>
          </p:cNvSpPr>
          <p:nvPr/>
        </p:nvSpPr>
        <p:spPr bwMode="auto">
          <a:xfrm>
            <a:off x="1658144" y="1180678"/>
            <a:ext cx="8208963" cy="576262"/>
          </a:xfrm>
          <a:prstGeom prst="roundRect">
            <a:avLst>
              <a:gd name="adj" fmla="val 16667"/>
            </a:avLst>
          </a:prstGeom>
          <a:noFill/>
          <a:ln>
            <a:noFill/>
            <a:headEnd/>
            <a:tailEnd/>
          </a:ln>
        </p:spPr>
        <p:style>
          <a:lnRef idx="2">
            <a:schemeClr val="accent3"/>
          </a:lnRef>
          <a:fillRef idx="1">
            <a:schemeClr val="lt1"/>
          </a:fillRef>
          <a:effectRef idx="0">
            <a:schemeClr val="accent3"/>
          </a:effectRef>
          <a:fontRef idx="minor">
            <a:schemeClr val="dk1"/>
          </a:fontRef>
        </p:style>
        <p:txBody>
          <a:bodyPr/>
          <a:lstStyle>
            <a:lvl1pPr marL="342900" indent="-3429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 typeface="Courier New" panose="02070309020205020404" pitchFamily="49" charset="0"/>
              <a:buChar char="o"/>
            </a:pPr>
            <a:r>
              <a:rPr lang="en-US" altLang="en-US" sz="2000" b="1" dirty="0">
                <a:solidFill>
                  <a:srgbClr val="3333CC"/>
                </a:solidFill>
                <a:latin typeface="Arial" panose="020B0604020202020204" pitchFamily="34" charset="0"/>
              </a:rPr>
              <a:t>MQH </a:t>
            </a:r>
            <a:r>
              <a:rPr lang="en-US" altLang="en-US" sz="2000" b="1" dirty="0" err="1">
                <a:solidFill>
                  <a:srgbClr val="3333CC"/>
                </a:solidFill>
                <a:latin typeface="Arial" panose="020B0604020202020204" pitchFamily="34" charset="0"/>
              </a:rPr>
              <a:t>giữa</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riêng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chung</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và</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cái</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đơn</a:t>
            </a:r>
            <a:r>
              <a:rPr lang="en-US" altLang="en-US" sz="2000" b="1" dirty="0">
                <a:solidFill>
                  <a:srgbClr val="3333CC"/>
                </a:solidFill>
                <a:latin typeface="Arial" panose="020B0604020202020204" pitchFamily="34" charset="0"/>
              </a:rPr>
              <a:t> </a:t>
            </a:r>
            <a:r>
              <a:rPr lang="en-US" altLang="en-US" sz="2000" b="1" dirty="0" err="1">
                <a:solidFill>
                  <a:srgbClr val="3333CC"/>
                </a:solidFill>
                <a:latin typeface="Arial" panose="020B0604020202020204" pitchFamily="34" charset="0"/>
              </a:rPr>
              <a:t>nhất</a:t>
            </a:r>
            <a:endParaRPr lang="en-US" altLang="en-US" sz="2000" b="1" dirty="0">
              <a:solidFill>
                <a:srgbClr val="3333CC"/>
              </a:solidFill>
              <a:latin typeface="Arial" panose="020B0604020202020204" pitchFamily="34" charset="0"/>
            </a:endParaRPr>
          </a:p>
        </p:txBody>
      </p:sp>
      <p:sp>
        <p:nvSpPr>
          <p:cNvPr id="91" name="Text Box 2"/>
          <p:cNvSpPr txBox="1">
            <a:spLocks noChangeArrowheads="1"/>
          </p:cNvSpPr>
          <p:nvPr/>
        </p:nvSpPr>
        <p:spPr bwMode="auto">
          <a:xfrm>
            <a:off x="1963727" y="567341"/>
            <a:ext cx="6840417"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Cặp</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phạm</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trù</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riêng</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chung</a:t>
            </a:r>
            <a:r>
              <a:rPr lang="en-US" sz="2400" b="1" dirty="0">
                <a:solidFill>
                  <a:srgbClr val="000000"/>
                </a:solidFill>
                <a:latin typeface="Arial" panose="020B0604020202020204" pitchFamily="34" charset="0"/>
                <a:ea typeface="SimSun" panose="02010600030101010101" pitchFamily="2" charset="-122"/>
              </a:rPr>
              <a:t> </a:t>
            </a:r>
          </a:p>
        </p:txBody>
      </p:sp>
      <p:sp>
        <p:nvSpPr>
          <p:cNvPr id="3" name="Rectangle 2"/>
          <p:cNvSpPr/>
          <p:nvPr/>
        </p:nvSpPr>
        <p:spPr>
          <a:xfrm>
            <a:off x="1524001" y="5045737"/>
            <a:ext cx="3132194" cy="1200329"/>
          </a:xfrm>
          <a:prstGeom prst="rect">
            <a:avLst/>
          </a:prstGeom>
        </p:spPr>
        <p:txBody>
          <a:bodyPr wrap="square">
            <a:spAutoFit/>
          </a:bodyPr>
          <a:lstStyle/>
          <a:p>
            <a:pPr algn="ctr"/>
            <a:r>
              <a:rPr lang="en-US" b="1" dirty="0" err="1">
                <a:solidFill>
                  <a:srgbClr val="C00000"/>
                </a:solidFill>
              </a:rPr>
              <a:t>Cái</a:t>
            </a:r>
            <a:r>
              <a:rPr lang="en-US" b="1" dirty="0">
                <a:solidFill>
                  <a:srgbClr val="C00000"/>
                </a:solidFill>
              </a:rPr>
              <a:t> </a:t>
            </a:r>
            <a:r>
              <a:rPr lang="en-US" b="1" dirty="0" err="1">
                <a:solidFill>
                  <a:srgbClr val="C00000"/>
                </a:solidFill>
              </a:rPr>
              <a:t>chung</a:t>
            </a:r>
            <a:r>
              <a:rPr lang="en-US" b="1" dirty="0">
                <a:solidFill>
                  <a:srgbClr val="C00000"/>
                </a:solidFill>
              </a:rPr>
              <a:t> </a:t>
            </a:r>
            <a:r>
              <a:rPr lang="en-US" b="1" dirty="0" err="1">
                <a:solidFill>
                  <a:srgbClr val="C00000"/>
                </a:solidFill>
              </a:rPr>
              <a:t>chỉ</a:t>
            </a:r>
            <a:r>
              <a:rPr lang="en-US" b="1" dirty="0">
                <a:solidFill>
                  <a:srgbClr val="C00000"/>
                </a:solidFill>
              </a:rPr>
              <a:t> </a:t>
            </a:r>
            <a:r>
              <a:rPr lang="en-US" b="1" dirty="0" err="1">
                <a:solidFill>
                  <a:srgbClr val="C00000"/>
                </a:solidFill>
              </a:rPr>
              <a:t>tồn</a:t>
            </a:r>
            <a:r>
              <a:rPr lang="en-US" b="1" dirty="0">
                <a:solidFill>
                  <a:srgbClr val="C00000"/>
                </a:solidFill>
              </a:rPr>
              <a:t> </a:t>
            </a:r>
            <a:r>
              <a:rPr lang="en-US" b="1" dirty="0" err="1">
                <a:solidFill>
                  <a:srgbClr val="C00000"/>
                </a:solidFill>
              </a:rPr>
              <a:t>tại</a:t>
            </a:r>
            <a:r>
              <a:rPr lang="en-US" b="1" dirty="0">
                <a:solidFill>
                  <a:srgbClr val="C00000"/>
                </a:solidFill>
              </a:rPr>
              <a:t> </a:t>
            </a:r>
            <a:r>
              <a:rPr lang="en-US" b="1" dirty="0" err="1">
                <a:solidFill>
                  <a:srgbClr val="C00000"/>
                </a:solidFill>
              </a:rPr>
              <a:t>trong</a:t>
            </a:r>
            <a:r>
              <a:rPr lang="en-US" b="1" dirty="0">
                <a:solidFill>
                  <a:srgbClr val="C00000"/>
                </a:solidFill>
              </a:rPr>
              <a:t> </a:t>
            </a:r>
            <a:r>
              <a:rPr lang="en-US" b="1" dirty="0" err="1">
                <a:solidFill>
                  <a:srgbClr val="C00000"/>
                </a:solidFill>
              </a:rPr>
              <a:t>cái</a:t>
            </a:r>
            <a:r>
              <a:rPr lang="en-US" b="1" dirty="0">
                <a:solidFill>
                  <a:srgbClr val="C00000"/>
                </a:solidFill>
              </a:rPr>
              <a:t> </a:t>
            </a:r>
            <a:r>
              <a:rPr lang="en-US" b="1" dirty="0" err="1">
                <a:solidFill>
                  <a:srgbClr val="C00000"/>
                </a:solidFill>
              </a:rPr>
              <a:t>riêng</a:t>
            </a:r>
            <a:r>
              <a:rPr lang="en-US" dirty="0">
                <a:solidFill>
                  <a:srgbClr val="3333CC"/>
                </a:solidFill>
              </a:rPr>
              <a:t>, </a:t>
            </a:r>
            <a:r>
              <a:rPr lang="en-US" dirty="0" err="1">
                <a:solidFill>
                  <a:srgbClr val="3333CC"/>
                </a:solidFill>
              </a:rPr>
              <a:t>thông</a:t>
            </a:r>
            <a:r>
              <a:rPr lang="en-US" dirty="0">
                <a:solidFill>
                  <a:srgbClr val="3333CC"/>
                </a:solidFill>
              </a:rPr>
              <a:t> qua </a:t>
            </a:r>
            <a:r>
              <a:rPr lang="en-US" dirty="0" err="1">
                <a:solidFill>
                  <a:srgbClr val="3333CC"/>
                </a:solidFill>
              </a:rPr>
              <a:t>cái</a:t>
            </a:r>
            <a:r>
              <a:rPr lang="en-US" dirty="0">
                <a:solidFill>
                  <a:srgbClr val="3333CC"/>
                </a:solidFill>
              </a:rPr>
              <a:t> </a:t>
            </a:r>
            <a:r>
              <a:rPr lang="en-US" dirty="0" err="1">
                <a:solidFill>
                  <a:srgbClr val="3333CC"/>
                </a:solidFill>
              </a:rPr>
              <a:t>riêng</a:t>
            </a:r>
            <a:r>
              <a:rPr lang="en-US" dirty="0">
                <a:solidFill>
                  <a:srgbClr val="3333CC"/>
                </a:solidFill>
              </a:rPr>
              <a:t> </a:t>
            </a:r>
            <a:r>
              <a:rPr lang="en-US" dirty="0" err="1">
                <a:solidFill>
                  <a:srgbClr val="3333CC"/>
                </a:solidFill>
              </a:rPr>
              <a:t>để</a:t>
            </a:r>
            <a:r>
              <a:rPr lang="en-US" dirty="0">
                <a:solidFill>
                  <a:srgbClr val="3333CC"/>
                </a:solidFill>
              </a:rPr>
              <a:t> </a:t>
            </a:r>
            <a:r>
              <a:rPr lang="en-US" dirty="0" err="1">
                <a:solidFill>
                  <a:srgbClr val="3333CC"/>
                </a:solidFill>
              </a:rPr>
              <a:t>biểu</a:t>
            </a:r>
            <a:r>
              <a:rPr lang="en-US" dirty="0">
                <a:solidFill>
                  <a:srgbClr val="3333CC"/>
                </a:solidFill>
              </a:rPr>
              <a:t> </a:t>
            </a:r>
            <a:r>
              <a:rPr lang="en-US" dirty="0" err="1">
                <a:solidFill>
                  <a:srgbClr val="3333CC"/>
                </a:solidFill>
              </a:rPr>
              <a:t>hiện</a:t>
            </a:r>
            <a:r>
              <a:rPr lang="en-US" dirty="0">
                <a:solidFill>
                  <a:srgbClr val="3333CC"/>
                </a:solidFill>
              </a:rPr>
              <a:t> </a:t>
            </a:r>
            <a:r>
              <a:rPr lang="en-US" dirty="0" err="1">
                <a:solidFill>
                  <a:srgbClr val="3333CC"/>
                </a:solidFill>
              </a:rPr>
              <a:t>sự</a:t>
            </a:r>
            <a:r>
              <a:rPr lang="en-US" dirty="0">
                <a:solidFill>
                  <a:srgbClr val="3333CC"/>
                </a:solidFill>
              </a:rPr>
              <a:t> </a:t>
            </a:r>
            <a:r>
              <a:rPr lang="en-US" dirty="0" err="1">
                <a:solidFill>
                  <a:srgbClr val="3333CC"/>
                </a:solidFill>
              </a:rPr>
              <a:t>tồn</a:t>
            </a:r>
            <a:r>
              <a:rPr lang="en-US" dirty="0">
                <a:solidFill>
                  <a:srgbClr val="3333CC"/>
                </a:solidFill>
              </a:rPr>
              <a:t> </a:t>
            </a:r>
            <a:r>
              <a:rPr lang="en-US" dirty="0" err="1">
                <a:solidFill>
                  <a:srgbClr val="3333CC"/>
                </a:solidFill>
              </a:rPr>
              <a:t>tại</a:t>
            </a:r>
            <a:r>
              <a:rPr lang="en-US" dirty="0">
                <a:solidFill>
                  <a:srgbClr val="3333CC"/>
                </a:solidFill>
              </a:rPr>
              <a:t> </a:t>
            </a:r>
            <a:r>
              <a:rPr lang="en-US" dirty="0" err="1">
                <a:solidFill>
                  <a:srgbClr val="3333CC"/>
                </a:solidFill>
              </a:rPr>
              <a:t>của</a:t>
            </a:r>
            <a:r>
              <a:rPr lang="en-US" dirty="0">
                <a:solidFill>
                  <a:srgbClr val="3333CC"/>
                </a:solidFill>
              </a:rPr>
              <a:t> </a:t>
            </a:r>
            <a:r>
              <a:rPr lang="en-US" dirty="0" err="1">
                <a:solidFill>
                  <a:srgbClr val="3333CC"/>
                </a:solidFill>
              </a:rPr>
              <a:t>mình</a:t>
            </a:r>
            <a:r>
              <a:rPr lang="en-US" dirty="0">
                <a:solidFill>
                  <a:srgbClr val="3333CC"/>
                </a:solidFill>
              </a:rPr>
              <a:t>; </a:t>
            </a:r>
            <a:endParaRPr lang="en-US" dirty="0"/>
          </a:p>
        </p:txBody>
      </p:sp>
      <p:sp>
        <p:nvSpPr>
          <p:cNvPr id="4" name="Rectangle 3"/>
          <p:cNvSpPr/>
          <p:nvPr/>
        </p:nvSpPr>
        <p:spPr>
          <a:xfrm>
            <a:off x="3372780" y="1784729"/>
            <a:ext cx="3524740" cy="1200329"/>
          </a:xfrm>
          <a:prstGeom prst="rect">
            <a:avLst/>
          </a:prstGeom>
        </p:spPr>
        <p:txBody>
          <a:bodyPr wrap="square">
            <a:spAutoFit/>
          </a:bodyPr>
          <a:lstStyle/>
          <a:p>
            <a:pPr marR="0" lvl="0" algn="ctr" defTabSz="914400" eaLnBrk="1" fontAlgn="auto" latinLnBrk="0" hangingPunct="1">
              <a:lnSpc>
                <a:spcPct val="100000"/>
              </a:lnSpc>
              <a:spcBef>
                <a:spcPts val="0"/>
              </a:spcBef>
              <a:spcAft>
                <a:spcPts val="0"/>
              </a:spcAft>
              <a:buClrTx/>
              <a:buSzTx/>
              <a:tabLst/>
              <a:defRPr/>
            </a:pPr>
            <a:r>
              <a:rPr lang="en-US" u="sng" kern="0" noProof="0" dirty="0" err="1">
                <a:solidFill>
                  <a:srgbClr val="3333FF"/>
                </a:solidFill>
              </a:rPr>
              <a:t>C</a:t>
            </a:r>
            <a:r>
              <a:rPr kumimoji="0" lang="en-US" i="0" u="sng" strike="noStrike" kern="0" cap="none" spc="0" normalizeH="0" baseline="0" noProof="0" dirty="0" err="1">
                <a:ln>
                  <a:noFill/>
                </a:ln>
                <a:solidFill>
                  <a:srgbClr val="3333FF"/>
                </a:solidFill>
                <a:effectLst/>
                <a:uLnTx/>
                <a:uFillTx/>
              </a:rPr>
              <a:t>ái</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riêng</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chỉ</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tồn</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tại</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trong</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mối</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quan</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hệ</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với</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cái</a:t>
            </a:r>
            <a:r>
              <a:rPr kumimoji="0" lang="en-US" i="0" u="sng" strike="noStrike" kern="0" cap="none" spc="0" normalizeH="0" baseline="0" noProof="0" dirty="0">
                <a:ln>
                  <a:noFill/>
                </a:ln>
                <a:solidFill>
                  <a:srgbClr val="3333FF"/>
                </a:solidFill>
                <a:effectLst/>
                <a:uLnTx/>
                <a:uFillTx/>
              </a:rPr>
              <a:t> </a:t>
            </a:r>
            <a:r>
              <a:rPr kumimoji="0" lang="en-US" i="0" u="sng" strike="noStrike" kern="0" cap="none" spc="0" normalizeH="0" baseline="0" noProof="0" dirty="0" err="1">
                <a:ln>
                  <a:noFill/>
                </a:ln>
                <a:solidFill>
                  <a:srgbClr val="3333FF"/>
                </a:solidFill>
                <a:effectLst/>
                <a:uLnTx/>
                <a:uFillTx/>
              </a:rPr>
              <a:t>chung</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không</a:t>
            </a:r>
            <a:r>
              <a:rPr kumimoji="0" lang="en-US" i="0" u="none" strike="noStrike" kern="0" cap="none" spc="0" normalizeH="0" baseline="0" noProof="0" dirty="0">
                <a:ln>
                  <a:noFill/>
                </a:ln>
                <a:solidFill>
                  <a:srgbClr val="663300"/>
                </a:solidFill>
                <a:effectLst/>
                <a:uLnTx/>
                <a:uFillTx/>
              </a:rPr>
              <a:t> có </a:t>
            </a:r>
            <a:r>
              <a:rPr kumimoji="0" lang="en-US" i="0" u="none" strike="noStrike" kern="0" cap="none" spc="0" normalizeH="0" baseline="0" noProof="0" dirty="0" err="1">
                <a:ln>
                  <a:noFill/>
                </a:ln>
                <a:solidFill>
                  <a:srgbClr val="663300"/>
                </a:solidFill>
                <a:effectLst/>
                <a:uLnTx/>
                <a:uFillTx/>
              </a:rPr>
              <a:t>cái</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riêng</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tồn</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tại</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độc</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lập</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tuyệt</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đối</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tách</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rời</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cái</a:t>
            </a:r>
            <a:r>
              <a:rPr kumimoji="0" lang="en-US" i="0" u="none" strike="noStrike" kern="0" cap="none" spc="0" normalizeH="0" baseline="0" noProof="0" dirty="0">
                <a:ln>
                  <a:noFill/>
                </a:ln>
                <a:solidFill>
                  <a:srgbClr val="663300"/>
                </a:solidFill>
                <a:effectLst/>
                <a:uLnTx/>
                <a:uFillTx/>
              </a:rPr>
              <a:t> </a:t>
            </a:r>
            <a:r>
              <a:rPr kumimoji="0" lang="en-US" i="0" u="none" strike="noStrike" kern="0" cap="none" spc="0" normalizeH="0" baseline="0" noProof="0" dirty="0" err="1">
                <a:ln>
                  <a:noFill/>
                </a:ln>
                <a:solidFill>
                  <a:srgbClr val="663300"/>
                </a:solidFill>
                <a:effectLst/>
                <a:uLnTx/>
                <a:uFillTx/>
              </a:rPr>
              <a:t>chung</a:t>
            </a:r>
            <a:r>
              <a:rPr kumimoji="0" lang="en-US" i="0" u="none" strike="noStrike" kern="0" cap="none" spc="0" normalizeH="0" baseline="0" noProof="0" dirty="0">
                <a:ln>
                  <a:noFill/>
                </a:ln>
                <a:solidFill>
                  <a:srgbClr val="663300"/>
                </a:solidFill>
                <a:effectLst/>
                <a:uLnTx/>
                <a:uFillTx/>
              </a:rPr>
              <a:t>.</a:t>
            </a:r>
          </a:p>
        </p:txBody>
      </p:sp>
      <p:sp>
        <p:nvSpPr>
          <p:cNvPr id="5" name="Rectangle 4"/>
          <p:cNvSpPr/>
          <p:nvPr/>
        </p:nvSpPr>
        <p:spPr>
          <a:xfrm>
            <a:off x="5209096" y="5014262"/>
            <a:ext cx="3569496" cy="1200329"/>
          </a:xfrm>
          <a:prstGeom prst="rect">
            <a:avLst/>
          </a:prstGeom>
        </p:spPr>
        <p:txBody>
          <a:bodyPr wrap="square">
            <a:spAutoFit/>
          </a:bodyPr>
          <a:lstStyle/>
          <a:p>
            <a:pPr algn="ctr"/>
            <a:r>
              <a:rPr lang="en-US" dirty="0" err="1">
                <a:solidFill>
                  <a:srgbClr val="CC0066"/>
                </a:solidFill>
              </a:rPr>
              <a:t>Cái</a:t>
            </a:r>
            <a:r>
              <a:rPr lang="en-US" dirty="0">
                <a:solidFill>
                  <a:srgbClr val="CC0066"/>
                </a:solidFill>
              </a:rPr>
              <a:t> </a:t>
            </a:r>
            <a:r>
              <a:rPr lang="en-US" dirty="0" err="1">
                <a:solidFill>
                  <a:srgbClr val="CC0066"/>
                </a:solidFill>
              </a:rPr>
              <a:t>riêng</a:t>
            </a:r>
            <a:r>
              <a:rPr lang="en-US" dirty="0">
                <a:solidFill>
                  <a:srgbClr val="CC0066"/>
                </a:solidFill>
              </a:rPr>
              <a:t> </a:t>
            </a:r>
            <a:r>
              <a:rPr lang="en-US" dirty="0" err="1">
                <a:solidFill>
                  <a:srgbClr val="CC0066"/>
                </a:solidFill>
              </a:rPr>
              <a:t>là</a:t>
            </a:r>
            <a:r>
              <a:rPr lang="en-US" dirty="0">
                <a:solidFill>
                  <a:srgbClr val="CC0066"/>
                </a:solidFill>
              </a:rPr>
              <a:t> </a:t>
            </a:r>
            <a:r>
              <a:rPr lang="en-US" dirty="0" err="1">
                <a:solidFill>
                  <a:srgbClr val="CC0066"/>
                </a:solidFill>
              </a:rPr>
              <a:t>cái</a:t>
            </a:r>
            <a:r>
              <a:rPr lang="en-US" dirty="0">
                <a:solidFill>
                  <a:srgbClr val="CC0066"/>
                </a:solidFill>
              </a:rPr>
              <a:t> </a:t>
            </a:r>
            <a:r>
              <a:rPr lang="en-US" dirty="0" err="1">
                <a:solidFill>
                  <a:srgbClr val="CC0066"/>
                </a:solidFill>
              </a:rPr>
              <a:t>toàn</a:t>
            </a:r>
            <a:r>
              <a:rPr lang="en-US" dirty="0">
                <a:solidFill>
                  <a:srgbClr val="CC0066"/>
                </a:solidFill>
              </a:rPr>
              <a:t> </a:t>
            </a:r>
            <a:r>
              <a:rPr lang="en-US" dirty="0" err="1">
                <a:solidFill>
                  <a:srgbClr val="CC0066"/>
                </a:solidFill>
              </a:rPr>
              <a:t>bộ</a:t>
            </a:r>
            <a:r>
              <a:rPr lang="en-US" dirty="0">
                <a:solidFill>
                  <a:srgbClr val="CC0066"/>
                </a:solidFill>
              </a:rPr>
              <a:t>, </a:t>
            </a:r>
            <a:r>
              <a:rPr lang="en-US" dirty="0" err="1">
                <a:solidFill>
                  <a:srgbClr val="CC0066"/>
                </a:solidFill>
              </a:rPr>
              <a:t>phong</a:t>
            </a:r>
            <a:r>
              <a:rPr lang="en-US" dirty="0">
                <a:solidFill>
                  <a:srgbClr val="CC0066"/>
                </a:solidFill>
              </a:rPr>
              <a:t> </a:t>
            </a:r>
            <a:r>
              <a:rPr lang="en-US" dirty="0" err="1">
                <a:solidFill>
                  <a:srgbClr val="CC0066"/>
                </a:solidFill>
              </a:rPr>
              <a:t>phú</a:t>
            </a:r>
            <a:r>
              <a:rPr lang="en-US" dirty="0">
                <a:solidFill>
                  <a:srgbClr val="CC0066"/>
                </a:solidFill>
              </a:rPr>
              <a:t>, </a:t>
            </a:r>
            <a:r>
              <a:rPr lang="en-US" dirty="0" err="1">
                <a:solidFill>
                  <a:srgbClr val="CC0066"/>
                </a:solidFill>
              </a:rPr>
              <a:t>đa</a:t>
            </a:r>
            <a:r>
              <a:rPr lang="en-US" dirty="0">
                <a:solidFill>
                  <a:srgbClr val="CC0066"/>
                </a:solidFill>
              </a:rPr>
              <a:t> </a:t>
            </a:r>
            <a:r>
              <a:rPr lang="en-US" dirty="0" err="1">
                <a:solidFill>
                  <a:srgbClr val="CC0066"/>
                </a:solidFill>
              </a:rPr>
              <a:t>dạng</a:t>
            </a:r>
            <a:r>
              <a:rPr lang="en-US" dirty="0">
                <a:solidFill>
                  <a:srgbClr val="CC0066"/>
                </a:solidFill>
              </a:rPr>
              <a:t> </a:t>
            </a:r>
            <a:r>
              <a:rPr lang="en-US" dirty="0" err="1">
                <a:solidFill>
                  <a:srgbClr val="CC0066"/>
                </a:solidFill>
              </a:rPr>
              <a:t>hơn</a:t>
            </a:r>
            <a:r>
              <a:rPr lang="en-US" dirty="0">
                <a:solidFill>
                  <a:srgbClr val="CC0066"/>
                </a:solidFill>
              </a:rPr>
              <a:t> </a:t>
            </a:r>
            <a:r>
              <a:rPr lang="en-US" dirty="0" err="1">
                <a:solidFill>
                  <a:srgbClr val="CC0066"/>
                </a:solidFill>
              </a:rPr>
              <a:t>cái</a:t>
            </a:r>
            <a:r>
              <a:rPr lang="en-US" dirty="0">
                <a:solidFill>
                  <a:srgbClr val="CC0066"/>
                </a:solidFill>
              </a:rPr>
              <a:t> </a:t>
            </a:r>
            <a:r>
              <a:rPr lang="en-US" dirty="0" err="1">
                <a:solidFill>
                  <a:srgbClr val="CC0066"/>
                </a:solidFill>
              </a:rPr>
              <a:t>chung</a:t>
            </a:r>
            <a:r>
              <a:rPr lang="en-US" dirty="0"/>
              <a:t>; </a:t>
            </a:r>
            <a:r>
              <a:rPr lang="en-US" dirty="0" err="1">
                <a:solidFill>
                  <a:srgbClr val="3333FF"/>
                </a:solidFill>
              </a:rPr>
              <a:t>còn</a:t>
            </a:r>
            <a:r>
              <a:rPr lang="en-US" dirty="0">
                <a:solidFill>
                  <a:srgbClr val="3333FF"/>
                </a:solidFill>
              </a:rPr>
              <a:t> </a:t>
            </a:r>
            <a:r>
              <a:rPr lang="en-US" dirty="0" err="1">
                <a:solidFill>
                  <a:srgbClr val="3333FF"/>
                </a:solidFill>
              </a:rPr>
              <a:t>cái</a:t>
            </a:r>
            <a:r>
              <a:rPr lang="en-US" dirty="0">
                <a:solidFill>
                  <a:srgbClr val="3333FF"/>
                </a:solidFill>
              </a:rPr>
              <a:t> </a:t>
            </a:r>
            <a:r>
              <a:rPr lang="en-US" dirty="0" err="1">
                <a:solidFill>
                  <a:srgbClr val="3333FF"/>
                </a:solidFill>
              </a:rPr>
              <a:t>chung</a:t>
            </a:r>
            <a:r>
              <a:rPr lang="en-US" dirty="0">
                <a:solidFill>
                  <a:srgbClr val="3333FF"/>
                </a:solidFill>
              </a:rPr>
              <a:t> </a:t>
            </a:r>
            <a:r>
              <a:rPr lang="en-US" dirty="0" err="1">
                <a:solidFill>
                  <a:srgbClr val="006600"/>
                </a:solidFill>
              </a:rPr>
              <a:t>là</a:t>
            </a:r>
            <a:r>
              <a:rPr lang="en-US" dirty="0">
                <a:solidFill>
                  <a:srgbClr val="006600"/>
                </a:solidFill>
              </a:rPr>
              <a:t> </a:t>
            </a:r>
            <a:r>
              <a:rPr lang="en-US" dirty="0" err="1">
                <a:solidFill>
                  <a:srgbClr val="006600"/>
                </a:solidFill>
              </a:rPr>
              <a:t>cái</a:t>
            </a:r>
            <a:r>
              <a:rPr lang="en-US" dirty="0">
                <a:solidFill>
                  <a:srgbClr val="006600"/>
                </a:solidFill>
              </a:rPr>
              <a:t> </a:t>
            </a:r>
            <a:r>
              <a:rPr lang="en-US" dirty="0" err="1">
                <a:solidFill>
                  <a:srgbClr val="006600"/>
                </a:solidFill>
              </a:rPr>
              <a:t>bộ</a:t>
            </a:r>
            <a:r>
              <a:rPr lang="en-US" dirty="0">
                <a:solidFill>
                  <a:srgbClr val="006600"/>
                </a:solidFill>
              </a:rPr>
              <a:t> </a:t>
            </a:r>
            <a:r>
              <a:rPr lang="en-US" dirty="0" err="1">
                <a:solidFill>
                  <a:srgbClr val="006600"/>
                </a:solidFill>
              </a:rPr>
              <a:t>phận</a:t>
            </a:r>
            <a:r>
              <a:rPr lang="en-US" dirty="0">
                <a:solidFill>
                  <a:srgbClr val="006600"/>
                </a:solidFill>
              </a:rPr>
              <a:t> </a:t>
            </a:r>
            <a:r>
              <a:rPr lang="en-US" dirty="0" err="1">
                <a:solidFill>
                  <a:srgbClr val="006600"/>
                </a:solidFill>
              </a:rPr>
              <a:t>nhưng</a:t>
            </a:r>
            <a:r>
              <a:rPr lang="en-US" dirty="0">
                <a:solidFill>
                  <a:srgbClr val="006600"/>
                </a:solidFill>
              </a:rPr>
              <a:t> </a:t>
            </a:r>
            <a:r>
              <a:rPr lang="en-US" dirty="0" err="1">
                <a:solidFill>
                  <a:srgbClr val="3333FF"/>
                </a:solidFill>
              </a:rPr>
              <a:t>sâu</a:t>
            </a:r>
            <a:r>
              <a:rPr lang="en-US" dirty="0">
                <a:solidFill>
                  <a:srgbClr val="3333FF"/>
                </a:solidFill>
              </a:rPr>
              <a:t> </a:t>
            </a:r>
            <a:r>
              <a:rPr lang="en-US" dirty="0" err="1">
                <a:solidFill>
                  <a:srgbClr val="3333FF"/>
                </a:solidFill>
              </a:rPr>
              <a:t>sắc</a:t>
            </a:r>
            <a:r>
              <a:rPr lang="en-US" dirty="0">
                <a:solidFill>
                  <a:srgbClr val="3333FF"/>
                </a:solidFill>
              </a:rPr>
              <a:t>, </a:t>
            </a:r>
            <a:r>
              <a:rPr lang="en-US" dirty="0" err="1">
                <a:solidFill>
                  <a:srgbClr val="3333FF"/>
                </a:solidFill>
              </a:rPr>
              <a:t>bản</a:t>
            </a:r>
            <a:r>
              <a:rPr lang="en-US" dirty="0">
                <a:solidFill>
                  <a:srgbClr val="3333FF"/>
                </a:solidFill>
              </a:rPr>
              <a:t> </a:t>
            </a:r>
            <a:r>
              <a:rPr lang="en-US" dirty="0" err="1">
                <a:solidFill>
                  <a:srgbClr val="3333FF"/>
                </a:solidFill>
              </a:rPr>
              <a:t>chất</a:t>
            </a:r>
            <a:r>
              <a:rPr lang="en-US" dirty="0">
                <a:solidFill>
                  <a:srgbClr val="3333FF"/>
                </a:solidFill>
              </a:rPr>
              <a:t> </a:t>
            </a:r>
            <a:r>
              <a:rPr lang="en-US" dirty="0" err="1">
                <a:solidFill>
                  <a:srgbClr val="3333FF"/>
                </a:solidFill>
              </a:rPr>
              <a:t>hơn</a:t>
            </a:r>
            <a:r>
              <a:rPr lang="en-US" dirty="0">
                <a:solidFill>
                  <a:srgbClr val="3333FF"/>
                </a:solidFill>
              </a:rPr>
              <a:t> </a:t>
            </a:r>
            <a:r>
              <a:rPr lang="en-US" dirty="0" err="1">
                <a:solidFill>
                  <a:srgbClr val="3333FF"/>
                </a:solidFill>
              </a:rPr>
              <a:t>cái</a:t>
            </a:r>
            <a:r>
              <a:rPr lang="en-US" dirty="0">
                <a:solidFill>
                  <a:srgbClr val="3333FF"/>
                </a:solidFill>
              </a:rPr>
              <a:t> </a:t>
            </a:r>
            <a:r>
              <a:rPr lang="en-US" dirty="0" err="1">
                <a:solidFill>
                  <a:srgbClr val="3333FF"/>
                </a:solidFill>
              </a:rPr>
              <a:t>riêng</a:t>
            </a:r>
            <a:endParaRPr lang="en-US" dirty="0"/>
          </a:p>
        </p:txBody>
      </p:sp>
      <p:sp>
        <p:nvSpPr>
          <p:cNvPr id="6" name="Rectangle 5"/>
          <p:cNvSpPr/>
          <p:nvPr/>
        </p:nvSpPr>
        <p:spPr>
          <a:xfrm>
            <a:off x="8013487" y="1893460"/>
            <a:ext cx="2712802" cy="923330"/>
          </a:xfrm>
          <a:prstGeom prst="rect">
            <a:avLst/>
          </a:prstGeom>
        </p:spPr>
        <p:txBody>
          <a:bodyPr wrap="square">
            <a:spAutoFit/>
          </a:bodyPr>
          <a:lstStyle/>
          <a:p>
            <a:pPr algn="ctr">
              <a:defRPr/>
            </a:pPr>
            <a:r>
              <a:rPr lang="en-US" dirty="0" err="1">
                <a:solidFill>
                  <a:srgbClr val="006600"/>
                </a:solidFill>
              </a:rPr>
              <a:t>Cái</a:t>
            </a:r>
            <a:r>
              <a:rPr lang="en-US" dirty="0">
                <a:solidFill>
                  <a:srgbClr val="006600"/>
                </a:solidFill>
              </a:rPr>
              <a:t> </a:t>
            </a:r>
            <a:r>
              <a:rPr lang="en-US" dirty="0" err="1">
                <a:solidFill>
                  <a:srgbClr val="006600"/>
                </a:solidFill>
              </a:rPr>
              <a:t>đơn</a:t>
            </a:r>
            <a:r>
              <a:rPr lang="en-US" dirty="0">
                <a:solidFill>
                  <a:srgbClr val="006600"/>
                </a:solidFill>
              </a:rPr>
              <a:t> </a:t>
            </a:r>
            <a:r>
              <a:rPr lang="en-US" dirty="0" err="1">
                <a:solidFill>
                  <a:srgbClr val="006600"/>
                </a:solidFill>
              </a:rPr>
              <a:t>nhất</a:t>
            </a:r>
            <a:r>
              <a:rPr lang="en-US" dirty="0">
                <a:solidFill>
                  <a:srgbClr val="006600"/>
                </a:solidFill>
              </a:rPr>
              <a:t> </a:t>
            </a:r>
            <a:r>
              <a:rPr lang="en-US" dirty="0" err="1">
                <a:solidFill>
                  <a:srgbClr val="006600"/>
                </a:solidFill>
              </a:rPr>
              <a:t>va</a:t>
            </a:r>
            <a:r>
              <a:rPr lang="en-US" dirty="0">
                <a:solidFill>
                  <a:srgbClr val="006600"/>
                </a:solidFill>
              </a:rPr>
              <a:t>̀ </a:t>
            </a:r>
            <a:r>
              <a:rPr lang="en-US" dirty="0" err="1">
                <a:solidFill>
                  <a:srgbClr val="006600"/>
                </a:solidFill>
              </a:rPr>
              <a:t>cái</a:t>
            </a:r>
            <a:r>
              <a:rPr lang="en-US" dirty="0">
                <a:solidFill>
                  <a:srgbClr val="006600"/>
                </a:solidFill>
              </a:rPr>
              <a:t> </a:t>
            </a:r>
            <a:r>
              <a:rPr lang="en-US" dirty="0" err="1">
                <a:solidFill>
                  <a:srgbClr val="006600"/>
                </a:solidFill>
              </a:rPr>
              <a:t>chung</a:t>
            </a:r>
            <a:r>
              <a:rPr lang="en-US" dirty="0">
                <a:solidFill>
                  <a:srgbClr val="006600"/>
                </a:solidFill>
              </a:rPr>
              <a:t> </a:t>
            </a:r>
            <a:r>
              <a:rPr lang="en-US" b="1" dirty="0">
                <a:solidFill>
                  <a:srgbClr val="CC0066"/>
                </a:solidFill>
              </a:rPr>
              <a:t>có </a:t>
            </a:r>
            <a:r>
              <a:rPr lang="en-US" b="1" dirty="0" err="1">
                <a:solidFill>
                  <a:srgbClr val="CC0066"/>
                </a:solidFill>
              </a:rPr>
              <a:t>thê</a:t>
            </a:r>
            <a:r>
              <a:rPr lang="en-US" b="1" dirty="0">
                <a:solidFill>
                  <a:srgbClr val="CC0066"/>
                </a:solidFill>
              </a:rPr>
              <a:t>̉ </a:t>
            </a:r>
            <a:r>
              <a:rPr lang="en-US" b="1" dirty="0" err="1">
                <a:solidFill>
                  <a:srgbClr val="CC0066"/>
                </a:solidFill>
              </a:rPr>
              <a:t>chuyển</a:t>
            </a:r>
            <a:r>
              <a:rPr lang="en-US" b="1" dirty="0">
                <a:solidFill>
                  <a:srgbClr val="CC0066"/>
                </a:solidFill>
              </a:rPr>
              <a:t> </a:t>
            </a:r>
            <a:r>
              <a:rPr lang="en-US" b="1" dirty="0" err="1">
                <a:solidFill>
                  <a:srgbClr val="CC0066"/>
                </a:solidFill>
              </a:rPr>
              <a:t>hóa</a:t>
            </a:r>
            <a:r>
              <a:rPr lang="en-US" b="1" dirty="0">
                <a:solidFill>
                  <a:srgbClr val="CC0066"/>
                </a:solidFill>
              </a:rPr>
              <a:t> </a:t>
            </a:r>
            <a:r>
              <a:rPr lang="en-US" b="1" dirty="0" err="1">
                <a:solidFill>
                  <a:srgbClr val="CC0066"/>
                </a:solidFill>
              </a:rPr>
              <a:t>cho</a:t>
            </a:r>
            <a:r>
              <a:rPr lang="en-US" b="1" dirty="0">
                <a:solidFill>
                  <a:srgbClr val="CC0066"/>
                </a:solidFill>
              </a:rPr>
              <a:t> </a:t>
            </a:r>
            <a:r>
              <a:rPr lang="en-US" b="1" dirty="0" err="1">
                <a:solidFill>
                  <a:srgbClr val="CC0066"/>
                </a:solidFill>
              </a:rPr>
              <a:t>nhau</a:t>
            </a:r>
            <a:endParaRPr lang="en-US" b="1" dirty="0">
              <a:solidFill>
                <a:srgbClr val="CC0066"/>
              </a:solidFill>
            </a:endParaRPr>
          </a:p>
        </p:txBody>
      </p:sp>
    </p:spTree>
    <p:extLst>
      <p:ext uri="{BB962C8B-B14F-4D97-AF65-F5344CB8AC3E}">
        <p14:creationId xmlns:p14="http://schemas.microsoft.com/office/powerpoint/2010/main" val="3055086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p:cTn id="7" dur="500" fill="hold"/>
                                        <p:tgtEl>
                                          <p:spTgt spid="90"/>
                                        </p:tgtEl>
                                        <p:attrNameLst>
                                          <p:attrName>ppt_w</p:attrName>
                                        </p:attrNameLst>
                                      </p:cBhvr>
                                      <p:tavLst>
                                        <p:tav tm="0">
                                          <p:val>
                                            <p:fltVal val="0"/>
                                          </p:val>
                                        </p:tav>
                                        <p:tav tm="100000">
                                          <p:val>
                                            <p:strVal val="#ppt_w"/>
                                          </p:val>
                                        </p:tav>
                                      </p:tavLst>
                                    </p:anim>
                                    <p:anim calcmode="lin" valueType="num">
                                      <p:cBhvr>
                                        <p:cTn id="8" dur="500" fill="hold"/>
                                        <p:tgtEl>
                                          <p:spTgt spid="90"/>
                                        </p:tgtEl>
                                        <p:attrNameLst>
                                          <p:attrName>ppt_h</p:attrName>
                                        </p:attrNameLst>
                                      </p:cBhvr>
                                      <p:tavLst>
                                        <p:tav tm="0">
                                          <p:val>
                                            <p:fltVal val="0"/>
                                          </p:val>
                                        </p:tav>
                                        <p:tav tm="100000">
                                          <p:val>
                                            <p:strVal val="#ppt_h"/>
                                          </p:val>
                                        </p:tav>
                                      </p:tavLst>
                                    </p:anim>
                                    <p:animEffect transition="in" filter="fade">
                                      <p:cBhvr>
                                        <p:cTn id="9"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Dinosaurs - Landscape Page Border Teaching Resource | Teach Star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1972410" y="1929528"/>
            <a:ext cx="7344506" cy="707886"/>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000000"/>
                </a:solidFill>
                <a:effectLst/>
                <a:uLnTx/>
                <a:uFillTx/>
              </a:rPr>
              <a:t>Cái</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chung</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cái</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riêng</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và</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cái</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đơn</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nhất</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đều</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tồn</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tại</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khách</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quan</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giữa</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chúng</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có</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mối</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quan</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hệ</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biện</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chứng</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với</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nhau</a:t>
            </a:r>
            <a:r>
              <a:rPr kumimoji="0" lang="en-US" sz="2000" b="0" i="0" u="none" strike="noStrike" kern="0" cap="none" spc="0" normalizeH="0" baseline="0" noProof="0" dirty="0">
                <a:ln>
                  <a:noFill/>
                </a:ln>
                <a:solidFill>
                  <a:srgbClr val="000000"/>
                </a:solidFill>
                <a:effectLst/>
                <a:uLnTx/>
                <a:uFillTx/>
              </a:rPr>
              <a:t>:</a:t>
            </a:r>
          </a:p>
        </p:txBody>
      </p:sp>
      <p:sp>
        <p:nvSpPr>
          <p:cNvPr id="5" name="Rectangle 4"/>
          <p:cNvSpPr/>
          <p:nvPr/>
        </p:nvSpPr>
        <p:spPr>
          <a:xfrm>
            <a:off x="2705099" y="4399955"/>
            <a:ext cx="6611817" cy="1477328"/>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sng" strike="noStrike" kern="0" cap="none" spc="0" normalizeH="0" baseline="0" noProof="0" dirty="0" err="1">
                <a:ln>
                  <a:noFill/>
                </a:ln>
                <a:solidFill>
                  <a:srgbClr val="FF3399"/>
                </a:solidFill>
                <a:effectLst/>
                <a:uLnTx/>
                <a:uFillTx/>
              </a:rPr>
              <a:t>Ví</a:t>
            </a:r>
            <a:r>
              <a:rPr kumimoji="0" lang="en-US" b="1" i="0" u="sng" strike="noStrike" kern="0" cap="none" spc="0" normalizeH="0" baseline="0" noProof="0" dirty="0">
                <a:ln>
                  <a:noFill/>
                </a:ln>
                <a:solidFill>
                  <a:srgbClr val="FF3399"/>
                </a:solidFill>
                <a:effectLst/>
                <a:uLnTx/>
                <a:uFillTx/>
              </a:rPr>
              <a:t> </a:t>
            </a:r>
            <a:r>
              <a:rPr kumimoji="0" lang="en-US" b="1" i="0" u="sng" strike="noStrike" kern="0" cap="none" spc="0" normalizeH="0" baseline="0" noProof="0" dirty="0" err="1">
                <a:ln>
                  <a:noFill/>
                </a:ln>
                <a:solidFill>
                  <a:srgbClr val="FF3399"/>
                </a:solidFill>
                <a:effectLst/>
                <a:uLnTx/>
                <a:uFillTx/>
              </a:rPr>
              <a:t>dụ</a:t>
            </a:r>
            <a:r>
              <a:rPr kumimoji="0" lang="en-US" b="1" i="0" u="none" strike="noStrike" kern="0" cap="none" spc="0" normalizeH="0" baseline="0" noProof="0" dirty="0">
                <a:ln>
                  <a:noFill/>
                </a:ln>
                <a:solidFill>
                  <a:srgbClr val="FF3399"/>
                </a:solidFill>
                <a:effectLst/>
                <a:uLnTx/>
                <a:uFillTx/>
              </a:rPr>
              <a:t>: </a:t>
            </a:r>
            <a:r>
              <a:rPr kumimoji="0" lang="en-US" b="0" i="0" u="none" strike="noStrike" kern="0" cap="none" spc="0" normalizeH="0" baseline="0" noProof="0" dirty="0" err="1">
                <a:ln>
                  <a:noFill/>
                </a:ln>
                <a:solidFill>
                  <a:srgbClr val="002060"/>
                </a:solidFill>
                <a:effectLst/>
                <a:uLnTx/>
                <a:uFillTx/>
              </a:rPr>
              <a:t>Không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có</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động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vật</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chung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tồn</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tại</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bên</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cạnh</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trâu</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bò</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gà</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cụ</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thể</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Trong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bất</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cứ</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trâu</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bò</a:t>
            </a:r>
            <a:r>
              <a:rPr kumimoji="0" lang="en-US" b="0" i="0" u="none" strike="noStrike" kern="0" cap="none" spc="0" normalizeH="0" baseline="0" noProof="0" dirty="0">
                <a:ln>
                  <a:noFill/>
                </a:ln>
                <a:solidFill>
                  <a:srgbClr val="002060"/>
                </a:solidFill>
                <a:effectLst/>
                <a:uLnTx/>
                <a:uFillTx/>
              </a:rPr>
              <a:t>, con </a:t>
            </a:r>
            <a:r>
              <a:rPr kumimoji="0" lang="en-US" b="0" i="0" u="none" strike="noStrike" kern="0" cap="none" spc="0" normalizeH="0" baseline="0" noProof="0" dirty="0" err="1">
                <a:ln>
                  <a:noFill/>
                </a:ln>
                <a:solidFill>
                  <a:srgbClr val="002060"/>
                </a:solidFill>
                <a:effectLst/>
                <a:uLnTx/>
                <a:uFillTx/>
              </a:rPr>
              <a:t>gà</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riêng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lẻ</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nào</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cũng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đều</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bao</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hàm</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trong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nó</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thuộc</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tính</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chung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của</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động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vật</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đó</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là</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quá</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trình</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trao</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đổi</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chất</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giữa</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cơ</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thể</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sống</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và</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môi</a:t>
            </a:r>
            <a:r>
              <a:rPr kumimoji="0" lang="en-US" b="0" i="0" u="none" strike="noStrike" kern="0" cap="none" spc="0" normalizeH="0" baseline="0" noProof="0" dirty="0">
                <a:ln>
                  <a:noFill/>
                </a:ln>
                <a:solidFill>
                  <a:srgbClr val="002060"/>
                </a:solidFill>
                <a:effectLst/>
                <a:uLnTx/>
                <a:uFillTx/>
              </a:rPr>
              <a:t> </a:t>
            </a:r>
            <a:r>
              <a:rPr kumimoji="0" lang="en-US" b="0" i="0" u="none" strike="noStrike" kern="0" cap="none" spc="0" normalizeH="0" baseline="0" noProof="0" dirty="0" err="1">
                <a:ln>
                  <a:noFill/>
                </a:ln>
                <a:solidFill>
                  <a:srgbClr val="002060"/>
                </a:solidFill>
                <a:effectLst/>
                <a:uLnTx/>
                <a:uFillTx/>
              </a:rPr>
              <a:t>trường</a:t>
            </a:r>
            <a:r>
              <a:rPr kumimoji="0" lang="en-US" b="0" i="0" u="none" strike="noStrike" kern="0" cap="none" spc="0" normalizeH="0" baseline="0" noProof="0" dirty="0">
                <a:ln>
                  <a:noFill/>
                </a:ln>
                <a:solidFill>
                  <a:srgbClr val="000000"/>
                </a:solidFill>
                <a:effectLst/>
                <a:uLnTx/>
                <a:uFillTx/>
              </a:rPr>
              <a:t>.</a:t>
            </a:r>
          </a:p>
        </p:txBody>
      </p:sp>
      <p:sp>
        <p:nvSpPr>
          <p:cNvPr id="6" name="Rounded Rectangle 5"/>
          <p:cNvSpPr/>
          <p:nvPr/>
        </p:nvSpPr>
        <p:spPr bwMode="auto">
          <a:xfrm>
            <a:off x="1972410" y="2946524"/>
            <a:ext cx="7185218" cy="964951"/>
          </a:xfrm>
          <a:prstGeom prst="roundRect">
            <a:avLst/>
          </a:prstGeom>
          <a:solidFill>
            <a:srgbClr val="FFFFFF"/>
          </a:solidFill>
          <a:ln w="25400" cap="flat" cmpd="sng" algn="ctr">
            <a:solidFill>
              <a:srgbClr val="FFFFFF"/>
            </a:solidFill>
            <a:prstDash val="solid"/>
            <a:headEnd type="none" w="med" len="med"/>
            <a:tailEnd type="none" w="med" len="med"/>
          </a:ln>
          <a:effectLst/>
        </p:spPr>
        <p:txBody>
          <a:bodyPr/>
          <a:lstStyle/>
          <a:p>
            <a:pPr marL="457200" marR="0" lvl="0" indent="-457200" algn="just" defTabSz="91440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sng" strike="noStrike" kern="0" cap="none" spc="0" normalizeH="0" baseline="0" noProof="0" dirty="0" err="1">
                <a:ln>
                  <a:noFill/>
                </a:ln>
                <a:solidFill>
                  <a:srgbClr val="FF0000"/>
                </a:solidFill>
                <a:effectLst/>
                <a:uLnTx/>
                <a:uFillTx/>
                <a:latin typeface="Arial"/>
              </a:rPr>
              <a:t>Thứ</a:t>
            </a:r>
            <a:r>
              <a:rPr kumimoji="0" lang="en-US" sz="2000" b="1" i="0" u="sng" strike="noStrike" kern="0" cap="none" spc="0" normalizeH="0" baseline="0" noProof="0" dirty="0">
                <a:ln>
                  <a:noFill/>
                </a:ln>
                <a:solidFill>
                  <a:srgbClr val="FF0000"/>
                </a:solidFill>
                <a:effectLst/>
                <a:uLnTx/>
                <a:uFillTx/>
                <a:latin typeface="Arial"/>
              </a:rPr>
              <a:t> </a:t>
            </a:r>
            <a:r>
              <a:rPr kumimoji="0" lang="en-US" sz="2000" b="1" i="0" u="sng" strike="noStrike" kern="0" cap="none" spc="0" normalizeH="0" baseline="0" noProof="0" dirty="0" err="1">
                <a:ln>
                  <a:noFill/>
                </a:ln>
                <a:solidFill>
                  <a:srgbClr val="FF0000"/>
                </a:solidFill>
                <a:effectLst/>
                <a:uLnTx/>
                <a:uFillTx/>
                <a:latin typeface="Arial"/>
              </a:rPr>
              <a:t>nhất</a:t>
            </a:r>
            <a:r>
              <a:rPr kumimoji="0" lang="en-US" sz="2000" b="0" i="0" u="none" strike="noStrike" kern="0" cap="none" spc="0" normalizeH="0" baseline="0" noProof="0" dirty="0">
                <a:ln>
                  <a:noFill/>
                </a:ln>
                <a:solidFill>
                  <a:srgbClr val="FF0000"/>
                </a:solidFill>
                <a:effectLst/>
                <a:uLnTx/>
                <a:uFillTx/>
                <a:latin typeface="Arial"/>
              </a:rPr>
              <a:t>,</a:t>
            </a:r>
            <a:r>
              <a:rPr kumimoji="0" lang="en-US" sz="2000" b="0" i="0" u="none" strike="noStrike" kern="0" cap="none" spc="0" normalizeH="0" baseline="0" noProof="0" dirty="0">
                <a:ln>
                  <a:noFill/>
                </a:ln>
                <a:solidFill>
                  <a:srgbClr val="0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cái</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chung</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chỉ</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tồn</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tại</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trong</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cái</a:t>
            </a:r>
            <a:r>
              <a:rPr kumimoji="0" lang="en-US" sz="2000" b="1" i="0" u="none" strike="noStrike" kern="0" cap="none" spc="0" normalizeH="0" baseline="0" noProof="0" dirty="0">
                <a:ln>
                  <a:noFill/>
                </a:ln>
                <a:solidFill>
                  <a:srgbClr val="C00000"/>
                </a:solidFill>
                <a:effectLst/>
                <a:uLnTx/>
                <a:uFillTx/>
                <a:latin typeface="Arial"/>
              </a:rPr>
              <a:t> </a:t>
            </a:r>
            <a:r>
              <a:rPr kumimoji="0" lang="en-US" sz="2000" b="1" i="0" u="none" strike="noStrike" kern="0" cap="none" spc="0" normalizeH="0" baseline="0" noProof="0" dirty="0" err="1">
                <a:ln>
                  <a:noFill/>
                </a:ln>
                <a:solidFill>
                  <a:srgbClr val="C00000"/>
                </a:solidFill>
                <a:effectLst/>
                <a:uLnTx/>
                <a:uFillTx/>
                <a:latin typeface="Arial"/>
              </a:rPr>
              <a:t>riêng</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thông</a:t>
            </a:r>
            <a:r>
              <a:rPr kumimoji="0" lang="en-US" sz="2000" b="0" i="0" u="none" strike="noStrike" kern="0" cap="none" spc="0" normalizeH="0" baseline="0" noProof="0" dirty="0">
                <a:ln>
                  <a:noFill/>
                </a:ln>
                <a:solidFill>
                  <a:srgbClr val="3333CC"/>
                </a:solidFill>
                <a:effectLst/>
                <a:uLnTx/>
                <a:uFillTx/>
                <a:latin typeface="Arial"/>
              </a:rPr>
              <a:t> qua </a:t>
            </a:r>
            <a:r>
              <a:rPr kumimoji="0" lang="en-US" sz="2000" b="0" i="0" u="none" strike="noStrike" kern="0" cap="none" spc="0" normalizeH="0" baseline="0" noProof="0" dirty="0" err="1">
                <a:ln>
                  <a:noFill/>
                </a:ln>
                <a:solidFill>
                  <a:srgbClr val="3333CC"/>
                </a:solidFill>
                <a:effectLst/>
                <a:uLnTx/>
                <a:uFillTx/>
                <a:latin typeface="Arial"/>
              </a:rPr>
              <a:t>cái</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riêng</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để</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biểu</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hiện</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sự</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tồn</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tại</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của</a:t>
            </a:r>
            <a:r>
              <a:rPr kumimoji="0" lang="en-US" sz="2000" b="0" i="0" u="none" strike="noStrike" kern="0" cap="none" spc="0" normalizeH="0" baseline="0" noProof="0" dirty="0">
                <a:ln>
                  <a:noFill/>
                </a:ln>
                <a:solidFill>
                  <a:srgbClr val="3333CC"/>
                </a:solidFill>
                <a:effectLst/>
                <a:uLnTx/>
                <a:uFillTx/>
                <a:latin typeface="Arial"/>
              </a:rPr>
              <a:t> </a:t>
            </a:r>
            <a:r>
              <a:rPr kumimoji="0" lang="en-US" sz="2000" b="0" i="0" u="none" strike="noStrike" kern="0" cap="none" spc="0" normalizeH="0" baseline="0" noProof="0" dirty="0" err="1">
                <a:ln>
                  <a:noFill/>
                </a:ln>
                <a:solidFill>
                  <a:srgbClr val="3333CC"/>
                </a:solidFill>
                <a:effectLst/>
                <a:uLnTx/>
                <a:uFillTx/>
                <a:latin typeface="Arial"/>
              </a:rPr>
              <a:t>mình</a:t>
            </a:r>
            <a:r>
              <a:rPr kumimoji="0" lang="en-US" sz="2000" b="0" i="0" u="none" strike="noStrike" kern="0" cap="none" spc="0" normalizeH="0" baseline="0" noProof="0" dirty="0">
                <a:ln>
                  <a:noFill/>
                </a:ln>
                <a:solidFill>
                  <a:srgbClr val="3333CC"/>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cái</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chung</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không</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tồn</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tại</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biệt</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lập</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tách</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rời</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cái</a:t>
            </a:r>
            <a:r>
              <a:rPr kumimoji="0" lang="en-US" sz="2000" b="1" i="0" u="none" strike="noStrike" kern="0" cap="none" spc="0" normalizeH="0" baseline="0" noProof="0" dirty="0">
                <a:ln>
                  <a:noFill/>
                </a:ln>
                <a:solidFill>
                  <a:srgbClr val="FF3399"/>
                </a:solidFill>
                <a:effectLst/>
                <a:uLnTx/>
                <a:uFillTx/>
                <a:latin typeface="Arial"/>
              </a:rPr>
              <a:t> </a:t>
            </a:r>
            <a:r>
              <a:rPr kumimoji="0" lang="en-US" sz="2000" b="1" i="0" u="none" strike="noStrike" kern="0" cap="none" spc="0" normalizeH="0" baseline="0" noProof="0" dirty="0" err="1">
                <a:ln>
                  <a:noFill/>
                </a:ln>
                <a:solidFill>
                  <a:srgbClr val="FF3399"/>
                </a:solidFill>
                <a:effectLst/>
                <a:uLnTx/>
                <a:uFillTx/>
                <a:latin typeface="Arial"/>
              </a:rPr>
              <a:t>riêng</a:t>
            </a:r>
            <a:r>
              <a:rPr kumimoji="0" lang="en-US" sz="2000" b="0" i="0" u="none" strike="noStrike" kern="0" cap="none" spc="0" normalizeH="0" baseline="0" noProof="0" dirty="0">
                <a:ln>
                  <a:noFill/>
                </a:ln>
                <a:solidFill>
                  <a:srgbClr val="3333CC"/>
                </a:solidFill>
                <a:effectLst/>
                <a:uLnTx/>
                <a:uFillTx/>
                <a:latin typeface="Arial"/>
              </a:rPr>
              <a:t>.</a:t>
            </a:r>
          </a:p>
        </p:txBody>
      </p:sp>
      <p:sp>
        <p:nvSpPr>
          <p:cNvPr id="7" name="Text Box 2"/>
          <p:cNvSpPr txBox="1">
            <a:spLocks noChangeArrowheads="1"/>
          </p:cNvSpPr>
          <p:nvPr/>
        </p:nvSpPr>
        <p:spPr bwMode="auto">
          <a:xfrm>
            <a:off x="2590800" y="348544"/>
            <a:ext cx="68404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Cặp</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phạm</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trù</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riêng</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chung</a:t>
            </a:r>
            <a:r>
              <a:rPr lang="en-US" sz="2400" b="1" dirty="0">
                <a:solidFill>
                  <a:srgbClr val="000000"/>
                </a:solidFill>
                <a:latin typeface="Arial" panose="020B0604020202020204" pitchFamily="34" charset="0"/>
                <a:ea typeface="SimSun" panose="02010600030101010101" pitchFamily="2" charset="-122"/>
              </a:rPr>
              <a:t> </a:t>
            </a:r>
          </a:p>
        </p:txBody>
      </p:sp>
      <p:sp>
        <p:nvSpPr>
          <p:cNvPr id="2" name="Rectangle 1"/>
          <p:cNvSpPr/>
          <p:nvPr/>
        </p:nvSpPr>
        <p:spPr>
          <a:xfrm>
            <a:off x="3048000" y="1185202"/>
            <a:ext cx="5538697" cy="369332"/>
          </a:xfrm>
          <a:prstGeom prst="rect">
            <a:avLst/>
          </a:prstGeom>
        </p:spPr>
        <p:txBody>
          <a:bodyPr wrap="none">
            <a:spAutoFit/>
          </a:bodyPr>
          <a:lstStyle/>
          <a:p>
            <a:pPr algn="ctr">
              <a:spcBef>
                <a:spcPct val="0"/>
              </a:spcBef>
              <a:buFont typeface="Courier New" panose="02070309020205020404" pitchFamily="49" charset="0"/>
              <a:buChar char="o"/>
            </a:pPr>
            <a:r>
              <a:rPr lang="en-US" altLang="en-US" b="1" dirty="0">
                <a:solidFill>
                  <a:srgbClr val="3333CC"/>
                </a:solidFill>
                <a:latin typeface="Arial" panose="020B0604020202020204" pitchFamily="34" charset="0"/>
              </a:rPr>
              <a:t> MQH </a:t>
            </a:r>
            <a:r>
              <a:rPr lang="en-US" altLang="en-US" b="1" dirty="0" err="1">
                <a:solidFill>
                  <a:srgbClr val="3333CC"/>
                </a:solidFill>
                <a:latin typeface="Arial" panose="020B0604020202020204" pitchFamily="34" charset="0"/>
              </a:rPr>
              <a:t>giữa</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riêng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chung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và</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đơn</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nhất</a:t>
            </a:r>
            <a:endParaRPr lang="en-US" altLang="en-US" b="1" dirty="0">
              <a:solidFill>
                <a:srgbClr val="3333CC"/>
              </a:solidFill>
              <a:latin typeface="Arial" panose="020B0604020202020204" pitchFamily="34" charset="0"/>
            </a:endParaRPr>
          </a:p>
        </p:txBody>
      </p:sp>
    </p:spTree>
    <p:extLst>
      <p:ext uri="{BB962C8B-B14F-4D97-AF65-F5344CB8AC3E}">
        <p14:creationId xmlns:p14="http://schemas.microsoft.com/office/powerpoint/2010/main" val="24514649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6">
                                            <p:txEl>
                                              <p:pRg st="0" end="0"/>
                                            </p:txEl>
                                          </p:spTgt>
                                        </p:tgtEl>
                                        <p:attrNameLst>
                                          <p:attrName>style.visibility</p:attrName>
                                        </p:attrNameLst>
                                      </p:cBhvr>
                                      <p:to>
                                        <p:strVal val="visible"/>
                                      </p:to>
                                    </p:set>
                                    <p:anim calcmode="lin" valueType="num">
                                      <p:cBhvr>
                                        <p:cTn id="14" dur="500" fill="hold"/>
                                        <p:tgtEl>
                                          <p:spTgt spid="6">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6">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6">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6">
                                            <p:bg/>
                                          </p:spTgt>
                                        </p:tgtEl>
                                        <p:attrNameLst>
                                          <p:attrName>style.visibility</p:attrName>
                                        </p:attrNameLst>
                                      </p:cBhvr>
                                      <p:to>
                                        <p:strVal val="visible"/>
                                      </p:to>
                                    </p:set>
                                    <p:anim calcmode="lin" valueType="num">
                                      <p:cBhvr>
                                        <p:cTn id="21" dur="500" fill="hold"/>
                                        <p:tgtEl>
                                          <p:spTgt spid="6">
                                            <p:bg/>
                                          </p:spTgt>
                                        </p:tgtEl>
                                        <p:attrNameLst>
                                          <p:attrName>ppt_w</p:attrName>
                                        </p:attrNameLst>
                                      </p:cBhvr>
                                      <p:tavLst>
                                        <p:tav tm="0">
                                          <p:val>
                                            <p:fltVal val="0"/>
                                          </p:val>
                                        </p:tav>
                                        <p:tav tm="100000">
                                          <p:val>
                                            <p:strVal val="#ppt_w"/>
                                          </p:val>
                                        </p:tav>
                                      </p:tavLst>
                                    </p:anim>
                                    <p:anim calcmode="lin" valueType="num">
                                      <p:cBhvr>
                                        <p:cTn id="22" dur="500" fill="hold"/>
                                        <p:tgtEl>
                                          <p:spTgt spid="6">
                                            <p:bg/>
                                          </p:spTgt>
                                        </p:tgtEl>
                                        <p:attrNameLst>
                                          <p:attrName>ppt_h</p:attrName>
                                        </p:attrNameLst>
                                      </p:cBhvr>
                                      <p:tavLst>
                                        <p:tav tm="0">
                                          <p:val>
                                            <p:fltVal val="0"/>
                                          </p:val>
                                        </p:tav>
                                        <p:tav tm="100000">
                                          <p:val>
                                            <p:strVal val="#ppt_h"/>
                                          </p:val>
                                        </p:tav>
                                      </p:tavLst>
                                    </p:anim>
                                    <p:animEffect transition="in" filter="fade">
                                      <p:cBhvr>
                                        <p:cTn id="23" dur="500"/>
                                        <p:tgtEl>
                                          <p:spTgt spid="6">
                                            <p:bg/>
                                          </p:spTgt>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6">
                                            <p:txEl>
                                              <p:pRg st="0" end="0"/>
                                            </p:txEl>
                                          </p:spTgt>
                                        </p:tgtEl>
                                        <p:attrNameLst>
                                          <p:attrName>style.visibility</p:attrName>
                                        </p:attrNameLst>
                                      </p:cBhvr>
                                      <p:to>
                                        <p:strVal val="visible"/>
                                      </p:to>
                                    </p:set>
                                    <p:anim calcmode="lin" valueType="num">
                                      <p:cBhvr>
                                        <p:cTn id="26" dur="500" fill="hold"/>
                                        <p:tgtEl>
                                          <p:spTgt spid="6">
                                            <p:txEl>
                                              <p:pRg st="0" end="0"/>
                                            </p:txEl>
                                          </p:spTgt>
                                        </p:tgtEl>
                                        <p:attrNameLst>
                                          <p:attrName>ppt_w</p:attrName>
                                        </p:attrNameLst>
                                      </p:cBhvr>
                                      <p:tavLst>
                                        <p:tav tm="0">
                                          <p:val>
                                            <p:fltVal val="0"/>
                                          </p:val>
                                        </p:tav>
                                        <p:tav tm="100000">
                                          <p:val>
                                            <p:strVal val="#ppt_w"/>
                                          </p:val>
                                        </p:tav>
                                      </p:tavLst>
                                    </p:anim>
                                    <p:anim calcmode="lin" valueType="num">
                                      <p:cBhvr>
                                        <p:cTn id="27" dur="500" fill="hold"/>
                                        <p:tgtEl>
                                          <p:spTgt spid="6">
                                            <p:txEl>
                                              <p:pRg st="0" end="0"/>
                                            </p:txEl>
                                          </p:spTgt>
                                        </p:tgtEl>
                                        <p:attrNameLst>
                                          <p:attrName>ppt_h</p:attrName>
                                        </p:attrNameLst>
                                      </p:cBhvr>
                                      <p:tavLst>
                                        <p:tav tm="0">
                                          <p:val>
                                            <p:fltVal val="0"/>
                                          </p:val>
                                        </p:tav>
                                        <p:tav tm="100000">
                                          <p:val>
                                            <p:strVal val="#ppt_h"/>
                                          </p:val>
                                        </p:tav>
                                      </p:tavLst>
                                    </p:anim>
                                    <p:animEffect transition="in" filter="fade">
                                      <p:cBhvr>
                                        <p:cTn id="28" dur="500"/>
                                        <p:tgtEl>
                                          <p:spTgt spid="6">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nodeType="clickEffect">
                                  <p:stCondLst>
                                    <p:cond delay="0"/>
                                  </p:stCondLst>
                                  <p:childTnLst>
                                    <p:set>
                                      <p:cBhvr>
                                        <p:cTn id="32" dur="1" fill="hold">
                                          <p:stCondLst>
                                            <p:cond delay="0"/>
                                          </p:stCondLst>
                                        </p:cTn>
                                        <p:tgtEl>
                                          <p:spTgt spid="5">
                                            <p:txEl>
                                              <p:pRg st="0" end="0"/>
                                            </p:txEl>
                                          </p:spTgt>
                                        </p:tgtEl>
                                        <p:attrNameLst>
                                          <p:attrName>style.visibility</p:attrName>
                                        </p:attrNameLst>
                                      </p:cBhvr>
                                      <p:to>
                                        <p:strVal val="visible"/>
                                      </p:to>
                                    </p:set>
                                    <p:anim calcmode="lin" valueType="num">
                                      <p:cBhvr>
                                        <p:cTn id="33" dur="500" fill="hold"/>
                                        <p:tgtEl>
                                          <p:spTgt spid="5">
                                            <p:txEl>
                                              <p:pRg st="0" end="0"/>
                                            </p:txEl>
                                          </p:spTgt>
                                        </p:tgtEl>
                                        <p:attrNameLst>
                                          <p:attrName>ppt_w</p:attrName>
                                        </p:attrNameLst>
                                      </p:cBhvr>
                                      <p:tavLst>
                                        <p:tav tm="0">
                                          <p:val>
                                            <p:fltVal val="0"/>
                                          </p:val>
                                        </p:tav>
                                        <p:tav tm="100000">
                                          <p:val>
                                            <p:strVal val="#ppt_w"/>
                                          </p:val>
                                        </p:tav>
                                      </p:tavLst>
                                    </p:anim>
                                    <p:anim calcmode="lin" valueType="num">
                                      <p:cBhvr>
                                        <p:cTn id="34" dur="500" fill="hold"/>
                                        <p:tgtEl>
                                          <p:spTgt spid="5">
                                            <p:txEl>
                                              <p:pRg st="0" end="0"/>
                                            </p:txEl>
                                          </p:spTgt>
                                        </p:tgtEl>
                                        <p:attrNameLst>
                                          <p:attrName>ppt_h</p:attrName>
                                        </p:attrNameLst>
                                      </p:cBhvr>
                                      <p:tavLst>
                                        <p:tav tm="0">
                                          <p:val>
                                            <p:fltVal val="0"/>
                                          </p:val>
                                        </p:tav>
                                        <p:tav tm="100000">
                                          <p:val>
                                            <p:strVal val="#ppt_h"/>
                                          </p:val>
                                        </p:tav>
                                      </p:tavLst>
                                    </p:anim>
                                    <p:animEffect transition="in" filter="fade">
                                      <p:cBhvr>
                                        <p:cTn id="35" dur="500"/>
                                        <p:tgtEl>
                                          <p:spTgt spid="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build="allAtOnce"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Download A Nature Blank Note for free | Background for powerpoint  presentation, Powerpoint background free, School scrapbook layout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06871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2"/>
          <p:cNvSpPr txBox="1">
            <a:spLocks noChangeArrowheads="1"/>
          </p:cNvSpPr>
          <p:nvPr/>
        </p:nvSpPr>
        <p:spPr bwMode="auto">
          <a:xfrm>
            <a:off x="2590800" y="348544"/>
            <a:ext cx="68404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Cặp</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phạm</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trù</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riêng</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chung</a:t>
            </a:r>
            <a:r>
              <a:rPr lang="en-US" sz="2400" b="1" dirty="0">
                <a:solidFill>
                  <a:srgbClr val="000000"/>
                </a:solidFill>
                <a:latin typeface="Arial" panose="020B0604020202020204" pitchFamily="34" charset="0"/>
                <a:ea typeface="SimSun" panose="02010600030101010101" pitchFamily="2" charset="-122"/>
              </a:rPr>
              <a:t> </a:t>
            </a:r>
          </a:p>
        </p:txBody>
      </p:sp>
      <p:sp>
        <p:nvSpPr>
          <p:cNvPr id="4" name="Rectangle 3"/>
          <p:cNvSpPr/>
          <p:nvPr/>
        </p:nvSpPr>
        <p:spPr>
          <a:xfrm>
            <a:off x="3265005" y="1905000"/>
            <a:ext cx="5538697" cy="369332"/>
          </a:xfrm>
          <a:prstGeom prst="rect">
            <a:avLst/>
          </a:prstGeom>
        </p:spPr>
        <p:txBody>
          <a:bodyPr wrap="none">
            <a:spAutoFit/>
          </a:bodyPr>
          <a:lstStyle/>
          <a:p>
            <a:pPr algn="ctr">
              <a:spcBef>
                <a:spcPct val="0"/>
              </a:spcBef>
              <a:buFont typeface="Courier New" panose="02070309020205020404" pitchFamily="49" charset="0"/>
              <a:buChar char="o"/>
            </a:pPr>
            <a:r>
              <a:rPr lang="en-US" altLang="en-US" b="1" dirty="0">
                <a:solidFill>
                  <a:srgbClr val="3333CC"/>
                </a:solidFill>
                <a:latin typeface="Arial" panose="020B0604020202020204" pitchFamily="34" charset="0"/>
              </a:rPr>
              <a:t> MQH </a:t>
            </a:r>
            <a:r>
              <a:rPr lang="en-US" altLang="en-US" b="1" dirty="0" err="1">
                <a:solidFill>
                  <a:srgbClr val="3333CC"/>
                </a:solidFill>
                <a:latin typeface="Arial" panose="020B0604020202020204" pitchFamily="34" charset="0"/>
              </a:rPr>
              <a:t>giữa</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riêng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chung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và</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đơn</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nhất</a:t>
            </a:r>
            <a:endParaRPr lang="en-US" altLang="en-US" b="1" dirty="0">
              <a:solidFill>
                <a:srgbClr val="3333CC"/>
              </a:solidFill>
              <a:latin typeface="Arial" panose="020B0604020202020204" pitchFamily="34" charset="0"/>
            </a:endParaRPr>
          </a:p>
        </p:txBody>
      </p:sp>
      <p:sp>
        <p:nvSpPr>
          <p:cNvPr id="2" name="Rectangle 1"/>
          <p:cNvSpPr/>
          <p:nvPr/>
        </p:nvSpPr>
        <p:spPr>
          <a:xfrm>
            <a:off x="1195653" y="2357759"/>
            <a:ext cx="9677400" cy="646331"/>
          </a:xfrm>
          <a:prstGeom prst="rect">
            <a:avLst/>
          </a:prstGeom>
        </p:spPr>
        <p:txBody>
          <a:bodyPr wrap="square">
            <a:spAutoFit/>
          </a:bodyPr>
          <a:lstStyle/>
          <a:p>
            <a:pPr marL="457200" indent="-457200" algn="just">
              <a:buFont typeface="Wingdings" panose="05000000000000000000" pitchFamily="2" charset="2"/>
              <a:buChar char="Ø"/>
              <a:defRPr/>
            </a:pPr>
            <a:r>
              <a:rPr lang="en-US" b="1" u="sng" dirty="0" err="1">
                <a:solidFill>
                  <a:srgbClr val="FF0000"/>
                </a:solidFill>
              </a:rPr>
              <a:t>Thứ</a:t>
            </a:r>
            <a:r>
              <a:rPr lang="en-US" b="1" u="sng" dirty="0">
                <a:solidFill>
                  <a:srgbClr val="FF0000"/>
                </a:solidFill>
              </a:rPr>
              <a:t> </a:t>
            </a:r>
            <a:r>
              <a:rPr lang="en-US" b="1" u="sng" dirty="0" err="1">
                <a:solidFill>
                  <a:srgbClr val="FF0000"/>
                </a:solidFill>
              </a:rPr>
              <a:t>hai</a:t>
            </a:r>
            <a:r>
              <a:rPr lang="en-US" dirty="0">
                <a:solidFill>
                  <a:srgbClr val="FF0000"/>
                </a:solidFill>
              </a:rPr>
              <a:t>,</a:t>
            </a:r>
            <a:r>
              <a:rPr lang="en-US" dirty="0"/>
              <a:t> </a:t>
            </a:r>
            <a:r>
              <a:rPr lang="en-US" b="1" u="sng" dirty="0" err="1">
                <a:solidFill>
                  <a:srgbClr val="3333FF"/>
                </a:solidFill>
              </a:rPr>
              <a:t>cái</a:t>
            </a:r>
            <a:r>
              <a:rPr lang="en-US" b="1" u="sng" dirty="0">
                <a:solidFill>
                  <a:srgbClr val="3333FF"/>
                </a:solidFill>
              </a:rPr>
              <a:t> </a:t>
            </a:r>
            <a:r>
              <a:rPr lang="en-US" b="1" u="sng" dirty="0" err="1">
                <a:solidFill>
                  <a:srgbClr val="3333FF"/>
                </a:solidFill>
              </a:rPr>
              <a:t>riêng</a:t>
            </a:r>
            <a:r>
              <a:rPr lang="en-US" b="1" u="sng" dirty="0">
                <a:solidFill>
                  <a:srgbClr val="3333FF"/>
                </a:solidFill>
              </a:rPr>
              <a:t> </a:t>
            </a:r>
            <a:r>
              <a:rPr lang="en-US" b="1" u="sng" dirty="0" err="1">
                <a:solidFill>
                  <a:srgbClr val="3333FF"/>
                </a:solidFill>
              </a:rPr>
              <a:t>chỉ</a:t>
            </a:r>
            <a:r>
              <a:rPr lang="en-US" b="1" u="sng" dirty="0">
                <a:solidFill>
                  <a:srgbClr val="3333FF"/>
                </a:solidFill>
              </a:rPr>
              <a:t> </a:t>
            </a:r>
            <a:r>
              <a:rPr lang="en-US" b="1" u="sng" dirty="0" err="1">
                <a:solidFill>
                  <a:srgbClr val="3333FF"/>
                </a:solidFill>
              </a:rPr>
              <a:t>tồn</a:t>
            </a:r>
            <a:r>
              <a:rPr lang="en-US" b="1" u="sng" dirty="0">
                <a:solidFill>
                  <a:srgbClr val="3333FF"/>
                </a:solidFill>
              </a:rPr>
              <a:t> </a:t>
            </a:r>
            <a:r>
              <a:rPr lang="en-US" b="1" u="sng" dirty="0" err="1">
                <a:solidFill>
                  <a:srgbClr val="3333FF"/>
                </a:solidFill>
              </a:rPr>
              <a:t>tại</a:t>
            </a:r>
            <a:r>
              <a:rPr lang="en-US" b="1" u="sng" dirty="0">
                <a:solidFill>
                  <a:srgbClr val="3333FF"/>
                </a:solidFill>
              </a:rPr>
              <a:t> </a:t>
            </a:r>
            <a:r>
              <a:rPr lang="en-US" b="1" u="sng" dirty="0" err="1">
                <a:solidFill>
                  <a:srgbClr val="3333FF"/>
                </a:solidFill>
              </a:rPr>
              <a:t>trong</a:t>
            </a:r>
            <a:r>
              <a:rPr lang="en-US" b="1" u="sng" dirty="0">
                <a:solidFill>
                  <a:srgbClr val="3333FF"/>
                </a:solidFill>
              </a:rPr>
              <a:t> </a:t>
            </a:r>
            <a:r>
              <a:rPr lang="en-US" b="1" u="sng" dirty="0" err="1">
                <a:solidFill>
                  <a:srgbClr val="3333FF"/>
                </a:solidFill>
              </a:rPr>
              <a:t>mối</a:t>
            </a:r>
            <a:r>
              <a:rPr lang="en-US" b="1" u="sng" dirty="0">
                <a:solidFill>
                  <a:srgbClr val="3333FF"/>
                </a:solidFill>
              </a:rPr>
              <a:t> </a:t>
            </a:r>
            <a:r>
              <a:rPr lang="en-US" b="1" u="sng" dirty="0" err="1">
                <a:solidFill>
                  <a:srgbClr val="3333FF"/>
                </a:solidFill>
              </a:rPr>
              <a:t>quan</a:t>
            </a:r>
            <a:r>
              <a:rPr lang="en-US" b="1" u="sng" dirty="0">
                <a:solidFill>
                  <a:srgbClr val="3333FF"/>
                </a:solidFill>
              </a:rPr>
              <a:t> </a:t>
            </a:r>
            <a:r>
              <a:rPr lang="en-US" b="1" u="sng" dirty="0" err="1">
                <a:solidFill>
                  <a:srgbClr val="3333FF"/>
                </a:solidFill>
              </a:rPr>
              <a:t>hệ</a:t>
            </a:r>
            <a:r>
              <a:rPr lang="en-US" b="1" u="sng" dirty="0">
                <a:solidFill>
                  <a:srgbClr val="3333FF"/>
                </a:solidFill>
              </a:rPr>
              <a:t> </a:t>
            </a:r>
            <a:r>
              <a:rPr lang="en-US" b="1" u="sng" dirty="0" err="1">
                <a:solidFill>
                  <a:srgbClr val="3333FF"/>
                </a:solidFill>
              </a:rPr>
              <a:t>với</a:t>
            </a:r>
            <a:r>
              <a:rPr lang="en-US" b="1" u="sng" dirty="0">
                <a:solidFill>
                  <a:srgbClr val="3333FF"/>
                </a:solidFill>
              </a:rPr>
              <a:t> </a:t>
            </a:r>
            <a:r>
              <a:rPr lang="en-US" b="1" u="sng" dirty="0" err="1">
                <a:solidFill>
                  <a:srgbClr val="3333FF"/>
                </a:solidFill>
              </a:rPr>
              <a:t>cái</a:t>
            </a:r>
            <a:r>
              <a:rPr lang="en-US" b="1" u="sng" dirty="0">
                <a:solidFill>
                  <a:srgbClr val="3333FF"/>
                </a:solidFill>
              </a:rPr>
              <a:t> </a:t>
            </a:r>
            <a:r>
              <a:rPr lang="en-US" b="1" u="sng" dirty="0" err="1">
                <a:solidFill>
                  <a:srgbClr val="3333FF"/>
                </a:solidFill>
              </a:rPr>
              <a:t>chung</a:t>
            </a:r>
            <a:r>
              <a:rPr lang="en-US" dirty="0">
                <a:solidFill>
                  <a:srgbClr val="663300"/>
                </a:solidFill>
              </a:rPr>
              <a:t>, </a:t>
            </a:r>
            <a:r>
              <a:rPr lang="en-US" dirty="0" err="1">
                <a:solidFill>
                  <a:srgbClr val="663300"/>
                </a:solidFill>
              </a:rPr>
              <a:t>không</a:t>
            </a:r>
            <a:r>
              <a:rPr lang="en-US" dirty="0">
                <a:solidFill>
                  <a:srgbClr val="663300"/>
                </a:solidFill>
              </a:rPr>
              <a:t> có </a:t>
            </a:r>
            <a:r>
              <a:rPr lang="en-US" dirty="0" err="1">
                <a:solidFill>
                  <a:srgbClr val="663300"/>
                </a:solidFill>
              </a:rPr>
              <a:t>cái</a:t>
            </a:r>
            <a:r>
              <a:rPr lang="en-US" dirty="0">
                <a:solidFill>
                  <a:srgbClr val="663300"/>
                </a:solidFill>
              </a:rPr>
              <a:t> </a:t>
            </a:r>
            <a:r>
              <a:rPr lang="en-US" dirty="0" err="1">
                <a:solidFill>
                  <a:srgbClr val="663300"/>
                </a:solidFill>
              </a:rPr>
              <a:t>riêng</a:t>
            </a:r>
            <a:r>
              <a:rPr lang="en-US" dirty="0">
                <a:solidFill>
                  <a:srgbClr val="663300"/>
                </a:solidFill>
              </a:rPr>
              <a:t> </a:t>
            </a:r>
            <a:r>
              <a:rPr lang="en-US" dirty="0" err="1">
                <a:solidFill>
                  <a:srgbClr val="663300"/>
                </a:solidFill>
              </a:rPr>
              <a:t>tồn</a:t>
            </a:r>
            <a:r>
              <a:rPr lang="en-US" dirty="0">
                <a:solidFill>
                  <a:srgbClr val="663300"/>
                </a:solidFill>
              </a:rPr>
              <a:t> </a:t>
            </a:r>
            <a:r>
              <a:rPr lang="en-US" dirty="0" err="1">
                <a:solidFill>
                  <a:srgbClr val="663300"/>
                </a:solidFill>
              </a:rPr>
              <a:t>tại</a:t>
            </a:r>
            <a:r>
              <a:rPr lang="en-US" dirty="0">
                <a:solidFill>
                  <a:srgbClr val="663300"/>
                </a:solidFill>
              </a:rPr>
              <a:t> </a:t>
            </a:r>
            <a:r>
              <a:rPr lang="en-US" dirty="0" err="1">
                <a:solidFill>
                  <a:srgbClr val="663300"/>
                </a:solidFill>
              </a:rPr>
              <a:t>độc</a:t>
            </a:r>
            <a:r>
              <a:rPr lang="en-US" dirty="0">
                <a:solidFill>
                  <a:srgbClr val="663300"/>
                </a:solidFill>
              </a:rPr>
              <a:t> </a:t>
            </a:r>
            <a:r>
              <a:rPr lang="en-US" dirty="0" err="1">
                <a:solidFill>
                  <a:srgbClr val="663300"/>
                </a:solidFill>
              </a:rPr>
              <a:t>lập</a:t>
            </a:r>
            <a:r>
              <a:rPr lang="en-US" dirty="0">
                <a:solidFill>
                  <a:srgbClr val="663300"/>
                </a:solidFill>
              </a:rPr>
              <a:t> </a:t>
            </a:r>
            <a:r>
              <a:rPr lang="en-US" dirty="0" err="1">
                <a:solidFill>
                  <a:srgbClr val="663300"/>
                </a:solidFill>
              </a:rPr>
              <a:t>tuyệt</a:t>
            </a:r>
            <a:r>
              <a:rPr lang="en-US" dirty="0">
                <a:solidFill>
                  <a:srgbClr val="663300"/>
                </a:solidFill>
              </a:rPr>
              <a:t> </a:t>
            </a:r>
            <a:r>
              <a:rPr lang="en-US" dirty="0" err="1">
                <a:solidFill>
                  <a:srgbClr val="663300"/>
                </a:solidFill>
              </a:rPr>
              <a:t>đối</a:t>
            </a:r>
            <a:r>
              <a:rPr lang="en-US" dirty="0">
                <a:solidFill>
                  <a:srgbClr val="663300"/>
                </a:solidFill>
              </a:rPr>
              <a:t> </a:t>
            </a:r>
            <a:r>
              <a:rPr lang="en-US" dirty="0" err="1">
                <a:solidFill>
                  <a:srgbClr val="663300"/>
                </a:solidFill>
              </a:rPr>
              <a:t>tách</a:t>
            </a:r>
            <a:r>
              <a:rPr lang="en-US" dirty="0">
                <a:solidFill>
                  <a:srgbClr val="663300"/>
                </a:solidFill>
              </a:rPr>
              <a:t> </a:t>
            </a:r>
            <a:r>
              <a:rPr lang="en-US" dirty="0" err="1">
                <a:solidFill>
                  <a:srgbClr val="663300"/>
                </a:solidFill>
              </a:rPr>
              <a:t>rời</a:t>
            </a:r>
            <a:r>
              <a:rPr lang="en-US" dirty="0">
                <a:solidFill>
                  <a:srgbClr val="663300"/>
                </a:solidFill>
              </a:rPr>
              <a:t> </a:t>
            </a:r>
            <a:r>
              <a:rPr lang="en-US" dirty="0" err="1">
                <a:solidFill>
                  <a:srgbClr val="663300"/>
                </a:solidFill>
              </a:rPr>
              <a:t>cái</a:t>
            </a:r>
            <a:r>
              <a:rPr lang="en-US" dirty="0">
                <a:solidFill>
                  <a:srgbClr val="663300"/>
                </a:solidFill>
              </a:rPr>
              <a:t> </a:t>
            </a:r>
            <a:r>
              <a:rPr lang="en-US" dirty="0" err="1">
                <a:solidFill>
                  <a:srgbClr val="663300"/>
                </a:solidFill>
              </a:rPr>
              <a:t>chung</a:t>
            </a:r>
            <a:r>
              <a:rPr lang="en-US" dirty="0">
                <a:solidFill>
                  <a:srgbClr val="663300"/>
                </a:solidFill>
              </a:rPr>
              <a:t>.</a:t>
            </a:r>
          </a:p>
        </p:txBody>
      </p:sp>
      <p:sp>
        <p:nvSpPr>
          <p:cNvPr id="7" name="Rectangle 6"/>
          <p:cNvSpPr>
            <a:spLocks noChangeArrowheads="1"/>
          </p:cNvSpPr>
          <p:nvPr/>
        </p:nvSpPr>
        <p:spPr bwMode="auto">
          <a:xfrm>
            <a:off x="691313" y="1524000"/>
            <a:ext cx="8899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800" b="1" u="sng" dirty="0" err="1">
                <a:solidFill>
                  <a:srgbClr val="C00000"/>
                </a:solidFill>
                <a:latin typeface="Arial" panose="020B0604020202020204" pitchFamily="34" charset="0"/>
              </a:rPr>
              <a:t>Ví</a:t>
            </a:r>
            <a:r>
              <a:rPr lang="en-US" altLang="en-US" sz="1800" b="1" u="sng" dirty="0">
                <a:solidFill>
                  <a:srgbClr val="C00000"/>
                </a:solidFill>
                <a:latin typeface="Arial" panose="020B0604020202020204" pitchFamily="34" charset="0"/>
              </a:rPr>
              <a:t> </a:t>
            </a:r>
            <a:r>
              <a:rPr lang="en-US" altLang="en-US" sz="1800" b="1" u="sng" dirty="0" err="1">
                <a:solidFill>
                  <a:srgbClr val="C00000"/>
                </a:solidFill>
                <a:latin typeface="Arial" panose="020B0604020202020204" pitchFamily="34" charset="0"/>
              </a:rPr>
              <a:t>dụ</a:t>
            </a:r>
            <a:r>
              <a:rPr lang="en-US" altLang="en-US" sz="1800" b="1" dirty="0">
                <a:solidFill>
                  <a:srgbClr val="C00000"/>
                </a:solidFill>
                <a:latin typeface="Arial" panose="020B0604020202020204" pitchFamily="34" charset="0"/>
              </a:rPr>
              <a:t>: </a:t>
            </a:r>
          </a:p>
        </p:txBody>
      </p:sp>
      <p:sp>
        <p:nvSpPr>
          <p:cNvPr id="8" name="Rectangle 7"/>
          <p:cNvSpPr/>
          <p:nvPr/>
        </p:nvSpPr>
        <p:spPr>
          <a:xfrm>
            <a:off x="1764103" y="3184457"/>
            <a:ext cx="8675297" cy="1200329"/>
          </a:xfrm>
          <a:prstGeom prst="rect">
            <a:avLst/>
          </a:prstGeom>
        </p:spPr>
        <p:txBody>
          <a:bodyPr wrap="square">
            <a:spAutoFit/>
          </a:bodyPr>
          <a:lstStyle/>
          <a:p>
            <a:pPr algn="just">
              <a:defRPr/>
            </a:pPr>
            <a:r>
              <a:rPr lang="en-US" b="1" dirty="0">
                <a:solidFill>
                  <a:srgbClr val="FF3399"/>
                </a:solidFill>
              </a:rPr>
              <a:t>1) </a:t>
            </a:r>
            <a:r>
              <a:rPr lang="en-US" b="1" dirty="0" err="1">
                <a:solidFill>
                  <a:srgbClr val="FF3399"/>
                </a:solidFill>
              </a:rPr>
              <a:t>Nền</a:t>
            </a:r>
            <a:r>
              <a:rPr lang="en-US" b="1" dirty="0">
                <a:solidFill>
                  <a:srgbClr val="FF3399"/>
                </a:solidFill>
              </a:rPr>
              <a:t> </a:t>
            </a:r>
            <a:r>
              <a:rPr lang="en-US" b="1" dirty="0" err="1">
                <a:solidFill>
                  <a:srgbClr val="FF3399"/>
                </a:solidFill>
              </a:rPr>
              <a:t>kinh</a:t>
            </a:r>
            <a:r>
              <a:rPr lang="en-US" b="1" dirty="0">
                <a:solidFill>
                  <a:srgbClr val="FF3399"/>
                </a:solidFill>
              </a:rPr>
              <a:t> </a:t>
            </a:r>
            <a:r>
              <a:rPr lang="en-US" b="1" dirty="0" err="1">
                <a:solidFill>
                  <a:srgbClr val="FF3399"/>
                </a:solidFill>
              </a:rPr>
              <a:t>tế</a:t>
            </a:r>
            <a:r>
              <a:rPr lang="en-US" b="1" dirty="0">
                <a:solidFill>
                  <a:srgbClr val="FF3399"/>
                </a:solidFill>
              </a:rPr>
              <a:t> </a:t>
            </a:r>
            <a:r>
              <a:rPr lang="en-US" b="1" dirty="0" err="1">
                <a:solidFill>
                  <a:srgbClr val="FF3399"/>
                </a:solidFill>
              </a:rPr>
              <a:t>của</a:t>
            </a:r>
            <a:r>
              <a:rPr lang="en-US" b="1" dirty="0">
                <a:solidFill>
                  <a:srgbClr val="FF3399"/>
                </a:solidFill>
              </a:rPr>
              <a:t> </a:t>
            </a:r>
            <a:r>
              <a:rPr lang="en-US" b="1" dirty="0" err="1">
                <a:solidFill>
                  <a:srgbClr val="FF3399"/>
                </a:solidFill>
              </a:rPr>
              <a:t>mỗi</a:t>
            </a:r>
            <a:r>
              <a:rPr lang="en-US" b="1" dirty="0">
                <a:solidFill>
                  <a:srgbClr val="FF3399"/>
                </a:solidFill>
              </a:rPr>
              <a:t> </a:t>
            </a:r>
            <a:r>
              <a:rPr lang="en-US" b="1" dirty="0" err="1">
                <a:solidFill>
                  <a:srgbClr val="FF3399"/>
                </a:solidFill>
              </a:rPr>
              <a:t>quốc</a:t>
            </a:r>
            <a:r>
              <a:rPr lang="en-US" b="1" dirty="0">
                <a:solidFill>
                  <a:srgbClr val="FF3399"/>
                </a:solidFill>
              </a:rPr>
              <a:t> </a:t>
            </a:r>
            <a:r>
              <a:rPr lang="en-US" b="1" dirty="0" err="1">
                <a:solidFill>
                  <a:srgbClr val="FF3399"/>
                </a:solidFill>
              </a:rPr>
              <a:t>gia</a:t>
            </a:r>
            <a:r>
              <a:rPr lang="en-US" b="1" dirty="0">
                <a:solidFill>
                  <a:srgbClr val="FF3399"/>
                </a:solidFill>
              </a:rPr>
              <a:t> </a:t>
            </a:r>
            <a:r>
              <a:rPr lang="en-US" dirty="0" err="1">
                <a:solidFill>
                  <a:srgbClr val="000000"/>
                </a:solidFill>
              </a:rPr>
              <a:t>có</a:t>
            </a:r>
            <a:r>
              <a:rPr lang="en-US" dirty="0">
                <a:solidFill>
                  <a:srgbClr val="000000"/>
                </a:solidFill>
              </a:rPr>
              <a:t> </a:t>
            </a:r>
            <a:r>
              <a:rPr lang="en-US" dirty="0" err="1">
                <a:solidFill>
                  <a:srgbClr val="000000"/>
                </a:solidFill>
              </a:rPr>
              <a:t>những</a:t>
            </a:r>
            <a:r>
              <a:rPr lang="en-US" dirty="0">
                <a:solidFill>
                  <a:srgbClr val="000000"/>
                </a:solidFill>
              </a:rPr>
              <a:t> </a:t>
            </a:r>
            <a:r>
              <a:rPr lang="en-US" dirty="0" err="1">
                <a:solidFill>
                  <a:srgbClr val="000000"/>
                </a:solidFill>
              </a:rPr>
              <a:t>đặc</a:t>
            </a:r>
            <a:r>
              <a:rPr lang="en-US" dirty="0">
                <a:solidFill>
                  <a:srgbClr val="000000"/>
                </a:solidFill>
              </a:rPr>
              <a:t> </a:t>
            </a:r>
            <a:r>
              <a:rPr lang="en-US" dirty="0" err="1">
                <a:solidFill>
                  <a:srgbClr val="000000"/>
                </a:solidFill>
              </a:rPr>
              <a:t>điểm</a:t>
            </a:r>
            <a:r>
              <a:rPr lang="en-US" dirty="0">
                <a:solidFill>
                  <a:srgbClr val="000000"/>
                </a:solidFill>
              </a:rPr>
              <a:t> </a:t>
            </a:r>
            <a:r>
              <a:rPr lang="en-US" dirty="0" err="1">
                <a:solidFill>
                  <a:srgbClr val="000000"/>
                </a:solidFill>
              </a:rPr>
              <a:t>riêng</a:t>
            </a:r>
            <a:r>
              <a:rPr lang="en-US" dirty="0">
                <a:solidFill>
                  <a:srgbClr val="000000"/>
                </a:solidFill>
              </a:rPr>
              <a:t> </a:t>
            </a:r>
            <a:r>
              <a:rPr lang="en-US" dirty="0" err="1">
                <a:solidFill>
                  <a:srgbClr val="000000"/>
                </a:solidFill>
              </a:rPr>
              <a:t>phong</a:t>
            </a:r>
            <a:r>
              <a:rPr lang="en-US" dirty="0">
                <a:solidFill>
                  <a:srgbClr val="000000"/>
                </a:solidFill>
              </a:rPr>
              <a:t> </a:t>
            </a:r>
            <a:r>
              <a:rPr lang="en-US" dirty="0" err="1">
                <a:solidFill>
                  <a:srgbClr val="000000"/>
                </a:solidFill>
              </a:rPr>
              <a:t>phú</a:t>
            </a:r>
            <a:r>
              <a:rPr lang="en-US" dirty="0">
                <a:solidFill>
                  <a:srgbClr val="000000"/>
                </a:solidFill>
              </a:rPr>
              <a:t> </a:t>
            </a:r>
            <a:r>
              <a:rPr lang="en-US" dirty="0" err="1">
                <a:solidFill>
                  <a:srgbClr val="000000"/>
                </a:solidFill>
              </a:rPr>
              <a:t>là</a:t>
            </a:r>
            <a:r>
              <a:rPr lang="en-US" dirty="0">
                <a:solidFill>
                  <a:srgbClr val="000000"/>
                </a:solidFill>
              </a:rPr>
              <a:t> </a:t>
            </a:r>
            <a:r>
              <a:rPr lang="en-US" dirty="0" err="1">
                <a:solidFill>
                  <a:srgbClr val="000000"/>
                </a:solidFill>
              </a:rPr>
              <a:t>những</a:t>
            </a:r>
            <a:r>
              <a:rPr lang="en-US" dirty="0">
                <a:solidFill>
                  <a:srgbClr val="000000"/>
                </a:solidFill>
              </a:rPr>
              <a:t> </a:t>
            </a:r>
            <a:r>
              <a:rPr lang="en-US" dirty="0" err="1">
                <a:solidFill>
                  <a:srgbClr val="000000"/>
                </a:solidFill>
              </a:rPr>
              <a:t>cái</a:t>
            </a:r>
            <a:r>
              <a:rPr lang="en-US" dirty="0">
                <a:solidFill>
                  <a:srgbClr val="000000"/>
                </a:solidFill>
              </a:rPr>
              <a:t> </a:t>
            </a:r>
            <a:r>
              <a:rPr lang="en-US" dirty="0" err="1">
                <a:solidFill>
                  <a:srgbClr val="000000"/>
                </a:solidFill>
              </a:rPr>
              <a:t>riêng</a:t>
            </a:r>
            <a:r>
              <a:rPr lang="en-US" dirty="0">
                <a:solidFill>
                  <a:srgbClr val="000000"/>
                </a:solidFill>
              </a:rPr>
              <a:t>. </a:t>
            </a:r>
            <a:r>
              <a:rPr lang="en-US" dirty="0" err="1">
                <a:solidFill>
                  <a:srgbClr val="000000"/>
                </a:solidFill>
              </a:rPr>
              <a:t>Nhưng</a:t>
            </a:r>
            <a:r>
              <a:rPr lang="en-US" dirty="0">
                <a:solidFill>
                  <a:srgbClr val="000000"/>
                </a:solidFill>
              </a:rPr>
              <a:t> </a:t>
            </a:r>
            <a:r>
              <a:rPr lang="en-US" dirty="0" err="1">
                <a:solidFill>
                  <a:srgbClr val="000000"/>
                </a:solidFill>
              </a:rPr>
              <a:t>bất</a:t>
            </a:r>
            <a:r>
              <a:rPr lang="en-US" dirty="0">
                <a:solidFill>
                  <a:srgbClr val="000000"/>
                </a:solidFill>
              </a:rPr>
              <a:t> </a:t>
            </a:r>
            <a:r>
              <a:rPr lang="en-US" dirty="0" err="1">
                <a:solidFill>
                  <a:srgbClr val="000000"/>
                </a:solidFill>
              </a:rPr>
              <a:t>cứ</a:t>
            </a:r>
            <a:r>
              <a:rPr lang="en-US" dirty="0">
                <a:solidFill>
                  <a:srgbClr val="000000"/>
                </a:solidFill>
              </a:rPr>
              <a:t> </a:t>
            </a:r>
            <a:r>
              <a:rPr lang="en-US" dirty="0" err="1">
                <a:solidFill>
                  <a:srgbClr val="000000"/>
                </a:solidFill>
              </a:rPr>
              <a:t>nền</a:t>
            </a:r>
            <a:r>
              <a:rPr lang="en-US" dirty="0">
                <a:solidFill>
                  <a:srgbClr val="000000"/>
                </a:solidFill>
              </a:rPr>
              <a:t> </a:t>
            </a:r>
            <a:r>
              <a:rPr lang="en-US" dirty="0" err="1">
                <a:solidFill>
                  <a:srgbClr val="000000"/>
                </a:solidFill>
              </a:rPr>
              <a:t>kinh</a:t>
            </a:r>
            <a:r>
              <a:rPr lang="en-US" dirty="0">
                <a:solidFill>
                  <a:srgbClr val="000000"/>
                </a:solidFill>
              </a:rPr>
              <a:t> </a:t>
            </a:r>
            <a:r>
              <a:rPr lang="en-US" dirty="0" err="1">
                <a:solidFill>
                  <a:srgbClr val="000000"/>
                </a:solidFill>
              </a:rPr>
              <a:t>tế</a:t>
            </a:r>
            <a:r>
              <a:rPr lang="en-US" dirty="0">
                <a:solidFill>
                  <a:srgbClr val="000000"/>
                </a:solidFill>
              </a:rPr>
              <a:t> </a:t>
            </a:r>
            <a:r>
              <a:rPr lang="en-US" dirty="0" err="1">
                <a:solidFill>
                  <a:srgbClr val="000000"/>
                </a:solidFill>
              </a:rPr>
              <a:t>nào</a:t>
            </a:r>
            <a:r>
              <a:rPr lang="en-US" dirty="0">
                <a:solidFill>
                  <a:srgbClr val="000000"/>
                </a:solidFill>
              </a:rPr>
              <a:t> </a:t>
            </a:r>
            <a:r>
              <a:rPr lang="en-US" dirty="0" err="1">
                <a:solidFill>
                  <a:srgbClr val="000000"/>
                </a:solidFill>
              </a:rPr>
              <a:t>cũng</a:t>
            </a:r>
            <a:r>
              <a:rPr lang="en-US" dirty="0">
                <a:solidFill>
                  <a:srgbClr val="000000"/>
                </a:solidFill>
              </a:rPr>
              <a:t> </a:t>
            </a:r>
            <a:r>
              <a:rPr lang="en-US" dirty="0" err="1">
                <a:solidFill>
                  <a:srgbClr val="000000"/>
                </a:solidFill>
              </a:rPr>
              <a:t>bị</a:t>
            </a:r>
            <a:r>
              <a:rPr lang="en-US" dirty="0">
                <a:solidFill>
                  <a:srgbClr val="000000"/>
                </a:solidFill>
              </a:rPr>
              <a:t> chi </a:t>
            </a:r>
            <a:r>
              <a:rPr lang="en-US" dirty="0" err="1">
                <a:solidFill>
                  <a:srgbClr val="000000"/>
                </a:solidFill>
              </a:rPr>
              <a:t>phối</a:t>
            </a:r>
            <a:r>
              <a:rPr lang="en-US" dirty="0">
                <a:solidFill>
                  <a:srgbClr val="000000"/>
                </a:solidFill>
              </a:rPr>
              <a:t> </a:t>
            </a:r>
            <a:r>
              <a:rPr lang="en-US" dirty="0" err="1">
                <a:solidFill>
                  <a:srgbClr val="000000"/>
                </a:solidFill>
              </a:rPr>
              <a:t>bởi</a:t>
            </a:r>
            <a:r>
              <a:rPr lang="en-US" dirty="0">
                <a:solidFill>
                  <a:srgbClr val="000000"/>
                </a:solidFill>
              </a:rPr>
              <a:t> </a:t>
            </a:r>
            <a:r>
              <a:rPr lang="en-US" dirty="0" err="1">
                <a:solidFill>
                  <a:srgbClr val="000000"/>
                </a:solidFill>
              </a:rPr>
              <a:t>các</a:t>
            </a:r>
            <a:r>
              <a:rPr lang="en-US" dirty="0">
                <a:solidFill>
                  <a:srgbClr val="000000"/>
                </a:solidFill>
              </a:rPr>
              <a:t> </a:t>
            </a:r>
            <a:r>
              <a:rPr lang="en-US" dirty="0" err="1">
                <a:solidFill>
                  <a:srgbClr val="000000"/>
                </a:solidFill>
              </a:rPr>
              <a:t>quy</a:t>
            </a:r>
            <a:r>
              <a:rPr lang="en-US" dirty="0">
                <a:solidFill>
                  <a:srgbClr val="000000"/>
                </a:solidFill>
              </a:rPr>
              <a:t> </a:t>
            </a:r>
            <a:r>
              <a:rPr lang="en-US" dirty="0" err="1">
                <a:solidFill>
                  <a:srgbClr val="000000"/>
                </a:solidFill>
              </a:rPr>
              <a:t>luật</a:t>
            </a:r>
            <a:r>
              <a:rPr lang="en-US" dirty="0">
                <a:solidFill>
                  <a:srgbClr val="000000"/>
                </a:solidFill>
              </a:rPr>
              <a:t> </a:t>
            </a:r>
            <a:r>
              <a:rPr lang="en-US" dirty="0" err="1">
                <a:solidFill>
                  <a:srgbClr val="000000"/>
                </a:solidFill>
              </a:rPr>
              <a:t>chung</a:t>
            </a:r>
            <a:r>
              <a:rPr lang="en-US" dirty="0">
                <a:solidFill>
                  <a:srgbClr val="000000"/>
                </a:solidFill>
              </a:rPr>
              <a:t> </a:t>
            </a:r>
            <a:r>
              <a:rPr lang="en-US" dirty="0" err="1">
                <a:solidFill>
                  <a:srgbClr val="000000"/>
                </a:solidFill>
              </a:rPr>
              <a:t>như</a:t>
            </a:r>
            <a:r>
              <a:rPr lang="en-US" dirty="0">
                <a:solidFill>
                  <a:srgbClr val="000000"/>
                </a:solidFill>
              </a:rPr>
              <a:t> </a:t>
            </a:r>
            <a:r>
              <a:rPr lang="en-US" dirty="0" err="1">
                <a:solidFill>
                  <a:srgbClr val="000000"/>
                </a:solidFill>
              </a:rPr>
              <a:t>quy</a:t>
            </a:r>
            <a:r>
              <a:rPr lang="en-US" dirty="0">
                <a:solidFill>
                  <a:srgbClr val="000000"/>
                </a:solidFill>
              </a:rPr>
              <a:t> </a:t>
            </a:r>
            <a:r>
              <a:rPr lang="en-US" dirty="0" err="1">
                <a:solidFill>
                  <a:srgbClr val="000000"/>
                </a:solidFill>
              </a:rPr>
              <a:t>luật</a:t>
            </a:r>
            <a:r>
              <a:rPr lang="en-US" dirty="0">
                <a:solidFill>
                  <a:srgbClr val="000000"/>
                </a:solidFill>
              </a:rPr>
              <a:t> QHSX </a:t>
            </a:r>
            <a:r>
              <a:rPr lang="en-US" dirty="0" err="1">
                <a:solidFill>
                  <a:srgbClr val="000000"/>
                </a:solidFill>
              </a:rPr>
              <a:t>phải</a:t>
            </a:r>
            <a:r>
              <a:rPr lang="en-US" dirty="0">
                <a:solidFill>
                  <a:srgbClr val="000000"/>
                </a:solidFill>
              </a:rPr>
              <a:t> </a:t>
            </a:r>
            <a:r>
              <a:rPr lang="en-US" dirty="0" err="1">
                <a:solidFill>
                  <a:srgbClr val="000000"/>
                </a:solidFill>
              </a:rPr>
              <a:t>phù</a:t>
            </a:r>
            <a:r>
              <a:rPr lang="en-US" dirty="0">
                <a:solidFill>
                  <a:srgbClr val="000000"/>
                </a:solidFill>
              </a:rPr>
              <a:t> </a:t>
            </a:r>
            <a:r>
              <a:rPr lang="en-US" dirty="0" err="1">
                <a:solidFill>
                  <a:srgbClr val="000000"/>
                </a:solidFill>
              </a:rPr>
              <a:t>hợp</a:t>
            </a:r>
            <a:r>
              <a:rPr lang="en-US" dirty="0">
                <a:solidFill>
                  <a:srgbClr val="000000"/>
                </a:solidFill>
              </a:rPr>
              <a:t> </a:t>
            </a:r>
            <a:r>
              <a:rPr lang="en-US" dirty="0" err="1">
                <a:solidFill>
                  <a:srgbClr val="000000"/>
                </a:solidFill>
              </a:rPr>
              <a:t>với</a:t>
            </a:r>
            <a:r>
              <a:rPr lang="en-US" dirty="0">
                <a:solidFill>
                  <a:srgbClr val="000000"/>
                </a:solidFill>
              </a:rPr>
              <a:t> </a:t>
            </a:r>
            <a:r>
              <a:rPr lang="en-US" dirty="0" err="1">
                <a:solidFill>
                  <a:srgbClr val="000000"/>
                </a:solidFill>
              </a:rPr>
              <a:t>tính</a:t>
            </a:r>
            <a:r>
              <a:rPr lang="en-US" dirty="0">
                <a:solidFill>
                  <a:srgbClr val="000000"/>
                </a:solidFill>
              </a:rPr>
              <a:t> </a:t>
            </a:r>
            <a:r>
              <a:rPr lang="en-US" dirty="0" err="1">
                <a:solidFill>
                  <a:srgbClr val="000000"/>
                </a:solidFill>
              </a:rPr>
              <a:t>chất</a:t>
            </a:r>
            <a:r>
              <a:rPr lang="en-US" dirty="0">
                <a:solidFill>
                  <a:srgbClr val="000000"/>
                </a:solidFill>
              </a:rPr>
              <a:t> </a:t>
            </a:r>
            <a:r>
              <a:rPr lang="en-US" dirty="0" err="1">
                <a:solidFill>
                  <a:srgbClr val="000000"/>
                </a:solidFill>
              </a:rPr>
              <a:t>và</a:t>
            </a:r>
            <a:r>
              <a:rPr lang="en-US" dirty="0">
                <a:solidFill>
                  <a:srgbClr val="000000"/>
                </a:solidFill>
              </a:rPr>
              <a:t> </a:t>
            </a:r>
            <a:r>
              <a:rPr lang="en-US" dirty="0" err="1">
                <a:solidFill>
                  <a:srgbClr val="000000"/>
                </a:solidFill>
              </a:rPr>
              <a:t>trình</a:t>
            </a:r>
            <a:r>
              <a:rPr lang="en-US" dirty="0">
                <a:solidFill>
                  <a:srgbClr val="000000"/>
                </a:solidFill>
              </a:rPr>
              <a:t> </a:t>
            </a:r>
            <a:r>
              <a:rPr lang="en-US" dirty="0" err="1">
                <a:solidFill>
                  <a:srgbClr val="000000"/>
                </a:solidFill>
              </a:rPr>
              <a:t>độ</a:t>
            </a:r>
            <a:r>
              <a:rPr lang="en-US" dirty="0">
                <a:solidFill>
                  <a:srgbClr val="000000"/>
                </a:solidFill>
              </a:rPr>
              <a:t> </a:t>
            </a:r>
            <a:r>
              <a:rPr lang="en-US" dirty="0" err="1">
                <a:solidFill>
                  <a:srgbClr val="000000"/>
                </a:solidFill>
              </a:rPr>
              <a:t>phát</a:t>
            </a:r>
            <a:r>
              <a:rPr lang="en-US" dirty="0">
                <a:solidFill>
                  <a:srgbClr val="000000"/>
                </a:solidFill>
              </a:rPr>
              <a:t> </a:t>
            </a:r>
            <a:r>
              <a:rPr lang="en-US" dirty="0" err="1">
                <a:solidFill>
                  <a:srgbClr val="000000"/>
                </a:solidFill>
              </a:rPr>
              <a:t>triển</a:t>
            </a:r>
            <a:r>
              <a:rPr lang="en-US" dirty="0">
                <a:solidFill>
                  <a:srgbClr val="000000"/>
                </a:solidFill>
              </a:rPr>
              <a:t> </a:t>
            </a:r>
            <a:r>
              <a:rPr lang="en-US" dirty="0" err="1">
                <a:solidFill>
                  <a:srgbClr val="000000"/>
                </a:solidFill>
              </a:rPr>
              <a:t>củaLLSX</a:t>
            </a:r>
            <a:r>
              <a:rPr lang="en-US" dirty="0">
                <a:solidFill>
                  <a:srgbClr val="000000"/>
                </a:solidFill>
              </a:rPr>
              <a:t>, </a:t>
            </a:r>
            <a:r>
              <a:rPr lang="en-US" dirty="0" err="1">
                <a:solidFill>
                  <a:srgbClr val="000000"/>
                </a:solidFill>
              </a:rPr>
              <a:t>quy</a:t>
            </a:r>
            <a:r>
              <a:rPr lang="en-US" dirty="0">
                <a:solidFill>
                  <a:srgbClr val="000000"/>
                </a:solidFill>
              </a:rPr>
              <a:t> </a:t>
            </a:r>
            <a:r>
              <a:rPr lang="en-US" dirty="0" err="1">
                <a:solidFill>
                  <a:srgbClr val="000000"/>
                </a:solidFill>
              </a:rPr>
              <a:t>luật</a:t>
            </a:r>
            <a:r>
              <a:rPr lang="en-US" dirty="0">
                <a:solidFill>
                  <a:srgbClr val="000000"/>
                </a:solidFill>
              </a:rPr>
              <a:t> </a:t>
            </a:r>
            <a:r>
              <a:rPr lang="en-US" dirty="0" err="1">
                <a:solidFill>
                  <a:srgbClr val="000000"/>
                </a:solidFill>
              </a:rPr>
              <a:t>về</a:t>
            </a:r>
            <a:r>
              <a:rPr lang="en-US" dirty="0">
                <a:solidFill>
                  <a:srgbClr val="000000"/>
                </a:solidFill>
              </a:rPr>
              <a:t> </a:t>
            </a:r>
            <a:r>
              <a:rPr lang="en-US" dirty="0" err="1">
                <a:solidFill>
                  <a:srgbClr val="000000"/>
                </a:solidFill>
              </a:rPr>
              <a:t>mối</a:t>
            </a:r>
            <a:r>
              <a:rPr lang="en-US" dirty="0">
                <a:solidFill>
                  <a:srgbClr val="000000"/>
                </a:solidFill>
              </a:rPr>
              <a:t> </a:t>
            </a:r>
            <a:r>
              <a:rPr lang="en-US" dirty="0" err="1">
                <a:solidFill>
                  <a:srgbClr val="000000"/>
                </a:solidFill>
              </a:rPr>
              <a:t>quan</a:t>
            </a:r>
            <a:r>
              <a:rPr lang="en-US" dirty="0">
                <a:solidFill>
                  <a:srgbClr val="000000"/>
                </a:solidFill>
              </a:rPr>
              <a:t> </a:t>
            </a:r>
            <a:r>
              <a:rPr lang="en-US" dirty="0" err="1">
                <a:solidFill>
                  <a:srgbClr val="000000"/>
                </a:solidFill>
              </a:rPr>
              <a:t>hệ</a:t>
            </a:r>
            <a:r>
              <a:rPr lang="en-US" dirty="0">
                <a:solidFill>
                  <a:srgbClr val="000000"/>
                </a:solidFill>
              </a:rPr>
              <a:t> </a:t>
            </a:r>
            <a:r>
              <a:rPr lang="en-US" dirty="0" err="1">
                <a:solidFill>
                  <a:srgbClr val="000000"/>
                </a:solidFill>
              </a:rPr>
              <a:t>biện</a:t>
            </a:r>
            <a:r>
              <a:rPr lang="en-US" dirty="0">
                <a:solidFill>
                  <a:srgbClr val="000000"/>
                </a:solidFill>
              </a:rPr>
              <a:t> </a:t>
            </a:r>
            <a:r>
              <a:rPr lang="en-US" dirty="0" err="1">
                <a:solidFill>
                  <a:srgbClr val="000000"/>
                </a:solidFill>
              </a:rPr>
              <a:t>chứng</a:t>
            </a:r>
            <a:r>
              <a:rPr lang="en-US" dirty="0">
                <a:solidFill>
                  <a:srgbClr val="000000"/>
                </a:solidFill>
              </a:rPr>
              <a:t> </a:t>
            </a:r>
            <a:r>
              <a:rPr lang="en-US" dirty="0" err="1">
                <a:solidFill>
                  <a:srgbClr val="000000"/>
                </a:solidFill>
              </a:rPr>
              <a:t>giữa</a:t>
            </a:r>
            <a:r>
              <a:rPr lang="en-US" dirty="0">
                <a:solidFill>
                  <a:srgbClr val="000000"/>
                </a:solidFill>
              </a:rPr>
              <a:t> CSHT </a:t>
            </a:r>
            <a:r>
              <a:rPr lang="en-US" dirty="0" err="1">
                <a:solidFill>
                  <a:srgbClr val="000000"/>
                </a:solidFill>
              </a:rPr>
              <a:t>và</a:t>
            </a:r>
            <a:r>
              <a:rPr lang="en-US" dirty="0">
                <a:solidFill>
                  <a:srgbClr val="000000"/>
                </a:solidFill>
              </a:rPr>
              <a:t> KTTT v.v..</a:t>
            </a:r>
          </a:p>
        </p:txBody>
      </p:sp>
      <p:sp>
        <p:nvSpPr>
          <p:cNvPr id="9" name="Rectangle 8"/>
          <p:cNvSpPr/>
          <p:nvPr/>
        </p:nvSpPr>
        <p:spPr>
          <a:xfrm>
            <a:off x="1773202" y="4632091"/>
            <a:ext cx="8763000" cy="1200329"/>
          </a:xfrm>
          <a:prstGeom prst="rect">
            <a:avLst/>
          </a:prstGeom>
        </p:spPr>
        <p:txBody>
          <a:bodyPr wrap="square">
            <a:spAutoFit/>
          </a:bodyPr>
          <a:lstStyle/>
          <a:p>
            <a:pPr algn="just">
              <a:defRPr/>
            </a:pPr>
            <a:r>
              <a:rPr lang="en-US" b="1" dirty="0">
                <a:solidFill>
                  <a:srgbClr val="FF3399"/>
                </a:solidFill>
              </a:rPr>
              <a:t>2) </a:t>
            </a:r>
            <a:r>
              <a:rPr lang="en-US" b="1" dirty="0" err="1">
                <a:solidFill>
                  <a:srgbClr val="FF3399"/>
                </a:solidFill>
              </a:rPr>
              <a:t>Mỗi</a:t>
            </a:r>
            <a:r>
              <a:rPr lang="en-US" b="1" dirty="0">
                <a:solidFill>
                  <a:srgbClr val="FF3399"/>
                </a:solidFill>
              </a:rPr>
              <a:t> con </a:t>
            </a:r>
            <a:r>
              <a:rPr lang="en-US" b="1" dirty="0" err="1">
                <a:solidFill>
                  <a:srgbClr val="FF3399"/>
                </a:solidFill>
              </a:rPr>
              <a:t>người</a:t>
            </a:r>
            <a:r>
              <a:rPr lang="en-US" b="1" dirty="0">
                <a:solidFill>
                  <a:srgbClr val="FF3399"/>
                </a:solidFill>
              </a:rPr>
              <a:t> </a:t>
            </a:r>
            <a:r>
              <a:rPr lang="en-US" dirty="0" err="1">
                <a:solidFill>
                  <a:srgbClr val="002060"/>
                </a:solidFill>
              </a:rPr>
              <a:t>là</a:t>
            </a:r>
            <a:r>
              <a:rPr lang="en-US" dirty="0">
                <a:solidFill>
                  <a:srgbClr val="002060"/>
                </a:solidFill>
              </a:rPr>
              <a:t> </a:t>
            </a:r>
            <a:r>
              <a:rPr lang="en-US" dirty="0" err="1">
                <a:solidFill>
                  <a:srgbClr val="002060"/>
                </a:solidFill>
              </a:rPr>
              <a:t>một</a:t>
            </a:r>
            <a:r>
              <a:rPr lang="en-US" dirty="0">
                <a:solidFill>
                  <a:srgbClr val="002060"/>
                </a:solidFill>
              </a:rPr>
              <a:t> </a:t>
            </a:r>
            <a:r>
              <a:rPr lang="en-US" dirty="0" err="1">
                <a:solidFill>
                  <a:srgbClr val="002060"/>
                </a:solidFill>
              </a:rPr>
              <a:t>cái</a:t>
            </a:r>
            <a:r>
              <a:rPr lang="en-US" dirty="0">
                <a:solidFill>
                  <a:srgbClr val="002060"/>
                </a:solidFill>
              </a:rPr>
              <a:t> </a:t>
            </a:r>
            <a:r>
              <a:rPr lang="en-US" dirty="0" err="1">
                <a:solidFill>
                  <a:srgbClr val="002060"/>
                </a:solidFill>
              </a:rPr>
              <a:t>riêng</a:t>
            </a:r>
            <a:r>
              <a:rPr lang="en-US" dirty="0">
                <a:solidFill>
                  <a:srgbClr val="002060"/>
                </a:solidFill>
              </a:rPr>
              <a:t>, </a:t>
            </a:r>
            <a:r>
              <a:rPr lang="en-US" dirty="0" err="1">
                <a:solidFill>
                  <a:srgbClr val="002060"/>
                </a:solidFill>
              </a:rPr>
              <a:t>nhưng</a:t>
            </a:r>
            <a:r>
              <a:rPr lang="en-US" dirty="0">
                <a:solidFill>
                  <a:srgbClr val="002060"/>
                </a:solidFill>
              </a:rPr>
              <a:t> </a:t>
            </a:r>
            <a:r>
              <a:rPr lang="en-US" dirty="0" err="1">
                <a:solidFill>
                  <a:srgbClr val="002060"/>
                </a:solidFill>
              </a:rPr>
              <a:t>mỗi</a:t>
            </a:r>
            <a:r>
              <a:rPr lang="en-US" dirty="0">
                <a:solidFill>
                  <a:srgbClr val="002060"/>
                </a:solidFill>
              </a:rPr>
              <a:t> con </a:t>
            </a:r>
            <a:r>
              <a:rPr lang="en-US" dirty="0" err="1">
                <a:solidFill>
                  <a:srgbClr val="002060"/>
                </a:solidFill>
              </a:rPr>
              <a:t>người</a:t>
            </a:r>
            <a:r>
              <a:rPr lang="en-US" dirty="0">
                <a:solidFill>
                  <a:srgbClr val="002060"/>
                </a:solidFill>
              </a:rPr>
              <a:t> </a:t>
            </a:r>
            <a:r>
              <a:rPr lang="en-US" dirty="0" err="1">
                <a:solidFill>
                  <a:srgbClr val="002060"/>
                </a:solidFill>
              </a:rPr>
              <a:t>không</a:t>
            </a:r>
            <a:r>
              <a:rPr lang="en-US" dirty="0">
                <a:solidFill>
                  <a:srgbClr val="002060"/>
                </a:solidFill>
              </a:rPr>
              <a:t> </a:t>
            </a:r>
            <a:r>
              <a:rPr lang="en-US" dirty="0" err="1">
                <a:solidFill>
                  <a:srgbClr val="002060"/>
                </a:solidFill>
              </a:rPr>
              <a:t>thể</a:t>
            </a:r>
            <a:r>
              <a:rPr lang="en-US" dirty="0">
                <a:solidFill>
                  <a:srgbClr val="002060"/>
                </a:solidFill>
              </a:rPr>
              <a:t> </a:t>
            </a:r>
            <a:r>
              <a:rPr lang="en-US" dirty="0" err="1">
                <a:solidFill>
                  <a:srgbClr val="002060"/>
                </a:solidFill>
              </a:rPr>
              <a:t>tồn</a:t>
            </a:r>
            <a:r>
              <a:rPr lang="en-US" dirty="0">
                <a:solidFill>
                  <a:srgbClr val="002060"/>
                </a:solidFill>
              </a:rPr>
              <a:t> </a:t>
            </a:r>
            <a:r>
              <a:rPr lang="en-US" dirty="0" err="1">
                <a:solidFill>
                  <a:srgbClr val="002060"/>
                </a:solidFill>
              </a:rPr>
              <a:t>tại</a:t>
            </a:r>
            <a:r>
              <a:rPr lang="en-US" dirty="0">
                <a:solidFill>
                  <a:srgbClr val="002060"/>
                </a:solidFill>
              </a:rPr>
              <a:t> </a:t>
            </a:r>
            <a:r>
              <a:rPr lang="en-US" dirty="0" err="1">
                <a:solidFill>
                  <a:srgbClr val="002060"/>
                </a:solidFill>
              </a:rPr>
              <a:t>ngoài</a:t>
            </a:r>
            <a:r>
              <a:rPr lang="en-US" dirty="0">
                <a:solidFill>
                  <a:srgbClr val="002060"/>
                </a:solidFill>
              </a:rPr>
              <a:t> </a:t>
            </a:r>
            <a:r>
              <a:rPr lang="en-US" dirty="0" err="1">
                <a:solidFill>
                  <a:srgbClr val="002060"/>
                </a:solidFill>
              </a:rPr>
              <a:t>mối</a:t>
            </a:r>
            <a:r>
              <a:rPr lang="en-US" dirty="0">
                <a:solidFill>
                  <a:srgbClr val="002060"/>
                </a:solidFill>
              </a:rPr>
              <a:t> </a:t>
            </a:r>
            <a:r>
              <a:rPr lang="en-US" dirty="0" err="1">
                <a:solidFill>
                  <a:srgbClr val="002060"/>
                </a:solidFill>
              </a:rPr>
              <a:t>liên</a:t>
            </a:r>
            <a:r>
              <a:rPr lang="en-US" dirty="0">
                <a:solidFill>
                  <a:srgbClr val="002060"/>
                </a:solidFill>
              </a:rPr>
              <a:t> </a:t>
            </a:r>
            <a:r>
              <a:rPr lang="en-US" dirty="0" err="1">
                <a:solidFill>
                  <a:srgbClr val="002060"/>
                </a:solidFill>
              </a:rPr>
              <a:t>hệ</a:t>
            </a:r>
            <a:r>
              <a:rPr lang="en-US" dirty="0">
                <a:solidFill>
                  <a:srgbClr val="002060"/>
                </a:solidFill>
              </a:rPr>
              <a:t> </a:t>
            </a:r>
            <a:r>
              <a:rPr lang="en-US" dirty="0" err="1">
                <a:solidFill>
                  <a:srgbClr val="002060"/>
                </a:solidFill>
              </a:rPr>
              <a:t>với</a:t>
            </a:r>
            <a:r>
              <a:rPr lang="en-US" dirty="0">
                <a:solidFill>
                  <a:srgbClr val="002060"/>
                </a:solidFill>
              </a:rPr>
              <a:t> </a:t>
            </a:r>
            <a:r>
              <a:rPr lang="en-US" dirty="0" err="1">
                <a:solidFill>
                  <a:srgbClr val="002060"/>
                </a:solidFill>
              </a:rPr>
              <a:t>xã</a:t>
            </a:r>
            <a:r>
              <a:rPr lang="en-US" dirty="0">
                <a:solidFill>
                  <a:srgbClr val="002060"/>
                </a:solidFill>
              </a:rPr>
              <a:t> </a:t>
            </a:r>
            <a:r>
              <a:rPr lang="en-US" dirty="0" err="1">
                <a:solidFill>
                  <a:srgbClr val="002060"/>
                </a:solidFill>
              </a:rPr>
              <a:t>hội</a:t>
            </a:r>
            <a:r>
              <a:rPr lang="en-US" dirty="0">
                <a:solidFill>
                  <a:srgbClr val="002060"/>
                </a:solidFill>
              </a:rPr>
              <a:t> </a:t>
            </a:r>
            <a:r>
              <a:rPr lang="en-US" dirty="0" err="1">
                <a:solidFill>
                  <a:srgbClr val="002060"/>
                </a:solidFill>
              </a:rPr>
              <a:t>và</a:t>
            </a:r>
            <a:r>
              <a:rPr lang="en-US" dirty="0">
                <a:solidFill>
                  <a:srgbClr val="002060"/>
                </a:solidFill>
              </a:rPr>
              <a:t> </a:t>
            </a:r>
            <a:r>
              <a:rPr lang="en-US" dirty="0" err="1">
                <a:solidFill>
                  <a:srgbClr val="002060"/>
                </a:solidFill>
              </a:rPr>
              <a:t>tự</a:t>
            </a:r>
            <a:r>
              <a:rPr lang="en-US" dirty="0">
                <a:solidFill>
                  <a:srgbClr val="002060"/>
                </a:solidFill>
              </a:rPr>
              <a:t> </a:t>
            </a:r>
            <a:r>
              <a:rPr lang="en-US" dirty="0" err="1">
                <a:solidFill>
                  <a:srgbClr val="002060"/>
                </a:solidFill>
              </a:rPr>
              <a:t>nhiên</a:t>
            </a:r>
            <a:r>
              <a:rPr lang="en-US" dirty="0">
                <a:solidFill>
                  <a:srgbClr val="002060"/>
                </a:solidFill>
              </a:rPr>
              <a:t>. </a:t>
            </a:r>
            <a:r>
              <a:rPr lang="en-US" dirty="0" err="1">
                <a:solidFill>
                  <a:srgbClr val="002060"/>
                </a:solidFill>
              </a:rPr>
              <a:t>Không</a:t>
            </a:r>
            <a:r>
              <a:rPr lang="en-US" dirty="0">
                <a:solidFill>
                  <a:srgbClr val="002060"/>
                </a:solidFill>
              </a:rPr>
              <a:t> </a:t>
            </a:r>
            <a:r>
              <a:rPr lang="en-US" dirty="0" err="1">
                <a:solidFill>
                  <a:srgbClr val="002060"/>
                </a:solidFill>
              </a:rPr>
              <a:t>cá</a:t>
            </a:r>
            <a:r>
              <a:rPr lang="en-US" dirty="0">
                <a:solidFill>
                  <a:srgbClr val="002060"/>
                </a:solidFill>
              </a:rPr>
              <a:t> </a:t>
            </a:r>
            <a:r>
              <a:rPr lang="en-US" dirty="0" err="1">
                <a:solidFill>
                  <a:srgbClr val="002060"/>
                </a:solidFill>
              </a:rPr>
              <a:t>nhân</a:t>
            </a:r>
            <a:r>
              <a:rPr lang="en-US" dirty="0">
                <a:solidFill>
                  <a:srgbClr val="002060"/>
                </a:solidFill>
              </a:rPr>
              <a:t> </a:t>
            </a:r>
            <a:r>
              <a:rPr lang="en-US" dirty="0" err="1">
                <a:solidFill>
                  <a:srgbClr val="002060"/>
                </a:solidFill>
              </a:rPr>
              <a:t>nào</a:t>
            </a:r>
            <a:r>
              <a:rPr lang="en-US" dirty="0">
                <a:solidFill>
                  <a:srgbClr val="002060"/>
                </a:solidFill>
              </a:rPr>
              <a:t> </a:t>
            </a:r>
            <a:r>
              <a:rPr lang="en-US" dirty="0" err="1">
                <a:solidFill>
                  <a:srgbClr val="002060"/>
                </a:solidFill>
              </a:rPr>
              <a:t>không</a:t>
            </a:r>
            <a:r>
              <a:rPr lang="en-US" dirty="0">
                <a:solidFill>
                  <a:srgbClr val="002060"/>
                </a:solidFill>
              </a:rPr>
              <a:t> </a:t>
            </a:r>
            <a:r>
              <a:rPr lang="en-US" dirty="0" err="1">
                <a:solidFill>
                  <a:srgbClr val="002060"/>
                </a:solidFill>
              </a:rPr>
              <a:t>chịu</a:t>
            </a:r>
            <a:r>
              <a:rPr lang="en-US" dirty="0">
                <a:solidFill>
                  <a:srgbClr val="002060"/>
                </a:solidFill>
              </a:rPr>
              <a:t> </a:t>
            </a:r>
            <a:r>
              <a:rPr lang="en-US" dirty="0" err="1">
                <a:solidFill>
                  <a:srgbClr val="002060"/>
                </a:solidFill>
              </a:rPr>
              <a:t>sự</a:t>
            </a:r>
            <a:r>
              <a:rPr lang="en-US" dirty="0">
                <a:solidFill>
                  <a:srgbClr val="002060"/>
                </a:solidFill>
              </a:rPr>
              <a:t> </a:t>
            </a:r>
            <a:r>
              <a:rPr lang="en-US" dirty="0" err="1">
                <a:solidFill>
                  <a:srgbClr val="002060"/>
                </a:solidFill>
              </a:rPr>
              <a:t>tác</a:t>
            </a:r>
            <a:r>
              <a:rPr lang="en-US" dirty="0">
                <a:solidFill>
                  <a:srgbClr val="002060"/>
                </a:solidFill>
              </a:rPr>
              <a:t> </a:t>
            </a:r>
            <a:r>
              <a:rPr lang="en-US" dirty="0" err="1">
                <a:solidFill>
                  <a:srgbClr val="002060"/>
                </a:solidFill>
              </a:rPr>
              <a:t>động</a:t>
            </a:r>
            <a:r>
              <a:rPr lang="en-US" dirty="0">
                <a:solidFill>
                  <a:srgbClr val="002060"/>
                </a:solidFill>
              </a:rPr>
              <a:t> </a:t>
            </a:r>
            <a:r>
              <a:rPr lang="en-US" dirty="0" err="1">
                <a:solidFill>
                  <a:srgbClr val="002060"/>
                </a:solidFill>
              </a:rPr>
              <a:t>của</a:t>
            </a:r>
            <a:r>
              <a:rPr lang="en-US" dirty="0">
                <a:solidFill>
                  <a:srgbClr val="002060"/>
                </a:solidFill>
              </a:rPr>
              <a:t> </a:t>
            </a:r>
            <a:r>
              <a:rPr lang="en-US" dirty="0" err="1">
                <a:solidFill>
                  <a:srgbClr val="002060"/>
                </a:solidFill>
              </a:rPr>
              <a:t>các</a:t>
            </a:r>
            <a:r>
              <a:rPr lang="en-US" dirty="0">
                <a:solidFill>
                  <a:srgbClr val="002060"/>
                </a:solidFill>
              </a:rPr>
              <a:t> </a:t>
            </a:r>
            <a:r>
              <a:rPr lang="en-US" dirty="0" err="1">
                <a:solidFill>
                  <a:srgbClr val="002060"/>
                </a:solidFill>
              </a:rPr>
              <a:t>quy</a:t>
            </a:r>
            <a:r>
              <a:rPr lang="en-US" dirty="0">
                <a:solidFill>
                  <a:srgbClr val="002060"/>
                </a:solidFill>
              </a:rPr>
              <a:t> </a:t>
            </a:r>
            <a:r>
              <a:rPr lang="en-US" dirty="0" err="1">
                <a:solidFill>
                  <a:srgbClr val="002060"/>
                </a:solidFill>
              </a:rPr>
              <a:t>luật</a:t>
            </a:r>
            <a:r>
              <a:rPr lang="en-US" dirty="0">
                <a:solidFill>
                  <a:srgbClr val="002060"/>
                </a:solidFill>
              </a:rPr>
              <a:t> </a:t>
            </a:r>
            <a:r>
              <a:rPr lang="en-US" dirty="0" err="1">
                <a:solidFill>
                  <a:srgbClr val="002060"/>
                </a:solidFill>
              </a:rPr>
              <a:t>sinh</a:t>
            </a:r>
            <a:r>
              <a:rPr lang="en-US" dirty="0">
                <a:solidFill>
                  <a:srgbClr val="002060"/>
                </a:solidFill>
              </a:rPr>
              <a:t> </a:t>
            </a:r>
            <a:r>
              <a:rPr lang="en-US" dirty="0" err="1">
                <a:solidFill>
                  <a:srgbClr val="002060"/>
                </a:solidFill>
              </a:rPr>
              <a:t>học</a:t>
            </a:r>
            <a:r>
              <a:rPr lang="en-US" dirty="0">
                <a:solidFill>
                  <a:srgbClr val="002060"/>
                </a:solidFill>
              </a:rPr>
              <a:t> </a:t>
            </a:r>
            <a:r>
              <a:rPr lang="en-US" dirty="0" err="1">
                <a:solidFill>
                  <a:srgbClr val="002060"/>
                </a:solidFill>
              </a:rPr>
              <a:t>và</a:t>
            </a:r>
            <a:r>
              <a:rPr lang="en-US" dirty="0">
                <a:solidFill>
                  <a:srgbClr val="002060"/>
                </a:solidFill>
              </a:rPr>
              <a:t> </a:t>
            </a:r>
            <a:r>
              <a:rPr lang="en-US" dirty="0" err="1">
                <a:solidFill>
                  <a:srgbClr val="002060"/>
                </a:solidFill>
              </a:rPr>
              <a:t>các</a:t>
            </a:r>
            <a:r>
              <a:rPr lang="en-US" dirty="0">
                <a:solidFill>
                  <a:srgbClr val="002060"/>
                </a:solidFill>
              </a:rPr>
              <a:t> </a:t>
            </a:r>
            <a:r>
              <a:rPr lang="en-US" dirty="0" err="1">
                <a:solidFill>
                  <a:srgbClr val="002060"/>
                </a:solidFill>
              </a:rPr>
              <a:t>quy</a:t>
            </a:r>
            <a:r>
              <a:rPr lang="en-US" dirty="0">
                <a:solidFill>
                  <a:srgbClr val="002060"/>
                </a:solidFill>
              </a:rPr>
              <a:t> </a:t>
            </a:r>
            <a:r>
              <a:rPr lang="en-US" dirty="0" err="1">
                <a:solidFill>
                  <a:srgbClr val="002060"/>
                </a:solidFill>
              </a:rPr>
              <a:t>luật</a:t>
            </a:r>
            <a:r>
              <a:rPr lang="en-US" dirty="0">
                <a:solidFill>
                  <a:srgbClr val="002060"/>
                </a:solidFill>
              </a:rPr>
              <a:t> </a:t>
            </a:r>
            <a:r>
              <a:rPr lang="en-US" dirty="0" err="1">
                <a:solidFill>
                  <a:srgbClr val="002060"/>
                </a:solidFill>
              </a:rPr>
              <a:t>xã</a:t>
            </a:r>
            <a:r>
              <a:rPr lang="en-US" dirty="0">
                <a:solidFill>
                  <a:srgbClr val="002060"/>
                </a:solidFill>
              </a:rPr>
              <a:t> </a:t>
            </a:r>
            <a:r>
              <a:rPr lang="en-US" dirty="0" err="1">
                <a:solidFill>
                  <a:srgbClr val="002060"/>
                </a:solidFill>
              </a:rPr>
              <a:t>hội</a:t>
            </a:r>
            <a:r>
              <a:rPr lang="en-US" dirty="0">
                <a:solidFill>
                  <a:srgbClr val="002060"/>
                </a:solidFill>
              </a:rPr>
              <a:t>. </a:t>
            </a:r>
            <a:r>
              <a:rPr lang="en-US" dirty="0" err="1">
                <a:solidFill>
                  <a:srgbClr val="002060"/>
                </a:solidFill>
              </a:rPr>
              <a:t>Đó</a:t>
            </a:r>
            <a:r>
              <a:rPr lang="en-US" dirty="0">
                <a:solidFill>
                  <a:srgbClr val="002060"/>
                </a:solidFill>
              </a:rPr>
              <a:t> </a:t>
            </a:r>
            <a:r>
              <a:rPr lang="en-US" dirty="0" err="1">
                <a:solidFill>
                  <a:srgbClr val="002060"/>
                </a:solidFill>
              </a:rPr>
              <a:t>là</a:t>
            </a:r>
            <a:r>
              <a:rPr lang="en-US" dirty="0">
                <a:solidFill>
                  <a:srgbClr val="002060"/>
                </a:solidFill>
              </a:rPr>
              <a:t> </a:t>
            </a:r>
            <a:r>
              <a:rPr lang="en-US" dirty="0" err="1">
                <a:solidFill>
                  <a:srgbClr val="002060"/>
                </a:solidFill>
              </a:rPr>
              <a:t>những</a:t>
            </a:r>
            <a:r>
              <a:rPr lang="en-US" dirty="0">
                <a:solidFill>
                  <a:srgbClr val="002060"/>
                </a:solidFill>
              </a:rPr>
              <a:t> </a:t>
            </a:r>
            <a:r>
              <a:rPr lang="en-US" dirty="0" err="1">
                <a:solidFill>
                  <a:srgbClr val="002060"/>
                </a:solidFill>
              </a:rPr>
              <a:t>cái</a:t>
            </a:r>
            <a:r>
              <a:rPr lang="en-US" dirty="0">
                <a:solidFill>
                  <a:srgbClr val="002060"/>
                </a:solidFill>
              </a:rPr>
              <a:t> </a:t>
            </a:r>
            <a:r>
              <a:rPr lang="en-US" dirty="0" err="1">
                <a:solidFill>
                  <a:srgbClr val="002060"/>
                </a:solidFill>
              </a:rPr>
              <a:t>chung</a:t>
            </a:r>
            <a:r>
              <a:rPr lang="en-US" dirty="0">
                <a:solidFill>
                  <a:srgbClr val="002060"/>
                </a:solidFill>
              </a:rPr>
              <a:t> </a:t>
            </a:r>
            <a:r>
              <a:rPr lang="en-US" dirty="0" err="1">
                <a:solidFill>
                  <a:srgbClr val="002060"/>
                </a:solidFill>
              </a:rPr>
              <a:t>trong</a:t>
            </a:r>
            <a:r>
              <a:rPr lang="en-US" dirty="0">
                <a:solidFill>
                  <a:srgbClr val="002060"/>
                </a:solidFill>
              </a:rPr>
              <a:t> </a:t>
            </a:r>
            <a:r>
              <a:rPr lang="en-US" dirty="0" err="1">
                <a:solidFill>
                  <a:srgbClr val="002060"/>
                </a:solidFill>
              </a:rPr>
              <a:t>mỗi</a:t>
            </a:r>
            <a:r>
              <a:rPr lang="en-US" dirty="0">
                <a:solidFill>
                  <a:srgbClr val="002060"/>
                </a:solidFill>
              </a:rPr>
              <a:t> con </a:t>
            </a:r>
            <a:r>
              <a:rPr lang="en-US" dirty="0" err="1">
                <a:solidFill>
                  <a:srgbClr val="002060"/>
                </a:solidFill>
              </a:rPr>
              <a:t>người</a:t>
            </a:r>
            <a:r>
              <a:rPr lang="en-US" dirty="0">
                <a:solidFill>
                  <a:srgbClr val="002060"/>
                </a:solidFill>
              </a:rPr>
              <a:t>. </a:t>
            </a:r>
          </a:p>
        </p:txBody>
      </p:sp>
    </p:spTree>
    <p:extLst>
      <p:ext uri="{BB962C8B-B14F-4D97-AF65-F5344CB8AC3E}">
        <p14:creationId xmlns:p14="http://schemas.microsoft.com/office/powerpoint/2010/main" val="17067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p:cTn id="14" dur="500" fill="hold"/>
                                        <p:tgtEl>
                                          <p:spTgt spid="8"/>
                                        </p:tgtEl>
                                        <p:attrNameLst>
                                          <p:attrName>ppt_w</p:attrName>
                                        </p:attrNameLst>
                                      </p:cBhvr>
                                      <p:tavLst>
                                        <p:tav tm="0">
                                          <p:val>
                                            <p:fltVal val="0"/>
                                          </p:val>
                                        </p:tav>
                                        <p:tav tm="100000">
                                          <p:val>
                                            <p:strVal val="#ppt_w"/>
                                          </p:val>
                                        </p:tav>
                                      </p:tavLst>
                                    </p:anim>
                                    <p:anim calcmode="lin" valueType="num">
                                      <p:cBhvr>
                                        <p:cTn id="15" dur="500" fill="hold"/>
                                        <p:tgtEl>
                                          <p:spTgt spid="8"/>
                                        </p:tgtEl>
                                        <p:attrNameLst>
                                          <p:attrName>ppt_h</p:attrName>
                                        </p:attrNameLst>
                                      </p:cBhvr>
                                      <p:tavLst>
                                        <p:tav tm="0">
                                          <p:val>
                                            <p:fltVal val="0"/>
                                          </p:val>
                                        </p:tav>
                                        <p:tav tm="100000">
                                          <p:val>
                                            <p:strVal val="#ppt_h"/>
                                          </p:val>
                                        </p:tav>
                                      </p:tavLst>
                                    </p:anim>
                                    <p:animEffect transition="in" filter="fad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Hình ảnh slide xan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4824"/>
            <a:ext cx="10029825"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Rounded Rectangle 3"/>
          <p:cNvSpPr/>
          <p:nvPr/>
        </p:nvSpPr>
        <p:spPr bwMode="auto">
          <a:xfrm>
            <a:off x="3194903" y="1295400"/>
            <a:ext cx="8595519" cy="1828800"/>
          </a:xfrm>
          <a:prstGeom prst="roundRect">
            <a:avLst/>
          </a:prstGeom>
          <a:noFill/>
          <a:ln w="9525" cap="flat" cmpd="sng" algn="ctr">
            <a:noFill/>
            <a:prstDash val="solid"/>
            <a:round/>
            <a:headEnd type="none" w="med" len="med"/>
            <a:tailEnd type="none" w="med" len="med"/>
          </a:ln>
          <a:effectLst/>
        </p:spPr>
        <p:txBody>
          <a:bodyPr/>
          <a:lstStyle/>
          <a:p>
            <a:pPr marL="457200" marR="0" lvl="0" indent="-457200" algn="ctr" defTabSz="91440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b="1" i="0" u="sng" strike="noStrike" kern="0" cap="none" spc="0" normalizeH="0" baseline="0" noProof="0" dirty="0" err="1">
                <a:ln>
                  <a:noFill/>
                </a:ln>
                <a:solidFill>
                  <a:srgbClr val="FF0000"/>
                </a:solidFill>
                <a:effectLst/>
                <a:uLnTx/>
                <a:uFillTx/>
                <a:latin typeface="Arial"/>
              </a:rPr>
              <a:t>Thứ</a:t>
            </a:r>
            <a:r>
              <a:rPr kumimoji="0" lang="en-US" b="1" i="0" u="sng" strike="noStrike" kern="0" cap="none" spc="0" normalizeH="0" baseline="0" noProof="0" dirty="0">
                <a:ln>
                  <a:noFill/>
                </a:ln>
                <a:solidFill>
                  <a:srgbClr val="FF0000"/>
                </a:solidFill>
                <a:effectLst/>
                <a:uLnTx/>
                <a:uFillTx/>
                <a:latin typeface="Arial"/>
              </a:rPr>
              <a:t> </a:t>
            </a:r>
            <a:r>
              <a:rPr kumimoji="0" lang="en-US" b="1" i="0" u="sng" strike="noStrike" kern="0" cap="none" spc="0" normalizeH="0" baseline="0" noProof="0" dirty="0" err="1">
                <a:ln>
                  <a:noFill/>
                </a:ln>
                <a:solidFill>
                  <a:srgbClr val="FF0000"/>
                </a:solidFill>
                <a:effectLst/>
                <a:uLnTx/>
                <a:uFillTx/>
                <a:latin typeface="Arial"/>
              </a:rPr>
              <a:t>ba</a:t>
            </a:r>
            <a:r>
              <a:rPr kumimoji="0" lang="en-US" b="0" i="0" u="none" strike="noStrike" kern="0" cap="none" spc="0" normalizeH="0" baseline="0" noProof="0" dirty="0">
                <a:ln>
                  <a:noFill/>
                </a:ln>
                <a:solidFill>
                  <a:srgbClr val="FF0000"/>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cái</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riêng</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là</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cái</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toàn</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bộ</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phong</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phú</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đa</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dạng</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hơn</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cái</a:t>
            </a:r>
            <a:r>
              <a:rPr kumimoji="0" lang="en-US" b="1" i="0" u="sng" strike="noStrike" kern="0" cap="none" spc="0" normalizeH="0" baseline="0" noProof="0" dirty="0">
                <a:ln>
                  <a:noFill/>
                </a:ln>
                <a:solidFill>
                  <a:srgbClr val="CC0066"/>
                </a:solidFill>
                <a:effectLst/>
                <a:uLnTx/>
                <a:uFillTx/>
                <a:latin typeface="Arial"/>
              </a:rPr>
              <a:t> </a:t>
            </a:r>
            <a:r>
              <a:rPr kumimoji="0" lang="en-US" b="1" i="0" u="sng" strike="noStrike" kern="0" cap="none" spc="0" normalizeH="0" baseline="0" noProof="0" dirty="0" err="1">
                <a:ln>
                  <a:noFill/>
                </a:ln>
                <a:solidFill>
                  <a:srgbClr val="CC0066"/>
                </a:solidFill>
                <a:effectLst/>
                <a:uLnTx/>
                <a:uFillTx/>
                <a:latin typeface="Arial"/>
              </a:rPr>
              <a:t>chung</a:t>
            </a:r>
            <a:r>
              <a:rPr kumimoji="0" lang="en-US" b="0" i="0" u="none" strike="noStrike" kern="0" cap="none" spc="0" normalizeH="0" baseline="0" noProof="0" dirty="0">
                <a:ln>
                  <a:noFill/>
                </a:ln>
                <a:solidFill>
                  <a:srgbClr val="000000"/>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còn</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cái</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chung</a:t>
            </a:r>
            <a:r>
              <a:rPr kumimoji="0" lang="en-US" b="1" i="0" u="none" strike="noStrike" kern="0" cap="none" spc="0" normalizeH="0" baseline="0" noProof="0" dirty="0">
                <a:ln>
                  <a:noFill/>
                </a:ln>
                <a:solidFill>
                  <a:srgbClr val="3333FF"/>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là</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cái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bộ</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phận</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nhưng</a:t>
            </a:r>
            <a:r>
              <a:rPr kumimoji="0" lang="en-US" b="0" i="0" u="none" strike="noStrike" kern="0" cap="none" spc="0" normalizeH="0" baseline="0" noProof="0" dirty="0">
                <a:ln>
                  <a:noFill/>
                </a:ln>
                <a:solidFill>
                  <a:srgbClr val="006600"/>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sâu</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sắc</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bản</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chất</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hơn</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cái</a:t>
            </a:r>
            <a:r>
              <a:rPr kumimoji="0" lang="en-US" b="1" i="0" u="none" strike="noStrike" kern="0" cap="none" spc="0" normalizeH="0" baseline="0" noProof="0" dirty="0">
                <a:ln>
                  <a:noFill/>
                </a:ln>
                <a:solidFill>
                  <a:srgbClr val="3333FF"/>
                </a:solidFill>
                <a:effectLst/>
                <a:uLnTx/>
                <a:uFillTx/>
                <a:latin typeface="Arial"/>
              </a:rPr>
              <a:t> </a:t>
            </a:r>
            <a:r>
              <a:rPr kumimoji="0" lang="en-US" b="1" i="0" u="none" strike="noStrike" kern="0" cap="none" spc="0" normalizeH="0" baseline="0" noProof="0" dirty="0" err="1">
                <a:ln>
                  <a:noFill/>
                </a:ln>
                <a:solidFill>
                  <a:srgbClr val="3333FF"/>
                </a:solidFill>
                <a:effectLst/>
                <a:uLnTx/>
                <a:uFillTx/>
                <a:latin typeface="Arial"/>
              </a:rPr>
              <a:t>riêng</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Bởi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vì</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cái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riêng</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là</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tổng</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hợp</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của</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cái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chung</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và</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cái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đơn</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nhất</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còn</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cái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chung</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biểu</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hiện</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tính</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phổ</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biến</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tính</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quy</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luật</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của</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nhiều</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cái</a:t>
            </a:r>
            <a:r>
              <a:rPr kumimoji="0" lang="en-US" b="0" i="0" u="none" strike="noStrike" kern="0" cap="none" spc="0" normalizeH="0" baseline="0" noProof="0" dirty="0">
                <a:ln>
                  <a:noFill/>
                </a:ln>
                <a:solidFill>
                  <a:srgbClr val="006600"/>
                </a:solidFill>
                <a:effectLst/>
                <a:uLnTx/>
                <a:uFillTx/>
                <a:latin typeface="Arial"/>
              </a:rPr>
              <a:t> </a:t>
            </a:r>
            <a:r>
              <a:rPr kumimoji="0" lang="en-US" b="0" i="0" u="none" strike="noStrike" kern="0" cap="none" spc="0" normalizeH="0" baseline="0" noProof="0" dirty="0" err="1">
                <a:ln>
                  <a:noFill/>
                </a:ln>
                <a:solidFill>
                  <a:srgbClr val="006600"/>
                </a:solidFill>
                <a:effectLst/>
                <a:uLnTx/>
                <a:uFillTx/>
                <a:latin typeface="Arial"/>
              </a:rPr>
              <a:t>riêng</a:t>
            </a:r>
            <a:r>
              <a:rPr kumimoji="0" lang="en-US" sz="2400" b="0" i="0" u="none" strike="noStrike" kern="0" cap="none" spc="0" normalizeH="0" baseline="0" noProof="0" dirty="0">
                <a:ln>
                  <a:noFill/>
                </a:ln>
                <a:solidFill>
                  <a:srgbClr val="006600"/>
                </a:solidFill>
                <a:effectLst/>
                <a:uLnTx/>
                <a:uFillTx/>
                <a:latin typeface="Arial"/>
              </a:rPr>
              <a:t>. </a:t>
            </a:r>
          </a:p>
        </p:txBody>
      </p:sp>
      <p:sp>
        <p:nvSpPr>
          <p:cNvPr id="5" name="Text Box 2"/>
          <p:cNvSpPr txBox="1">
            <a:spLocks noChangeArrowheads="1"/>
          </p:cNvSpPr>
          <p:nvPr/>
        </p:nvSpPr>
        <p:spPr bwMode="auto">
          <a:xfrm>
            <a:off x="4072455" y="188268"/>
            <a:ext cx="68404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Cặp</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phạm</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trù</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riêng</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chung</a:t>
            </a:r>
            <a:r>
              <a:rPr lang="en-US" sz="2400" b="1" dirty="0">
                <a:solidFill>
                  <a:srgbClr val="000000"/>
                </a:solidFill>
                <a:latin typeface="Arial" panose="020B0604020202020204" pitchFamily="34" charset="0"/>
                <a:ea typeface="SimSun" panose="02010600030101010101" pitchFamily="2" charset="-122"/>
              </a:rPr>
              <a:t> </a:t>
            </a:r>
          </a:p>
        </p:txBody>
      </p:sp>
      <p:sp>
        <p:nvSpPr>
          <p:cNvPr id="6" name="Rectangle 5"/>
          <p:cNvSpPr/>
          <p:nvPr/>
        </p:nvSpPr>
        <p:spPr>
          <a:xfrm>
            <a:off x="4491128" y="809609"/>
            <a:ext cx="5538697" cy="369332"/>
          </a:xfrm>
          <a:prstGeom prst="rect">
            <a:avLst/>
          </a:prstGeom>
        </p:spPr>
        <p:txBody>
          <a:bodyPr wrap="none">
            <a:spAutoFit/>
          </a:bodyPr>
          <a:lstStyle/>
          <a:p>
            <a:pPr algn="ctr">
              <a:spcBef>
                <a:spcPct val="0"/>
              </a:spcBef>
              <a:buFont typeface="Courier New" panose="02070309020205020404" pitchFamily="49" charset="0"/>
              <a:buChar char="o"/>
            </a:pPr>
            <a:r>
              <a:rPr lang="en-US" altLang="en-US" b="1" dirty="0">
                <a:solidFill>
                  <a:srgbClr val="3333CC"/>
                </a:solidFill>
                <a:latin typeface="Arial" panose="020B0604020202020204" pitchFamily="34" charset="0"/>
              </a:rPr>
              <a:t> MQH </a:t>
            </a:r>
            <a:r>
              <a:rPr lang="en-US" altLang="en-US" b="1" dirty="0" err="1">
                <a:solidFill>
                  <a:srgbClr val="3333CC"/>
                </a:solidFill>
                <a:latin typeface="Arial" panose="020B0604020202020204" pitchFamily="34" charset="0"/>
              </a:rPr>
              <a:t>giữa</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riêng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chung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và</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đơn</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nhất</a:t>
            </a:r>
            <a:endParaRPr lang="en-US" altLang="en-US" b="1" dirty="0">
              <a:solidFill>
                <a:srgbClr val="3333CC"/>
              </a:solidFill>
              <a:latin typeface="Arial" panose="020B0604020202020204" pitchFamily="34" charset="0"/>
            </a:endParaRPr>
          </a:p>
        </p:txBody>
      </p:sp>
      <p:sp>
        <p:nvSpPr>
          <p:cNvPr id="7" name="Rectangle 6"/>
          <p:cNvSpPr>
            <a:spLocks noChangeArrowheads="1"/>
          </p:cNvSpPr>
          <p:nvPr/>
        </p:nvSpPr>
        <p:spPr bwMode="auto">
          <a:xfrm>
            <a:off x="6931450" y="2677320"/>
            <a:ext cx="11224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b="1" u="sng" dirty="0" err="1">
                <a:solidFill>
                  <a:srgbClr val="CC0066"/>
                </a:solidFill>
                <a:latin typeface="Arial" panose="020B0604020202020204" pitchFamily="34" charset="0"/>
              </a:rPr>
              <a:t>Ví</a:t>
            </a:r>
            <a:r>
              <a:rPr lang="en-US" altLang="en-US" sz="2400" b="1" u="sng" dirty="0">
                <a:solidFill>
                  <a:srgbClr val="CC0066"/>
                </a:solidFill>
                <a:latin typeface="Arial" panose="020B0604020202020204" pitchFamily="34" charset="0"/>
              </a:rPr>
              <a:t> </a:t>
            </a:r>
            <a:r>
              <a:rPr lang="en-US" altLang="en-US" sz="2400" b="1" u="sng" dirty="0" err="1">
                <a:solidFill>
                  <a:srgbClr val="CC0066"/>
                </a:solidFill>
                <a:latin typeface="Arial" panose="020B0604020202020204" pitchFamily="34" charset="0"/>
              </a:rPr>
              <a:t>dụ</a:t>
            </a:r>
            <a:r>
              <a:rPr lang="en-US" altLang="en-US" sz="2400" b="1" dirty="0">
                <a:solidFill>
                  <a:srgbClr val="CC0066"/>
                </a:solidFill>
                <a:latin typeface="Arial" panose="020B0604020202020204" pitchFamily="34" charset="0"/>
              </a:rPr>
              <a:t>: </a:t>
            </a:r>
          </a:p>
        </p:txBody>
      </p:sp>
      <p:sp>
        <p:nvSpPr>
          <p:cNvPr id="8" name="Rectangle 3"/>
          <p:cNvSpPr txBox="1">
            <a:spLocks noChangeArrowheads="1"/>
          </p:cNvSpPr>
          <p:nvPr/>
        </p:nvSpPr>
        <p:spPr>
          <a:xfrm>
            <a:off x="4483167" y="3299914"/>
            <a:ext cx="7533391" cy="939505"/>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r>
              <a:rPr lang="en-US" altLang="en-US" sz="2400" b="1" kern="0" dirty="0" err="1">
                <a:solidFill>
                  <a:srgbClr val="002060"/>
                </a:solidFill>
                <a:latin typeface="+mj-lt"/>
                <a:cs typeface="Times New Roman" panose="02020603050405020304" pitchFamily="18" charset="0"/>
              </a:rPr>
              <a:t>Giai</a:t>
            </a:r>
            <a:r>
              <a:rPr lang="en-US" altLang="en-US" sz="2400" b="1" kern="0" dirty="0">
                <a:solidFill>
                  <a:srgbClr val="002060"/>
                </a:solidFill>
                <a:latin typeface="+mj-lt"/>
                <a:cs typeface="Times New Roman" panose="02020603050405020304" pitchFamily="18" charset="0"/>
              </a:rPr>
              <a:t> </a:t>
            </a:r>
            <a:r>
              <a:rPr lang="en-US" altLang="en-US" sz="2400" b="1" kern="0" dirty="0" err="1">
                <a:solidFill>
                  <a:srgbClr val="002060"/>
                </a:solidFill>
                <a:latin typeface="+mj-lt"/>
                <a:cs typeface="Times New Roman" panose="02020603050405020304" pitchFamily="18" charset="0"/>
              </a:rPr>
              <a:t>cấp</a:t>
            </a:r>
            <a:r>
              <a:rPr lang="en-US" altLang="en-US" sz="2400" b="1" kern="0" dirty="0">
                <a:solidFill>
                  <a:srgbClr val="002060"/>
                </a:solidFill>
                <a:latin typeface="+mj-lt"/>
                <a:cs typeface="Times New Roman" panose="02020603050405020304" pitchFamily="18" charset="0"/>
              </a:rPr>
              <a:t> </a:t>
            </a:r>
            <a:r>
              <a:rPr lang="en-US" altLang="en-US" sz="2400" b="1" kern="0" dirty="0" err="1">
                <a:solidFill>
                  <a:srgbClr val="002060"/>
                </a:solidFill>
                <a:latin typeface="+mj-lt"/>
                <a:cs typeface="Times New Roman" panose="02020603050405020304" pitchFamily="18" charset="0"/>
              </a:rPr>
              <a:t>công</a:t>
            </a:r>
            <a:r>
              <a:rPr lang="en-US" altLang="en-US" sz="2400" b="1" kern="0" dirty="0">
                <a:solidFill>
                  <a:srgbClr val="002060"/>
                </a:solidFill>
                <a:latin typeface="+mj-lt"/>
                <a:cs typeface="Times New Roman" panose="02020603050405020304" pitchFamily="18" charset="0"/>
              </a:rPr>
              <a:t> </a:t>
            </a:r>
            <a:r>
              <a:rPr lang="en-US" altLang="en-US" sz="2400" b="1" kern="0" dirty="0" err="1">
                <a:solidFill>
                  <a:srgbClr val="002060"/>
                </a:solidFill>
                <a:latin typeface="+mj-lt"/>
                <a:cs typeface="Times New Roman" panose="02020603050405020304" pitchFamily="18" charset="0"/>
              </a:rPr>
              <a:t>nhân</a:t>
            </a:r>
            <a:r>
              <a:rPr lang="en-US" altLang="en-US" sz="2400" b="1" kern="0" dirty="0">
                <a:solidFill>
                  <a:srgbClr val="002060"/>
                </a:solidFill>
                <a:latin typeface="+mj-lt"/>
                <a:cs typeface="Times New Roman" panose="02020603050405020304" pitchFamily="18" charset="0"/>
              </a:rPr>
              <a:t> </a:t>
            </a:r>
            <a:r>
              <a:rPr lang="en-US" altLang="en-US" sz="2400" b="1" kern="0" dirty="0" err="1">
                <a:solidFill>
                  <a:srgbClr val="002060"/>
                </a:solidFill>
                <a:latin typeface="+mj-lt"/>
                <a:cs typeface="Times New Roman" panose="02020603050405020304" pitchFamily="18" charset="0"/>
              </a:rPr>
              <a:t>Việt</a:t>
            </a:r>
            <a:r>
              <a:rPr lang="en-US" altLang="en-US" sz="2400" b="1" kern="0" dirty="0">
                <a:solidFill>
                  <a:srgbClr val="002060"/>
                </a:solidFill>
                <a:latin typeface="+mj-lt"/>
                <a:cs typeface="Times New Roman" panose="02020603050405020304" pitchFamily="18" charset="0"/>
              </a:rPr>
              <a:t> Nam </a:t>
            </a:r>
            <a:r>
              <a:rPr lang="en-US" altLang="en-US" sz="2400" kern="0" dirty="0" err="1">
                <a:solidFill>
                  <a:srgbClr val="002060"/>
                </a:solidFill>
                <a:latin typeface="+mj-lt"/>
                <a:cs typeface="Times New Roman" panose="02020603050405020304" pitchFamily="18" charset="0"/>
              </a:rPr>
              <a:t>là</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cái</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riêng</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bên</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cạnh</a:t>
            </a:r>
            <a:r>
              <a:rPr lang="en-US" altLang="en-US" sz="2400" kern="0" dirty="0">
                <a:solidFill>
                  <a:srgbClr val="002060"/>
                </a:solidFill>
                <a:latin typeface="+mj-lt"/>
                <a:cs typeface="Times New Roman" panose="02020603050405020304" pitchFamily="18" charset="0"/>
              </a:rPr>
              <a:t> </a:t>
            </a:r>
            <a:r>
              <a:rPr lang="en-US" altLang="en-US" sz="2400" b="1" kern="0" dirty="0" err="1">
                <a:solidFill>
                  <a:srgbClr val="002060"/>
                </a:solidFill>
                <a:latin typeface="+mj-lt"/>
                <a:cs typeface="Times New Roman" panose="02020603050405020304" pitchFamily="18" charset="0"/>
              </a:rPr>
              <a:t>cái</a:t>
            </a:r>
            <a:r>
              <a:rPr lang="en-US" altLang="en-US" sz="2400" b="1" kern="0" dirty="0">
                <a:solidFill>
                  <a:srgbClr val="002060"/>
                </a:solidFill>
                <a:latin typeface="+mj-lt"/>
                <a:cs typeface="Times New Roman" panose="02020603050405020304" pitchFamily="18" charset="0"/>
              </a:rPr>
              <a:t> </a:t>
            </a:r>
            <a:r>
              <a:rPr lang="en-US" altLang="en-US" sz="2400" b="1" kern="0" dirty="0" err="1">
                <a:solidFill>
                  <a:srgbClr val="002060"/>
                </a:solidFill>
                <a:latin typeface="+mj-lt"/>
                <a:cs typeface="Times New Roman" panose="02020603050405020304" pitchFamily="18" charset="0"/>
              </a:rPr>
              <a:t>chung</a:t>
            </a:r>
            <a:r>
              <a:rPr lang="en-US" altLang="en-US" sz="2400" b="1"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với</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giai</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cấp</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công</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nhân</a:t>
            </a:r>
            <a:r>
              <a:rPr lang="en-US" altLang="en-US" sz="2400" kern="0" dirty="0">
                <a:solidFill>
                  <a:srgbClr val="002060"/>
                </a:solidFill>
                <a:latin typeface="+mj-lt"/>
                <a:cs typeface="Times New Roman" panose="02020603050405020304" pitchFamily="18" charset="0"/>
              </a:rPr>
              <a:t> ở </a:t>
            </a:r>
            <a:r>
              <a:rPr lang="en-US" altLang="en-US" sz="2400" kern="0" dirty="0" err="1">
                <a:solidFill>
                  <a:srgbClr val="002060"/>
                </a:solidFill>
                <a:latin typeface="+mj-lt"/>
                <a:cs typeface="Times New Roman" panose="02020603050405020304" pitchFamily="18" charset="0"/>
              </a:rPr>
              <a:t>các</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nước</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trên</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thế</a:t>
            </a:r>
            <a:r>
              <a:rPr lang="en-US" altLang="en-US" sz="2400" kern="0" dirty="0">
                <a:solidFill>
                  <a:srgbClr val="002060"/>
                </a:solidFill>
                <a:latin typeface="+mj-lt"/>
                <a:cs typeface="Times New Roman" panose="02020603050405020304" pitchFamily="18" charset="0"/>
              </a:rPr>
              <a:t> </a:t>
            </a:r>
            <a:r>
              <a:rPr lang="en-US" altLang="en-US" sz="2400" kern="0" dirty="0" err="1">
                <a:solidFill>
                  <a:srgbClr val="002060"/>
                </a:solidFill>
                <a:latin typeface="+mj-lt"/>
                <a:cs typeface="Times New Roman" panose="02020603050405020304" pitchFamily="18" charset="0"/>
              </a:rPr>
              <a:t>giới</a:t>
            </a:r>
            <a:r>
              <a:rPr lang="en-US" altLang="en-US" sz="2400" kern="0" dirty="0">
                <a:solidFill>
                  <a:srgbClr val="002060"/>
                </a:solidFill>
                <a:latin typeface="+mj-lt"/>
                <a:cs typeface="Times New Roman" panose="02020603050405020304" pitchFamily="18" charset="0"/>
              </a:rPr>
              <a:t>.</a:t>
            </a:r>
          </a:p>
        </p:txBody>
      </p:sp>
      <p:sp>
        <p:nvSpPr>
          <p:cNvPr id="2" name="AutoShape 2" descr="Vận dụng quan điểm của Chủ tịch Hồ Chí Minh về xây dựng giai cấp công nhân Việt  Nam trong giai đoạn hiện nay | Tạp chí Quản lý nhà nước"/>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AutoShape 4" descr="Vận dụng quan điểm của Chủ tịch Hồ Chí Minh về xây dựng giai cấp công nhân Việt  Nam trong giai đoạn hiện nay | Tạp chí Quản lý nhà nước"/>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58374" name="Picture 6" descr="Xây dựng giai cấp công nhân Việt Nam ngang tầm nhiệm vụ"/>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80404" y="4256306"/>
            <a:ext cx="4301995" cy="253129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97655291"/>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19900" y="2809875"/>
            <a:ext cx="5372100" cy="4048125"/>
          </a:xfrm>
          <a:prstGeom prst="rect">
            <a:avLst/>
          </a:prstGeom>
        </p:spPr>
      </p:pic>
      <p:sp>
        <p:nvSpPr>
          <p:cNvPr id="3" name="Rounded Rectangle 2"/>
          <p:cNvSpPr/>
          <p:nvPr/>
        </p:nvSpPr>
        <p:spPr bwMode="auto">
          <a:xfrm>
            <a:off x="1219200" y="1157761"/>
            <a:ext cx="9810751" cy="693737"/>
          </a:xfrm>
          <a:prstGeom prst="roundRect">
            <a:avLst/>
          </a:prstGeom>
          <a:solidFill>
            <a:schemeClr val="bg1"/>
          </a:solidFill>
          <a:ln w="9525" cap="flat" cmpd="sng" algn="ctr">
            <a:solidFill>
              <a:schemeClr val="bg1"/>
            </a:solidFill>
            <a:prstDash val="solid"/>
            <a:round/>
            <a:headEnd type="none" w="med" len="med"/>
            <a:tailEnd type="none" w="med" len="med"/>
          </a:ln>
          <a:effectLst/>
        </p:spPr>
        <p:txBody>
          <a:bodyPr/>
          <a:lstStyle/>
          <a:p>
            <a:pPr marL="457200" indent="-457200" algn="just">
              <a:buFont typeface="Wingdings" panose="05000000000000000000" pitchFamily="2" charset="2"/>
              <a:buChar char="Ø"/>
              <a:defRPr/>
            </a:pPr>
            <a:r>
              <a:rPr lang="en-US" sz="2400" b="1" u="sng" dirty="0" err="1">
                <a:solidFill>
                  <a:srgbClr val="FF0000"/>
                </a:solidFill>
              </a:rPr>
              <a:t>Thứ</a:t>
            </a:r>
            <a:r>
              <a:rPr lang="en-US" sz="2400" b="1" u="sng" dirty="0">
                <a:solidFill>
                  <a:srgbClr val="FF0000"/>
                </a:solidFill>
              </a:rPr>
              <a:t> </a:t>
            </a:r>
            <a:r>
              <a:rPr lang="en-US" sz="2400" b="1" u="sng" dirty="0" err="1">
                <a:solidFill>
                  <a:srgbClr val="FF0000"/>
                </a:solidFill>
              </a:rPr>
              <a:t>tư</a:t>
            </a:r>
            <a:r>
              <a:rPr lang="en-US" sz="2400" dirty="0">
                <a:solidFill>
                  <a:srgbClr val="FF0000"/>
                </a:solidFill>
              </a:rPr>
              <a:t>, </a:t>
            </a:r>
            <a:r>
              <a:rPr lang="en-US" sz="2400" dirty="0" err="1">
                <a:solidFill>
                  <a:srgbClr val="006600"/>
                </a:solidFill>
              </a:rPr>
              <a:t>cái</a:t>
            </a:r>
            <a:r>
              <a:rPr lang="en-US" sz="2400" dirty="0">
                <a:solidFill>
                  <a:srgbClr val="006600"/>
                </a:solidFill>
              </a:rPr>
              <a:t> </a:t>
            </a:r>
            <a:r>
              <a:rPr lang="en-US" sz="2400" dirty="0" err="1">
                <a:solidFill>
                  <a:srgbClr val="006600"/>
                </a:solidFill>
              </a:rPr>
              <a:t>đơn</a:t>
            </a:r>
            <a:r>
              <a:rPr lang="en-US" sz="2400" dirty="0">
                <a:solidFill>
                  <a:srgbClr val="006600"/>
                </a:solidFill>
              </a:rPr>
              <a:t> </a:t>
            </a:r>
            <a:r>
              <a:rPr lang="en-US" sz="2400" dirty="0" err="1">
                <a:solidFill>
                  <a:srgbClr val="006600"/>
                </a:solidFill>
              </a:rPr>
              <a:t>nhất</a:t>
            </a:r>
            <a:r>
              <a:rPr lang="en-US" sz="2400" dirty="0">
                <a:solidFill>
                  <a:srgbClr val="006600"/>
                </a:solidFill>
              </a:rPr>
              <a:t> </a:t>
            </a:r>
            <a:r>
              <a:rPr lang="en-US" sz="2400" dirty="0" err="1">
                <a:solidFill>
                  <a:srgbClr val="006600"/>
                </a:solidFill>
              </a:rPr>
              <a:t>va</a:t>
            </a:r>
            <a:r>
              <a:rPr lang="en-US" sz="2400" dirty="0">
                <a:solidFill>
                  <a:srgbClr val="006600"/>
                </a:solidFill>
              </a:rPr>
              <a:t>̀ </a:t>
            </a:r>
            <a:r>
              <a:rPr lang="en-US" sz="2400" dirty="0" err="1">
                <a:solidFill>
                  <a:srgbClr val="006600"/>
                </a:solidFill>
              </a:rPr>
              <a:t>cái</a:t>
            </a:r>
            <a:r>
              <a:rPr lang="en-US" sz="2400" dirty="0">
                <a:solidFill>
                  <a:srgbClr val="006600"/>
                </a:solidFill>
              </a:rPr>
              <a:t> </a:t>
            </a:r>
            <a:r>
              <a:rPr lang="en-US" sz="2400" dirty="0" err="1">
                <a:solidFill>
                  <a:srgbClr val="006600"/>
                </a:solidFill>
              </a:rPr>
              <a:t>chung</a:t>
            </a:r>
            <a:r>
              <a:rPr lang="en-US" sz="2400" dirty="0">
                <a:solidFill>
                  <a:srgbClr val="006600"/>
                </a:solidFill>
              </a:rPr>
              <a:t> </a:t>
            </a:r>
            <a:r>
              <a:rPr lang="en-US" sz="2400" b="1" dirty="0">
                <a:solidFill>
                  <a:srgbClr val="CC0066"/>
                </a:solidFill>
              </a:rPr>
              <a:t>có </a:t>
            </a:r>
            <a:r>
              <a:rPr lang="en-US" sz="2400" b="1" dirty="0" err="1">
                <a:solidFill>
                  <a:srgbClr val="CC0066"/>
                </a:solidFill>
              </a:rPr>
              <a:t>thê</a:t>
            </a:r>
            <a:r>
              <a:rPr lang="en-US" sz="2400" b="1" dirty="0">
                <a:solidFill>
                  <a:srgbClr val="CC0066"/>
                </a:solidFill>
              </a:rPr>
              <a:t>̉ </a:t>
            </a:r>
            <a:r>
              <a:rPr lang="en-US" sz="2400" b="1" dirty="0" err="1">
                <a:solidFill>
                  <a:srgbClr val="CC0066"/>
                </a:solidFill>
              </a:rPr>
              <a:t>chuyển</a:t>
            </a:r>
            <a:r>
              <a:rPr lang="en-US" sz="2400" b="1" dirty="0">
                <a:solidFill>
                  <a:srgbClr val="CC0066"/>
                </a:solidFill>
              </a:rPr>
              <a:t> </a:t>
            </a:r>
            <a:r>
              <a:rPr lang="en-US" sz="2400" b="1" dirty="0" err="1">
                <a:solidFill>
                  <a:srgbClr val="CC0066"/>
                </a:solidFill>
              </a:rPr>
              <a:t>hóa</a:t>
            </a:r>
            <a:r>
              <a:rPr lang="en-US" sz="2400" b="1" dirty="0">
                <a:solidFill>
                  <a:srgbClr val="CC0066"/>
                </a:solidFill>
              </a:rPr>
              <a:t> </a:t>
            </a:r>
            <a:r>
              <a:rPr lang="en-US" sz="2400" b="1" dirty="0" err="1">
                <a:solidFill>
                  <a:srgbClr val="CC0066"/>
                </a:solidFill>
              </a:rPr>
              <a:t>cho</a:t>
            </a:r>
            <a:r>
              <a:rPr lang="en-US" sz="2400" b="1" dirty="0">
                <a:solidFill>
                  <a:srgbClr val="CC0066"/>
                </a:solidFill>
              </a:rPr>
              <a:t> </a:t>
            </a:r>
            <a:r>
              <a:rPr lang="en-US" sz="2400" b="1" dirty="0" err="1">
                <a:solidFill>
                  <a:srgbClr val="CC0066"/>
                </a:solidFill>
              </a:rPr>
              <a:t>nhau</a:t>
            </a:r>
            <a:endParaRPr lang="en-US" sz="2400" b="1" dirty="0">
              <a:solidFill>
                <a:srgbClr val="CC0066"/>
              </a:solidFill>
            </a:endParaRPr>
          </a:p>
        </p:txBody>
      </p:sp>
      <p:sp>
        <p:nvSpPr>
          <p:cNvPr id="4" name="Rectangle 1"/>
          <p:cNvSpPr>
            <a:spLocks noChangeArrowheads="1"/>
          </p:cNvSpPr>
          <p:nvPr/>
        </p:nvSpPr>
        <p:spPr bwMode="auto">
          <a:xfrm>
            <a:off x="4419600" y="1573287"/>
            <a:ext cx="15843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 typeface="Wingdings" panose="05000000000000000000" pitchFamily="2" charset="2"/>
              <a:buChar char="v"/>
            </a:pPr>
            <a:r>
              <a:rPr lang="en-US" altLang="en-US" sz="2400" b="1" u="sng" dirty="0" err="1">
                <a:solidFill>
                  <a:schemeClr val="accent2"/>
                </a:solidFill>
                <a:latin typeface="Arial" panose="020B0604020202020204" pitchFamily="34" charset="0"/>
              </a:rPr>
              <a:t>Ví</a:t>
            </a:r>
            <a:r>
              <a:rPr lang="en-US" altLang="en-US" sz="2400" b="1" u="sng" dirty="0">
                <a:solidFill>
                  <a:schemeClr val="accent2"/>
                </a:solidFill>
                <a:latin typeface="Arial" panose="020B0604020202020204" pitchFamily="34" charset="0"/>
              </a:rPr>
              <a:t> </a:t>
            </a:r>
            <a:r>
              <a:rPr lang="en-US" altLang="en-US" sz="2400" b="1" u="sng" dirty="0" err="1">
                <a:solidFill>
                  <a:schemeClr val="accent2"/>
                </a:solidFill>
                <a:latin typeface="Arial" panose="020B0604020202020204" pitchFamily="34" charset="0"/>
              </a:rPr>
              <a:t>dụ</a:t>
            </a:r>
            <a:r>
              <a:rPr lang="en-US" altLang="en-US" sz="2400" b="1" dirty="0">
                <a:solidFill>
                  <a:schemeClr val="accent2"/>
                </a:solidFill>
                <a:latin typeface="Arial" panose="020B0604020202020204" pitchFamily="34" charset="0"/>
              </a:rPr>
              <a:t>: </a:t>
            </a:r>
          </a:p>
        </p:txBody>
      </p:sp>
      <p:pic>
        <p:nvPicPr>
          <p:cNvPr id="5" name="Picture 4"/>
          <p:cNvPicPr>
            <a:picLocks noChangeAspect="1"/>
          </p:cNvPicPr>
          <p:nvPr/>
        </p:nvPicPr>
        <p:blipFill>
          <a:blip r:embed="rId3"/>
          <a:stretch>
            <a:fillRect/>
          </a:stretch>
        </p:blipFill>
        <p:spPr>
          <a:xfrm>
            <a:off x="443264" y="1751300"/>
            <a:ext cx="2490716" cy="2452593"/>
          </a:xfrm>
          <a:prstGeom prst="rect">
            <a:avLst/>
          </a:prstGeom>
        </p:spPr>
      </p:pic>
      <p:sp>
        <p:nvSpPr>
          <p:cNvPr id="6" name="Flowchart: Sequential Access Storage 5"/>
          <p:cNvSpPr/>
          <p:nvPr/>
        </p:nvSpPr>
        <p:spPr>
          <a:xfrm>
            <a:off x="2617098" y="2587087"/>
            <a:ext cx="4088502" cy="2743200"/>
          </a:xfrm>
          <a:prstGeom prst="flowChartMagneticTape">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solidFill>
                  <a:schemeClr val="bg1"/>
                </a:solidFill>
                <a:latin typeface="+mj-lt"/>
                <a:ea typeface="Ebrima" panose="02000000000000000000" pitchFamily="2" charset="0"/>
                <a:cs typeface="Times New Roman" panose="02020603050405020304" pitchFamily="18" charset="0"/>
              </a:rPr>
              <a:t>Một sáng kiến của một người nào đó lúc đầu là cái đơn nhất, sau này được nhiều người học tập trở thành cái phổ biến.</a:t>
            </a:r>
          </a:p>
        </p:txBody>
      </p:sp>
      <p:pic>
        <p:nvPicPr>
          <p:cNvPr id="7" name="Picture 6"/>
          <p:cNvPicPr>
            <a:picLocks noChangeAspect="1"/>
          </p:cNvPicPr>
          <p:nvPr/>
        </p:nvPicPr>
        <p:blipFill>
          <a:blip r:embed="rId4"/>
          <a:stretch>
            <a:fillRect/>
          </a:stretch>
        </p:blipFill>
        <p:spPr>
          <a:xfrm>
            <a:off x="6823312" y="3115456"/>
            <a:ext cx="3657600" cy="2221655"/>
          </a:xfrm>
          <a:prstGeom prst="rect">
            <a:avLst/>
          </a:prstGeom>
        </p:spPr>
      </p:pic>
      <p:sp>
        <p:nvSpPr>
          <p:cNvPr id="8" name="Text Box 2"/>
          <p:cNvSpPr txBox="1">
            <a:spLocks noChangeArrowheads="1"/>
          </p:cNvSpPr>
          <p:nvPr/>
        </p:nvSpPr>
        <p:spPr bwMode="auto">
          <a:xfrm>
            <a:off x="1688622" y="319015"/>
            <a:ext cx="68404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Cặp</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phạm</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trù</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riêng</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cái</a:t>
            </a:r>
            <a:r>
              <a:rPr lang="en-US" sz="2400" b="1" dirty="0">
                <a:solidFill>
                  <a:srgbClr val="000000"/>
                </a:solidFill>
                <a:latin typeface="Arial" panose="020B0604020202020204" pitchFamily="34" charset="0"/>
                <a:ea typeface="SimSun" panose="02010600030101010101" pitchFamily="2" charset="-122"/>
              </a:rPr>
              <a:t> </a:t>
            </a:r>
            <a:r>
              <a:rPr lang="en-US" sz="2400" b="1" dirty="0" err="1">
                <a:solidFill>
                  <a:srgbClr val="000000"/>
                </a:solidFill>
                <a:latin typeface="Arial" panose="020B0604020202020204" pitchFamily="34" charset="0"/>
                <a:ea typeface="SimSun" panose="02010600030101010101" pitchFamily="2" charset="-122"/>
              </a:rPr>
              <a:t>chung</a:t>
            </a:r>
            <a:r>
              <a:rPr lang="en-US" sz="2400" b="1" dirty="0">
                <a:solidFill>
                  <a:srgbClr val="000000"/>
                </a:solidFill>
                <a:latin typeface="Arial" panose="020B0604020202020204" pitchFamily="34" charset="0"/>
                <a:ea typeface="SimSun" panose="02010600030101010101" pitchFamily="2" charset="-122"/>
              </a:rPr>
              <a:t> </a:t>
            </a:r>
          </a:p>
        </p:txBody>
      </p:sp>
      <p:sp>
        <p:nvSpPr>
          <p:cNvPr id="9" name="Rectangle 8"/>
          <p:cNvSpPr/>
          <p:nvPr/>
        </p:nvSpPr>
        <p:spPr>
          <a:xfrm>
            <a:off x="3113415" y="865264"/>
            <a:ext cx="5538697" cy="369332"/>
          </a:xfrm>
          <a:prstGeom prst="rect">
            <a:avLst/>
          </a:prstGeom>
        </p:spPr>
        <p:txBody>
          <a:bodyPr wrap="none">
            <a:spAutoFit/>
          </a:bodyPr>
          <a:lstStyle/>
          <a:p>
            <a:pPr algn="ctr">
              <a:spcBef>
                <a:spcPct val="0"/>
              </a:spcBef>
              <a:buFont typeface="Courier New" panose="02070309020205020404" pitchFamily="49" charset="0"/>
              <a:buChar char="o"/>
            </a:pPr>
            <a:r>
              <a:rPr lang="en-US" altLang="en-US" b="1" dirty="0">
                <a:solidFill>
                  <a:srgbClr val="3333CC"/>
                </a:solidFill>
                <a:latin typeface="Arial" panose="020B0604020202020204" pitchFamily="34" charset="0"/>
              </a:rPr>
              <a:t> MQH </a:t>
            </a:r>
            <a:r>
              <a:rPr lang="en-US" altLang="en-US" b="1" dirty="0" err="1">
                <a:solidFill>
                  <a:srgbClr val="3333CC"/>
                </a:solidFill>
                <a:latin typeface="Arial" panose="020B0604020202020204" pitchFamily="34" charset="0"/>
              </a:rPr>
              <a:t>giữa</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riêng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chung</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và</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cái</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đơn</a:t>
            </a:r>
            <a:r>
              <a:rPr lang="en-US" altLang="en-US" b="1" dirty="0">
                <a:solidFill>
                  <a:srgbClr val="3333CC"/>
                </a:solidFill>
                <a:latin typeface="Arial" panose="020B0604020202020204" pitchFamily="34" charset="0"/>
              </a:rPr>
              <a:t> </a:t>
            </a:r>
            <a:r>
              <a:rPr lang="en-US" altLang="en-US" b="1" dirty="0" err="1">
                <a:solidFill>
                  <a:srgbClr val="3333CC"/>
                </a:solidFill>
                <a:latin typeface="Arial" panose="020B0604020202020204" pitchFamily="34" charset="0"/>
              </a:rPr>
              <a:t>nhất</a:t>
            </a:r>
            <a:endParaRPr lang="en-US" altLang="en-US" b="1" dirty="0">
              <a:solidFill>
                <a:srgbClr val="3333CC"/>
              </a:solidFill>
              <a:latin typeface="Arial" panose="020B0604020202020204" pitchFamily="34" charset="0"/>
            </a:endParaRPr>
          </a:p>
        </p:txBody>
      </p:sp>
    </p:spTree>
    <p:extLst>
      <p:ext uri="{BB962C8B-B14F-4D97-AF65-F5344CB8AC3E}">
        <p14:creationId xmlns:p14="http://schemas.microsoft.com/office/powerpoint/2010/main" val="1077422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1000"/>
                                        <p:tgtEl>
                                          <p:spTgt spid="6"/>
                                        </p:tgtEl>
                                      </p:cBhvr>
                                    </p:animEffect>
                                    <p:anim calcmode="lin" valueType="num">
                                      <p:cBhvr>
                                        <p:cTn id="27" dur="1000" fill="hold"/>
                                        <p:tgtEl>
                                          <p:spTgt spid="6"/>
                                        </p:tgtEl>
                                        <p:attrNameLst>
                                          <p:attrName>ppt_x</p:attrName>
                                        </p:attrNameLst>
                                      </p:cBhvr>
                                      <p:tavLst>
                                        <p:tav tm="0">
                                          <p:val>
                                            <p:strVal val="#ppt_x"/>
                                          </p:val>
                                        </p:tav>
                                        <p:tav tm="100000">
                                          <p:val>
                                            <p:strVal val="#ppt_x"/>
                                          </p:val>
                                        </p:tav>
                                      </p:tavLst>
                                    </p:anim>
                                    <p:anim calcmode="lin" valueType="num">
                                      <p:cBhvr>
                                        <p:cTn id="28" dur="1000" fill="hold"/>
                                        <p:tgtEl>
                                          <p:spTgt spid="6"/>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1000"/>
                                        <p:tgtEl>
                                          <p:spTgt spid="7"/>
                                        </p:tgtEl>
                                      </p:cBhvr>
                                    </p:animEffect>
                                    <p:anim calcmode="lin" valueType="num">
                                      <p:cBhvr>
                                        <p:cTn id="32" dur="1000" fill="hold"/>
                                        <p:tgtEl>
                                          <p:spTgt spid="7"/>
                                        </p:tgtEl>
                                        <p:attrNameLst>
                                          <p:attrName>ppt_x</p:attrName>
                                        </p:attrNameLst>
                                      </p:cBhvr>
                                      <p:tavLst>
                                        <p:tav tm="0">
                                          <p:val>
                                            <p:strVal val="#ppt_x"/>
                                          </p:val>
                                        </p:tav>
                                        <p:tav tm="100000">
                                          <p:val>
                                            <p:strVal val="#ppt_x"/>
                                          </p:val>
                                        </p:tav>
                                      </p:tavLst>
                                    </p:anim>
                                    <p:anim calcmode="lin" valueType="num">
                                      <p:cBhvr>
                                        <p:cTn id="3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6"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책 배경 배경 사진, 책 배경 무료 다운로드를위한 배경 벡터 및 PSD 파일| Pngtre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2215593" y="2028255"/>
            <a:ext cx="7620000" cy="646331"/>
          </a:xfrm>
          <a:prstGeom prst="rect">
            <a:avLst/>
          </a:prstGeom>
        </p:spPr>
        <p:txBody>
          <a:bodyPr wrap="square">
            <a:spAutoFit/>
          </a:bodyPr>
          <a:lstStyle/>
          <a:p>
            <a:pPr marL="285750" indent="-285750" algn="ctr">
              <a:buFont typeface="Wingdings" panose="05000000000000000000" pitchFamily="2" charset="2"/>
              <a:buChar char="ü"/>
            </a:pPr>
            <a:r>
              <a:rPr lang="en-US" spc="20" dirty="0" err="1">
                <a:solidFill>
                  <a:srgbClr val="CC0066"/>
                </a:solidFill>
                <a:latin typeface="+mj-lt"/>
                <a:ea typeface="Times New Roman" panose="02020603050405020304" pitchFamily="18" charset="0"/>
              </a:rPr>
              <a:t>Trong</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mỗi</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trường</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hợp</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cụ</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thể</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cần</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phải</a:t>
            </a:r>
            <a:r>
              <a:rPr lang="en-US" spc="20" dirty="0">
                <a:solidFill>
                  <a:srgbClr val="CC0066"/>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thay</a:t>
            </a:r>
            <a:r>
              <a:rPr lang="en-US" b="1" spc="20" dirty="0">
                <a:solidFill>
                  <a:srgbClr val="000000"/>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đổi</a:t>
            </a:r>
            <a:r>
              <a:rPr lang="en-US" b="1" spc="20" dirty="0">
                <a:solidFill>
                  <a:srgbClr val="000000"/>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hình</a:t>
            </a:r>
            <a:r>
              <a:rPr lang="en-US" b="1" spc="20" dirty="0">
                <a:solidFill>
                  <a:srgbClr val="000000"/>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thức</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phải</a:t>
            </a:r>
            <a:r>
              <a:rPr lang="en-US" b="1" spc="20" dirty="0">
                <a:solidFill>
                  <a:srgbClr val="000000"/>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cá</a:t>
            </a:r>
            <a:r>
              <a:rPr lang="en-US" b="1" spc="20" dirty="0">
                <a:solidFill>
                  <a:srgbClr val="000000"/>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biệt</a:t>
            </a:r>
            <a:r>
              <a:rPr lang="en-US" b="1" spc="20" dirty="0">
                <a:solidFill>
                  <a:srgbClr val="000000"/>
                </a:solidFill>
                <a:latin typeface="+mj-lt"/>
                <a:ea typeface="Times New Roman" panose="02020603050405020304" pitchFamily="18" charset="0"/>
              </a:rPr>
              <a:t> </a:t>
            </a:r>
            <a:r>
              <a:rPr lang="en-US" b="1" spc="20" dirty="0" err="1">
                <a:solidFill>
                  <a:srgbClr val="000000"/>
                </a:solidFill>
                <a:latin typeface="+mj-lt"/>
                <a:ea typeface="Times New Roman" panose="02020603050405020304" pitchFamily="18" charset="0"/>
              </a:rPr>
              <a:t>hóa</a:t>
            </a:r>
            <a:r>
              <a:rPr lang="en-US" b="1" spc="20" dirty="0">
                <a:solidFill>
                  <a:srgbClr val="000000"/>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cho</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phù</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hợp</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với</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đặc</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điểm</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của</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từng</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trường</a:t>
            </a:r>
            <a:r>
              <a:rPr lang="en-US" spc="20" dirty="0">
                <a:solidFill>
                  <a:srgbClr val="CC0066"/>
                </a:solidFill>
                <a:latin typeface="+mj-lt"/>
                <a:ea typeface="Times New Roman" panose="02020603050405020304" pitchFamily="18" charset="0"/>
              </a:rPr>
              <a:t> </a:t>
            </a:r>
            <a:r>
              <a:rPr lang="en-US" spc="20" dirty="0" err="1">
                <a:solidFill>
                  <a:srgbClr val="CC0066"/>
                </a:solidFill>
                <a:latin typeface="+mj-lt"/>
                <a:ea typeface="Times New Roman" panose="02020603050405020304" pitchFamily="18" charset="0"/>
              </a:rPr>
              <a:t>hợp</a:t>
            </a:r>
            <a:r>
              <a:rPr lang="en-US" spc="20" dirty="0">
                <a:solidFill>
                  <a:srgbClr val="CC0066"/>
                </a:solidFill>
                <a:latin typeface="+mj-lt"/>
                <a:ea typeface="Times New Roman" panose="02020603050405020304" pitchFamily="18" charset="0"/>
              </a:rPr>
              <a:t>. </a:t>
            </a:r>
            <a:endParaRPr lang="en-US" dirty="0">
              <a:solidFill>
                <a:srgbClr val="CC0066"/>
              </a:solidFill>
              <a:latin typeface="+mj-lt"/>
            </a:endParaRPr>
          </a:p>
        </p:txBody>
      </p:sp>
      <p:sp>
        <p:nvSpPr>
          <p:cNvPr id="5" name="Rectangle 4"/>
          <p:cNvSpPr/>
          <p:nvPr/>
        </p:nvSpPr>
        <p:spPr>
          <a:xfrm>
            <a:off x="2278039" y="2940113"/>
            <a:ext cx="7848600" cy="1200329"/>
          </a:xfrm>
          <a:prstGeom prst="rect">
            <a:avLst/>
          </a:prstGeom>
        </p:spPr>
        <p:txBody>
          <a:bodyPr wrap="square">
            <a:spAutoFit/>
          </a:bodyPr>
          <a:lstStyle/>
          <a:p>
            <a:pPr marL="285750" indent="-285750" algn="ctr">
              <a:buFont typeface="Wingdings" panose="05000000000000000000" pitchFamily="2" charset="2"/>
              <a:buChar char="ü"/>
            </a:pPr>
            <a:r>
              <a:rPr lang="en-US" dirty="0" err="1">
                <a:solidFill>
                  <a:srgbClr val="000000"/>
                </a:solidFill>
                <a:ea typeface="Times New Roman" panose="02020603050405020304" pitchFamily="18" charset="0"/>
                <a:cs typeface="Times New Roman" panose="02020603050405020304" pitchFamily="18" charset="0"/>
              </a:rPr>
              <a:t>Khi</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sử</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dụng</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một</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kinh</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nghiệm</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nào</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đó</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trong</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điều</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kiện</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khác</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không</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nên</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sử</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dụng</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hình</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thức</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hiện</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có</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của</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nó</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mà</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chỉ</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nên</a:t>
            </a:r>
            <a:r>
              <a:rPr lang="en-US" dirty="0">
                <a:solidFill>
                  <a:srgbClr val="000000"/>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rút</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ra</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những</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mặt</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chung</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đối</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với</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trường</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hợp</a:t>
            </a:r>
            <a:r>
              <a:rPr lang="en-US" b="1" dirty="0">
                <a:solidFill>
                  <a:srgbClr val="FF0066"/>
                </a:solidFill>
                <a:ea typeface="Times New Roman" panose="02020603050405020304" pitchFamily="18" charset="0"/>
                <a:cs typeface="Times New Roman" panose="02020603050405020304" pitchFamily="18" charset="0"/>
              </a:rPr>
              <a:t> </a:t>
            </a:r>
            <a:r>
              <a:rPr lang="en-US" b="1" dirty="0" err="1">
                <a:solidFill>
                  <a:srgbClr val="FF0066"/>
                </a:solidFill>
                <a:ea typeface="Times New Roman" panose="02020603050405020304" pitchFamily="18" charset="0"/>
                <a:cs typeface="Times New Roman" panose="02020603050405020304" pitchFamily="18" charset="0"/>
              </a:rPr>
              <a:t>đó</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chỉ</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rút</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ra</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những</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cái</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thích</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hợp</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với</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điều</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kiện</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nhất</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định</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đó</a:t>
            </a:r>
            <a:r>
              <a:rPr lang="en-US" dirty="0">
                <a:solidFill>
                  <a:srgbClr val="000000"/>
                </a:solidFill>
                <a:ea typeface="Times New Roman" panose="02020603050405020304" pitchFamily="18" charset="0"/>
                <a:cs typeface="Times New Roman" panose="02020603050405020304" pitchFamily="18" charset="0"/>
              </a:rPr>
              <a:t>. </a:t>
            </a:r>
            <a:endParaRPr lang="en-US" sz="1400" dirty="0">
              <a:solidFill>
                <a:srgbClr val="000000"/>
              </a:solidFill>
              <a:ea typeface="Times New Roman" panose="02020603050405020304" pitchFamily="18" charset="0"/>
              <a:cs typeface="Times New Roman" panose="02020603050405020304" pitchFamily="18" charset="0"/>
            </a:endParaRPr>
          </a:p>
        </p:txBody>
      </p:sp>
      <p:sp>
        <p:nvSpPr>
          <p:cNvPr id="6" name="Rectangle 5"/>
          <p:cNvSpPr/>
          <p:nvPr/>
        </p:nvSpPr>
        <p:spPr>
          <a:xfrm>
            <a:off x="2365719" y="4343400"/>
            <a:ext cx="7760920" cy="923330"/>
          </a:xfrm>
          <a:prstGeom prst="rect">
            <a:avLst/>
          </a:prstGeom>
        </p:spPr>
        <p:txBody>
          <a:bodyPr wrap="square">
            <a:spAutoFit/>
          </a:bodyPr>
          <a:lstStyle/>
          <a:p>
            <a:pPr marL="285750" indent="-285750" algn="ctr">
              <a:buFont typeface="Wingdings" panose="05000000000000000000" pitchFamily="2" charset="2"/>
              <a:buChar char="ü"/>
            </a:pPr>
            <a:r>
              <a:rPr lang="en-US" spc="10" dirty="0" err="1">
                <a:solidFill>
                  <a:srgbClr val="006600"/>
                </a:solidFill>
                <a:latin typeface="+mj-lt"/>
                <a:ea typeface="Times New Roman" panose="02020603050405020304" pitchFamily="18" charset="0"/>
              </a:rPr>
              <a:t>Trong</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hoạt</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động</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thực</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tiễn</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có</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thể</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và</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cần</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phải</a:t>
            </a:r>
            <a:r>
              <a:rPr lang="en-US" spc="10" dirty="0">
                <a:solidFill>
                  <a:srgbClr val="006600"/>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tạo</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điều</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kiện</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thuận</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lợi</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để</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cái</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đơn</a:t>
            </a:r>
            <a:r>
              <a:rPr lang="en-US" b="1" spc="10" dirty="0">
                <a:solidFill>
                  <a:srgbClr val="3333CC"/>
                </a:solidFill>
                <a:latin typeface="+mj-lt"/>
                <a:ea typeface="Times New Roman" panose="02020603050405020304" pitchFamily="18" charset="0"/>
              </a:rPr>
              <a:t> </a:t>
            </a:r>
            <a:r>
              <a:rPr lang="en-US" b="1" spc="10" dirty="0" err="1">
                <a:solidFill>
                  <a:srgbClr val="3333CC"/>
                </a:solidFill>
                <a:latin typeface="+mj-lt"/>
                <a:ea typeface="Times New Roman" panose="02020603050405020304" pitchFamily="18" charset="0"/>
              </a:rPr>
              <a:t>nhất</a:t>
            </a:r>
            <a:r>
              <a:rPr lang="en-US" b="1" spc="10" dirty="0">
                <a:solidFill>
                  <a:srgbClr val="3333CC"/>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có</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lợi</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cho</a:t>
            </a:r>
            <a:r>
              <a:rPr lang="en-US" spc="10" dirty="0">
                <a:solidFill>
                  <a:srgbClr val="006600"/>
                </a:solidFill>
                <a:latin typeface="+mj-lt"/>
                <a:ea typeface="Times New Roman" panose="02020603050405020304" pitchFamily="18" charset="0"/>
              </a:rPr>
              <a:t> con </a:t>
            </a:r>
            <a:r>
              <a:rPr lang="en-US" spc="10" dirty="0" err="1">
                <a:solidFill>
                  <a:srgbClr val="006600"/>
                </a:solidFill>
                <a:latin typeface="+mj-lt"/>
                <a:ea typeface="Times New Roman" panose="02020603050405020304" pitchFamily="18" charset="0"/>
              </a:rPr>
              <a:t>người</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trở</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thành</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cái</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chung</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và</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cái</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chung</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bất</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lợi</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trở</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thành</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cái</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đơn</a:t>
            </a:r>
            <a:r>
              <a:rPr lang="en-US" spc="10" dirty="0">
                <a:solidFill>
                  <a:srgbClr val="006600"/>
                </a:solidFill>
                <a:latin typeface="+mj-lt"/>
                <a:ea typeface="Times New Roman" panose="02020603050405020304" pitchFamily="18" charset="0"/>
              </a:rPr>
              <a:t> </a:t>
            </a:r>
            <a:r>
              <a:rPr lang="en-US" spc="10" dirty="0" err="1">
                <a:solidFill>
                  <a:srgbClr val="006600"/>
                </a:solidFill>
                <a:latin typeface="+mj-lt"/>
                <a:ea typeface="Times New Roman" panose="02020603050405020304" pitchFamily="18" charset="0"/>
              </a:rPr>
              <a:t>nhất</a:t>
            </a:r>
            <a:r>
              <a:rPr lang="en-US" spc="10" dirty="0">
                <a:solidFill>
                  <a:srgbClr val="006600"/>
                </a:solidFill>
                <a:latin typeface="+mj-lt"/>
                <a:ea typeface="Times New Roman" panose="02020603050405020304" pitchFamily="18" charset="0"/>
              </a:rPr>
              <a:t>”. </a:t>
            </a:r>
            <a:endParaRPr lang="en-US" dirty="0">
              <a:solidFill>
                <a:srgbClr val="006600"/>
              </a:solidFill>
              <a:latin typeface="+mj-lt"/>
            </a:endParaRPr>
          </a:p>
        </p:txBody>
      </p:sp>
      <p:sp>
        <p:nvSpPr>
          <p:cNvPr id="2" name="Rectangle 1"/>
          <p:cNvSpPr/>
          <p:nvPr/>
        </p:nvSpPr>
        <p:spPr>
          <a:xfrm>
            <a:off x="3733800" y="1433826"/>
            <a:ext cx="4277133" cy="461665"/>
          </a:xfrm>
          <a:prstGeom prst="rect">
            <a:avLst/>
          </a:prstGeom>
        </p:spPr>
        <p:txBody>
          <a:bodyPr wrap="none">
            <a:spAutoFit/>
          </a:bodyPr>
          <a:lstStyle/>
          <a:p>
            <a:pPr algn="ctr">
              <a:spcBef>
                <a:spcPct val="0"/>
              </a:spcBef>
              <a:buFont typeface="Wingdings" panose="05000000000000000000" pitchFamily="2" charset="2"/>
              <a:buChar char="§"/>
            </a:pPr>
            <a:r>
              <a:rPr lang="en-US" altLang="en-US" b="1" dirty="0">
                <a:solidFill>
                  <a:srgbClr val="3333CC"/>
                </a:solidFill>
                <a:latin typeface="Arial" panose="020B0604020202020204" pitchFamily="34" charset="0"/>
              </a:rPr>
              <a:t> </a:t>
            </a:r>
            <a:r>
              <a:rPr lang="en-US" altLang="en-US" sz="2400" b="1" dirty="0">
                <a:solidFill>
                  <a:srgbClr val="3333CC"/>
                </a:solidFill>
                <a:latin typeface="Arial" panose="020B0604020202020204" pitchFamily="34" charset="0"/>
              </a:rPr>
              <a:t>Ý </a:t>
            </a:r>
            <a:r>
              <a:rPr lang="en-US" altLang="en-US" sz="2400" b="1" dirty="0" err="1">
                <a:solidFill>
                  <a:srgbClr val="3333CC"/>
                </a:solidFill>
                <a:latin typeface="Arial" panose="020B0604020202020204" pitchFamily="34" charset="0"/>
              </a:rPr>
              <a:t>nghĩa</a:t>
            </a:r>
            <a:r>
              <a:rPr lang="en-US" altLang="en-US" sz="2400" b="1" dirty="0">
                <a:solidFill>
                  <a:srgbClr val="3333CC"/>
                </a:solidFill>
                <a:latin typeface="Arial" panose="020B0604020202020204" pitchFamily="34" charset="0"/>
              </a:rPr>
              <a:t> </a:t>
            </a:r>
            <a:r>
              <a:rPr lang="en-US" altLang="en-US" sz="2400" b="1" dirty="0" err="1">
                <a:solidFill>
                  <a:srgbClr val="3333CC"/>
                </a:solidFill>
                <a:latin typeface="Arial" panose="020B0604020202020204" pitchFamily="34" charset="0"/>
              </a:rPr>
              <a:t>phương</a:t>
            </a:r>
            <a:r>
              <a:rPr lang="en-US" altLang="en-US" sz="2400" b="1" dirty="0">
                <a:solidFill>
                  <a:srgbClr val="3333CC"/>
                </a:solidFill>
                <a:latin typeface="Arial" panose="020B0604020202020204" pitchFamily="34" charset="0"/>
              </a:rPr>
              <a:t> </a:t>
            </a:r>
            <a:r>
              <a:rPr lang="en-US" altLang="en-US" sz="2400" b="1" dirty="0" err="1">
                <a:solidFill>
                  <a:srgbClr val="3333CC"/>
                </a:solidFill>
                <a:latin typeface="Arial" panose="020B0604020202020204" pitchFamily="34" charset="0"/>
              </a:rPr>
              <a:t>pháp</a:t>
            </a:r>
            <a:r>
              <a:rPr lang="en-US" altLang="en-US" sz="2400" b="1" dirty="0">
                <a:solidFill>
                  <a:srgbClr val="3333CC"/>
                </a:solidFill>
                <a:latin typeface="Arial" panose="020B0604020202020204" pitchFamily="34" charset="0"/>
              </a:rPr>
              <a:t> </a:t>
            </a:r>
            <a:r>
              <a:rPr lang="en-US" altLang="en-US" sz="2400" b="1" dirty="0" err="1">
                <a:solidFill>
                  <a:srgbClr val="3333CC"/>
                </a:solidFill>
                <a:latin typeface="Arial" panose="020B0604020202020204" pitchFamily="34" charset="0"/>
              </a:rPr>
              <a:t>luận</a:t>
            </a:r>
            <a:endParaRPr lang="en-US" altLang="en-US" sz="2400" b="1" dirty="0">
              <a:solidFill>
                <a:srgbClr val="3333CC"/>
              </a:solidFill>
              <a:latin typeface="Arial" panose="020B0604020202020204" pitchFamily="34" charset="0"/>
            </a:endParaRPr>
          </a:p>
        </p:txBody>
      </p:sp>
    </p:spTree>
    <p:extLst>
      <p:ext uri="{BB962C8B-B14F-4D97-AF65-F5344CB8AC3E}">
        <p14:creationId xmlns:p14="http://schemas.microsoft.com/office/powerpoint/2010/main" val="3782467431"/>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Rectangle 11"/>
          <p:cNvSpPr>
            <a:spLocks noChangeArrowheads="1"/>
          </p:cNvSpPr>
          <p:nvPr/>
        </p:nvSpPr>
        <p:spPr bwMode="auto">
          <a:xfrm>
            <a:off x="2743200" y="609600"/>
            <a:ext cx="5638800" cy="523220"/>
          </a:xfrm>
          <a:prstGeom prst="rect">
            <a:avLst/>
          </a:prstGeom>
          <a:solidFill>
            <a:sysClr val="window" lastClr="FFFFFF"/>
          </a:solidFill>
          <a:ln w="9525">
            <a:no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457200" indent="-457200" fontAlgn="base">
              <a:spcBef>
                <a:spcPct val="0"/>
              </a:spcBef>
              <a:spcAft>
                <a:spcPct val="0"/>
              </a:spcAft>
              <a:buFont typeface="Wingdings" panose="05000000000000000000" pitchFamily="2" charset="2"/>
              <a:buChar char="q"/>
              <a:defRPr/>
            </a:pPr>
            <a:r>
              <a:rPr lang="en-US" sz="2800" b="1" kern="0" dirty="0">
                <a:solidFill>
                  <a:srgbClr val="CC0066"/>
                </a:solidFill>
                <a:latin typeface="+mn-lt"/>
                <a:cs typeface="Times New Roman" panose="02020603050405020304" pitchFamily="18" charset="0"/>
              </a:rPr>
              <a:t> </a:t>
            </a:r>
            <a:r>
              <a:rPr lang="en-US" sz="2400" b="1" kern="0" dirty="0">
                <a:solidFill>
                  <a:srgbClr val="CC0066"/>
                </a:solidFill>
                <a:latin typeface="+mn-lt"/>
                <a:cs typeface="Times New Roman" panose="02020603050405020304" pitchFamily="18" charset="0"/>
              </a:rPr>
              <a:t>N</a:t>
            </a:r>
            <a:r>
              <a:rPr lang="vi-VN" sz="2400" b="1" kern="0" dirty="0">
                <a:solidFill>
                  <a:srgbClr val="CC0066"/>
                </a:solidFill>
                <a:latin typeface="+mn-lt"/>
                <a:cs typeface="Times New Roman" panose="02020603050405020304" pitchFamily="18" charset="0"/>
              </a:rPr>
              <a:t>guyên nhân – kết quả</a:t>
            </a:r>
            <a:endParaRPr lang="en-US" sz="2400" b="1" kern="0" dirty="0">
              <a:solidFill>
                <a:srgbClr val="CC0066"/>
              </a:solidFill>
              <a:latin typeface="+mn-lt"/>
              <a:cs typeface="Arial" panose="020B0604020202020204" pitchFamily="34" charset="0"/>
            </a:endParaRPr>
          </a:p>
        </p:txBody>
      </p:sp>
      <p:grpSp>
        <p:nvGrpSpPr>
          <p:cNvPr id="69" name="Group 68"/>
          <p:cNvGrpSpPr>
            <a:grpSpLocks/>
          </p:cNvGrpSpPr>
          <p:nvPr/>
        </p:nvGrpSpPr>
        <p:grpSpPr bwMode="auto">
          <a:xfrm>
            <a:off x="570931" y="1888152"/>
            <a:ext cx="5638800" cy="3859897"/>
            <a:chOff x="229689" y="1524000"/>
            <a:chExt cx="4141270" cy="4876800"/>
          </a:xfrm>
        </p:grpSpPr>
        <p:sp>
          <p:nvSpPr>
            <p:cNvPr id="70" name="Freeform 69"/>
            <p:cNvSpPr/>
            <p:nvPr/>
          </p:nvSpPr>
          <p:spPr>
            <a:xfrm>
              <a:off x="229689" y="1524000"/>
              <a:ext cx="2969032" cy="768350"/>
            </a:xfrm>
            <a:custGeom>
              <a:avLst/>
              <a:gdLst>
                <a:gd name="connsiteX0" fmla="*/ 0 w 3961432"/>
                <a:gd name="connsiteY0" fmla="*/ 198072 h 1980716"/>
                <a:gd name="connsiteX1" fmla="*/ 198072 w 3961432"/>
                <a:gd name="connsiteY1" fmla="*/ 0 h 1980716"/>
                <a:gd name="connsiteX2" fmla="*/ 3763360 w 3961432"/>
                <a:gd name="connsiteY2" fmla="*/ 0 h 1980716"/>
                <a:gd name="connsiteX3" fmla="*/ 3961432 w 3961432"/>
                <a:gd name="connsiteY3" fmla="*/ 198072 h 1980716"/>
                <a:gd name="connsiteX4" fmla="*/ 3961432 w 3961432"/>
                <a:gd name="connsiteY4" fmla="*/ 1782644 h 1980716"/>
                <a:gd name="connsiteX5" fmla="*/ 3763360 w 3961432"/>
                <a:gd name="connsiteY5" fmla="*/ 1980716 h 1980716"/>
                <a:gd name="connsiteX6" fmla="*/ 198072 w 3961432"/>
                <a:gd name="connsiteY6" fmla="*/ 1980716 h 1980716"/>
                <a:gd name="connsiteX7" fmla="*/ 0 w 3961432"/>
                <a:gd name="connsiteY7" fmla="*/ 1782644 h 1980716"/>
                <a:gd name="connsiteX8" fmla="*/ 0 w 3961432"/>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432" h="1980716">
                  <a:moveTo>
                    <a:pt x="0" y="198072"/>
                  </a:moveTo>
                  <a:cubicBezTo>
                    <a:pt x="0" y="88680"/>
                    <a:pt x="88680" y="0"/>
                    <a:pt x="198072" y="0"/>
                  </a:cubicBezTo>
                  <a:lnTo>
                    <a:pt x="3763360" y="0"/>
                  </a:lnTo>
                  <a:cubicBezTo>
                    <a:pt x="3872752" y="0"/>
                    <a:pt x="3961432" y="88680"/>
                    <a:pt x="3961432" y="198072"/>
                  </a:cubicBezTo>
                  <a:lnTo>
                    <a:pt x="3961432" y="1782644"/>
                  </a:lnTo>
                  <a:cubicBezTo>
                    <a:pt x="3961432" y="1892036"/>
                    <a:pt x="3872752" y="1980716"/>
                    <a:pt x="3763360" y="1980716"/>
                  </a:cubicBezTo>
                  <a:lnTo>
                    <a:pt x="198072" y="1980716"/>
                  </a:lnTo>
                  <a:cubicBezTo>
                    <a:pt x="88680" y="1980716"/>
                    <a:pt x="0" y="1892036"/>
                    <a:pt x="0" y="1782644"/>
                  </a:cubicBezTo>
                  <a:lnTo>
                    <a:pt x="0" y="198072"/>
                  </a:lnTo>
                  <a:close/>
                </a:path>
              </a:pathLst>
            </a:custGeom>
            <a:solidFill>
              <a:sysClr val="window" lastClr="FFFFFF"/>
            </a:solidFill>
            <a:ln w="25400" cap="flat" cmpd="sng" algn="ctr">
              <a:solidFill>
                <a:srgbClr val="C0504D"/>
              </a:solidFill>
              <a:prstDash val="solid"/>
            </a:ln>
            <a:effectLst/>
          </p:spPr>
          <p:txBody>
            <a:bodyPr lIns="176123" tIns="136753" rIns="176123" bIns="136753" spcCol="1270" anchor="ctr"/>
            <a:lstStyle/>
            <a:p>
              <a:pPr marL="0" marR="0" lvl="0" indent="0" algn="ctr" defTabSz="2755900" eaLnBrk="1" fontAlgn="base" latinLnBrk="0" hangingPunct="1">
                <a:lnSpc>
                  <a:spcPct val="90000"/>
                </a:lnSpc>
                <a:spcBef>
                  <a:spcPct val="0"/>
                </a:spcBef>
                <a:spcAft>
                  <a:spcPct val="35000"/>
                </a:spcAft>
                <a:buClrTx/>
                <a:buSzTx/>
                <a:buFontTx/>
                <a:buNone/>
                <a:tabLst/>
                <a:defRPr/>
              </a:pPr>
              <a:r>
                <a:rPr kumimoji="0" lang="vi-VN" sz="2400" b="1" i="0" u="none" strike="noStrike" kern="0" cap="none" spc="0" normalizeH="0" baseline="0" noProof="0" dirty="0">
                  <a:ln>
                    <a:noFill/>
                  </a:ln>
                  <a:solidFill>
                    <a:srgbClr val="FF0000"/>
                  </a:solidFill>
                  <a:effectLst/>
                  <a:uLnTx/>
                  <a:uFillTx/>
                  <a:cs typeface="Times New Roman" pitchFamily="18" charset="0"/>
                </a:rPr>
                <a:t>NGUYÊN NHÂN </a:t>
              </a:r>
              <a:endParaRPr kumimoji="0" lang="en-US" sz="2400" b="0" i="0" u="none" strike="noStrike" kern="0" cap="none" spc="0" normalizeH="0" baseline="0" noProof="0" dirty="0">
                <a:ln>
                  <a:noFill/>
                </a:ln>
                <a:solidFill>
                  <a:srgbClr val="FF0000"/>
                </a:solidFill>
                <a:effectLst/>
                <a:uLnTx/>
                <a:uFillTx/>
              </a:endParaRPr>
            </a:p>
          </p:txBody>
        </p:sp>
        <p:sp>
          <p:nvSpPr>
            <p:cNvPr id="71" name="Freeform 70"/>
            <p:cNvSpPr/>
            <p:nvPr/>
          </p:nvSpPr>
          <p:spPr>
            <a:xfrm>
              <a:off x="532986" y="2286000"/>
              <a:ext cx="396988" cy="1485900"/>
            </a:xfrm>
            <a:custGeom>
              <a:avLst/>
              <a:gdLst/>
              <a:ahLst/>
              <a:cxnLst/>
              <a:rect l="0" t="0" r="0" b="0"/>
              <a:pathLst>
                <a:path>
                  <a:moveTo>
                    <a:pt x="0" y="0"/>
                  </a:moveTo>
                  <a:lnTo>
                    <a:pt x="0" y="1485537"/>
                  </a:lnTo>
                  <a:lnTo>
                    <a:pt x="396143" y="1485537"/>
                  </a:lnTo>
                </a:path>
              </a:pathLst>
            </a:custGeom>
            <a:noFill/>
            <a:ln w="25400" cap="flat" cmpd="sng" algn="ctr">
              <a:solidFill>
                <a:srgbClr val="4F81BD">
                  <a:shade val="60000"/>
                  <a:hueOff val="0"/>
                  <a:satOff val="0"/>
                  <a:lumOff val="0"/>
                  <a:alphaOff val="0"/>
                </a:srgbClr>
              </a:solidFill>
              <a:prstDash val="solid"/>
            </a:ln>
            <a:effectLst/>
          </p:spPr>
        </p:sp>
        <p:sp>
          <p:nvSpPr>
            <p:cNvPr id="72" name="Freeform 71"/>
            <p:cNvSpPr/>
            <p:nvPr/>
          </p:nvSpPr>
          <p:spPr>
            <a:xfrm>
              <a:off x="837873" y="2743200"/>
              <a:ext cx="3533086" cy="3657600"/>
            </a:xfrm>
            <a:custGeom>
              <a:avLst/>
              <a:gdLst>
                <a:gd name="connsiteX0" fmla="*/ 0 w 3169146"/>
                <a:gd name="connsiteY0" fmla="*/ 198072 h 1980716"/>
                <a:gd name="connsiteX1" fmla="*/ 198072 w 3169146"/>
                <a:gd name="connsiteY1" fmla="*/ 0 h 1980716"/>
                <a:gd name="connsiteX2" fmla="*/ 2971074 w 3169146"/>
                <a:gd name="connsiteY2" fmla="*/ 0 h 1980716"/>
                <a:gd name="connsiteX3" fmla="*/ 3169146 w 3169146"/>
                <a:gd name="connsiteY3" fmla="*/ 198072 h 1980716"/>
                <a:gd name="connsiteX4" fmla="*/ 3169146 w 3169146"/>
                <a:gd name="connsiteY4" fmla="*/ 1782644 h 1980716"/>
                <a:gd name="connsiteX5" fmla="*/ 2971074 w 3169146"/>
                <a:gd name="connsiteY5" fmla="*/ 1980716 h 1980716"/>
                <a:gd name="connsiteX6" fmla="*/ 198072 w 3169146"/>
                <a:gd name="connsiteY6" fmla="*/ 1980716 h 1980716"/>
                <a:gd name="connsiteX7" fmla="*/ 0 w 3169146"/>
                <a:gd name="connsiteY7" fmla="*/ 1782644 h 1980716"/>
                <a:gd name="connsiteX8" fmla="*/ 0 w 3169146"/>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9146" h="1980716">
                  <a:moveTo>
                    <a:pt x="0" y="198072"/>
                  </a:moveTo>
                  <a:cubicBezTo>
                    <a:pt x="0" y="88680"/>
                    <a:pt x="88680" y="0"/>
                    <a:pt x="198072" y="0"/>
                  </a:cubicBezTo>
                  <a:lnTo>
                    <a:pt x="2971074" y="0"/>
                  </a:lnTo>
                  <a:cubicBezTo>
                    <a:pt x="3080466" y="0"/>
                    <a:pt x="3169146" y="88680"/>
                    <a:pt x="3169146" y="198072"/>
                  </a:cubicBezTo>
                  <a:lnTo>
                    <a:pt x="3169146" y="1782644"/>
                  </a:lnTo>
                  <a:cubicBezTo>
                    <a:pt x="3169146" y="1892036"/>
                    <a:pt x="3080466" y="1980716"/>
                    <a:pt x="2971074" y="1980716"/>
                  </a:cubicBezTo>
                  <a:lnTo>
                    <a:pt x="198072" y="1980716"/>
                  </a:lnTo>
                  <a:cubicBezTo>
                    <a:pt x="88680" y="1980716"/>
                    <a:pt x="0" y="1892036"/>
                    <a:pt x="0" y="1782644"/>
                  </a:cubicBezTo>
                  <a:lnTo>
                    <a:pt x="0" y="198072"/>
                  </a:lnTo>
                  <a:close/>
                </a:path>
              </a:pathLst>
            </a:custGeom>
            <a:solidFill>
              <a:sysClr val="window" lastClr="FFFFFF">
                <a:alpha val="90000"/>
                <a:hueOff val="0"/>
                <a:satOff val="0"/>
                <a:lumOff val="0"/>
                <a:alphaOff val="0"/>
              </a:sysClr>
            </a:solidFill>
            <a:ln w="25400" cap="flat" cmpd="sng" algn="ctr">
              <a:solidFill>
                <a:srgbClr val="4F81BD">
                  <a:hueOff val="0"/>
                  <a:satOff val="0"/>
                  <a:lumOff val="0"/>
                  <a:alphaOff val="0"/>
                </a:srgbClr>
              </a:solidFill>
              <a:prstDash val="solid"/>
            </a:ln>
            <a:effectLst/>
          </p:spPr>
          <p:txBody>
            <a:bodyPr lIns="99923" tIns="85953" rIns="99923" bIns="85953" spcCol="1270" anchor="ctr"/>
            <a:lstStyle/>
            <a:p>
              <a:pPr marL="0" marR="0" lvl="0" indent="0" algn="just" defTabSz="977900" eaLnBrk="1" fontAlgn="base" latinLnBrk="0" hangingPunct="1">
                <a:lnSpc>
                  <a:spcPct val="90000"/>
                </a:lnSpc>
                <a:spcBef>
                  <a:spcPct val="0"/>
                </a:spcBef>
                <a:spcAft>
                  <a:spcPct val="35000"/>
                </a:spcAft>
                <a:buClrTx/>
                <a:buSzTx/>
                <a:buFontTx/>
                <a:buNone/>
                <a:tabLst/>
                <a:defRPr/>
              </a:pPr>
              <a:endParaRPr kumimoji="0" lang="en-US" sz="2400" b="0" i="0" u="none" strike="noStrike" kern="0" cap="none" spc="0" normalizeH="0" baseline="0" noProof="0" dirty="0">
                <a:ln>
                  <a:noFill/>
                </a:ln>
                <a:solidFill>
                  <a:prstClr val="black">
                    <a:hueOff val="0"/>
                    <a:satOff val="0"/>
                    <a:lumOff val="0"/>
                    <a:alphaOff val="0"/>
                  </a:prstClr>
                </a:solidFill>
                <a:effectLst/>
                <a:uLnTx/>
                <a:uFillTx/>
              </a:endParaRPr>
            </a:p>
          </p:txBody>
        </p:sp>
      </p:grpSp>
      <p:sp>
        <p:nvSpPr>
          <p:cNvPr id="73" name="WordArt 47"/>
          <p:cNvSpPr>
            <a:spLocks noChangeArrowheads="1" noChangeShapeType="1" noTextEdit="1"/>
          </p:cNvSpPr>
          <p:nvPr/>
        </p:nvSpPr>
        <p:spPr bwMode="auto">
          <a:xfrm>
            <a:off x="7010400" y="5777686"/>
            <a:ext cx="5041229" cy="792162"/>
          </a:xfrm>
          <a:prstGeom prst="rect">
            <a:avLst/>
          </a:prstGeom>
        </p:spPr>
        <p:txBody>
          <a:bodyPr wrap="none" fromWordArt="1">
            <a:prstTxWarp prst="textPlain">
              <a:avLst>
                <a:gd name="adj" fmla="val 50000"/>
              </a:avLst>
            </a:prstTxWarp>
          </a:bodyPr>
          <a:lstStyle/>
          <a:p>
            <a:pPr algn="ctr"/>
            <a:r>
              <a:rPr lang="vi-VN" sz="3600" b="1" kern="10" dirty="0">
                <a:ln w="9525">
                  <a:solidFill>
                    <a:srgbClr val="333300"/>
                  </a:solidFill>
                  <a:round/>
                  <a:headEnd/>
                  <a:tailEnd/>
                </a:ln>
                <a:solidFill>
                  <a:srgbClr val="808000"/>
                </a:solidFill>
                <a:ea typeface="Arial Unicode MS" panose="020B0604020202020204" pitchFamily="34" charset="-128"/>
                <a:cs typeface="Arial Unicode MS" panose="020B0604020202020204" pitchFamily="34" charset="-128"/>
              </a:rPr>
              <a:t>Sự "tương tác"của dòng điện lên "dây tóc" bóng đèn (là nguyên nhân)</a:t>
            </a:r>
          </a:p>
          <a:p>
            <a:pPr algn="ctr"/>
            <a:r>
              <a:rPr lang="vi-VN" sz="3600" b="1" kern="10" dirty="0">
                <a:ln w="9525">
                  <a:solidFill>
                    <a:srgbClr val="333300"/>
                  </a:solidFill>
                  <a:round/>
                  <a:headEnd/>
                  <a:tailEnd/>
                </a:ln>
                <a:solidFill>
                  <a:srgbClr val="808000"/>
                </a:solidFill>
                <a:ea typeface="Arial Unicode MS" panose="020B0604020202020204" pitchFamily="34" charset="-128"/>
                <a:cs typeface="Arial Unicode MS" panose="020B0604020202020204" pitchFamily="34" charset="-128"/>
              </a:rPr>
              <a:t> làm cho dây tóc nóng lên và phát sáng (kết quả)</a:t>
            </a:r>
            <a:endParaRPr lang="en-US" sz="3600" b="1" kern="10" dirty="0">
              <a:ln w="9525">
                <a:solidFill>
                  <a:srgbClr val="333300"/>
                </a:solidFill>
                <a:round/>
                <a:headEnd/>
                <a:tailEnd/>
              </a:ln>
              <a:solidFill>
                <a:srgbClr val="808000"/>
              </a:solidFill>
              <a:ea typeface="Arial Unicode MS" panose="020B0604020202020204" pitchFamily="34" charset="-128"/>
              <a:cs typeface="Arial Unicode MS" panose="020B0604020202020204" pitchFamily="34" charset="-128"/>
            </a:endParaRPr>
          </a:p>
        </p:txBody>
      </p:sp>
      <p:pic>
        <p:nvPicPr>
          <p:cNvPr id="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10400" y="2032236"/>
            <a:ext cx="4965029" cy="35717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5" name="Rectangle 74"/>
          <p:cNvSpPr/>
          <p:nvPr/>
        </p:nvSpPr>
        <p:spPr>
          <a:xfrm>
            <a:off x="1937420" y="3339430"/>
            <a:ext cx="3929980" cy="1938992"/>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1" u="none" strike="noStrike" kern="0" cap="none" spc="-10" normalizeH="0" baseline="0" noProof="0" dirty="0" err="1">
                <a:ln>
                  <a:noFill/>
                </a:ln>
                <a:solidFill>
                  <a:srgbClr val="FF0066"/>
                </a:solidFill>
                <a:effectLst/>
                <a:uLnTx/>
                <a:uFillTx/>
                <a:ea typeface="Times New Roman" panose="02020603050405020304" pitchFamily="18" charset="0"/>
              </a:rPr>
              <a:t>Nguyên</a:t>
            </a:r>
            <a:r>
              <a:rPr kumimoji="0" lang="en-US" sz="2000" b="1" i="1" u="none" strike="noStrike" kern="0" cap="none" spc="-10" normalizeH="0" baseline="0" noProof="0" dirty="0">
                <a:ln>
                  <a:noFill/>
                </a:ln>
                <a:solidFill>
                  <a:srgbClr val="FF0066"/>
                </a:solidFill>
                <a:effectLst/>
                <a:uLnTx/>
                <a:uFillTx/>
                <a:ea typeface="Times New Roman" panose="02020603050405020304" pitchFamily="18" charset="0"/>
              </a:rPr>
              <a:t> </a:t>
            </a:r>
            <a:r>
              <a:rPr kumimoji="0" lang="en-US" sz="2000" b="1" i="1" u="none" strike="noStrike" kern="0" cap="none" spc="-10" normalizeH="0" baseline="0" noProof="0" dirty="0" err="1">
                <a:ln>
                  <a:noFill/>
                </a:ln>
                <a:solidFill>
                  <a:srgbClr val="FF0066"/>
                </a:solidFill>
                <a:effectLst/>
                <a:uLnTx/>
                <a:uFillTx/>
                <a:ea typeface="Times New Roman" panose="02020603050405020304" pitchFamily="18" charset="0"/>
              </a:rPr>
              <a:t>nhân</a:t>
            </a:r>
            <a:r>
              <a:rPr kumimoji="0" lang="en-US" sz="2000" b="1" i="0" u="none" strike="noStrike" kern="0" cap="none" spc="-10" normalizeH="0" baseline="0" noProof="0" dirty="0">
                <a:ln>
                  <a:noFill/>
                </a:ln>
                <a:solidFill>
                  <a:srgbClr val="FF0066"/>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là</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phạm</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trù</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chỉ</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sự</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tương</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tác</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lẫn</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nhau</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giữa</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các</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mặt</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trong</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một</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sự</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vật</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hiện</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tượng</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hoặc</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giữa</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các</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sự</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vật</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hiện</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tượng</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với</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nhau</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gây</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nên</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những</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biến</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đổi</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nhất</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định</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endParaRPr kumimoji="0" lang="en-US" sz="2000" b="1" i="0" u="none" strike="noStrike" kern="0" cap="none" spc="0" normalizeH="0" baseline="0" noProof="0" dirty="0">
              <a:ln>
                <a:noFill/>
              </a:ln>
              <a:solidFill>
                <a:srgbClr val="3333CC"/>
              </a:solidFill>
              <a:effectLst/>
              <a:uLnTx/>
              <a:uFillTx/>
            </a:endParaRPr>
          </a:p>
        </p:txBody>
      </p:sp>
      <p:sp>
        <p:nvSpPr>
          <p:cNvPr id="76" name="Rectangle 75"/>
          <p:cNvSpPr>
            <a:spLocks noChangeArrowheads="1"/>
          </p:cNvSpPr>
          <p:nvPr/>
        </p:nvSpPr>
        <p:spPr bwMode="auto">
          <a:xfrm>
            <a:off x="3124200" y="1244890"/>
            <a:ext cx="2438400" cy="400110"/>
          </a:xfrm>
          <a:prstGeom prst="rect">
            <a:avLst/>
          </a:prstGeom>
          <a:solidFill>
            <a:sysClr val="window" lastClr="FFFFFF"/>
          </a:solidFill>
          <a:ln w="9525">
            <a:no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342900" indent="-342900" fontAlgn="base">
              <a:spcBef>
                <a:spcPct val="0"/>
              </a:spcBef>
              <a:spcAft>
                <a:spcPct val="0"/>
              </a:spcAft>
              <a:buFont typeface="Wingdings" panose="05000000000000000000" pitchFamily="2" charset="2"/>
              <a:buChar char="§"/>
              <a:defRPr/>
            </a:pPr>
            <a:r>
              <a:rPr lang="en-US" sz="2000" b="1" kern="0" dirty="0" err="1">
                <a:solidFill>
                  <a:srgbClr val="000000"/>
                </a:solidFill>
                <a:latin typeface="+mn-lt"/>
                <a:cs typeface="Times New Roman" panose="02020603050405020304" pitchFamily="18" charset="0"/>
              </a:rPr>
              <a:t>Khái</a:t>
            </a:r>
            <a:r>
              <a:rPr lang="en-US" sz="2000" b="1" kern="0" dirty="0">
                <a:solidFill>
                  <a:srgbClr val="000000"/>
                </a:solidFill>
                <a:latin typeface="+mn-lt"/>
                <a:cs typeface="Times New Roman" panose="02020603050405020304" pitchFamily="18" charset="0"/>
              </a:rPr>
              <a:t> </a:t>
            </a:r>
            <a:r>
              <a:rPr lang="en-US" sz="2000" b="1" kern="0" dirty="0" err="1">
                <a:solidFill>
                  <a:srgbClr val="000000"/>
                </a:solidFill>
                <a:latin typeface="+mn-lt"/>
                <a:cs typeface="Times New Roman" panose="02020603050405020304" pitchFamily="18" charset="0"/>
              </a:rPr>
              <a:t>niệm</a:t>
            </a:r>
            <a:endParaRPr lang="en-US" sz="2000" b="1" kern="0" dirty="0">
              <a:solidFill>
                <a:srgbClr val="000000"/>
              </a:solidFill>
              <a:latin typeface="+mn-lt"/>
              <a:cs typeface="Arial" panose="020B0604020202020204" pitchFamily="34" charset="0"/>
            </a:endParaRPr>
          </a:p>
        </p:txBody>
      </p:sp>
    </p:spTree>
    <p:extLst>
      <p:ext uri="{BB962C8B-B14F-4D97-AF65-F5344CB8AC3E}">
        <p14:creationId xmlns:p14="http://schemas.microsoft.com/office/powerpoint/2010/main" val="40474219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p:cTn id="7" dur="1000" fill="hold"/>
                                        <p:tgtEl>
                                          <p:spTgt spid="68"/>
                                        </p:tgtEl>
                                        <p:attrNameLst>
                                          <p:attrName>ppt_w</p:attrName>
                                        </p:attrNameLst>
                                      </p:cBhvr>
                                      <p:tavLst>
                                        <p:tav tm="0">
                                          <p:val>
                                            <p:fltVal val="0"/>
                                          </p:val>
                                        </p:tav>
                                        <p:tav tm="100000">
                                          <p:val>
                                            <p:strVal val="#ppt_w"/>
                                          </p:val>
                                        </p:tav>
                                      </p:tavLst>
                                    </p:anim>
                                    <p:anim calcmode="lin" valueType="num">
                                      <p:cBhvr>
                                        <p:cTn id="8" dur="1000" fill="hold"/>
                                        <p:tgtEl>
                                          <p:spTgt spid="68"/>
                                        </p:tgtEl>
                                        <p:attrNameLst>
                                          <p:attrName>ppt_h</p:attrName>
                                        </p:attrNameLst>
                                      </p:cBhvr>
                                      <p:tavLst>
                                        <p:tav tm="0">
                                          <p:val>
                                            <p:fltVal val="0"/>
                                          </p:val>
                                        </p:tav>
                                        <p:tav tm="100000">
                                          <p:val>
                                            <p:strVal val="#ppt_h"/>
                                          </p:val>
                                        </p:tav>
                                      </p:tavLst>
                                    </p:anim>
                                    <p:anim calcmode="lin" valueType="num">
                                      <p:cBhvr>
                                        <p:cTn id="9" dur="1000" fill="hold"/>
                                        <p:tgtEl>
                                          <p:spTgt spid="68"/>
                                        </p:tgtEl>
                                        <p:attrNameLst>
                                          <p:attrName>style.rotation</p:attrName>
                                        </p:attrNameLst>
                                      </p:cBhvr>
                                      <p:tavLst>
                                        <p:tav tm="0">
                                          <p:val>
                                            <p:fltVal val="90"/>
                                          </p:val>
                                        </p:tav>
                                        <p:tav tm="100000">
                                          <p:val>
                                            <p:fltVal val="0"/>
                                          </p:val>
                                        </p:tav>
                                      </p:tavLst>
                                    </p:anim>
                                    <p:animEffect transition="in" filter="fade">
                                      <p:cBhvr>
                                        <p:cTn id="10" dur="1000"/>
                                        <p:tgtEl>
                                          <p:spTgt spid="68"/>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69"/>
                                        </p:tgtEl>
                                        <p:attrNameLst>
                                          <p:attrName>style.visibility</p:attrName>
                                        </p:attrNameLst>
                                      </p:cBhvr>
                                      <p:to>
                                        <p:strVal val="visible"/>
                                      </p:to>
                                    </p:set>
                                    <p:animEffect transition="in" filter="fade">
                                      <p:cBhvr>
                                        <p:cTn id="15" dur="1000"/>
                                        <p:tgtEl>
                                          <p:spTgt spid="69"/>
                                        </p:tgtEl>
                                      </p:cBhvr>
                                    </p:animEffect>
                                    <p:anim calcmode="lin" valueType="num">
                                      <p:cBhvr>
                                        <p:cTn id="16" dur="1000" fill="hold"/>
                                        <p:tgtEl>
                                          <p:spTgt spid="69"/>
                                        </p:tgtEl>
                                        <p:attrNameLst>
                                          <p:attrName>ppt_x</p:attrName>
                                        </p:attrNameLst>
                                      </p:cBhvr>
                                      <p:tavLst>
                                        <p:tav tm="0">
                                          <p:val>
                                            <p:strVal val="#ppt_x"/>
                                          </p:val>
                                        </p:tav>
                                        <p:tav tm="100000">
                                          <p:val>
                                            <p:strVal val="#ppt_x"/>
                                          </p:val>
                                        </p:tav>
                                      </p:tavLst>
                                    </p:anim>
                                    <p:anim calcmode="lin" valueType="num">
                                      <p:cBhvr>
                                        <p:cTn id="17" dur="1000" fill="hold"/>
                                        <p:tgtEl>
                                          <p:spTgt spid="69"/>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74"/>
                                        </p:tgtEl>
                                        <p:attrNameLst>
                                          <p:attrName>style.visibility</p:attrName>
                                        </p:attrNameLst>
                                      </p:cBhvr>
                                      <p:to>
                                        <p:strVal val="visible"/>
                                      </p:to>
                                    </p:set>
                                    <p:animEffect transition="in" filter="wipe(down)">
                                      <p:cBhvr>
                                        <p:cTn id="22" dur="500"/>
                                        <p:tgtEl>
                                          <p:spTgt spid="74"/>
                                        </p:tgtEl>
                                      </p:cBhvr>
                                    </p:animEffect>
                                  </p:childTnLst>
                                </p:cTn>
                              </p:par>
                            </p:childTnLst>
                          </p:cTn>
                        </p:par>
                        <p:par>
                          <p:cTn id="23" fill="hold">
                            <p:stCondLst>
                              <p:cond delay="500"/>
                            </p:stCondLst>
                            <p:childTnLst>
                              <p:par>
                                <p:cTn id="24" presetID="18" presetClass="entr" presetSubtype="12" fill="hold" grpId="0" nodeType="afterEffect">
                                  <p:stCondLst>
                                    <p:cond delay="0"/>
                                  </p:stCondLst>
                                  <p:childTnLst>
                                    <p:set>
                                      <p:cBhvr>
                                        <p:cTn id="25" dur="1" fill="hold">
                                          <p:stCondLst>
                                            <p:cond delay="0"/>
                                          </p:stCondLst>
                                        </p:cTn>
                                        <p:tgtEl>
                                          <p:spTgt spid="73"/>
                                        </p:tgtEl>
                                        <p:attrNameLst>
                                          <p:attrName>style.visibility</p:attrName>
                                        </p:attrNameLst>
                                      </p:cBhvr>
                                      <p:to>
                                        <p:strVal val="visible"/>
                                      </p:to>
                                    </p:set>
                                    <p:animEffect transition="in" filter="strips(downLeft)">
                                      <p:cBhvr>
                                        <p:cTn id="26" dur="1000"/>
                                        <p:tgtEl>
                                          <p:spTgt spid="73"/>
                                        </p:tgtEl>
                                      </p:cBhvr>
                                    </p:animEffect>
                                  </p:childTnLst>
                                </p:cTn>
                              </p:par>
                            </p:childTnLst>
                          </p:cTn>
                        </p:par>
                      </p:childTnLst>
                    </p:cTn>
                  </p:par>
                  <p:par>
                    <p:cTn id="27" fill="hold">
                      <p:stCondLst>
                        <p:cond delay="indefinite"/>
                      </p:stCondLst>
                      <p:childTnLst>
                        <p:par>
                          <p:cTn id="28" fill="hold">
                            <p:stCondLst>
                              <p:cond delay="0"/>
                            </p:stCondLst>
                            <p:childTnLst>
                              <p:par>
                                <p:cTn id="29" presetID="31" presetClass="entr" presetSubtype="0" fill="hold" grpId="0" nodeType="clickEffect">
                                  <p:stCondLst>
                                    <p:cond delay="0"/>
                                  </p:stCondLst>
                                  <p:childTnLst>
                                    <p:set>
                                      <p:cBhvr>
                                        <p:cTn id="30" dur="1" fill="hold">
                                          <p:stCondLst>
                                            <p:cond delay="0"/>
                                          </p:stCondLst>
                                        </p:cTn>
                                        <p:tgtEl>
                                          <p:spTgt spid="76"/>
                                        </p:tgtEl>
                                        <p:attrNameLst>
                                          <p:attrName>style.visibility</p:attrName>
                                        </p:attrNameLst>
                                      </p:cBhvr>
                                      <p:to>
                                        <p:strVal val="visible"/>
                                      </p:to>
                                    </p:set>
                                    <p:anim calcmode="lin" valueType="num">
                                      <p:cBhvr>
                                        <p:cTn id="31" dur="1000" fill="hold"/>
                                        <p:tgtEl>
                                          <p:spTgt spid="76"/>
                                        </p:tgtEl>
                                        <p:attrNameLst>
                                          <p:attrName>ppt_w</p:attrName>
                                        </p:attrNameLst>
                                      </p:cBhvr>
                                      <p:tavLst>
                                        <p:tav tm="0">
                                          <p:val>
                                            <p:fltVal val="0"/>
                                          </p:val>
                                        </p:tav>
                                        <p:tav tm="100000">
                                          <p:val>
                                            <p:strVal val="#ppt_w"/>
                                          </p:val>
                                        </p:tav>
                                      </p:tavLst>
                                    </p:anim>
                                    <p:anim calcmode="lin" valueType="num">
                                      <p:cBhvr>
                                        <p:cTn id="32" dur="1000" fill="hold"/>
                                        <p:tgtEl>
                                          <p:spTgt spid="76"/>
                                        </p:tgtEl>
                                        <p:attrNameLst>
                                          <p:attrName>ppt_h</p:attrName>
                                        </p:attrNameLst>
                                      </p:cBhvr>
                                      <p:tavLst>
                                        <p:tav tm="0">
                                          <p:val>
                                            <p:fltVal val="0"/>
                                          </p:val>
                                        </p:tav>
                                        <p:tav tm="100000">
                                          <p:val>
                                            <p:strVal val="#ppt_h"/>
                                          </p:val>
                                        </p:tav>
                                      </p:tavLst>
                                    </p:anim>
                                    <p:anim calcmode="lin" valueType="num">
                                      <p:cBhvr>
                                        <p:cTn id="33" dur="1000" fill="hold"/>
                                        <p:tgtEl>
                                          <p:spTgt spid="76"/>
                                        </p:tgtEl>
                                        <p:attrNameLst>
                                          <p:attrName>style.rotation</p:attrName>
                                        </p:attrNameLst>
                                      </p:cBhvr>
                                      <p:tavLst>
                                        <p:tav tm="0">
                                          <p:val>
                                            <p:fltVal val="90"/>
                                          </p:val>
                                        </p:tav>
                                        <p:tav tm="100000">
                                          <p:val>
                                            <p:fltVal val="0"/>
                                          </p:val>
                                        </p:tav>
                                      </p:tavLst>
                                    </p:anim>
                                    <p:animEffect transition="in" filter="fade">
                                      <p:cBhvr>
                                        <p:cTn id="34" dur="10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73" grpId="0" animBg="1"/>
      <p:bldP spid="76"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8" name="Picture 2" descr="PowerPoint Backgrounds Template | Free Download">
            <a:extLst>
              <a:ext uri="{FF2B5EF4-FFF2-40B4-BE49-F238E27FC236}">
                <a16:creationId xmlns:a16="http://schemas.microsoft.com/office/drawing/2014/main" id="{6D7EE57F-A282-40A9-BD2C-D96A672679A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389257" y="0"/>
            <a:ext cx="3802743"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a:grpSpLocks/>
          </p:cNvGrpSpPr>
          <p:nvPr/>
        </p:nvGrpSpPr>
        <p:grpSpPr bwMode="auto">
          <a:xfrm>
            <a:off x="176172" y="1604247"/>
            <a:ext cx="4008327" cy="3859897"/>
            <a:chOff x="229690" y="1524000"/>
            <a:chExt cx="4141269" cy="4876800"/>
          </a:xfrm>
        </p:grpSpPr>
        <p:sp>
          <p:nvSpPr>
            <p:cNvPr id="4" name="Freeform 3"/>
            <p:cNvSpPr/>
            <p:nvPr/>
          </p:nvSpPr>
          <p:spPr>
            <a:xfrm>
              <a:off x="229690" y="1524000"/>
              <a:ext cx="2101076" cy="768350"/>
            </a:xfrm>
            <a:custGeom>
              <a:avLst/>
              <a:gdLst>
                <a:gd name="connsiteX0" fmla="*/ 0 w 3961432"/>
                <a:gd name="connsiteY0" fmla="*/ 198072 h 1980716"/>
                <a:gd name="connsiteX1" fmla="*/ 198072 w 3961432"/>
                <a:gd name="connsiteY1" fmla="*/ 0 h 1980716"/>
                <a:gd name="connsiteX2" fmla="*/ 3763360 w 3961432"/>
                <a:gd name="connsiteY2" fmla="*/ 0 h 1980716"/>
                <a:gd name="connsiteX3" fmla="*/ 3961432 w 3961432"/>
                <a:gd name="connsiteY3" fmla="*/ 198072 h 1980716"/>
                <a:gd name="connsiteX4" fmla="*/ 3961432 w 3961432"/>
                <a:gd name="connsiteY4" fmla="*/ 1782644 h 1980716"/>
                <a:gd name="connsiteX5" fmla="*/ 3763360 w 3961432"/>
                <a:gd name="connsiteY5" fmla="*/ 1980716 h 1980716"/>
                <a:gd name="connsiteX6" fmla="*/ 198072 w 3961432"/>
                <a:gd name="connsiteY6" fmla="*/ 1980716 h 1980716"/>
                <a:gd name="connsiteX7" fmla="*/ 0 w 3961432"/>
                <a:gd name="connsiteY7" fmla="*/ 1782644 h 1980716"/>
                <a:gd name="connsiteX8" fmla="*/ 0 w 3961432"/>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432" h="1980716">
                  <a:moveTo>
                    <a:pt x="0" y="198072"/>
                  </a:moveTo>
                  <a:cubicBezTo>
                    <a:pt x="0" y="88680"/>
                    <a:pt x="88680" y="0"/>
                    <a:pt x="198072" y="0"/>
                  </a:cubicBezTo>
                  <a:lnTo>
                    <a:pt x="3763360" y="0"/>
                  </a:lnTo>
                  <a:cubicBezTo>
                    <a:pt x="3872752" y="0"/>
                    <a:pt x="3961432" y="88680"/>
                    <a:pt x="3961432" y="198072"/>
                  </a:cubicBezTo>
                  <a:lnTo>
                    <a:pt x="3961432" y="1782644"/>
                  </a:lnTo>
                  <a:cubicBezTo>
                    <a:pt x="3961432" y="1892036"/>
                    <a:pt x="3872752" y="1980716"/>
                    <a:pt x="3763360" y="1980716"/>
                  </a:cubicBezTo>
                  <a:lnTo>
                    <a:pt x="198072" y="1980716"/>
                  </a:lnTo>
                  <a:cubicBezTo>
                    <a:pt x="88680" y="1980716"/>
                    <a:pt x="0" y="1892036"/>
                    <a:pt x="0" y="1782644"/>
                  </a:cubicBezTo>
                  <a:lnTo>
                    <a:pt x="0" y="198072"/>
                  </a:lnTo>
                  <a:close/>
                </a:path>
              </a:pathLst>
            </a:custGeom>
            <a:solidFill>
              <a:sysClr val="window" lastClr="FFFFFF"/>
            </a:solidFill>
            <a:ln w="25400" cap="flat" cmpd="sng" algn="ctr">
              <a:solidFill>
                <a:srgbClr val="C0504D"/>
              </a:solidFill>
              <a:prstDash val="solid"/>
            </a:ln>
            <a:effectLst/>
          </p:spPr>
          <p:txBody>
            <a:bodyPr lIns="176123" tIns="136753" rIns="176123" bIns="136753" spcCol="1270" anchor="ctr"/>
            <a:lstStyle/>
            <a:p>
              <a:pPr algn="ctr" defTabSz="2755900" fontAlgn="base">
                <a:lnSpc>
                  <a:spcPct val="90000"/>
                </a:lnSpc>
                <a:spcBef>
                  <a:spcPct val="0"/>
                </a:spcBef>
                <a:spcAft>
                  <a:spcPct val="35000"/>
                </a:spcAft>
                <a:defRPr/>
              </a:pPr>
              <a:r>
                <a:rPr lang="en-US" sz="2400" b="1" kern="0" dirty="0">
                  <a:solidFill>
                    <a:srgbClr val="FF0000"/>
                  </a:solidFill>
                  <a:cs typeface="Times New Roman" pitchFamily="18" charset="0"/>
                </a:rPr>
                <a:t>KẾT QUẢ</a:t>
              </a:r>
              <a:r>
                <a:rPr lang="vi-VN" sz="2400" b="1" kern="0" dirty="0">
                  <a:solidFill>
                    <a:srgbClr val="FF0000"/>
                  </a:solidFill>
                  <a:cs typeface="Times New Roman" pitchFamily="18" charset="0"/>
                </a:rPr>
                <a:t> </a:t>
              </a:r>
              <a:endParaRPr lang="en-US" sz="2400" kern="0" dirty="0">
                <a:solidFill>
                  <a:srgbClr val="FF0000"/>
                </a:solidFill>
              </a:endParaRPr>
            </a:p>
          </p:txBody>
        </p:sp>
        <p:sp>
          <p:nvSpPr>
            <p:cNvPr id="5" name="Freeform 4"/>
            <p:cNvSpPr/>
            <p:nvPr/>
          </p:nvSpPr>
          <p:spPr>
            <a:xfrm>
              <a:off x="532986" y="2286000"/>
              <a:ext cx="396988" cy="1485900"/>
            </a:xfrm>
            <a:custGeom>
              <a:avLst/>
              <a:gdLst/>
              <a:ahLst/>
              <a:cxnLst/>
              <a:rect l="0" t="0" r="0" b="0"/>
              <a:pathLst>
                <a:path>
                  <a:moveTo>
                    <a:pt x="0" y="0"/>
                  </a:moveTo>
                  <a:lnTo>
                    <a:pt x="0" y="1485537"/>
                  </a:lnTo>
                  <a:lnTo>
                    <a:pt x="396143" y="1485537"/>
                  </a:lnTo>
                </a:path>
              </a:pathLst>
            </a:custGeom>
            <a:noFill/>
            <a:ln w="25400" cap="flat" cmpd="sng" algn="ctr">
              <a:solidFill>
                <a:srgbClr val="4F81BD">
                  <a:shade val="60000"/>
                  <a:hueOff val="0"/>
                  <a:satOff val="0"/>
                  <a:lumOff val="0"/>
                  <a:alphaOff val="0"/>
                </a:srgbClr>
              </a:solidFill>
              <a:prstDash val="solid"/>
            </a:ln>
            <a:effectLst/>
          </p:spPr>
        </p:sp>
        <p:sp>
          <p:nvSpPr>
            <p:cNvPr id="6" name="Freeform 5"/>
            <p:cNvSpPr/>
            <p:nvPr/>
          </p:nvSpPr>
          <p:spPr>
            <a:xfrm>
              <a:off x="837873" y="2743200"/>
              <a:ext cx="3533086" cy="3657600"/>
            </a:xfrm>
            <a:custGeom>
              <a:avLst/>
              <a:gdLst>
                <a:gd name="connsiteX0" fmla="*/ 0 w 3169146"/>
                <a:gd name="connsiteY0" fmla="*/ 198072 h 1980716"/>
                <a:gd name="connsiteX1" fmla="*/ 198072 w 3169146"/>
                <a:gd name="connsiteY1" fmla="*/ 0 h 1980716"/>
                <a:gd name="connsiteX2" fmla="*/ 2971074 w 3169146"/>
                <a:gd name="connsiteY2" fmla="*/ 0 h 1980716"/>
                <a:gd name="connsiteX3" fmla="*/ 3169146 w 3169146"/>
                <a:gd name="connsiteY3" fmla="*/ 198072 h 1980716"/>
                <a:gd name="connsiteX4" fmla="*/ 3169146 w 3169146"/>
                <a:gd name="connsiteY4" fmla="*/ 1782644 h 1980716"/>
                <a:gd name="connsiteX5" fmla="*/ 2971074 w 3169146"/>
                <a:gd name="connsiteY5" fmla="*/ 1980716 h 1980716"/>
                <a:gd name="connsiteX6" fmla="*/ 198072 w 3169146"/>
                <a:gd name="connsiteY6" fmla="*/ 1980716 h 1980716"/>
                <a:gd name="connsiteX7" fmla="*/ 0 w 3169146"/>
                <a:gd name="connsiteY7" fmla="*/ 1782644 h 1980716"/>
                <a:gd name="connsiteX8" fmla="*/ 0 w 3169146"/>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9146" h="1980716">
                  <a:moveTo>
                    <a:pt x="0" y="198072"/>
                  </a:moveTo>
                  <a:cubicBezTo>
                    <a:pt x="0" y="88680"/>
                    <a:pt x="88680" y="0"/>
                    <a:pt x="198072" y="0"/>
                  </a:cubicBezTo>
                  <a:lnTo>
                    <a:pt x="2971074" y="0"/>
                  </a:lnTo>
                  <a:cubicBezTo>
                    <a:pt x="3080466" y="0"/>
                    <a:pt x="3169146" y="88680"/>
                    <a:pt x="3169146" y="198072"/>
                  </a:cubicBezTo>
                  <a:lnTo>
                    <a:pt x="3169146" y="1782644"/>
                  </a:lnTo>
                  <a:cubicBezTo>
                    <a:pt x="3169146" y="1892036"/>
                    <a:pt x="3080466" y="1980716"/>
                    <a:pt x="2971074" y="1980716"/>
                  </a:cubicBezTo>
                  <a:lnTo>
                    <a:pt x="198072" y="1980716"/>
                  </a:lnTo>
                  <a:cubicBezTo>
                    <a:pt x="88680" y="1980716"/>
                    <a:pt x="0" y="1892036"/>
                    <a:pt x="0" y="1782644"/>
                  </a:cubicBezTo>
                  <a:lnTo>
                    <a:pt x="0" y="198072"/>
                  </a:lnTo>
                  <a:close/>
                </a:path>
              </a:pathLst>
            </a:custGeom>
            <a:solidFill>
              <a:sysClr val="window" lastClr="FFFFFF">
                <a:alpha val="90000"/>
                <a:hueOff val="0"/>
                <a:satOff val="0"/>
                <a:lumOff val="0"/>
                <a:alphaOff val="0"/>
              </a:sysClr>
            </a:solidFill>
            <a:ln w="25400" cap="flat" cmpd="sng" algn="ctr">
              <a:solidFill>
                <a:srgbClr val="4F81BD">
                  <a:hueOff val="0"/>
                  <a:satOff val="0"/>
                  <a:lumOff val="0"/>
                  <a:alphaOff val="0"/>
                </a:srgbClr>
              </a:solidFill>
              <a:prstDash val="solid"/>
            </a:ln>
            <a:effectLst/>
          </p:spPr>
          <p:txBody>
            <a:bodyPr lIns="99923" tIns="85953" rIns="99923" bIns="85953" spcCol="1270" anchor="ctr"/>
            <a:lstStyle/>
            <a:p>
              <a:pPr algn="just" defTabSz="977900" fontAlgn="base">
                <a:lnSpc>
                  <a:spcPct val="90000"/>
                </a:lnSpc>
                <a:spcBef>
                  <a:spcPct val="0"/>
                </a:spcBef>
                <a:spcAft>
                  <a:spcPct val="35000"/>
                </a:spcAft>
                <a:defRPr/>
              </a:pPr>
              <a:endParaRPr lang="en-US" sz="2400" kern="0" dirty="0">
                <a:solidFill>
                  <a:prstClr val="black">
                    <a:hueOff val="0"/>
                    <a:satOff val="0"/>
                    <a:lumOff val="0"/>
                    <a:alphaOff val="0"/>
                  </a:prstClr>
                </a:solidFill>
                <a:latin typeface="+mj-lt"/>
              </a:endParaRPr>
            </a:p>
          </p:txBody>
        </p:sp>
      </p:grpSp>
      <p:sp>
        <p:nvSpPr>
          <p:cNvPr id="8" name="Rectangle 3"/>
          <p:cNvSpPr txBox="1">
            <a:spLocks noChangeArrowheads="1"/>
          </p:cNvSpPr>
          <p:nvPr/>
        </p:nvSpPr>
        <p:spPr>
          <a:xfrm>
            <a:off x="3534918" y="1710150"/>
            <a:ext cx="7391399" cy="3810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r>
              <a:rPr lang="en-US" altLang="en-US" sz="2300" kern="0" dirty="0" err="1">
                <a:solidFill>
                  <a:srgbClr val="660066"/>
                </a:solidFill>
                <a:latin typeface="+mj-lt"/>
                <a:cs typeface="Times New Roman" panose="02020603050405020304" pitchFamily="18" charset="0"/>
              </a:rPr>
              <a:t>Bão</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nguyên</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nhân</a:t>
            </a:r>
            <a:r>
              <a:rPr lang="en-US" altLang="en-US" sz="2300" kern="0" dirty="0">
                <a:solidFill>
                  <a:srgbClr val="660066"/>
                </a:solidFill>
                <a:latin typeface="+mj-lt"/>
                <a:cs typeface="Times New Roman" panose="02020603050405020304" pitchFamily="18" charset="0"/>
              </a:rPr>
              <a:t>) -&gt; </a:t>
            </a:r>
            <a:r>
              <a:rPr lang="en-US" altLang="en-US" sz="2300" kern="0" dirty="0" err="1">
                <a:solidFill>
                  <a:srgbClr val="660066"/>
                </a:solidFill>
                <a:latin typeface="+mj-lt"/>
                <a:cs typeface="Times New Roman" panose="02020603050405020304" pitchFamily="18" charset="0"/>
              </a:rPr>
              <a:t>thiệt</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hại</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mùa</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màng</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kết</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quả</a:t>
            </a:r>
            <a:r>
              <a:rPr lang="en-US" altLang="en-US" sz="2300" kern="0" dirty="0">
                <a:solidFill>
                  <a:srgbClr val="660066"/>
                </a:solidFill>
                <a:latin typeface="+mj-lt"/>
                <a:cs typeface="Times New Roman" panose="02020603050405020304" pitchFamily="18" charset="0"/>
              </a:rPr>
              <a:t> </a:t>
            </a:r>
            <a:r>
              <a:rPr lang="en-US" altLang="en-US" sz="2300" kern="0" dirty="0" err="1">
                <a:solidFill>
                  <a:srgbClr val="660066"/>
                </a:solidFill>
                <a:latin typeface="+mj-lt"/>
                <a:cs typeface="Times New Roman" panose="02020603050405020304" pitchFamily="18" charset="0"/>
              </a:rPr>
              <a:t>xấu</a:t>
            </a:r>
            <a:r>
              <a:rPr lang="en-US" altLang="en-US" sz="2300" kern="0" dirty="0">
                <a:solidFill>
                  <a:srgbClr val="660066"/>
                </a:solidFill>
                <a:latin typeface="+mj-lt"/>
                <a:cs typeface="Times New Roman" panose="02020603050405020304" pitchFamily="18" charset="0"/>
              </a:rPr>
              <a:t>) </a:t>
            </a:r>
          </a:p>
          <a:p>
            <a:pPr algn="ctr"/>
            <a:endParaRPr lang="en-US" altLang="en-US" kern="0" dirty="0">
              <a:latin typeface="Times New Roman" panose="02020603050405020304" pitchFamily="18" charset="0"/>
              <a:cs typeface="Times New Roman" panose="02020603050405020304" pitchFamily="18" charset="0"/>
            </a:endParaRPr>
          </a:p>
        </p:txBody>
      </p:sp>
      <p:pic>
        <p:nvPicPr>
          <p:cNvPr id="9" name="Picture 4" descr="2 và 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6770" y="2452812"/>
            <a:ext cx="2490606" cy="3703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AutoShape 5"/>
          <p:cNvSpPr>
            <a:spLocks noChangeArrowheads="1"/>
          </p:cNvSpPr>
          <p:nvPr/>
        </p:nvSpPr>
        <p:spPr bwMode="auto">
          <a:xfrm>
            <a:off x="7037398" y="3923744"/>
            <a:ext cx="670775" cy="762000"/>
          </a:xfrm>
          <a:prstGeom prst="rightArrow">
            <a:avLst>
              <a:gd name="adj1" fmla="val 50000"/>
              <a:gd name="adj2" fmla="val 40031"/>
            </a:avLst>
          </a:prstGeom>
          <a:solidFill>
            <a:srgbClr val="FF3399"/>
          </a:solidFill>
          <a:ln w="9525">
            <a:solidFill>
              <a:schemeClr val="bg1"/>
            </a:solidFill>
            <a:miter lim="800000"/>
            <a:headEnd/>
            <a:tailEnd/>
          </a:ln>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a:p>
        </p:txBody>
      </p:sp>
      <p:pic>
        <p:nvPicPr>
          <p:cNvPr id="11" name="Picture 6" descr="2 b"/>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97697" y="2460069"/>
            <a:ext cx="2592931" cy="3703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11"/>
          <p:cNvSpPr/>
          <p:nvPr/>
        </p:nvSpPr>
        <p:spPr>
          <a:xfrm>
            <a:off x="6076135" y="1093966"/>
            <a:ext cx="1154483" cy="523220"/>
          </a:xfrm>
          <a:prstGeom prst="rect">
            <a:avLst/>
          </a:prstGeom>
        </p:spPr>
        <p:txBody>
          <a:bodyPr wrap="none">
            <a:spAutoFit/>
          </a:bodyPr>
          <a:lstStyle/>
          <a:p>
            <a:pPr algn="ctr"/>
            <a:r>
              <a:rPr lang="en-US" sz="2800" b="1" u="sng" dirty="0" err="1">
                <a:solidFill>
                  <a:srgbClr val="CC0066"/>
                </a:solidFill>
                <a:latin typeface="Times New Roman" panose="02020603050405020304" pitchFamily="18" charset="0"/>
                <a:cs typeface="Times New Roman" panose="02020603050405020304" pitchFamily="18" charset="0"/>
              </a:rPr>
              <a:t>Ví</a:t>
            </a:r>
            <a:r>
              <a:rPr lang="en-US" sz="2800" b="1" u="sng" dirty="0">
                <a:solidFill>
                  <a:srgbClr val="CC0066"/>
                </a:solidFill>
                <a:latin typeface="Times New Roman" panose="02020603050405020304" pitchFamily="18" charset="0"/>
                <a:cs typeface="Times New Roman" panose="02020603050405020304" pitchFamily="18" charset="0"/>
              </a:rPr>
              <a:t> </a:t>
            </a:r>
            <a:r>
              <a:rPr lang="en-US" sz="2800" b="1" u="sng" dirty="0" err="1">
                <a:solidFill>
                  <a:srgbClr val="CC0066"/>
                </a:solidFill>
                <a:latin typeface="Times New Roman" panose="02020603050405020304" pitchFamily="18" charset="0"/>
                <a:cs typeface="Times New Roman" panose="02020603050405020304" pitchFamily="18" charset="0"/>
              </a:rPr>
              <a:t>dụ</a:t>
            </a:r>
            <a:r>
              <a:rPr lang="en-US" sz="2800" b="1" u="sng" dirty="0">
                <a:solidFill>
                  <a:srgbClr val="CC0066"/>
                </a:solidFill>
                <a:latin typeface="Times New Roman" panose="02020603050405020304" pitchFamily="18" charset="0"/>
                <a:cs typeface="Times New Roman" panose="02020603050405020304" pitchFamily="18" charset="0"/>
              </a:rPr>
              <a:t>:</a:t>
            </a:r>
          </a:p>
        </p:txBody>
      </p:sp>
      <p:sp>
        <p:nvSpPr>
          <p:cNvPr id="13" name="Rectangle 12"/>
          <p:cNvSpPr>
            <a:spLocks noChangeArrowheads="1"/>
          </p:cNvSpPr>
          <p:nvPr/>
        </p:nvSpPr>
        <p:spPr bwMode="auto">
          <a:xfrm>
            <a:off x="2590800" y="228600"/>
            <a:ext cx="5638800" cy="523220"/>
          </a:xfrm>
          <a:prstGeom prst="rect">
            <a:avLst/>
          </a:prstGeom>
          <a:solidFill>
            <a:sysClr val="window" lastClr="FFFFFF"/>
          </a:solidFill>
          <a:ln w="9525">
            <a:no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457200" indent="-457200" fontAlgn="base">
              <a:spcBef>
                <a:spcPct val="0"/>
              </a:spcBef>
              <a:spcAft>
                <a:spcPct val="0"/>
              </a:spcAft>
              <a:buFont typeface="Wingdings" panose="05000000000000000000" pitchFamily="2" charset="2"/>
              <a:buChar char="q"/>
              <a:defRPr/>
            </a:pPr>
            <a:r>
              <a:rPr lang="en-US" sz="2800" b="1" kern="0" dirty="0">
                <a:solidFill>
                  <a:srgbClr val="000000"/>
                </a:solidFill>
                <a:latin typeface="+mn-lt"/>
                <a:cs typeface="Times New Roman" panose="02020603050405020304" pitchFamily="18" charset="0"/>
              </a:rPr>
              <a:t> N</a:t>
            </a:r>
            <a:r>
              <a:rPr lang="vi-VN" sz="2800" b="1" kern="0" dirty="0">
                <a:solidFill>
                  <a:srgbClr val="000000"/>
                </a:solidFill>
                <a:latin typeface="+mn-lt"/>
                <a:cs typeface="Times New Roman" panose="02020603050405020304" pitchFamily="18" charset="0"/>
              </a:rPr>
              <a:t>guyên nhân – kết quả</a:t>
            </a:r>
            <a:endParaRPr lang="en-US" sz="2800" b="1" kern="0" dirty="0">
              <a:solidFill>
                <a:srgbClr val="000000"/>
              </a:solidFill>
              <a:latin typeface="+mn-lt"/>
              <a:cs typeface="Arial" panose="020B0604020202020204" pitchFamily="34" charset="0"/>
            </a:endParaRPr>
          </a:p>
        </p:txBody>
      </p:sp>
      <p:sp>
        <p:nvSpPr>
          <p:cNvPr id="2" name="Rectangle 1"/>
          <p:cNvSpPr/>
          <p:nvPr/>
        </p:nvSpPr>
        <p:spPr>
          <a:xfrm>
            <a:off x="1110507" y="2954853"/>
            <a:ext cx="2960586" cy="2123658"/>
          </a:xfrm>
          <a:prstGeom prst="rect">
            <a:avLst/>
          </a:prstGeom>
        </p:spPr>
        <p:txBody>
          <a:bodyPr wrap="square">
            <a:spAutoFit/>
          </a:bodyPr>
          <a:lstStyle/>
          <a:p>
            <a:pPr algn="just"/>
            <a:r>
              <a:rPr lang="en-US" sz="2200" spc="-10" dirty="0" err="1">
                <a:solidFill>
                  <a:srgbClr val="3333CC"/>
                </a:solidFill>
                <a:latin typeface="+mj-lt"/>
                <a:ea typeface="Times New Roman" panose="02020603050405020304" pitchFamily="18" charset="0"/>
              </a:rPr>
              <a:t>Là</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phạm</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trù</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chỉ</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những</a:t>
            </a:r>
            <a:r>
              <a:rPr lang="en-US" sz="2200" spc="-10" dirty="0">
                <a:solidFill>
                  <a:srgbClr val="3333CC"/>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biến</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đổi</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xuất</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hiện</a:t>
            </a:r>
            <a:r>
              <a:rPr lang="en-US" sz="2200" b="1" spc="-10" dirty="0">
                <a:solidFill>
                  <a:srgbClr val="FF0000"/>
                </a:solidFill>
                <a:latin typeface="+mj-lt"/>
                <a:ea typeface="Times New Roman" panose="02020603050405020304" pitchFamily="18" charset="0"/>
              </a:rPr>
              <a:t> do </a:t>
            </a:r>
            <a:r>
              <a:rPr lang="en-US" sz="2200" b="1" spc="-10" dirty="0" err="1">
                <a:solidFill>
                  <a:srgbClr val="FF0000"/>
                </a:solidFill>
                <a:latin typeface="+mj-lt"/>
                <a:ea typeface="Times New Roman" panose="02020603050405020304" pitchFamily="18" charset="0"/>
              </a:rPr>
              <a:t>sự</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tương</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tác</a:t>
            </a:r>
            <a:r>
              <a:rPr lang="en-US" sz="2200" b="1" spc="-10" dirty="0">
                <a:solidFill>
                  <a:srgbClr val="FF0000"/>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giữa</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các</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yếu</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tố</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mang</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tính</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nguyên</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nhân</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gây</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nên</a:t>
            </a:r>
            <a:r>
              <a:rPr lang="en-US" sz="2200" spc="-10" dirty="0">
                <a:solidFill>
                  <a:srgbClr val="3333CC"/>
                </a:solidFill>
                <a:latin typeface="+mj-lt"/>
                <a:ea typeface="Times New Roman" panose="02020603050405020304" pitchFamily="18" charset="0"/>
              </a:rPr>
              <a:t>. </a:t>
            </a:r>
            <a:endParaRPr lang="en-US" sz="2200" dirty="0">
              <a:solidFill>
                <a:srgbClr val="3333CC"/>
              </a:solidFill>
              <a:latin typeface="+mj-lt"/>
            </a:endParaRPr>
          </a:p>
        </p:txBody>
      </p:sp>
    </p:spTree>
    <p:extLst>
      <p:ext uri="{BB962C8B-B14F-4D97-AF65-F5344CB8AC3E}">
        <p14:creationId xmlns:p14="http://schemas.microsoft.com/office/powerpoint/2010/main" val="2662530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1000"/>
                                        <p:tgtEl>
                                          <p:spTgt spid="12"/>
                                        </p:tgtEl>
                                      </p:cBhvr>
                                    </p:animEffect>
                                    <p:anim calcmode="lin" valueType="num">
                                      <p:cBhvr>
                                        <p:cTn id="13" dur="1000" fill="hold"/>
                                        <p:tgtEl>
                                          <p:spTgt spid="12"/>
                                        </p:tgtEl>
                                        <p:attrNameLst>
                                          <p:attrName>ppt_x</p:attrName>
                                        </p:attrNameLst>
                                      </p:cBhvr>
                                      <p:tavLst>
                                        <p:tav tm="0">
                                          <p:val>
                                            <p:strVal val="#ppt_x"/>
                                          </p:val>
                                        </p:tav>
                                        <p:tav tm="100000">
                                          <p:val>
                                            <p:strVal val="#ppt_x"/>
                                          </p:val>
                                        </p:tav>
                                      </p:tavLst>
                                    </p:anim>
                                    <p:anim calcmode="lin" valueType="num">
                                      <p:cBhvr>
                                        <p:cTn id="1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1000"/>
                                        <p:tgtEl>
                                          <p:spTgt spid="8"/>
                                        </p:tgtEl>
                                      </p:cBhvr>
                                    </p:animEffect>
                                    <p:anim calcmode="lin" valueType="num">
                                      <p:cBhvr>
                                        <p:cTn id="20" dur="1000" fill="hold"/>
                                        <p:tgtEl>
                                          <p:spTgt spid="8"/>
                                        </p:tgtEl>
                                        <p:attrNameLst>
                                          <p:attrName>ppt_x</p:attrName>
                                        </p:attrNameLst>
                                      </p:cBhvr>
                                      <p:tavLst>
                                        <p:tav tm="0">
                                          <p:val>
                                            <p:strVal val="#ppt_x"/>
                                          </p:val>
                                        </p:tav>
                                        <p:tav tm="100000">
                                          <p:val>
                                            <p:strVal val="#ppt_x"/>
                                          </p:val>
                                        </p:tav>
                                      </p:tavLst>
                                    </p:anim>
                                    <p:anim calcmode="lin" valueType="num">
                                      <p:cBhvr>
                                        <p:cTn id="2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1000"/>
                                        <p:tgtEl>
                                          <p:spTgt spid="9"/>
                                        </p:tgtEl>
                                      </p:cBhvr>
                                    </p:animEffect>
                                    <p:anim calcmode="lin" valueType="num">
                                      <p:cBhvr>
                                        <p:cTn id="27" dur="1000" fill="hold"/>
                                        <p:tgtEl>
                                          <p:spTgt spid="9"/>
                                        </p:tgtEl>
                                        <p:attrNameLst>
                                          <p:attrName>ppt_x</p:attrName>
                                        </p:attrNameLst>
                                      </p:cBhvr>
                                      <p:tavLst>
                                        <p:tav tm="0">
                                          <p:val>
                                            <p:strVal val="#ppt_x"/>
                                          </p:val>
                                        </p:tav>
                                        <p:tav tm="100000">
                                          <p:val>
                                            <p:strVal val="#ppt_x"/>
                                          </p:val>
                                        </p:tav>
                                      </p:tavLst>
                                    </p:anim>
                                    <p:anim calcmode="lin" valueType="num">
                                      <p:cBhvr>
                                        <p:cTn id="2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 calcmode="lin" valueType="num">
                                      <p:cBhvr additive="base">
                                        <p:cTn id="33" dur="500" fill="hold"/>
                                        <p:tgtEl>
                                          <p:spTgt spid="10"/>
                                        </p:tgtEl>
                                        <p:attrNameLst>
                                          <p:attrName>ppt_x</p:attrName>
                                        </p:attrNameLst>
                                      </p:cBhvr>
                                      <p:tavLst>
                                        <p:tav tm="0">
                                          <p:val>
                                            <p:strVal val="0-#ppt_w/2"/>
                                          </p:val>
                                        </p:tav>
                                        <p:tav tm="100000">
                                          <p:val>
                                            <p:strVal val="#ppt_x"/>
                                          </p:val>
                                        </p:tav>
                                      </p:tavLst>
                                    </p:anim>
                                    <p:anim calcmode="lin" valueType="num">
                                      <p:cBhvr additive="base">
                                        <p:cTn id="34"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nodeType="click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fade">
                                      <p:cBhvr>
                                        <p:cTn id="39" dur="1000"/>
                                        <p:tgtEl>
                                          <p:spTgt spid="11"/>
                                        </p:tgtEl>
                                      </p:cBhvr>
                                    </p:animEffect>
                                    <p:anim calcmode="lin" valueType="num">
                                      <p:cBhvr>
                                        <p:cTn id="40" dur="1000" fill="hold"/>
                                        <p:tgtEl>
                                          <p:spTgt spid="11"/>
                                        </p:tgtEl>
                                        <p:attrNameLst>
                                          <p:attrName>ppt_x</p:attrName>
                                        </p:attrNameLst>
                                      </p:cBhvr>
                                      <p:tavLst>
                                        <p:tav tm="0">
                                          <p:val>
                                            <p:strVal val="#ppt_x"/>
                                          </p:val>
                                        </p:tav>
                                        <p:tav tm="100000">
                                          <p:val>
                                            <p:strVal val="#ppt_x"/>
                                          </p:val>
                                        </p:tav>
                                      </p:tavLst>
                                    </p:anim>
                                    <p:anim calcmode="lin" valueType="num">
                                      <p:cBhvr>
                                        <p:cTn id="4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31" presetClass="entr" presetSubtype="0"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p:cTn id="46" dur="1000" fill="hold"/>
                                        <p:tgtEl>
                                          <p:spTgt spid="13"/>
                                        </p:tgtEl>
                                        <p:attrNameLst>
                                          <p:attrName>ppt_w</p:attrName>
                                        </p:attrNameLst>
                                      </p:cBhvr>
                                      <p:tavLst>
                                        <p:tav tm="0">
                                          <p:val>
                                            <p:fltVal val="0"/>
                                          </p:val>
                                        </p:tav>
                                        <p:tav tm="100000">
                                          <p:val>
                                            <p:strVal val="#ppt_w"/>
                                          </p:val>
                                        </p:tav>
                                      </p:tavLst>
                                    </p:anim>
                                    <p:anim calcmode="lin" valueType="num">
                                      <p:cBhvr>
                                        <p:cTn id="47" dur="1000" fill="hold"/>
                                        <p:tgtEl>
                                          <p:spTgt spid="13"/>
                                        </p:tgtEl>
                                        <p:attrNameLst>
                                          <p:attrName>ppt_h</p:attrName>
                                        </p:attrNameLst>
                                      </p:cBhvr>
                                      <p:tavLst>
                                        <p:tav tm="0">
                                          <p:val>
                                            <p:fltVal val="0"/>
                                          </p:val>
                                        </p:tav>
                                        <p:tav tm="100000">
                                          <p:val>
                                            <p:strVal val="#ppt_h"/>
                                          </p:val>
                                        </p:tav>
                                      </p:tavLst>
                                    </p:anim>
                                    <p:anim calcmode="lin" valueType="num">
                                      <p:cBhvr>
                                        <p:cTn id="48" dur="1000" fill="hold"/>
                                        <p:tgtEl>
                                          <p:spTgt spid="13"/>
                                        </p:tgtEl>
                                        <p:attrNameLst>
                                          <p:attrName>style.rotation</p:attrName>
                                        </p:attrNameLst>
                                      </p:cBhvr>
                                      <p:tavLst>
                                        <p:tav tm="0">
                                          <p:val>
                                            <p:fltVal val="90"/>
                                          </p:val>
                                        </p:tav>
                                        <p:tav tm="100000">
                                          <p:val>
                                            <p:fltVal val="0"/>
                                          </p:val>
                                        </p:tav>
                                      </p:tavLst>
                                    </p:anim>
                                    <p:animEffect transition="in" filter="fade">
                                      <p:cBhvr>
                                        <p:cTn id="49"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animBg="1"/>
      <p:bldP spid="12" grpId="0"/>
      <p:bldP spid="13"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p:cNvSpPr/>
          <p:nvPr/>
        </p:nvSpPr>
        <p:spPr>
          <a:xfrm>
            <a:off x="2971800" y="152399"/>
            <a:ext cx="8763000" cy="768419"/>
          </a:xfrm>
          <a:prstGeom prst="roundRect">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bên trong và nguyên nhân bên ngoài</a:t>
            </a:r>
          </a:p>
        </p:txBody>
      </p:sp>
      <p:sp>
        <p:nvSpPr>
          <p:cNvPr id="3" name="Rounded Rectangle 2"/>
          <p:cNvSpPr/>
          <p:nvPr/>
        </p:nvSpPr>
        <p:spPr>
          <a:xfrm>
            <a:off x="2996545" y="1248264"/>
            <a:ext cx="8780929" cy="840276"/>
          </a:xfrm>
          <a:prstGeom prst="roundRect">
            <a:avLst/>
          </a:prstGeom>
          <a:solidFill>
            <a:srgbClr val="CC0099"/>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chủ yếu và nguyên nhân thứ yếu</a:t>
            </a:r>
          </a:p>
        </p:txBody>
      </p:sp>
      <p:sp>
        <p:nvSpPr>
          <p:cNvPr id="4" name="Rounded Rectangle 3"/>
          <p:cNvSpPr/>
          <p:nvPr/>
        </p:nvSpPr>
        <p:spPr>
          <a:xfrm>
            <a:off x="2987960" y="2347782"/>
            <a:ext cx="8780928" cy="852617"/>
          </a:xfrm>
          <a:prstGeom prst="roundRect">
            <a:avLst/>
          </a:prstGeom>
          <a:solidFill>
            <a:srgbClr val="3333FF"/>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chủ quan và nguyên nhân khách quan</a:t>
            </a:r>
          </a:p>
        </p:txBody>
      </p:sp>
      <p:sp>
        <p:nvSpPr>
          <p:cNvPr id="5" name="Rounded Rectangle 4"/>
          <p:cNvSpPr/>
          <p:nvPr/>
        </p:nvSpPr>
        <p:spPr>
          <a:xfrm>
            <a:off x="3018517" y="3536111"/>
            <a:ext cx="8762998" cy="823742"/>
          </a:xfrm>
          <a:prstGeom prst="roundRect">
            <a:avLst/>
          </a:prstGeom>
          <a:solidFill>
            <a:srgbClr val="7030A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trực tiếp và nguyên nhân gián tiếp</a:t>
            </a:r>
          </a:p>
        </p:txBody>
      </p:sp>
      <p:sp>
        <p:nvSpPr>
          <p:cNvPr id="6" name="Rounded Rectangle 5"/>
          <p:cNvSpPr/>
          <p:nvPr/>
        </p:nvSpPr>
        <p:spPr>
          <a:xfrm>
            <a:off x="3016621" y="4734468"/>
            <a:ext cx="8718177" cy="827437"/>
          </a:xfrm>
          <a:prstGeom prst="roundRect">
            <a:avLst/>
          </a:prstGeom>
          <a:solidFill>
            <a:schemeClr val="accent6">
              <a:lumMod val="75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cơ bản và nguyên nhân không cơ bản</a:t>
            </a:r>
          </a:p>
        </p:txBody>
      </p:sp>
      <p:cxnSp>
        <p:nvCxnSpPr>
          <p:cNvPr id="8" name="Straight Connector 7"/>
          <p:cNvCxnSpPr>
            <a:stCxn id="4" idx="1"/>
            <a:endCxn id="29" idx="3"/>
          </p:cNvCxnSpPr>
          <p:nvPr/>
        </p:nvCxnSpPr>
        <p:spPr>
          <a:xfrm flipH="1" flipV="1">
            <a:off x="1524000" y="2758656"/>
            <a:ext cx="1463960" cy="15435"/>
          </a:xfrm>
          <a:prstGeom prst="line">
            <a:avLst/>
          </a:prstGeom>
        </p:spPr>
        <p:style>
          <a:lnRef idx="1">
            <a:schemeClr val="dk1"/>
          </a:lnRef>
          <a:fillRef idx="0">
            <a:schemeClr val="dk1"/>
          </a:fillRef>
          <a:effectRef idx="0">
            <a:schemeClr val="dk1"/>
          </a:effectRef>
          <a:fontRef idx="minor">
            <a:schemeClr val="tx1"/>
          </a:fontRef>
        </p:style>
      </p:cxnSp>
      <p:cxnSp>
        <p:nvCxnSpPr>
          <p:cNvPr id="10" name="Straight Connector 9"/>
          <p:cNvCxnSpPr>
            <a:stCxn id="29" idx="3"/>
            <a:endCxn id="2" idx="1"/>
          </p:cNvCxnSpPr>
          <p:nvPr/>
        </p:nvCxnSpPr>
        <p:spPr>
          <a:xfrm flipV="1">
            <a:off x="1524000" y="536609"/>
            <a:ext cx="1447800" cy="2222047"/>
          </a:xfrm>
          <a:prstGeom prst="line">
            <a:avLst/>
          </a:prstGeom>
        </p:spPr>
        <p:style>
          <a:lnRef idx="1">
            <a:schemeClr val="dk1"/>
          </a:lnRef>
          <a:fillRef idx="0">
            <a:schemeClr val="dk1"/>
          </a:fillRef>
          <a:effectRef idx="0">
            <a:schemeClr val="dk1"/>
          </a:effectRef>
          <a:fontRef idx="minor">
            <a:schemeClr val="tx1"/>
          </a:fontRef>
        </p:style>
      </p:cxnSp>
      <p:cxnSp>
        <p:nvCxnSpPr>
          <p:cNvPr id="13" name="Straight Connector 12"/>
          <p:cNvCxnSpPr>
            <a:stCxn id="29" idx="3"/>
            <a:endCxn id="6" idx="1"/>
          </p:cNvCxnSpPr>
          <p:nvPr/>
        </p:nvCxnSpPr>
        <p:spPr>
          <a:xfrm>
            <a:off x="1524000" y="2758656"/>
            <a:ext cx="1492621" cy="2389531"/>
          </a:xfrm>
          <a:prstGeom prst="line">
            <a:avLst/>
          </a:prstGeom>
        </p:spPr>
        <p:style>
          <a:lnRef idx="1">
            <a:schemeClr val="dk1"/>
          </a:lnRef>
          <a:fillRef idx="0">
            <a:schemeClr val="dk1"/>
          </a:fillRef>
          <a:effectRef idx="0">
            <a:schemeClr val="dk1"/>
          </a:effectRef>
          <a:fontRef idx="minor">
            <a:schemeClr val="tx1"/>
          </a:fontRef>
        </p:style>
      </p:cxnSp>
      <p:cxnSp>
        <p:nvCxnSpPr>
          <p:cNvPr id="16" name="Straight Connector 15"/>
          <p:cNvCxnSpPr>
            <a:stCxn id="29" idx="3"/>
            <a:endCxn id="3" idx="1"/>
          </p:cNvCxnSpPr>
          <p:nvPr/>
        </p:nvCxnSpPr>
        <p:spPr>
          <a:xfrm flipV="1">
            <a:off x="1524000" y="1668402"/>
            <a:ext cx="1472545" cy="1090254"/>
          </a:xfrm>
          <a:prstGeom prst="line">
            <a:avLst/>
          </a:prstGeom>
        </p:spPr>
        <p:style>
          <a:lnRef idx="1">
            <a:schemeClr val="dk1"/>
          </a:lnRef>
          <a:fillRef idx="0">
            <a:schemeClr val="dk1"/>
          </a:fillRef>
          <a:effectRef idx="0">
            <a:schemeClr val="dk1"/>
          </a:effectRef>
          <a:fontRef idx="minor">
            <a:schemeClr val="tx1"/>
          </a:fontRef>
        </p:style>
      </p:cxnSp>
      <p:cxnSp>
        <p:nvCxnSpPr>
          <p:cNvPr id="19" name="Straight Connector 18"/>
          <p:cNvCxnSpPr>
            <a:stCxn id="29" idx="3"/>
            <a:endCxn id="5" idx="1"/>
          </p:cNvCxnSpPr>
          <p:nvPr/>
        </p:nvCxnSpPr>
        <p:spPr>
          <a:xfrm>
            <a:off x="1524000" y="2758656"/>
            <a:ext cx="1494517" cy="1189326"/>
          </a:xfrm>
          <a:prstGeom prst="line">
            <a:avLst/>
          </a:prstGeom>
        </p:spPr>
        <p:style>
          <a:lnRef idx="1">
            <a:schemeClr val="dk1"/>
          </a:lnRef>
          <a:fillRef idx="0">
            <a:schemeClr val="dk1"/>
          </a:fillRef>
          <a:effectRef idx="0">
            <a:schemeClr val="dk1"/>
          </a:effectRef>
          <a:fontRef idx="minor">
            <a:schemeClr val="tx1"/>
          </a:fontRef>
        </p:style>
      </p:cxnSp>
      <p:sp>
        <p:nvSpPr>
          <p:cNvPr id="29" name="Rounded Rectangle 28"/>
          <p:cNvSpPr/>
          <p:nvPr/>
        </p:nvSpPr>
        <p:spPr>
          <a:xfrm>
            <a:off x="76200" y="1981200"/>
            <a:ext cx="1447800" cy="1554911"/>
          </a:xfrm>
          <a:prstGeom prst="roundRect">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solidFill>
                  <a:schemeClr val="bg1"/>
                </a:solidFill>
                <a:cs typeface="Times New Roman" panose="02020603050405020304" pitchFamily="18" charset="0"/>
              </a:rPr>
              <a:t>Nguyên nhân</a:t>
            </a:r>
            <a:endParaRPr lang="en-US" sz="2400" b="1" dirty="0">
              <a:solidFill>
                <a:schemeClr val="bg1"/>
              </a:solidFill>
            </a:endParaRPr>
          </a:p>
        </p:txBody>
      </p:sp>
    </p:spTree>
    <p:extLst>
      <p:ext uri="{BB962C8B-B14F-4D97-AF65-F5344CB8AC3E}">
        <p14:creationId xmlns:p14="http://schemas.microsoft.com/office/powerpoint/2010/main" val="3446210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arn(inVertical)">
                                      <p:cBhvr>
                                        <p:cTn id="7" dur="500"/>
                                        <p:tgtEl>
                                          <p:spTgt spid="10"/>
                                        </p:tgtEl>
                                      </p:cBhvr>
                                    </p:animEffect>
                                  </p:childTnLst>
                                </p:cTn>
                              </p:par>
                            </p:childTnLst>
                          </p:cTn>
                        </p:par>
                        <p:par>
                          <p:cTn id="8" fill="hold">
                            <p:stCondLst>
                              <p:cond delay="500"/>
                            </p:stCondLst>
                            <p:childTnLst>
                              <p:par>
                                <p:cTn id="9" presetID="13" presetClass="entr" presetSubtype="16"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plus(in)">
                                      <p:cBhvr>
                                        <p:cTn id="11" dur="20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16" presetClass="entr" presetSubtype="21" fill="hold" nodeType="click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barn(inVertical)">
                                      <p:cBhvr>
                                        <p:cTn id="16" dur="500"/>
                                        <p:tgtEl>
                                          <p:spTgt spid="16"/>
                                        </p:tgtEl>
                                      </p:cBhvr>
                                    </p:animEffect>
                                  </p:childTnLst>
                                </p:cTn>
                              </p:par>
                            </p:childTnLst>
                          </p:cTn>
                        </p:par>
                        <p:par>
                          <p:cTn id="17" fill="hold">
                            <p:stCondLst>
                              <p:cond delay="500"/>
                            </p:stCondLst>
                            <p:childTnLst>
                              <p:par>
                                <p:cTn id="18" presetID="6" presetClass="entr" presetSubtype="16" fill="hold" grpId="0"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circle(in)">
                                      <p:cBhvr>
                                        <p:cTn id="20" dur="2000"/>
                                        <p:tgtEl>
                                          <p:spTgt spid="3"/>
                                        </p:tgtEl>
                                      </p:cBhvr>
                                    </p:animEffect>
                                  </p:childTnLst>
                                </p:cTn>
                              </p:par>
                            </p:childTnLst>
                          </p:cTn>
                        </p:par>
                      </p:childTnLst>
                    </p:cTn>
                  </p:par>
                  <p:par>
                    <p:cTn id="21" fill="hold">
                      <p:stCondLst>
                        <p:cond delay="indefinite"/>
                      </p:stCondLst>
                      <p:childTnLst>
                        <p:par>
                          <p:cTn id="22" fill="hold">
                            <p:stCondLst>
                              <p:cond delay="0"/>
                            </p:stCondLst>
                            <p:childTnLst>
                              <p:par>
                                <p:cTn id="23" presetID="16" presetClass="entr" presetSubtype="21"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barn(inVertical)">
                                      <p:cBhvr>
                                        <p:cTn id="25" dur="500"/>
                                        <p:tgtEl>
                                          <p:spTgt spid="8"/>
                                        </p:tgtEl>
                                      </p:cBhvr>
                                    </p:animEffect>
                                  </p:childTnLst>
                                </p:cTn>
                              </p:par>
                            </p:childTnLst>
                          </p:cTn>
                        </p:par>
                        <p:par>
                          <p:cTn id="26" fill="hold">
                            <p:stCondLst>
                              <p:cond delay="500"/>
                            </p:stCondLst>
                            <p:childTnLst>
                              <p:par>
                                <p:cTn id="27" presetID="6" presetClass="entr" presetSubtype="16" fill="hold" grpId="0" nodeType="after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circle(in)">
                                      <p:cBhvr>
                                        <p:cTn id="29" dur="2000"/>
                                        <p:tgtEl>
                                          <p:spTgt spid="4"/>
                                        </p:tgtEl>
                                      </p:cBhvr>
                                    </p:animEffect>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barn(inVertical)">
                                      <p:cBhvr>
                                        <p:cTn id="34" dur="500"/>
                                        <p:tgtEl>
                                          <p:spTgt spid="19"/>
                                        </p:tgtEl>
                                      </p:cBhvr>
                                    </p:animEffect>
                                  </p:childTnLst>
                                </p:cTn>
                              </p:par>
                            </p:childTnLst>
                          </p:cTn>
                        </p:par>
                        <p:par>
                          <p:cTn id="35" fill="hold">
                            <p:stCondLst>
                              <p:cond delay="500"/>
                            </p:stCondLst>
                            <p:childTnLst>
                              <p:par>
                                <p:cTn id="36" presetID="6" presetClass="entr" presetSubtype="16" fill="hold" grpId="0" nodeType="afterEffect">
                                  <p:stCondLst>
                                    <p:cond delay="0"/>
                                  </p:stCondLst>
                                  <p:childTnLst>
                                    <p:set>
                                      <p:cBhvr>
                                        <p:cTn id="37" dur="1" fill="hold">
                                          <p:stCondLst>
                                            <p:cond delay="0"/>
                                          </p:stCondLst>
                                        </p:cTn>
                                        <p:tgtEl>
                                          <p:spTgt spid="5"/>
                                        </p:tgtEl>
                                        <p:attrNameLst>
                                          <p:attrName>style.visibility</p:attrName>
                                        </p:attrNameLst>
                                      </p:cBhvr>
                                      <p:to>
                                        <p:strVal val="visible"/>
                                      </p:to>
                                    </p:set>
                                    <p:animEffect transition="in" filter="circle(in)">
                                      <p:cBhvr>
                                        <p:cTn id="38" dur="2000"/>
                                        <p:tgtEl>
                                          <p:spTgt spid="5"/>
                                        </p:tgtEl>
                                      </p:cBhvr>
                                    </p:animEffect>
                                  </p:childTnLst>
                                </p:cTn>
                              </p:par>
                            </p:childTnLst>
                          </p:cTn>
                        </p:par>
                      </p:childTnLst>
                    </p:cTn>
                  </p:par>
                  <p:par>
                    <p:cTn id="39" fill="hold">
                      <p:stCondLst>
                        <p:cond delay="indefinite"/>
                      </p:stCondLst>
                      <p:childTnLst>
                        <p:par>
                          <p:cTn id="40" fill="hold">
                            <p:stCondLst>
                              <p:cond delay="0"/>
                            </p:stCondLst>
                            <p:childTnLst>
                              <p:par>
                                <p:cTn id="41" presetID="16" presetClass="entr" presetSubtype="21" fill="hold"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barn(inVertical)">
                                      <p:cBhvr>
                                        <p:cTn id="43" dur="500"/>
                                        <p:tgtEl>
                                          <p:spTgt spid="13"/>
                                        </p:tgtEl>
                                      </p:cBhvr>
                                    </p:animEffect>
                                  </p:childTnLst>
                                </p:cTn>
                              </p:par>
                            </p:childTnLst>
                          </p:cTn>
                        </p:par>
                        <p:par>
                          <p:cTn id="44" fill="hold">
                            <p:stCondLst>
                              <p:cond delay="500"/>
                            </p:stCondLst>
                            <p:childTnLst>
                              <p:par>
                                <p:cTn id="45" presetID="6" presetClass="entr" presetSubtype="16" fill="hold" grpId="0" nodeType="afterEffect">
                                  <p:stCondLst>
                                    <p:cond delay="0"/>
                                  </p:stCondLst>
                                  <p:childTnLst>
                                    <p:set>
                                      <p:cBhvr>
                                        <p:cTn id="46" dur="1" fill="hold">
                                          <p:stCondLst>
                                            <p:cond delay="0"/>
                                          </p:stCondLst>
                                        </p:cTn>
                                        <p:tgtEl>
                                          <p:spTgt spid="6"/>
                                        </p:tgtEl>
                                        <p:attrNameLst>
                                          <p:attrName>style.visibility</p:attrName>
                                        </p:attrNameLst>
                                      </p:cBhvr>
                                      <p:to>
                                        <p:strVal val="visible"/>
                                      </p:to>
                                    </p:set>
                                    <p:animEffect transition="in" filter="circle(in)">
                                      <p:cBhvr>
                                        <p:cTn id="4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95650"/>
            <a:ext cx="6343650" cy="3562350"/>
          </a:xfrm>
          <a:prstGeom prst="rect">
            <a:avLst/>
          </a:prstGeom>
        </p:spPr>
      </p:pic>
      <p:sp>
        <p:nvSpPr>
          <p:cNvPr id="3" name="TextBox 2"/>
          <p:cNvSpPr txBox="1"/>
          <p:nvPr/>
        </p:nvSpPr>
        <p:spPr>
          <a:xfrm>
            <a:off x="5219699" y="493059"/>
            <a:ext cx="3095223" cy="523220"/>
          </a:xfrm>
          <a:prstGeom prst="rect">
            <a:avLst/>
          </a:prstGeom>
          <a:noFill/>
          <a:ln>
            <a:solidFill>
              <a:schemeClr val="accent1"/>
            </a:solidFill>
          </a:ln>
        </p:spPr>
        <p:txBody>
          <a:bodyPr wrap="square" rtlCol="0">
            <a:spAutoFit/>
          </a:bodyPr>
          <a:lstStyle/>
          <a:p>
            <a:pPr algn="ctr"/>
            <a:r>
              <a:rPr lang="en-US" sz="2800" b="1" dirty="0">
                <a:solidFill>
                  <a:srgbClr val="3333CC"/>
                </a:solidFill>
                <a:latin typeface="+mj-lt"/>
                <a:cs typeface="Times New Roman" panose="02020603050405020304" pitchFamily="18" charset="0"/>
              </a:rPr>
              <a:t>TÍNH CHẤT</a:t>
            </a:r>
          </a:p>
        </p:txBody>
      </p:sp>
      <p:sp>
        <p:nvSpPr>
          <p:cNvPr id="4" name="Vertical Scroll 3"/>
          <p:cNvSpPr/>
          <p:nvPr/>
        </p:nvSpPr>
        <p:spPr>
          <a:xfrm>
            <a:off x="8343900" y="1752600"/>
            <a:ext cx="2286000" cy="3541059"/>
          </a:xfrm>
          <a:prstGeom prst="verticalScroll">
            <a:avLst/>
          </a:prstGeom>
          <a:solidFill>
            <a:srgbClr val="00B050"/>
          </a:solidFill>
          <a:ln>
            <a:solidFill>
              <a:schemeClr val="bg1">
                <a:lumMod val="75000"/>
              </a:schemeClr>
            </a:solidFill>
          </a:ln>
          <a:effectLst>
            <a:reflection blurRad="6350" stA="52000" endA="300" endPos="35000" dir="5400000" sy="-100000" algn="bl" rotWithShape="0"/>
          </a:effectLst>
        </p:spPr>
        <p:style>
          <a:lnRef idx="1">
            <a:schemeClr val="accent4"/>
          </a:lnRef>
          <a:fillRef idx="3">
            <a:schemeClr val="accent4"/>
          </a:fillRef>
          <a:effectRef idx="2">
            <a:schemeClr val="accent4"/>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TÍNH TẤT YẾU</a:t>
            </a:r>
          </a:p>
        </p:txBody>
      </p:sp>
      <p:sp>
        <p:nvSpPr>
          <p:cNvPr id="5" name="Vertical Scroll 4"/>
          <p:cNvSpPr/>
          <p:nvPr/>
        </p:nvSpPr>
        <p:spPr>
          <a:xfrm>
            <a:off x="3086100" y="1725706"/>
            <a:ext cx="2286000" cy="3644153"/>
          </a:xfrm>
          <a:prstGeom prst="verticalScroll">
            <a:avLst/>
          </a:prstGeom>
          <a:solidFill>
            <a:srgbClr val="996633"/>
          </a:solidFill>
          <a:ln>
            <a:solidFill>
              <a:schemeClr val="bg1">
                <a:lumMod val="75000"/>
              </a:schemeClr>
            </a:solidFill>
          </a:ln>
          <a:effectLst>
            <a:reflection blurRad="6350" stA="52000" endA="300" endPos="35000" dir="5400000" sy="-100000" algn="bl" rotWithShape="0"/>
          </a:effectLst>
        </p:spPr>
        <p:style>
          <a:lnRef idx="1">
            <a:schemeClr val="accent4"/>
          </a:lnRef>
          <a:fillRef idx="3">
            <a:schemeClr val="accent4"/>
          </a:fillRef>
          <a:effectRef idx="2">
            <a:schemeClr val="accent4"/>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TÍNH KHÁCH QUAN</a:t>
            </a:r>
          </a:p>
        </p:txBody>
      </p:sp>
      <p:sp>
        <p:nvSpPr>
          <p:cNvPr id="6" name="Vertical Scroll 5"/>
          <p:cNvSpPr/>
          <p:nvPr/>
        </p:nvSpPr>
        <p:spPr>
          <a:xfrm>
            <a:off x="5715000" y="1752600"/>
            <a:ext cx="2286000" cy="3541059"/>
          </a:xfrm>
          <a:prstGeom prst="verticalScroll">
            <a:avLst/>
          </a:prstGeom>
          <a:solidFill>
            <a:srgbClr val="C00000"/>
          </a:solidFill>
          <a:ln>
            <a:solidFill>
              <a:schemeClr val="bg1">
                <a:lumMod val="75000"/>
              </a:schemeClr>
            </a:solidFill>
          </a:ln>
          <a:effectLst>
            <a:reflection blurRad="6350" stA="52000" endA="300" endPos="35000" dir="5400000" sy="-100000" algn="bl" rotWithShape="0"/>
          </a:effectLst>
        </p:spPr>
        <p:style>
          <a:lnRef idx="1">
            <a:schemeClr val="accent4"/>
          </a:lnRef>
          <a:fillRef idx="3">
            <a:schemeClr val="accent4"/>
          </a:fillRef>
          <a:effectRef idx="2">
            <a:schemeClr val="accent4"/>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TÍNH PHỔ BIẾN</a:t>
            </a:r>
          </a:p>
        </p:txBody>
      </p:sp>
      <p:cxnSp>
        <p:nvCxnSpPr>
          <p:cNvPr id="7" name="Straight Arrow Connector 6"/>
          <p:cNvCxnSpPr/>
          <p:nvPr/>
        </p:nvCxnSpPr>
        <p:spPr>
          <a:xfrm>
            <a:off x="6767310" y="1029726"/>
            <a:ext cx="11805" cy="72287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a:stCxn id="3" idx="2"/>
          </p:cNvCxnSpPr>
          <p:nvPr/>
        </p:nvCxnSpPr>
        <p:spPr>
          <a:xfrm flipH="1">
            <a:off x="4381500" y="1016279"/>
            <a:ext cx="2385811" cy="70942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a:stCxn id="3" idx="2"/>
          </p:cNvCxnSpPr>
          <p:nvPr/>
        </p:nvCxnSpPr>
        <p:spPr>
          <a:xfrm>
            <a:off x="6767311" y="1016279"/>
            <a:ext cx="2871989" cy="70942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859842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3"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
                                        <p:tgtEl>
                                          <p:spTgt spid="5"/>
                                        </p:tgtEl>
                                      </p:cBhvr>
                                    </p:animEffect>
                                    <p:anim calcmode="lin" valueType="num">
                                      <p:cBhvr>
                                        <p:cTn id="8" dur="400" fill="hold"/>
                                        <p:tgtEl>
                                          <p:spTgt spid="5"/>
                                        </p:tgtEl>
                                        <p:attrNameLst>
                                          <p:attrName>ppt_x</p:attrName>
                                        </p:attrNameLst>
                                      </p:cBhvr>
                                      <p:tavLst>
                                        <p:tav tm="0">
                                          <p:val>
                                            <p:strVal val="#ppt_x"/>
                                          </p:val>
                                        </p:tav>
                                        <p:tav tm="100000">
                                          <p:val>
                                            <p:strVal val="#ppt_x"/>
                                          </p:val>
                                        </p:tav>
                                      </p:tavLst>
                                    </p:anim>
                                    <p:anim calcmode="lin" valueType="num">
                                      <p:cBhvr>
                                        <p:cTn id="9" dur="400" fill="hold"/>
                                        <p:tgtEl>
                                          <p:spTgt spid="5"/>
                                        </p:tgtEl>
                                        <p:attrNameLst>
                                          <p:attrName>ppt_y</p:attrName>
                                        </p:attrNameLst>
                                      </p:cBhvr>
                                      <p:tavLst>
                                        <p:tav tm="0">
                                          <p:val>
                                            <p:strVal val="#ppt_y+0.31"/>
                                          </p:val>
                                        </p:tav>
                                        <p:tav tm="100000">
                                          <p:val>
                                            <p:strVal val="#ppt_y+0.31"/>
                                          </p:val>
                                        </p:tav>
                                      </p:tavLst>
                                    </p:anim>
                                    <p:anim calcmode="lin" valueType="num">
                                      <p:cBhvr>
                                        <p:cTn id="10" dur="600" decel="50000" fill="hold">
                                          <p:stCondLst>
                                            <p:cond delay="400"/>
                                          </p:stCondLst>
                                        </p:cTn>
                                        <p:tgtEl>
                                          <p:spTgt spid="5"/>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11" dur="600" decel="50000" fill="hold">
                                          <p:stCondLst>
                                            <p:cond delay="400"/>
                                          </p:stCondLst>
                                        </p:cTn>
                                        <p:tgtEl>
                                          <p:spTgt spid="5"/>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par>
                    <p:cTn id="12" fill="hold">
                      <p:stCondLst>
                        <p:cond delay="indefinite"/>
                      </p:stCondLst>
                      <p:childTnLst>
                        <p:par>
                          <p:cTn id="13" fill="hold">
                            <p:stCondLst>
                              <p:cond delay="0"/>
                            </p:stCondLst>
                            <p:childTnLst>
                              <p:par>
                                <p:cTn id="14" presetID="43"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100"/>
                                        <p:tgtEl>
                                          <p:spTgt spid="6"/>
                                        </p:tgtEl>
                                      </p:cBhvr>
                                    </p:animEffect>
                                    <p:anim calcmode="lin" valueType="num">
                                      <p:cBhvr>
                                        <p:cTn id="17" dur="400" fill="hold"/>
                                        <p:tgtEl>
                                          <p:spTgt spid="6"/>
                                        </p:tgtEl>
                                        <p:attrNameLst>
                                          <p:attrName>ppt_x</p:attrName>
                                        </p:attrNameLst>
                                      </p:cBhvr>
                                      <p:tavLst>
                                        <p:tav tm="0">
                                          <p:val>
                                            <p:strVal val="#ppt_x"/>
                                          </p:val>
                                        </p:tav>
                                        <p:tav tm="100000">
                                          <p:val>
                                            <p:strVal val="#ppt_x"/>
                                          </p:val>
                                        </p:tav>
                                      </p:tavLst>
                                    </p:anim>
                                    <p:anim calcmode="lin" valueType="num">
                                      <p:cBhvr>
                                        <p:cTn id="18" dur="400" fill="hold"/>
                                        <p:tgtEl>
                                          <p:spTgt spid="6"/>
                                        </p:tgtEl>
                                        <p:attrNameLst>
                                          <p:attrName>ppt_y</p:attrName>
                                        </p:attrNameLst>
                                      </p:cBhvr>
                                      <p:tavLst>
                                        <p:tav tm="0">
                                          <p:val>
                                            <p:strVal val="#ppt_y+0.31"/>
                                          </p:val>
                                        </p:tav>
                                        <p:tav tm="100000">
                                          <p:val>
                                            <p:strVal val="#ppt_y+0.31"/>
                                          </p:val>
                                        </p:tav>
                                      </p:tavLst>
                                    </p:anim>
                                    <p:anim calcmode="lin" valueType="num">
                                      <p:cBhvr>
                                        <p:cTn id="19" dur="600" decel="50000" fill="hold">
                                          <p:stCondLst>
                                            <p:cond delay="400"/>
                                          </p:stCondLst>
                                        </p:cTn>
                                        <p:tgtEl>
                                          <p:spTgt spid="6"/>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20" dur="600" decel="50000" fill="hold">
                                          <p:stCondLst>
                                            <p:cond delay="400"/>
                                          </p:stCondLst>
                                        </p:cTn>
                                        <p:tgtEl>
                                          <p:spTgt spid="6"/>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3" presetClass="entr" presetSubtype="0"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100"/>
                                        <p:tgtEl>
                                          <p:spTgt spid="4"/>
                                        </p:tgtEl>
                                      </p:cBhvr>
                                    </p:animEffect>
                                    <p:anim calcmode="lin" valueType="num">
                                      <p:cBhvr>
                                        <p:cTn id="26" dur="400" fill="hold"/>
                                        <p:tgtEl>
                                          <p:spTgt spid="4"/>
                                        </p:tgtEl>
                                        <p:attrNameLst>
                                          <p:attrName>ppt_x</p:attrName>
                                        </p:attrNameLst>
                                      </p:cBhvr>
                                      <p:tavLst>
                                        <p:tav tm="0">
                                          <p:val>
                                            <p:strVal val="#ppt_x"/>
                                          </p:val>
                                        </p:tav>
                                        <p:tav tm="100000">
                                          <p:val>
                                            <p:strVal val="#ppt_x"/>
                                          </p:val>
                                        </p:tav>
                                      </p:tavLst>
                                    </p:anim>
                                    <p:anim calcmode="lin" valueType="num">
                                      <p:cBhvr>
                                        <p:cTn id="27" dur="400" fill="hold"/>
                                        <p:tgtEl>
                                          <p:spTgt spid="4"/>
                                        </p:tgtEl>
                                        <p:attrNameLst>
                                          <p:attrName>ppt_y</p:attrName>
                                        </p:attrNameLst>
                                      </p:cBhvr>
                                      <p:tavLst>
                                        <p:tav tm="0">
                                          <p:val>
                                            <p:strVal val="#ppt_y+0.31"/>
                                          </p:val>
                                        </p:tav>
                                        <p:tav tm="100000">
                                          <p:val>
                                            <p:strVal val="#ppt_y+0.31"/>
                                          </p:val>
                                        </p:tav>
                                      </p:tavLst>
                                    </p:anim>
                                    <p:anim calcmode="lin" valueType="num">
                                      <p:cBhvr>
                                        <p:cTn id="28" dur="600" decel="50000" fill="hold">
                                          <p:stCondLst>
                                            <p:cond delay="400"/>
                                          </p:stCondLst>
                                        </p:cTn>
                                        <p:tgtEl>
                                          <p:spTgt spid="4"/>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29" dur="600" decel="50000" fill="hold">
                                          <p:stCondLst>
                                            <p:cond delay="400"/>
                                          </p:stCondLst>
                                        </p:cTn>
                                        <p:tgtEl>
                                          <p:spTgt spid="4"/>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2000" cy="4932608"/>
          </a:xfrm>
          <a:prstGeom prst="rect">
            <a:avLst/>
          </a:prstGeom>
        </p:spPr>
      </p:pic>
      <p:sp>
        <p:nvSpPr>
          <p:cNvPr id="3" name="Rounded Rectangle 2"/>
          <p:cNvSpPr/>
          <p:nvPr/>
        </p:nvSpPr>
        <p:spPr>
          <a:xfrm>
            <a:off x="457200" y="1339796"/>
            <a:ext cx="3529824" cy="5327885"/>
          </a:xfrm>
          <a:prstGeom prst="roundRect">
            <a:avLst/>
          </a:prstGeom>
          <a:solidFill>
            <a:srgbClr val="FF0000"/>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prst="angle"/>
          </a:sp3d>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noProof="1">
                <a:solidFill>
                  <a:schemeClr val="bg1"/>
                </a:solidFill>
                <a:latin typeface="+mj-lt"/>
                <a:cs typeface="Times New Roman" panose="02020603050405020304" pitchFamily="18" charset="0"/>
              </a:rPr>
              <a:t>TÍNH KHÁCH QUAN</a:t>
            </a:r>
          </a:p>
        </p:txBody>
      </p:sp>
      <p:sp>
        <p:nvSpPr>
          <p:cNvPr id="4" name="Rounded Rectangle 3"/>
          <p:cNvSpPr/>
          <p:nvPr/>
        </p:nvSpPr>
        <p:spPr>
          <a:xfrm>
            <a:off x="457200" y="2402114"/>
            <a:ext cx="1851660" cy="4265567"/>
          </a:xfrm>
          <a:prstGeom prst="roundRect">
            <a:avLst/>
          </a:prstGeom>
          <a:solidFill>
            <a:schemeClr val="accent4">
              <a:lumMod val="75000"/>
            </a:schemeClr>
          </a:solidFill>
          <a:ln>
            <a:solidFill>
              <a:schemeClr val="bg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latin typeface="+mj-lt"/>
                <a:cs typeface="Times New Roman" panose="02020603050405020304" pitchFamily="18" charset="0"/>
              </a:rPr>
              <a:t>Sự vật hiện tượng tồn tại ngoài ý muốn của con người</a:t>
            </a:r>
          </a:p>
          <a:p>
            <a:pPr algn="ctr"/>
            <a:endParaRPr lang="en-US" sz="2400" noProof="1">
              <a:latin typeface="+mj-lt"/>
              <a:cs typeface="Times New Roman" panose="02020603050405020304" pitchFamily="18" charset="0"/>
            </a:endParaRPr>
          </a:p>
          <a:p>
            <a:pPr algn="ctr"/>
            <a:endParaRPr lang="en-US" sz="2800" noProof="1">
              <a:latin typeface="Times New Roman" panose="02020603050405020304" pitchFamily="18" charset="0"/>
              <a:cs typeface="Times New Roman" panose="02020603050405020304" pitchFamily="18" charset="0"/>
            </a:endParaRPr>
          </a:p>
          <a:p>
            <a:pPr algn="ctr"/>
            <a:endParaRPr lang="en-US" sz="2800" noProof="1">
              <a:latin typeface="Times New Roman" panose="02020603050405020304" pitchFamily="18" charset="0"/>
              <a:cs typeface="Times New Roman" panose="02020603050405020304" pitchFamily="18" charset="0"/>
            </a:endParaRPr>
          </a:p>
        </p:txBody>
      </p:sp>
      <p:sp>
        <p:nvSpPr>
          <p:cNvPr id="5" name="Rounded Rectangle 4"/>
          <p:cNvSpPr/>
          <p:nvPr/>
        </p:nvSpPr>
        <p:spPr>
          <a:xfrm>
            <a:off x="2308860" y="2478314"/>
            <a:ext cx="1678164" cy="4189367"/>
          </a:xfrm>
          <a:prstGeom prst="roundRect">
            <a:avLst/>
          </a:prstGeom>
          <a:solidFill>
            <a:schemeClr val="accent1">
              <a:lumMod val="75000"/>
            </a:schemeClr>
          </a:solidFill>
          <a:ln>
            <a:solidFill>
              <a:schemeClr val="bg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latin typeface="+mj-lt"/>
                <a:cs typeface="Times New Roman" panose="02020603050405020304" pitchFamily="18" charset="0"/>
              </a:rPr>
              <a:t>Không phụ thuộc vào việc ta nhận thức được nó hay không</a:t>
            </a:r>
          </a:p>
          <a:p>
            <a:pPr algn="ctr"/>
            <a:endParaRPr lang="en-US" sz="2400" noProof="1">
              <a:latin typeface="+mj-lt"/>
              <a:cs typeface="Times New Roman" panose="02020603050405020304" pitchFamily="18" charset="0"/>
            </a:endParaRPr>
          </a:p>
        </p:txBody>
      </p:sp>
      <p:sp>
        <p:nvSpPr>
          <p:cNvPr id="6" name="TextBox 5"/>
          <p:cNvSpPr txBox="1"/>
          <p:nvPr/>
        </p:nvSpPr>
        <p:spPr>
          <a:xfrm>
            <a:off x="5815825" y="1775801"/>
            <a:ext cx="2667000" cy="523220"/>
          </a:xfrm>
          <a:prstGeom prst="rect">
            <a:avLst/>
          </a:prstGeom>
          <a:noFill/>
        </p:spPr>
        <p:txBody>
          <a:bodyPr wrap="square" rtlCol="0">
            <a:spAutoFit/>
          </a:bodyPr>
          <a:lstStyle/>
          <a:p>
            <a:pPr algn="ctr"/>
            <a:r>
              <a:rPr lang="en-US" sz="2800" b="1" u="sng" noProof="1">
                <a:solidFill>
                  <a:srgbClr val="FF0000"/>
                </a:solidFill>
                <a:latin typeface="+mj-lt"/>
                <a:cs typeface="Times New Roman" panose="02020603050405020304" pitchFamily="18" charset="0"/>
              </a:rPr>
              <a:t>VÍ DỤ</a:t>
            </a:r>
          </a:p>
        </p:txBody>
      </p:sp>
      <p:sp>
        <p:nvSpPr>
          <p:cNvPr id="7" name="TextBox 6"/>
          <p:cNvSpPr txBox="1"/>
          <p:nvPr/>
        </p:nvSpPr>
        <p:spPr>
          <a:xfrm>
            <a:off x="4601116" y="2229198"/>
            <a:ext cx="7234507" cy="1200329"/>
          </a:xfrm>
          <a:prstGeom prst="rect">
            <a:avLst/>
          </a:prstGeom>
          <a:noFill/>
        </p:spPr>
        <p:txBody>
          <a:bodyPr wrap="square" rtlCol="0">
            <a:spAutoFit/>
          </a:bodyPr>
          <a:lstStyle/>
          <a:p>
            <a:pPr marL="342900" indent="-342900" algn="just">
              <a:buClr>
                <a:schemeClr val="accent1">
                  <a:lumMod val="75000"/>
                </a:schemeClr>
              </a:buClr>
              <a:buFont typeface="Courier New" panose="02070309020205020404" pitchFamily="49" charset="0"/>
              <a:buChar char="o"/>
            </a:pPr>
            <a:r>
              <a:rPr lang="en-US" sz="2400" b="1" u="sng" noProof="1">
                <a:solidFill>
                  <a:srgbClr val="663300"/>
                </a:solidFill>
                <a:latin typeface="+mj-lt"/>
                <a:cs typeface="Times New Roman" panose="02020603050405020304" pitchFamily="18" charset="0"/>
              </a:rPr>
              <a:t>Người cổ đại</a:t>
            </a:r>
            <a:r>
              <a:rPr lang="en-US" sz="2400" noProof="1">
                <a:solidFill>
                  <a:srgbClr val="006600"/>
                </a:solidFill>
                <a:latin typeface="+mj-lt"/>
                <a:cs typeface="Times New Roman" panose="02020603050405020304" pitchFamily="18" charset="0"/>
              </a:rPr>
              <a:t> không tìm ra nguyên nhân của các hiện tượng tự nhiên nhưng </a:t>
            </a:r>
            <a:r>
              <a:rPr lang="en-US" sz="2400" b="1" u="sng" noProof="1">
                <a:solidFill>
                  <a:srgbClr val="663300"/>
                </a:solidFill>
                <a:latin typeface="+mj-lt"/>
                <a:cs typeface="Times New Roman" panose="02020603050405020304" pitchFamily="18" charset="0"/>
              </a:rPr>
              <a:t>người hiện đại</a:t>
            </a:r>
            <a:r>
              <a:rPr lang="en-US" sz="2400" noProof="1">
                <a:solidFill>
                  <a:srgbClr val="006600"/>
                </a:solidFill>
                <a:latin typeface="+mj-lt"/>
                <a:cs typeface="Times New Roman" panose="02020603050405020304" pitchFamily="18" charset="0"/>
              </a:rPr>
              <a:t> đã tìm ra nguyên nhân của chúng.</a:t>
            </a:r>
          </a:p>
        </p:txBody>
      </p:sp>
      <p:pic>
        <p:nvPicPr>
          <p:cNvPr id="8" name="Picture 2" descr="HÃ¬nh áº£nh cÃ³ liÃªn qu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01116" y="3621314"/>
            <a:ext cx="3424508" cy="3046367"/>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4"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82825" y="3621314"/>
            <a:ext cx="3352798" cy="304636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0025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par>
                                <p:cTn id="10" presetID="47" presetClass="entr" presetSubtype="0" fill="hold" grpId="0" nodeType="with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1000"/>
                                        <p:tgtEl>
                                          <p:spTgt spid="4"/>
                                        </p:tgtEl>
                                      </p:cBhvr>
                                    </p:animEffect>
                                    <p:anim calcmode="lin" valueType="num">
                                      <p:cBhvr>
                                        <p:cTn id="13" dur="1000" fill="hold"/>
                                        <p:tgtEl>
                                          <p:spTgt spid="4"/>
                                        </p:tgtEl>
                                        <p:attrNameLst>
                                          <p:attrName>ppt_x</p:attrName>
                                        </p:attrNameLst>
                                      </p:cBhvr>
                                      <p:tavLst>
                                        <p:tav tm="0">
                                          <p:val>
                                            <p:strVal val="#ppt_x"/>
                                          </p:val>
                                        </p:tav>
                                        <p:tav tm="100000">
                                          <p:val>
                                            <p:strVal val="#ppt_x"/>
                                          </p:val>
                                        </p:tav>
                                      </p:tavLst>
                                    </p:anim>
                                    <p:anim calcmode="lin" valueType="num">
                                      <p:cBhvr>
                                        <p:cTn id="14" dur="1000" fill="hold"/>
                                        <p:tgtEl>
                                          <p:spTgt spid="4"/>
                                        </p:tgtEl>
                                        <p:attrNameLst>
                                          <p:attrName>ppt_y</p:attrName>
                                        </p:attrNameLst>
                                      </p:cBhvr>
                                      <p:tavLst>
                                        <p:tav tm="0">
                                          <p:val>
                                            <p:strVal val="#ppt_y-.1"/>
                                          </p:val>
                                        </p:tav>
                                        <p:tav tm="100000">
                                          <p:val>
                                            <p:strVal val="#ppt_y"/>
                                          </p:val>
                                        </p:tav>
                                      </p:tavLst>
                                    </p:anim>
                                  </p:childTnLst>
                                </p:cTn>
                              </p:par>
                              <p:par>
                                <p:cTn id="15" presetID="47" presetClass="entr" presetSubtype="0"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1000"/>
                                        <p:tgtEl>
                                          <p:spTgt spid="5"/>
                                        </p:tgtEl>
                                      </p:cBhvr>
                                    </p:animEffect>
                                    <p:anim calcmode="lin" valueType="num">
                                      <p:cBhvr>
                                        <p:cTn id="18" dur="1000" fill="hold"/>
                                        <p:tgtEl>
                                          <p:spTgt spid="5"/>
                                        </p:tgtEl>
                                        <p:attrNameLst>
                                          <p:attrName>ppt_x</p:attrName>
                                        </p:attrNameLst>
                                      </p:cBhvr>
                                      <p:tavLst>
                                        <p:tav tm="0">
                                          <p:val>
                                            <p:strVal val="#ppt_x"/>
                                          </p:val>
                                        </p:tav>
                                        <p:tav tm="100000">
                                          <p:val>
                                            <p:strVal val="#ppt_x"/>
                                          </p:val>
                                        </p:tav>
                                      </p:tavLst>
                                    </p:anim>
                                    <p:anim calcmode="lin" valueType="num">
                                      <p:cBhvr>
                                        <p:cTn id="1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grpId="0" nodeType="click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p:cTn id="29" dur="500" fill="hold"/>
                                        <p:tgtEl>
                                          <p:spTgt spid="7"/>
                                        </p:tgtEl>
                                        <p:attrNameLst>
                                          <p:attrName>ppt_w</p:attrName>
                                        </p:attrNameLst>
                                      </p:cBhvr>
                                      <p:tavLst>
                                        <p:tav tm="0">
                                          <p:val>
                                            <p:fltVal val="0"/>
                                          </p:val>
                                        </p:tav>
                                        <p:tav tm="100000">
                                          <p:val>
                                            <p:strVal val="#ppt_w"/>
                                          </p:val>
                                        </p:tav>
                                      </p:tavLst>
                                    </p:anim>
                                    <p:anim calcmode="lin" valueType="num">
                                      <p:cBhvr>
                                        <p:cTn id="30" dur="500" fill="hold"/>
                                        <p:tgtEl>
                                          <p:spTgt spid="7"/>
                                        </p:tgtEl>
                                        <p:attrNameLst>
                                          <p:attrName>ppt_h</p:attrName>
                                        </p:attrNameLst>
                                      </p:cBhvr>
                                      <p:tavLst>
                                        <p:tav tm="0">
                                          <p:val>
                                            <p:fltVal val="0"/>
                                          </p:val>
                                        </p:tav>
                                        <p:tav tm="100000">
                                          <p:val>
                                            <p:strVal val="#ppt_h"/>
                                          </p:val>
                                        </p:tav>
                                      </p:tavLst>
                                    </p:anim>
                                    <p:animEffect transition="in" filter="fade">
                                      <p:cBhvr>
                                        <p:cTn id="31" dur="500"/>
                                        <p:tgtEl>
                                          <p:spTgt spid="7"/>
                                        </p:tgtEl>
                                      </p:cBhvr>
                                    </p:animEffect>
                                  </p:childTnLst>
                                </p:cTn>
                              </p:par>
                            </p:childTnLst>
                          </p:cTn>
                        </p:par>
                        <p:par>
                          <p:cTn id="32" fill="hold">
                            <p:stCondLst>
                              <p:cond delay="500"/>
                            </p:stCondLst>
                            <p:childTnLst>
                              <p:par>
                                <p:cTn id="33" presetID="49" presetClass="entr" presetSubtype="0" decel="100000"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p:cTn id="35" dur="500" fill="hold"/>
                                        <p:tgtEl>
                                          <p:spTgt spid="9"/>
                                        </p:tgtEl>
                                        <p:attrNameLst>
                                          <p:attrName>ppt_w</p:attrName>
                                        </p:attrNameLst>
                                      </p:cBhvr>
                                      <p:tavLst>
                                        <p:tav tm="0">
                                          <p:val>
                                            <p:fltVal val="0"/>
                                          </p:val>
                                        </p:tav>
                                        <p:tav tm="100000">
                                          <p:val>
                                            <p:strVal val="#ppt_w"/>
                                          </p:val>
                                        </p:tav>
                                      </p:tavLst>
                                    </p:anim>
                                    <p:anim calcmode="lin" valueType="num">
                                      <p:cBhvr>
                                        <p:cTn id="36" dur="500" fill="hold"/>
                                        <p:tgtEl>
                                          <p:spTgt spid="9"/>
                                        </p:tgtEl>
                                        <p:attrNameLst>
                                          <p:attrName>ppt_h</p:attrName>
                                        </p:attrNameLst>
                                      </p:cBhvr>
                                      <p:tavLst>
                                        <p:tav tm="0">
                                          <p:val>
                                            <p:fltVal val="0"/>
                                          </p:val>
                                        </p:tav>
                                        <p:tav tm="100000">
                                          <p:val>
                                            <p:strVal val="#ppt_h"/>
                                          </p:val>
                                        </p:tav>
                                      </p:tavLst>
                                    </p:anim>
                                    <p:anim calcmode="lin" valueType="num">
                                      <p:cBhvr>
                                        <p:cTn id="37" dur="500" fill="hold"/>
                                        <p:tgtEl>
                                          <p:spTgt spid="9"/>
                                        </p:tgtEl>
                                        <p:attrNameLst>
                                          <p:attrName>style.rotation</p:attrName>
                                        </p:attrNameLst>
                                      </p:cBhvr>
                                      <p:tavLst>
                                        <p:tav tm="0">
                                          <p:val>
                                            <p:fltVal val="360"/>
                                          </p:val>
                                        </p:tav>
                                        <p:tav tm="100000">
                                          <p:val>
                                            <p:fltVal val="0"/>
                                          </p:val>
                                        </p:tav>
                                      </p:tavLst>
                                    </p:anim>
                                    <p:animEffect transition="in" filter="fade">
                                      <p:cBhvr>
                                        <p:cTn id="38" dur="500"/>
                                        <p:tgtEl>
                                          <p:spTgt spid="9"/>
                                        </p:tgtEl>
                                      </p:cBhvr>
                                    </p:animEffect>
                                  </p:childTnLst>
                                </p:cTn>
                              </p:par>
                              <p:par>
                                <p:cTn id="39" presetID="49" presetClass="entr" presetSubtype="0" decel="100000" fill="hold" nodeType="with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p:cTn id="41" dur="500" fill="hold"/>
                                        <p:tgtEl>
                                          <p:spTgt spid="8"/>
                                        </p:tgtEl>
                                        <p:attrNameLst>
                                          <p:attrName>ppt_w</p:attrName>
                                        </p:attrNameLst>
                                      </p:cBhvr>
                                      <p:tavLst>
                                        <p:tav tm="0">
                                          <p:val>
                                            <p:fltVal val="0"/>
                                          </p:val>
                                        </p:tav>
                                        <p:tav tm="100000">
                                          <p:val>
                                            <p:strVal val="#ppt_w"/>
                                          </p:val>
                                        </p:tav>
                                      </p:tavLst>
                                    </p:anim>
                                    <p:anim calcmode="lin" valueType="num">
                                      <p:cBhvr>
                                        <p:cTn id="42" dur="500" fill="hold"/>
                                        <p:tgtEl>
                                          <p:spTgt spid="8"/>
                                        </p:tgtEl>
                                        <p:attrNameLst>
                                          <p:attrName>ppt_h</p:attrName>
                                        </p:attrNameLst>
                                      </p:cBhvr>
                                      <p:tavLst>
                                        <p:tav tm="0">
                                          <p:val>
                                            <p:fltVal val="0"/>
                                          </p:val>
                                        </p:tav>
                                        <p:tav tm="100000">
                                          <p:val>
                                            <p:strVal val="#ppt_h"/>
                                          </p:val>
                                        </p:tav>
                                      </p:tavLst>
                                    </p:anim>
                                    <p:anim calcmode="lin" valueType="num">
                                      <p:cBhvr>
                                        <p:cTn id="43" dur="500" fill="hold"/>
                                        <p:tgtEl>
                                          <p:spTgt spid="8"/>
                                        </p:tgtEl>
                                        <p:attrNameLst>
                                          <p:attrName>style.rotation</p:attrName>
                                        </p:attrNameLst>
                                      </p:cBhvr>
                                      <p:tavLst>
                                        <p:tav tm="0">
                                          <p:val>
                                            <p:fltVal val="360"/>
                                          </p:val>
                                        </p:tav>
                                        <p:tav tm="100000">
                                          <p:val>
                                            <p:fltVal val="0"/>
                                          </p:val>
                                        </p:tav>
                                      </p:tavLst>
                                    </p:anim>
                                    <p:animEffect transition="in" filter="fade">
                                      <p:cBhvr>
                                        <p:cTn id="4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p:bldP spid="7"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Small Town Background For PowerPoint - Cartoons PPT Templates">
            <a:extLst>
              <a:ext uri="{FF2B5EF4-FFF2-40B4-BE49-F238E27FC236}">
                <a16:creationId xmlns:a16="http://schemas.microsoft.com/office/drawing/2014/main" id="{594F9F10-3042-489F-8AF7-F260992061F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ounded Rectangle 2"/>
          <p:cNvSpPr/>
          <p:nvPr/>
        </p:nvSpPr>
        <p:spPr>
          <a:xfrm>
            <a:off x="1376258" y="381000"/>
            <a:ext cx="3843835" cy="4442605"/>
          </a:xfrm>
          <a:prstGeom prst="roundRect">
            <a:avLst/>
          </a:prstGeom>
          <a:solidFill>
            <a:srgbClr val="3333CC"/>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prst="angle"/>
          </a:sp3d>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400" b="1" noProof="1">
                <a:solidFill>
                  <a:schemeClr val="bg1"/>
                </a:solidFill>
                <a:latin typeface="+mj-lt"/>
                <a:cs typeface="Times New Roman" panose="02020603050405020304" pitchFamily="18" charset="0"/>
              </a:rPr>
              <a:t>TÍNH PHỔ BIẾN</a:t>
            </a:r>
          </a:p>
        </p:txBody>
      </p:sp>
      <p:sp>
        <p:nvSpPr>
          <p:cNvPr id="4" name="Rounded Rectangle 3"/>
          <p:cNvSpPr/>
          <p:nvPr/>
        </p:nvSpPr>
        <p:spPr>
          <a:xfrm>
            <a:off x="1425708" y="1098559"/>
            <a:ext cx="1905000" cy="3702041"/>
          </a:xfrm>
          <a:prstGeom prst="roundRect">
            <a:avLst/>
          </a:prstGeom>
          <a:solidFill>
            <a:schemeClr val="accent1">
              <a:lumMod val="75000"/>
            </a:schemeClr>
          </a:solidFill>
          <a:ln>
            <a:solidFill>
              <a:schemeClr val="accent1">
                <a:lumMod val="75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latin typeface="+mj-lt"/>
                <a:cs typeface="Times New Roman" panose="02020603050405020304" pitchFamily="18" charset="0"/>
              </a:rPr>
              <a:t>Mọi sự vật hiện tượng đều có nguyên nhân nhất định</a:t>
            </a:r>
          </a:p>
        </p:txBody>
      </p:sp>
      <p:sp>
        <p:nvSpPr>
          <p:cNvPr id="5" name="Rounded Rectangle 4"/>
          <p:cNvSpPr/>
          <p:nvPr/>
        </p:nvSpPr>
        <p:spPr>
          <a:xfrm>
            <a:off x="3419538" y="1100070"/>
            <a:ext cx="1739190" cy="3723535"/>
          </a:xfrm>
          <a:prstGeom prst="roundRect">
            <a:avLst/>
          </a:prstGeom>
          <a:solidFill>
            <a:schemeClr val="accent6">
              <a:lumMod val="75000"/>
            </a:schemeClr>
          </a:solidFill>
          <a:ln>
            <a:solidFill>
              <a:schemeClr val="accent6">
                <a:lumMod val="75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latin typeface="+mj-lt"/>
                <a:cs typeface="Times New Roman" panose="02020603050405020304" pitchFamily="18" charset="0"/>
              </a:rPr>
              <a:t>Không có hiện tượng nào là không có nguyên nhân</a:t>
            </a:r>
          </a:p>
        </p:txBody>
      </p:sp>
      <p:sp>
        <p:nvSpPr>
          <p:cNvPr id="6" name="TextBox 5"/>
          <p:cNvSpPr txBox="1"/>
          <p:nvPr/>
        </p:nvSpPr>
        <p:spPr>
          <a:xfrm>
            <a:off x="7904843" y="150167"/>
            <a:ext cx="2667000" cy="461665"/>
          </a:xfrm>
          <a:prstGeom prst="rect">
            <a:avLst/>
          </a:prstGeom>
          <a:noFill/>
        </p:spPr>
        <p:txBody>
          <a:bodyPr wrap="square" rtlCol="0">
            <a:spAutoFit/>
          </a:bodyPr>
          <a:lstStyle/>
          <a:p>
            <a:pPr algn="ctr"/>
            <a:r>
              <a:rPr lang="en-US" sz="2400" b="1" noProof="1">
                <a:solidFill>
                  <a:srgbClr val="FF0000"/>
                </a:solidFill>
                <a:latin typeface="+mj-lt"/>
                <a:cs typeface="Times New Roman" panose="02020603050405020304" pitchFamily="18" charset="0"/>
              </a:rPr>
              <a:t>VÍ DỤ:</a:t>
            </a:r>
          </a:p>
        </p:txBody>
      </p:sp>
      <p:pic>
        <p:nvPicPr>
          <p:cNvPr id="7" name="Picture 6"/>
          <p:cNvPicPr>
            <a:picLocks noChangeAspect="1"/>
          </p:cNvPicPr>
          <p:nvPr/>
        </p:nvPicPr>
        <p:blipFill>
          <a:blip r:embed="rId3"/>
          <a:stretch>
            <a:fillRect/>
          </a:stretch>
        </p:blipFill>
        <p:spPr>
          <a:xfrm>
            <a:off x="6266543" y="916433"/>
            <a:ext cx="5544457" cy="3825844"/>
          </a:xfrm>
          <a:prstGeom prst="rect">
            <a:avLst/>
          </a:prstGeom>
        </p:spPr>
      </p:pic>
    </p:spTree>
    <p:extLst>
      <p:ext uri="{BB962C8B-B14F-4D97-AF65-F5344CB8AC3E}">
        <p14:creationId xmlns:p14="http://schemas.microsoft.com/office/powerpoint/2010/main" val="8994950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p:cTn id="17" dur="500" fill="hold"/>
                                        <p:tgtEl>
                                          <p:spTgt spid="5"/>
                                        </p:tgtEl>
                                        <p:attrNameLst>
                                          <p:attrName>ppt_w</p:attrName>
                                        </p:attrNameLst>
                                      </p:cBhvr>
                                      <p:tavLst>
                                        <p:tav tm="0">
                                          <p:val>
                                            <p:fltVal val="0"/>
                                          </p:val>
                                        </p:tav>
                                        <p:tav tm="100000">
                                          <p:val>
                                            <p:strVal val="#ppt_w"/>
                                          </p:val>
                                        </p:tav>
                                      </p:tavLst>
                                    </p:anim>
                                    <p:anim calcmode="lin" valueType="num">
                                      <p:cBhvr>
                                        <p:cTn id="18" dur="500" fill="hold"/>
                                        <p:tgtEl>
                                          <p:spTgt spid="5"/>
                                        </p:tgtEl>
                                        <p:attrNameLst>
                                          <p:attrName>ppt_h</p:attrName>
                                        </p:attrNameLst>
                                      </p:cBhvr>
                                      <p:tavLst>
                                        <p:tav tm="0">
                                          <p:val>
                                            <p:fltVal val="0"/>
                                          </p:val>
                                        </p:tav>
                                        <p:tav tm="100000">
                                          <p:val>
                                            <p:strVal val="#ppt_h"/>
                                          </p:val>
                                        </p:tav>
                                      </p:tavLst>
                                    </p:anim>
                                    <p:animEffect transition="in" filter="fade">
                                      <p:cBhvr>
                                        <p:cTn id="19" dur="5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childTnLst>
                          </p:cTn>
                        </p:par>
                        <p:par>
                          <p:cTn id="25" fill="hold">
                            <p:stCondLst>
                              <p:cond delay="500"/>
                            </p:stCondLst>
                            <p:childTnLst>
                              <p:par>
                                <p:cTn id="26" presetID="5" presetClass="entr" presetSubtype="10" fill="hold" nodeType="after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checkerboard(across)">
                                      <p:cBhvr>
                                        <p:cTn id="2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381000" y="1371600"/>
            <a:ext cx="3124200" cy="4419600"/>
          </a:xfrm>
          <a:prstGeom prst="roundRect">
            <a:avLst/>
          </a:prstGeom>
          <a:solidFill>
            <a:schemeClr val="accent4"/>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prst="angle"/>
          </a:sp3d>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400" b="1" noProof="1">
                <a:solidFill>
                  <a:schemeClr val="bg1"/>
                </a:solidFill>
                <a:cs typeface="Times New Roman" panose="02020603050405020304" pitchFamily="18" charset="0"/>
              </a:rPr>
              <a:t>TÍNH TẤT YẾU</a:t>
            </a:r>
          </a:p>
        </p:txBody>
      </p:sp>
      <p:sp>
        <p:nvSpPr>
          <p:cNvPr id="6" name="Rounded Rectangle 5"/>
          <p:cNvSpPr/>
          <p:nvPr/>
        </p:nvSpPr>
        <p:spPr>
          <a:xfrm>
            <a:off x="500744" y="2010983"/>
            <a:ext cx="2971799" cy="3750435"/>
          </a:xfrm>
          <a:prstGeom prst="roundRect">
            <a:avLst/>
          </a:prstGeom>
          <a:solidFill>
            <a:srgbClr val="00B050"/>
          </a:solidFill>
          <a:ln>
            <a:solidFill>
              <a:srgbClr val="00B05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cs typeface="Times New Roman" panose="02020603050405020304" pitchFamily="18" charset="0"/>
              </a:rPr>
              <a:t>Một nguyên nhân nhất định trong một hoàn cảnh nhất định chỉ có thể gây ra một kết quả nhất định</a:t>
            </a:r>
          </a:p>
        </p:txBody>
      </p:sp>
      <p:sp>
        <p:nvSpPr>
          <p:cNvPr id="7" name="TextBox 6"/>
          <p:cNvSpPr txBox="1"/>
          <p:nvPr/>
        </p:nvSpPr>
        <p:spPr>
          <a:xfrm>
            <a:off x="5181600" y="576434"/>
            <a:ext cx="2667000" cy="461665"/>
          </a:xfrm>
          <a:prstGeom prst="rect">
            <a:avLst/>
          </a:prstGeom>
          <a:noFill/>
        </p:spPr>
        <p:txBody>
          <a:bodyPr wrap="square" rtlCol="0">
            <a:spAutoFit/>
          </a:bodyPr>
          <a:lstStyle/>
          <a:p>
            <a:pPr algn="ctr"/>
            <a:r>
              <a:rPr lang="en-US" sz="2400" b="1" u="sng" noProof="1">
                <a:solidFill>
                  <a:srgbClr val="FF0000"/>
                </a:solidFill>
                <a:cs typeface="Times New Roman" panose="02020603050405020304" pitchFamily="18" charset="0"/>
              </a:rPr>
              <a:t>VÍ DỤ</a:t>
            </a:r>
          </a:p>
        </p:txBody>
      </p:sp>
      <p:sp>
        <p:nvSpPr>
          <p:cNvPr id="8" name="TextBox 7"/>
          <p:cNvSpPr txBox="1"/>
          <p:nvPr/>
        </p:nvSpPr>
        <p:spPr>
          <a:xfrm>
            <a:off x="3810000" y="1595484"/>
            <a:ext cx="3581400" cy="830997"/>
          </a:xfrm>
          <a:prstGeom prst="rect">
            <a:avLst/>
          </a:prstGeom>
          <a:noFill/>
        </p:spPr>
        <p:txBody>
          <a:bodyPr wrap="square" rtlCol="0">
            <a:spAutoFit/>
          </a:bodyPr>
          <a:lstStyle/>
          <a:p>
            <a:pPr marL="457200" indent="-457200" algn="just">
              <a:buClr>
                <a:schemeClr val="accent1">
                  <a:lumMod val="75000"/>
                </a:schemeClr>
              </a:buClr>
              <a:buFont typeface="Wingdings" panose="05000000000000000000" pitchFamily="2" charset="2"/>
              <a:buChar char="Ø"/>
            </a:pPr>
            <a:r>
              <a:rPr lang="en-US" sz="2400" noProof="1">
                <a:solidFill>
                  <a:srgbClr val="3333CC"/>
                </a:solidFill>
                <a:cs typeface="Times New Roman" panose="02020603050405020304" pitchFamily="18" charset="0"/>
              </a:rPr>
              <a:t>Nước cất ở áp suất 1 atm luôn sôi ở 100</a:t>
            </a:r>
            <a:r>
              <a:rPr lang="en-US" sz="2400" baseline="30000" noProof="1">
                <a:solidFill>
                  <a:srgbClr val="3333CC"/>
                </a:solidFill>
                <a:cs typeface="Times New Roman" panose="02020603050405020304" pitchFamily="18" charset="0"/>
              </a:rPr>
              <a:t>0</a:t>
            </a:r>
            <a:r>
              <a:rPr lang="en-US" sz="2400" noProof="1">
                <a:solidFill>
                  <a:srgbClr val="3333CC"/>
                </a:solidFill>
                <a:cs typeface="Times New Roman" panose="02020603050405020304" pitchFamily="18" charset="0"/>
              </a:rPr>
              <a:t>C</a:t>
            </a:r>
          </a:p>
        </p:txBody>
      </p:sp>
      <p:pic>
        <p:nvPicPr>
          <p:cNvPr id="9" name="Picture 8"/>
          <p:cNvPicPr>
            <a:picLocks noChangeAspect="1"/>
          </p:cNvPicPr>
          <p:nvPr/>
        </p:nvPicPr>
        <p:blipFill>
          <a:blip r:embed="rId2"/>
          <a:stretch>
            <a:fillRect/>
          </a:stretch>
        </p:blipFill>
        <p:spPr>
          <a:xfrm>
            <a:off x="7696200" y="1408260"/>
            <a:ext cx="4114800" cy="2249340"/>
          </a:xfrm>
          <a:prstGeom prst="rect">
            <a:avLst/>
          </a:prstGeom>
        </p:spPr>
      </p:pic>
      <p:sp>
        <p:nvSpPr>
          <p:cNvPr id="10" name="TextBox 9"/>
          <p:cNvSpPr txBox="1"/>
          <p:nvPr/>
        </p:nvSpPr>
        <p:spPr>
          <a:xfrm>
            <a:off x="3810000" y="3886200"/>
            <a:ext cx="3576918" cy="830997"/>
          </a:xfrm>
          <a:prstGeom prst="rect">
            <a:avLst/>
          </a:prstGeom>
          <a:noFill/>
        </p:spPr>
        <p:txBody>
          <a:bodyPr wrap="square" rtlCol="0">
            <a:spAutoFit/>
          </a:bodyPr>
          <a:lstStyle/>
          <a:p>
            <a:pPr marL="457200" indent="-457200" algn="just">
              <a:buClr>
                <a:schemeClr val="accent1">
                  <a:lumMod val="75000"/>
                </a:schemeClr>
              </a:buClr>
              <a:buFont typeface="Wingdings" panose="05000000000000000000" pitchFamily="2" charset="2"/>
              <a:buChar char="Ø"/>
            </a:pPr>
            <a:r>
              <a:rPr lang="en-US" sz="2400" noProof="1">
                <a:solidFill>
                  <a:srgbClr val="3333CC"/>
                </a:solidFill>
                <a:cs typeface="Times New Roman" panose="02020603050405020304" pitchFamily="18" charset="0"/>
              </a:rPr>
              <a:t>Sắt để ngoài không khí sẽ bị gỉ</a:t>
            </a:r>
          </a:p>
        </p:txBody>
      </p:sp>
      <p:pic>
        <p:nvPicPr>
          <p:cNvPr id="11" name="Picture 10"/>
          <p:cNvPicPr>
            <a:picLocks noChangeAspect="1"/>
          </p:cNvPicPr>
          <p:nvPr/>
        </p:nvPicPr>
        <p:blipFill>
          <a:blip r:embed="rId3"/>
          <a:stretch>
            <a:fillRect/>
          </a:stretch>
        </p:blipFill>
        <p:spPr>
          <a:xfrm>
            <a:off x="7691719" y="3915229"/>
            <a:ext cx="4119282" cy="1981198"/>
          </a:xfrm>
          <a:prstGeom prst="rect">
            <a:avLst/>
          </a:prstGeom>
        </p:spPr>
      </p:pic>
    </p:spTree>
    <p:extLst>
      <p:ext uri="{BB962C8B-B14F-4D97-AF65-F5344CB8AC3E}">
        <p14:creationId xmlns:p14="http://schemas.microsoft.com/office/powerpoint/2010/main" val="1915305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amond(in)">
                                      <p:cBhvr>
                                        <p:cTn id="7" dur="2000"/>
                                        <p:tgtEl>
                                          <p:spTgt spid="4"/>
                                        </p:tgtEl>
                                      </p:cBhvr>
                                    </p:animEffect>
                                  </p:childTnLst>
                                </p:cTn>
                              </p:par>
                              <p:par>
                                <p:cTn id="8" presetID="8" presetClass="entr" presetSubtype="1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diamond(in)">
                                      <p:cBhvr>
                                        <p:cTn id="10" dur="2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500"/>
                            </p:stCondLst>
                            <p:childTnLst>
                              <p:par>
                                <p:cTn id="17" presetID="53" presetClass="entr" presetSubtype="16" fill="hold" grpId="0" nodeType="after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500" fill="hold"/>
                                        <p:tgtEl>
                                          <p:spTgt spid="8"/>
                                        </p:tgtEl>
                                        <p:attrNameLst>
                                          <p:attrName>ppt_w</p:attrName>
                                        </p:attrNameLst>
                                      </p:cBhvr>
                                      <p:tavLst>
                                        <p:tav tm="0">
                                          <p:val>
                                            <p:fltVal val="0"/>
                                          </p:val>
                                        </p:tav>
                                        <p:tav tm="100000">
                                          <p:val>
                                            <p:strVal val="#ppt_w"/>
                                          </p:val>
                                        </p:tav>
                                      </p:tavLst>
                                    </p:anim>
                                    <p:anim calcmode="lin" valueType="num">
                                      <p:cBhvr>
                                        <p:cTn id="20" dur="500" fill="hold"/>
                                        <p:tgtEl>
                                          <p:spTgt spid="8"/>
                                        </p:tgtEl>
                                        <p:attrNameLst>
                                          <p:attrName>ppt_h</p:attrName>
                                        </p:attrNameLst>
                                      </p:cBhvr>
                                      <p:tavLst>
                                        <p:tav tm="0">
                                          <p:val>
                                            <p:fltVal val="0"/>
                                          </p:val>
                                        </p:tav>
                                        <p:tav tm="100000">
                                          <p:val>
                                            <p:strVal val="#ppt_h"/>
                                          </p:val>
                                        </p:tav>
                                      </p:tavLst>
                                    </p:anim>
                                    <p:animEffect transition="in" filter="fade">
                                      <p:cBhvr>
                                        <p:cTn id="21" dur="500"/>
                                        <p:tgtEl>
                                          <p:spTgt spid="8"/>
                                        </p:tgtEl>
                                      </p:cBhvr>
                                    </p:animEffect>
                                  </p:childTnLst>
                                </p:cTn>
                              </p:par>
                              <p:par>
                                <p:cTn id="22" presetID="53" presetClass="entr" presetSubtype="16"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 calcmode="lin" valueType="num">
                                      <p:cBhvr>
                                        <p:cTn id="24" dur="500" fill="hold"/>
                                        <p:tgtEl>
                                          <p:spTgt spid="9"/>
                                        </p:tgtEl>
                                        <p:attrNameLst>
                                          <p:attrName>ppt_w</p:attrName>
                                        </p:attrNameLst>
                                      </p:cBhvr>
                                      <p:tavLst>
                                        <p:tav tm="0">
                                          <p:val>
                                            <p:fltVal val="0"/>
                                          </p:val>
                                        </p:tav>
                                        <p:tav tm="100000">
                                          <p:val>
                                            <p:strVal val="#ppt_w"/>
                                          </p:val>
                                        </p:tav>
                                      </p:tavLst>
                                    </p:anim>
                                    <p:anim calcmode="lin" valueType="num">
                                      <p:cBhvr>
                                        <p:cTn id="25" dur="500" fill="hold"/>
                                        <p:tgtEl>
                                          <p:spTgt spid="9"/>
                                        </p:tgtEl>
                                        <p:attrNameLst>
                                          <p:attrName>ppt_h</p:attrName>
                                        </p:attrNameLst>
                                      </p:cBhvr>
                                      <p:tavLst>
                                        <p:tav tm="0">
                                          <p:val>
                                            <p:fltVal val="0"/>
                                          </p:val>
                                        </p:tav>
                                        <p:tav tm="100000">
                                          <p:val>
                                            <p:strVal val="#ppt_h"/>
                                          </p:val>
                                        </p:tav>
                                      </p:tavLst>
                                    </p:anim>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500" fill="hold"/>
                                        <p:tgtEl>
                                          <p:spTgt spid="10"/>
                                        </p:tgtEl>
                                        <p:attrNameLst>
                                          <p:attrName>ppt_w</p:attrName>
                                        </p:attrNameLst>
                                      </p:cBhvr>
                                      <p:tavLst>
                                        <p:tav tm="0">
                                          <p:val>
                                            <p:fltVal val="0"/>
                                          </p:val>
                                        </p:tav>
                                        <p:tav tm="100000">
                                          <p:val>
                                            <p:strVal val="#ppt_w"/>
                                          </p:val>
                                        </p:tav>
                                      </p:tavLst>
                                    </p:anim>
                                    <p:anim calcmode="lin" valueType="num">
                                      <p:cBhvr>
                                        <p:cTn id="32" dur="500" fill="hold"/>
                                        <p:tgtEl>
                                          <p:spTgt spid="10"/>
                                        </p:tgtEl>
                                        <p:attrNameLst>
                                          <p:attrName>ppt_h</p:attrName>
                                        </p:attrNameLst>
                                      </p:cBhvr>
                                      <p:tavLst>
                                        <p:tav tm="0">
                                          <p:val>
                                            <p:fltVal val="0"/>
                                          </p:val>
                                        </p:tav>
                                        <p:tav tm="100000">
                                          <p:val>
                                            <p:strVal val="#ppt_h"/>
                                          </p:val>
                                        </p:tav>
                                      </p:tavLst>
                                    </p:anim>
                                    <p:animEffect transition="in" filter="fade">
                                      <p:cBhvr>
                                        <p:cTn id="33" dur="500"/>
                                        <p:tgtEl>
                                          <p:spTgt spid="10"/>
                                        </p:tgtEl>
                                      </p:cBhvr>
                                    </p:animEffect>
                                  </p:childTnLst>
                                </p:cTn>
                              </p:par>
                              <p:par>
                                <p:cTn id="34" presetID="53" presetClass="entr" presetSubtype="16" fill="hold" nodeType="withEffect">
                                  <p:stCondLst>
                                    <p:cond delay="0"/>
                                  </p:stCondLst>
                                  <p:childTnLst>
                                    <p:set>
                                      <p:cBhvr>
                                        <p:cTn id="35" dur="1" fill="hold">
                                          <p:stCondLst>
                                            <p:cond delay="0"/>
                                          </p:stCondLst>
                                        </p:cTn>
                                        <p:tgtEl>
                                          <p:spTgt spid="11"/>
                                        </p:tgtEl>
                                        <p:attrNameLst>
                                          <p:attrName>style.visibility</p:attrName>
                                        </p:attrNameLst>
                                      </p:cBhvr>
                                      <p:to>
                                        <p:strVal val="visible"/>
                                      </p:to>
                                    </p:set>
                                    <p:anim calcmode="lin" valueType="num">
                                      <p:cBhvr>
                                        <p:cTn id="36" dur="500" fill="hold"/>
                                        <p:tgtEl>
                                          <p:spTgt spid="11"/>
                                        </p:tgtEl>
                                        <p:attrNameLst>
                                          <p:attrName>ppt_w</p:attrName>
                                        </p:attrNameLst>
                                      </p:cBhvr>
                                      <p:tavLst>
                                        <p:tav tm="0">
                                          <p:val>
                                            <p:fltVal val="0"/>
                                          </p:val>
                                        </p:tav>
                                        <p:tav tm="100000">
                                          <p:val>
                                            <p:strVal val="#ppt_w"/>
                                          </p:val>
                                        </p:tav>
                                      </p:tavLst>
                                    </p:anim>
                                    <p:anim calcmode="lin" valueType="num">
                                      <p:cBhvr>
                                        <p:cTn id="37" dur="500" fill="hold"/>
                                        <p:tgtEl>
                                          <p:spTgt spid="11"/>
                                        </p:tgtEl>
                                        <p:attrNameLst>
                                          <p:attrName>ppt_h</p:attrName>
                                        </p:attrNameLst>
                                      </p:cBhvr>
                                      <p:tavLst>
                                        <p:tav tm="0">
                                          <p:val>
                                            <p:fltVal val="0"/>
                                          </p:val>
                                        </p:tav>
                                        <p:tav tm="100000">
                                          <p:val>
                                            <p:strVal val="#ppt_h"/>
                                          </p:val>
                                        </p:tav>
                                      </p:tavLst>
                                    </p:anim>
                                    <p:animEffect transition="in" filter="fade">
                                      <p:cBhvr>
                                        <p:cTn id="3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p:bldP spid="8" grpId="0"/>
      <p:bldP spid="10"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8" name="Picture 2" descr="lotus vector png - Flower Asian Ftestickers Ⓒ - Asian Flower Png | #1478810  - Vippng">
            <a:extLst>
              <a:ext uri="{FF2B5EF4-FFF2-40B4-BE49-F238E27FC236}">
                <a16:creationId xmlns:a16="http://schemas.microsoft.com/office/drawing/2014/main" id="{6BAB4920-B98E-406D-A015-95BB2C3E801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97486" y="2133600"/>
            <a:ext cx="5094513" cy="4724400"/>
          </a:xfrm>
          <a:prstGeom prst="rect">
            <a:avLst/>
          </a:prstGeom>
          <a:noFill/>
          <a:extLst>
            <a:ext uri="{909E8E84-426E-40DD-AFC4-6F175D3DCCD1}">
              <a14:hiddenFill xmlns:a14="http://schemas.microsoft.com/office/drawing/2010/main">
                <a:solidFill>
                  <a:srgbClr val="FFFFFF"/>
                </a:solidFill>
              </a14:hiddenFill>
            </a:ext>
          </a:extLst>
        </p:spPr>
      </p:pic>
      <p:sp>
        <p:nvSpPr>
          <p:cNvPr id="3" name="Rounded Rectangle 2"/>
          <p:cNvSpPr/>
          <p:nvPr/>
        </p:nvSpPr>
        <p:spPr>
          <a:xfrm>
            <a:off x="152400" y="1023766"/>
            <a:ext cx="3124200" cy="4419600"/>
          </a:xfrm>
          <a:prstGeom prst="roundRect">
            <a:avLst/>
          </a:prstGeom>
          <a:solidFill>
            <a:srgbClr val="CC0066"/>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prst="angle"/>
          </a:sp3d>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400" b="1" noProof="1">
                <a:solidFill>
                  <a:schemeClr val="bg1"/>
                </a:solidFill>
                <a:cs typeface="Times New Roman" panose="02020603050405020304" pitchFamily="18" charset="0"/>
              </a:rPr>
              <a:t>TÍNH TẤT YẾU</a:t>
            </a:r>
          </a:p>
        </p:txBody>
      </p:sp>
      <p:sp>
        <p:nvSpPr>
          <p:cNvPr id="4" name="Rounded Rectangle 3"/>
          <p:cNvSpPr/>
          <p:nvPr/>
        </p:nvSpPr>
        <p:spPr>
          <a:xfrm>
            <a:off x="272144" y="1663149"/>
            <a:ext cx="2971799" cy="3750435"/>
          </a:xfrm>
          <a:prstGeom prst="roundRect">
            <a:avLst/>
          </a:prstGeom>
          <a:solidFill>
            <a:srgbClr val="00B050"/>
          </a:solidFill>
          <a:ln>
            <a:solidFill>
              <a:srgbClr val="00B05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noProof="1">
                <a:cs typeface="Times New Roman" panose="02020603050405020304" pitchFamily="18" charset="0"/>
              </a:rPr>
              <a:t>Một nguyên nhân nhất định trong một hoàn cảnh nhất định chỉ có thể gây ra một kết quả nhất định</a:t>
            </a:r>
          </a:p>
        </p:txBody>
      </p:sp>
      <p:sp>
        <p:nvSpPr>
          <p:cNvPr id="5" name="TextBox 4"/>
          <p:cNvSpPr txBox="1"/>
          <p:nvPr/>
        </p:nvSpPr>
        <p:spPr>
          <a:xfrm>
            <a:off x="4953000" y="228600"/>
            <a:ext cx="2667000" cy="461665"/>
          </a:xfrm>
          <a:prstGeom prst="rect">
            <a:avLst/>
          </a:prstGeom>
          <a:noFill/>
        </p:spPr>
        <p:txBody>
          <a:bodyPr wrap="square" rtlCol="0">
            <a:spAutoFit/>
          </a:bodyPr>
          <a:lstStyle/>
          <a:p>
            <a:pPr algn="ctr"/>
            <a:r>
              <a:rPr lang="en-US" sz="2400" b="1" u="sng" noProof="1">
                <a:solidFill>
                  <a:srgbClr val="FF0000"/>
                </a:solidFill>
                <a:cs typeface="Times New Roman" panose="02020603050405020304" pitchFamily="18" charset="0"/>
              </a:rPr>
              <a:t>VÍ DỤ</a:t>
            </a:r>
          </a:p>
        </p:txBody>
      </p:sp>
      <p:sp>
        <p:nvSpPr>
          <p:cNvPr id="6" name="TextBox 5"/>
          <p:cNvSpPr txBox="1"/>
          <p:nvPr/>
        </p:nvSpPr>
        <p:spPr>
          <a:xfrm>
            <a:off x="3363687" y="1247650"/>
            <a:ext cx="2656113" cy="707886"/>
          </a:xfrm>
          <a:prstGeom prst="rect">
            <a:avLst/>
          </a:prstGeom>
          <a:noFill/>
        </p:spPr>
        <p:txBody>
          <a:bodyPr wrap="square" rtlCol="0">
            <a:spAutoFit/>
          </a:bodyPr>
          <a:lstStyle/>
          <a:p>
            <a:pPr algn="just">
              <a:buClr>
                <a:schemeClr val="accent1">
                  <a:lumMod val="75000"/>
                </a:schemeClr>
              </a:buClr>
            </a:pPr>
            <a:r>
              <a:rPr lang="en-US" sz="2000" noProof="1">
                <a:solidFill>
                  <a:srgbClr val="000000"/>
                </a:solidFill>
                <a:cs typeface="Times New Roman" panose="02020603050405020304" pitchFamily="18" charset="0"/>
              </a:rPr>
              <a:t>Nước cất ở áp suất 1 atm luôn sôi ở 100</a:t>
            </a:r>
            <a:r>
              <a:rPr lang="en-US" sz="2000" baseline="30000" noProof="1">
                <a:solidFill>
                  <a:srgbClr val="000000"/>
                </a:solidFill>
                <a:cs typeface="Times New Roman" panose="02020603050405020304" pitchFamily="18" charset="0"/>
              </a:rPr>
              <a:t>0</a:t>
            </a:r>
            <a:r>
              <a:rPr lang="en-US" sz="2000" noProof="1">
                <a:solidFill>
                  <a:srgbClr val="000000"/>
                </a:solidFill>
                <a:cs typeface="Times New Roman" panose="02020603050405020304" pitchFamily="18" charset="0"/>
              </a:rPr>
              <a:t>C</a:t>
            </a:r>
          </a:p>
        </p:txBody>
      </p:sp>
      <p:pic>
        <p:nvPicPr>
          <p:cNvPr id="7" name="Picture 6"/>
          <p:cNvPicPr>
            <a:picLocks noChangeAspect="1"/>
          </p:cNvPicPr>
          <p:nvPr/>
        </p:nvPicPr>
        <p:blipFill>
          <a:blip r:embed="rId3"/>
          <a:stretch>
            <a:fillRect/>
          </a:stretch>
        </p:blipFill>
        <p:spPr>
          <a:xfrm>
            <a:off x="6286500" y="1023766"/>
            <a:ext cx="3924300" cy="2249340"/>
          </a:xfrm>
          <a:prstGeom prst="rect">
            <a:avLst/>
          </a:prstGeom>
        </p:spPr>
      </p:pic>
      <p:sp>
        <p:nvSpPr>
          <p:cNvPr id="8" name="TextBox 7"/>
          <p:cNvSpPr txBox="1"/>
          <p:nvPr/>
        </p:nvSpPr>
        <p:spPr>
          <a:xfrm>
            <a:off x="3581401" y="5615117"/>
            <a:ext cx="3734653" cy="400110"/>
          </a:xfrm>
          <a:prstGeom prst="rect">
            <a:avLst/>
          </a:prstGeom>
          <a:noFill/>
        </p:spPr>
        <p:txBody>
          <a:bodyPr wrap="square" rtlCol="0">
            <a:spAutoFit/>
          </a:bodyPr>
          <a:lstStyle/>
          <a:p>
            <a:pPr algn="just">
              <a:buClr>
                <a:schemeClr val="accent1">
                  <a:lumMod val="75000"/>
                </a:schemeClr>
              </a:buClr>
            </a:pPr>
            <a:r>
              <a:rPr lang="en-US" sz="2000" noProof="1">
                <a:solidFill>
                  <a:srgbClr val="3333CC"/>
                </a:solidFill>
                <a:cs typeface="Times New Roman" panose="02020603050405020304" pitchFamily="18" charset="0"/>
              </a:rPr>
              <a:t>Sắt </a:t>
            </a:r>
            <a:r>
              <a:rPr lang="en-US" sz="2000" noProof="1">
                <a:solidFill>
                  <a:srgbClr val="000000"/>
                </a:solidFill>
                <a:cs typeface="Times New Roman" panose="02020603050405020304" pitchFamily="18" charset="0"/>
              </a:rPr>
              <a:t>để</a:t>
            </a:r>
            <a:r>
              <a:rPr lang="en-US" sz="2000" noProof="1">
                <a:solidFill>
                  <a:srgbClr val="3333CC"/>
                </a:solidFill>
                <a:cs typeface="Times New Roman" panose="02020603050405020304" pitchFamily="18" charset="0"/>
              </a:rPr>
              <a:t> ngoài không khí sẽ bị gỉ</a:t>
            </a:r>
          </a:p>
        </p:txBody>
      </p:sp>
      <p:pic>
        <p:nvPicPr>
          <p:cNvPr id="9" name="Picture 8"/>
          <p:cNvPicPr>
            <a:picLocks noChangeAspect="1"/>
          </p:cNvPicPr>
          <p:nvPr/>
        </p:nvPicPr>
        <p:blipFill>
          <a:blip r:embed="rId4"/>
          <a:stretch>
            <a:fillRect/>
          </a:stretch>
        </p:blipFill>
        <p:spPr>
          <a:xfrm>
            <a:off x="3581401" y="3432386"/>
            <a:ext cx="4191000" cy="1981198"/>
          </a:xfrm>
          <a:prstGeom prst="rect">
            <a:avLst/>
          </a:prstGeom>
        </p:spPr>
      </p:pic>
    </p:spTree>
    <p:extLst>
      <p:ext uri="{BB962C8B-B14F-4D97-AF65-F5344CB8AC3E}">
        <p14:creationId xmlns:p14="http://schemas.microsoft.com/office/powerpoint/2010/main" val="3522451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par>
                                <p:cTn id="8" presetID="8" presetClass="entr" presetSubtype="1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amond(in)">
                                      <p:cBhvr>
                                        <p:cTn id="10" dur="2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500"/>
                            </p:stCondLst>
                            <p:childTnLst>
                              <p:par>
                                <p:cTn id="17" presetID="53" presetClass="entr" presetSubtype="16"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500" fill="hold"/>
                                        <p:tgtEl>
                                          <p:spTgt spid="6"/>
                                        </p:tgtEl>
                                        <p:attrNameLst>
                                          <p:attrName>ppt_w</p:attrName>
                                        </p:attrNameLst>
                                      </p:cBhvr>
                                      <p:tavLst>
                                        <p:tav tm="0">
                                          <p:val>
                                            <p:fltVal val="0"/>
                                          </p:val>
                                        </p:tav>
                                        <p:tav tm="100000">
                                          <p:val>
                                            <p:strVal val="#ppt_w"/>
                                          </p:val>
                                        </p:tav>
                                      </p:tavLst>
                                    </p:anim>
                                    <p:anim calcmode="lin" valueType="num">
                                      <p:cBhvr>
                                        <p:cTn id="20" dur="500" fill="hold"/>
                                        <p:tgtEl>
                                          <p:spTgt spid="6"/>
                                        </p:tgtEl>
                                        <p:attrNameLst>
                                          <p:attrName>ppt_h</p:attrName>
                                        </p:attrNameLst>
                                      </p:cBhvr>
                                      <p:tavLst>
                                        <p:tav tm="0">
                                          <p:val>
                                            <p:fltVal val="0"/>
                                          </p:val>
                                        </p:tav>
                                        <p:tav tm="100000">
                                          <p:val>
                                            <p:strVal val="#ppt_h"/>
                                          </p:val>
                                        </p:tav>
                                      </p:tavLst>
                                    </p:anim>
                                    <p:animEffect transition="in" filter="fade">
                                      <p:cBhvr>
                                        <p:cTn id="21" dur="500"/>
                                        <p:tgtEl>
                                          <p:spTgt spid="6"/>
                                        </p:tgtEl>
                                      </p:cBhvr>
                                    </p:animEffect>
                                  </p:childTnLst>
                                </p:cTn>
                              </p:par>
                              <p:par>
                                <p:cTn id="22" presetID="53" presetClass="entr" presetSubtype="16" fill="hold" nodeType="with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p:cTn id="24" dur="500" fill="hold"/>
                                        <p:tgtEl>
                                          <p:spTgt spid="7"/>
                                        </p:tgtEl>
                                        <p:attrNameLst>
                                          <p:attrName>ppt_w</p:attrName>
                                        </p:attrNameLst>
                                      </p:cBhvr>
                                      <p:tavLst>
                                        <p:tav tm="0">
                                          <p:val>
                                            <p:fltVal val="0"/>
                                          </p:val>
                                        </p:tav>
                                        <p:tav tm="100000">
                                          <p:val>
                                            <p:strVal val="#ppt_w"/>
                                          </p:val>
                                        </p:tav>
                                      </p:tavLst>
                                    </p:anim>
                                    <p:anim calcmode="lin" valueType="num">
                                      <p:cBhvr>
                                        <p:cTn id="25" dur="500" fill="hold"/>
                                        <p:tgtEl>
                                          <p:spTgt spid="7"/>
                                        </p:tgtEl>
                                        <p:attrNameLst>
                                          <p:attrName>ppt_h</p:attrName>
                                        </p:attrNameLst>
                                      </p:cBhvr>
                                      <p:tavLst>
                                        <p:tav tm="0">
                                          <p:val>
                                            <p:fltVal val="0"/>
                                          </p:val>
                                        </p:tav>
                                        <p:tav tm="100000">
                                          <p:val>
                                            <p:strVal val="#ppt_h"/>
                                          </p:val>
                                        </p:tav>
                                      </p:tavLst>
                                    </p:anim>
                                    <p:animEffect transition="in" filter="fade">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p:cTn id="31" dur="500" fill="hold"/>
                                        <p:tgtEl>
                                          <p:spTgt spid="8"/>
                                        </p:tgtEl>
                                        <p:attrNameLst>
                                          <p:attrName>ppt_w</p:attrName>
                                        </p:attrNameLst>
                                      </p:cBhvr>
                                      <p:tavLst>
                                        <p:tav tm="0">
                                          <p:val>
                                            <p:fltVal val="0"/>
                                          </p:val>
                                        </p:tav>
                                        <p:tav tm="100000">
                                          <p:val>
                                            <p:strVal val="#ppt_w"/>
                                          </p:val>
                                        </p:tav>
                                      </p:tavLst>
                                    </p:anim>
                                    <p:anim calcmode="lin" valueType="num">
                                      <p:cBhvr>
                                        <p:cTn id="32" dur="500" fill="hold"/>
                                        <p:tgtEl>
                                          <p:spTgt spid="8"/>
                                        </p:tgtEl>
                                        <p:attrNameLst>
                                          <p:attrName>ppt_h</p:attrName>
                                        </p:attrNameLst>
                                      </p:cBhvr>
                                      <p:tavLst>
                                        <p:tav tm="0">
                                          <p:val>
                                            <p:fltVal val="0"/>
                                          </p:val>
                                        </p:tav>
                                        <p:tav tm="100000">
                                          <p:val>
                                            <p:strVal val="#ppt_h"/>
                                          </p:val>
                                        </p:tav>
                                      </p:tavLst>
                                    </p:anim>
                                    <p:animEffect transition="in" filter="fade">
                                      <p:cBhvr>
                                        <p:cTn id="33" dur="500"/>
                                        <p:tgtEl>
                                          <p:spTgt spid="8"/>
                                        </p:tgtEl>
                                      </p:cBhvr>
                                    </p:animEffect>
                                  </p:childTnLst>
                                </p:cTn>
                              </p:par>
                              <p:par>
                                <p:cTn id="34" presetID="53" presetClass="entr" presetSubtype="16" fill="hold" nodeType="withEffect">
                                  <p:stCondLst>
                                    <p:cond delay="0"/>
                                  </p:stCondLst>
                                  <p:childTnLst>
                                    <p:set>
                                      <p:cBhvr>
                                        <p:cTn id="35" dur="1" fill="hold">
                                          <p:stCondLst>
                                            <p:cond delay="0"/>
                                          </p:stCondLst>
                                        </p:cTn>
                                        <p:tgtEl>
                                          <p:spTgt spid="9"/>
                                        </p:tgtEl>
                                        <p:attrNameLst>
                                          <p:attrName>style.visibility</p:attrName>
                                        </p:attrNameLst>
                                      </p:cBhvr>
                                      <p:to>
                                        <p:strVal val="visible"/>
                                      </p:to>
                                    </p:set>
                                    <p:anim calcmode="lin" valueType="num">
                                      <p:cBhvr>
                                        <p:cTn id="36" dur="500" fill="hold"/>
                                        <p:tgtEl>
                                          <p:spTgt spid="9"/>
                                        </p:tgtEl>
                                        <p:attrNameLst>
                                          <p:attrName>ppt_w</p:attrName>
                                        </p:attrNameLst>
                                      </p:cBhvr>
                                      <p:tavLst>
                                        <p:tav tm="0">
                                          <p:val>
                                            <p:fltVal val="0"/>
                                          </p:val>
                                        </p:tav>
                                        <p:tav tm="100000">
                                          <p:val>
                                            <p:strVal val="#ppt_w"/>
                                          </p:val>
                                        </p:tav>
                                      </p:tavLst>
                                    </p:anim>
                                    <p:anim calcmode="lin" valueType="num">
                                      <p:cBhvr>
                                        <p:cTn id="37" dur="500" fill="hold"/>
                                        <p:tgtEl>
                                          <p:spTgt spid="9"/>
                                        </p:tgtEl>
                                        <p:attrNameLst>
                                          <p:attrName>ppt_h</p:attrName>
                                        </p:attrNameLst>
                                      </p:cBhvr>
                                      <p:tavLst>
                                        <p:tav tm="0">
                                          <p:val>
                                            <p:fltVal val="0"/>
                                          </p:val>
                                        </p:tav>
                                        <p:tav tm="100000">
                                          <p:val>
                                            <p:strVal val="#ppt_h"/>
                                          </p:val>
                                        </p:tav>
                                      </p:tavLst>
                                    </p:anim>
                                    <p:animEffect transition="in" filter="fade">
                                      <p:cBhvr>
                                        <p:cTn id="3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P spid="6" grpId="0"/>
      <p:bldP spid="8"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Hình nền đẹp cho bài giảng điện tử - Ảnh nền thiết kế bài giảng điện tử">
            <a:extLst>
              <a:ext uri="{FF2B5EF4-FFF2-40B4-BE49-F238E27FC236}">
                <a16:creationId xmlns:a16="http://schemas.microsoft.com/office/drawing/2014/main" id="{50F63D1C-B7FD-4F77-970A-D5DF7495616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1"/>
          <p:cNvSpPr>
            <a:spLocks noChangeArrowheads="1"/>
          </p:cNvSpPr>
          <p:nvPr/>
        </p:nvSpPr>
        <p:spPr bwMode="auto">
          <a:xfrm>
            <a:off x="2212738" y="152400"/>
            <a:ext cx="8164370" cy="461665"/>
          </a:xfrm>
          <a:prstGeom prst="rect">
            <a:avLst/>
          </a:prstGeom>
          <a:solidFill>
            <a:sysClr val="window" lastClr="FFFFFF"/>
          </a:solidFill>
          <a:ln w="9525">
            <a:solidFill>
              <a:sysClr val="window" lastClr="FFFFFF"/>
            </a:solid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342900" indent="-342900" algn="ctr" fontAlgn="base">
              <a:spcBef>
                <a:spcPct val="0"/>
              </a:spcBef>
              <a:spcAft>
                <a:spcPct val="0"/>
              </a:spcAft>
              <a:buFont typeface="Wingdings" panose="05000000000000000000" pitchFamily="2" charset="2"/>
              <a:buChar char="§"/>
              <a:defRPr/>
            </a:pPr>
            <a:r>
              <a:rPr lang="en-US" sz="2400" b="1" kern="0" dirty="0" err="1">
                <a:solidFill>
                  <a:srgbClr val="660066"/>
                </a:solidFill>
                <a:latin typeface="+mn-lt"/>
                <a:cs typeface="Times New Roman" panose="02020603050405020304" pitchFamily="18" charset="0"/>
              </a:rPr>
              <a:t>Mối</a:t>
            </a:r>
            <a:r>
              <a:rPr lang="en-US" sz="2400" b="1" kern="0" dirty="0">
                <a:solidFill>
                  <a:srgbClr val="660066"/>
                </a:solidFill>
                <a:latin typeface="+mn-lt"/>
                <a:cs typeface="Times New Roman" panose="02020603050405020304" pitchFamily="18" charset="0"/>
              </a:rPr>
              <a:t> </a:t>
            </a:r>
            <a:r>
              <a:rPr lang="en-US" sz="2400" b="1" kern="0" dirty="0" err="1">
                <a:solidFill>
                  <a:srgbClr val="660066"/>
                </a:solidFill>
                <a:latin typeface="+mn-lt"/>
                <a:cs typeface="Times New Roman" panose="02020603050405020304" pitchFamily="18" charset="0"/>
              </a:rPr>
              <a:t>quan</a:t>
            </a:r>
            <a:r>
              <a:rPr lang="en-US" sz="2400" b="1" kern="0" dirty="0">
                <a:solidFill>
                  <a:srgbClr val="660066"/>
                </a:solidFill>
                <a:latin typeface="+mn-lt"/>
                <a:cs typeface="Times New Roman" panose="02020603050405020304" pitchFamily="18" charset="0"/>
              </a:rPr>
              <a:t> </a:t>
            </a:r>
            <a:r>
              <a:rPr lang="en-US" sz="2400" b="1" kern="0" dirty="0" err="1">
                <a:solidFill>
                  <a:srgbClr val="660066"/>
                </a:solidFill>
                <a:latin typeface="+mn-lt"/>
                <a:cs typeface="Times New Roman" panose="02020603050405020304" pitchFamily="18" charset="0"/>
              </a:rPr>
              <a:t>hệ</a:t>
            </a:r>
            <a:r>
              <a:rPr lang="en-US" sz="2400" b="1" kern="0" dirty="0">
                <a:solidFill>
                  <a:srgbClr val="660066"/>
                </a:solidFill>
                <a:latin typeface="+mn-lt"/>
                <a:cs typeface="Times New Roman" panose="02020603050405020304" pitchFamily="18" charset="0"/>
              </a:rPr>
              <a:t> </a:t>
            </a:r>
            <a:r>
              <a:rPr lang="en-US" sz="2400" b="1" kern="0" dirty="0" err="1">
                <a:solidFill>
                  <a:srgbClr val="660066"/>
                </a:solidFill>
                <a:latin typeface="+mn-lt"/>
                <a:cs typeface="Times New Roman" panose="02020603050405020304" pitchFamily="18" charset="0"/>
              </a:rPr>
              <a:t>giữa</a:t>
            </a:r>
            <a:r>
              <a:rPr lang="en-US" sz="2400" b="1" kern="0" dirty="0">
                <a:solidFill>
                  <a:srgbClr val="660066"/>
                </a:solidFill>
                <a:latin typeface="+mn-lt"/>
                <a:cs typeface="Times New Roman" panose="02020603050405020304" pitchFamily="18" charset="0"/>
              </a:rPr>
              <a:t> </a:t>
            </a:r>
            <a:r>
              <a:rPr lang="vi-VN" sz="2400" b="1" kern="0" dirty="0">
                <a:solidFill>
                  <a:srgbClr val="660066"/>
                </a:solidFill>
                <a:latin typeface="+mn-lt"/>
                <a:cs typeface="Times New Roman" panose="02020603050405020304" pitchFamily="18" charset="0"/>
              </a:rPr>
              <a:t>nguyên nhân – kết quả</a:t>
            </a:r>
            <a:endParaRPr lang="en-US" sz="2400" b="1" kern="0" dirty="0">
              <a:solidFill>
                <a:srgbClr val="660066"/>
              </a:solidFill>
              <a:latin typeface="+mn-lt"/>
              <a:cs typeface="Arial" panose="020B0604020202020204" pitchFamily="34" charset="0"/>
            </a:endParaRPr>
          </a:p>
        </p:txBody>
      </p:sp>
      <p:sp>
        <p:nvSpPr>
          <p:cNvPr id="4" name="Cloud 3"/>
          <p:cNvSpPr/>
          <p:nvPr/>
        </p:nvSpPr>
        <p:spPr>
          <a:xfrm>
            <a:off x="3320587" y="759110"/>
            <a:ext cx="2021179" cy="1134639"/>
          </a:xfrm>
          <a:prstGeom prst="cloud">
            <a:avLst/>
          </a:prstGeom>
          <a:solidFill>
            <a:srgbClr val="0000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a:solidFill>
                  <a:srgbClr val="FFFFFF"/>
                </a:solidFill>
                <a:effectLst>
                  <a:outerShdw blurRad="38100" dist="38100" dir="2700000" algn="tl">
                    <a:srgbClr val="000000">
                      <a:alpha val="43137"/>
                    </a:srgbClr>
                  </a:outerShdw>
                </a:effectLst>
                <a:cs typeface="Times New Roman" panose="02020603050405020304" pitchFamily="18" charset="0"/>
              </a:rPr>
              <a:t>Ví</a:t>
            </a:r>
            <a:r>
              <a:rPr lang="en-US" sz="2400" b="1" dirty="0">
                <a:solidFill>
                  <a:srgbClr val="FFFFFF"/>
                </a:solidFill>
                <a:effectLst>
                  <a:outerShdw blurRad="38100" dist="38100" dir="2700000" algn="tl">
                    <a:srgbClr val="000000">
                      <a:alpha val="43137"/>
                    </a:srgbClr>
                  </a:outerShdw>
                </a:effectLst>
                <a:cs typeface="Times New Roman" panose="02020603050405020304" pitchFamily="18" charset="0"/>
              </a:rPr>
              <a:t> </a:t>
            </a:r>
            <a:r>
              <a:rPr lang="en-US" sz="2400" b="1" dirty="0" err="1">
                <a:solidFill>
                  <a:srgbClr val="FFFFFF"/>
                </a:solidFill>
                <a:effectLst>
                  <a:outerShdw blurRad="38100" dist="38100" dir="2700000" algn="tl">
                    <a:srgbClr val="000000">
                      <a:alpha val="43137"/>
                    </a:srgbClr>
                  </a:outerShdw>
                </a:effectLst>
                <a:cs typeface="Times New Roman" panose="02020603050405020304" pitchFamily="18" charset="0"/>
              </a:rPr>
              <a:t>dụ</a:t>
            </a:r>
            <a:r>
              <a:rPr lang="en-US" sz="2400" b="1" dirty="0">
                <a:solidFill>
                  <a:srgbClr val="FFFFFF"/>
                </a:solidFill>
                <a:effectLst>
                  <a:outerShdw blurRad="38100" dist="38100" dir="2700000" algn="tl">
                    <a:srgbClr val="000000">
                      <a:alpha val="43137"/>
                    </a:srgbClr>
                  </a:outerShdw>
                </a:effectLst>
                <a:cs typeface="Times New Roman" panose="02020603050405020304" pitchFamily="18" charset="0"/>
              </a:rPr>
              <a:t>:</a:t>
            </a:r>
          </a:p>
        </p:txBody>
      </p:sp>
      <p:grpSp>
        <p:nvGrpSpPr>
          <p:cNvPr id="5" name="Group 4"/>
          <p:cNvGrpSpPr/>
          <p:nvPr/>
        </p:nvGrpSpPr>
        <p:grpSpPr>
          <a:xfrm>
            <a:off x="1720468" y="1905000"/>
            <a:ext cx="5545175" cy="2631442"/>
            <a:chOff x="1720468" y="1905000"/>
            <a:chExt cx="5545175" cy="2631442"/>
          </a:xfrm>
        </p:grpSpPr>
        <p:sp>
          <p:nvSpPr>
            <p:cNvPr id="6" name="Freeform 5"/>
            <p:cNvSpPr/>
            <p:nvPr/>
          </p:nvSpPr>
          <p:spPr>
            <a:xfrm>
              <a:off x="1834631" y="2621029"/>
              <a:ext cx="2009265" cy="662144"/>
            </a:xfrm>
            <a:custGeom>
              <a:avLst/>
              <a:gdLst>
                <a:gd name="connsiteX0" fmla="*/ 0 w 2009265"/>
                <a:gd name="connsiteY0" fmla="*/ 0 h 662144"/>
                <a:gd name="connsiteX1" fmla="*/ 2009265 w 2009265"/>
                <a:gd name="connsiteY1" fmla="*/ 0 h 662144"/>
                <a:gd name="connsiteX2" fmla="*/ 2009265 w 2009265"/>
                <a:gd name="connsiteY2" fmla="*/ 662144 h 662144"/>
                <a:gd name="connsiteX3" fmla="*/ 0 w 2009265"/>
                <a:gd name="connsiteY3" fmla="*/ 662144 h 662144"/>
                <a:gd name="connsiteX4" fmla="*/ 0 w 2009265"/>
                <a:gd name="connsiteY4" fmla="*/ 0 h 662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265" h="662144">
                  <a:moveTo>
                    <a:pt x="0" y="0"/>
                  </a:moveTo>
                  <a:lnTo>
                    <a:pt x="2009265" y="0"/>
                  </a:lnTo>
                  <a:lnTo>
                    <a:pt x="2009265" y="662144"/>
                  </a:lnTo>
                  <a:lnTo>
                    <a:pt x="0" y="66214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5560" tIns="35560" rIns="35560" bIns="35560" numCol="1" spcCol="1270" anchor="ctr" anchorCtr="0">
              <a:noAutofit/>
            </a:bodyPr>
            <a:lstStyle/>
            <a:p>
              <a:pPr algn="ctr" defTabSz="1244600">
                <a:lnSpc>
                  <a:spcPct val="90000"/>
                </a:lnSpc>
                <a:spcBef>
                  <a:spcPct val="0"/>
                </a:spcBef>
                <a:spcAft>
                  <a:spcPct val="35000"/>
                </a:spcAft>
              </a:pPr>
              <a:r>
                <a:rPr lang="en-US" sz="2400" b="1" dirty="0" err="1">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Sinh</a:t>
              </a:r>
              <a:r>
                <a:rPr lang="en-US" sz="2400" b="1" dirty="0">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 </a:t>
              </a:r>
              <a:r>
                <a:rPr lang="en-US" sz="2400" b="1" dirty="0" err="1">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viên</a:t>
              </a:r>
              <a:r>
                <a:rPr lang="en-US" sz="2400" b="1" dirty="0">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 </a:t>
              </a:r>
              <a:r>
                <a:rPr lang="en-US" sz="2400" b="1" dirty="0" err="1">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lười</a:t>
              </a:r>
              <a:r>
                <a:rPr lang="en-US" sz="2400" b="1" dirty="0">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 </a:t>
              </a:r>
              <a:r>
                <a:rPr lang="en-US" sz="2400" b="1" dirty="0" err="1">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học</a:t>
              </a:r>
              <a:r>
                <a:rPr lang="en-US" sz="2400" b="1" dirty="0">
                  <a:ln w="11430"/>
                  <a:solidFill>
                    <a:srgbClr val="1F5281">
                      <a:hueOff val="0"/>
                      <a:satOff val="0"/>
                      <a:lumOff val="0"/>
                      <a:alphaOff val="0"/>
                    </a:srgbClr>
                  </a:solidFill>
                  <a:effectLst>
                    <a:outerShdw blurRad="50800" dist="39000" dir="5460000" algn="tl">
                      <a:srgbClr val="000000">
                        <a:alpha val="38000"/>
                      </a:srgbClr>
                    </a:outerShdw>
                  </a:effectLst>
                  <a:cs typeface="Times New Roman" pitchFamily="18" charset="0"/>
                </a:rPr>
                <a:t>…</a:t>
              </a:r>
              <a:endParaRPr lang="en-US" sz="2400" dirty="0">
                <a:solidFill>
                  <a:srgbClr val="1F5281">
                    <a:hueOff val="0"/>
                    <a:satOff val="0"/>
                    <a:lumOff val="0"/>
                    <a:alphaOff val="0"/>
                  </a:srgbClr>
                </a:solidFill>
              </a:endParaRPr>
            </a:p>
          </p:txBody>
        </p:sp>
        <p:sp>
          <p:nvSpPr>
            <p:cNvPr id="7" name="Freeform 6"/>
            <p:cNvSpPr/>
            <p:nvPr/>
          </p:nvSpPr>
          <p:spPr>
            <a:xfrm>
              <a:off x="1834631" y="4017264"/>
              <a:ext cx="2009265" cy="447127"/>
            </a:xfrm>
            <a:custGeom>
              <a:avLst/>
              <a:gdLst>
                <a:gd name="connsiteX0" fmla="*/ 0 w 2009265"/>
                <a:gd name="connsiteY0" fmla="*/ 0 h 1240536"/>
                <a:gd name="connsiteX1" fmla="*/ 2009265 w 2009265"/>
                <a:gd name="connsiteY1" fmla="*/ 0 h 1240536"/>
                <a:gd name="connsiteX2" fmla="*/ 2009265 w 2009265"/>
                <a:gd name="connsiteY2" fmla="*/ 1240536 h 1240536"/>
                <a:gd name="connsiteX3" fmla="*/ 0 w 2009265"/>
                <a:gd name="connsiteY3" fmla="*/ 1240536 h 1240536"/>
                <a:gd name="connsiteX4" fmla="*/ 0 w 2009265"/>
                <a:gd name="connsiteY4" fmla="*/ 0 h 1240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265" h="1240536">
                  <a:moveTo>
                    <a:pt x="0" y="0"/>
                  </a:moveTo>
                  <a:lnTo>
                    <a:pt x="2009265" y="0"/>
                  </a:lnTo>
                  <a:lnTo>
                    <a:pt x="2009265" y="1240536"/>
                  </a:lnTo>
                  <a:lnTo>
                    <a:pt x="0" y="1240536"/>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55880" tIns="55880" rIns="55880" bIns="55880" numCol="1" spcCol="1270" anchor="ctr" anchorCtr="0">
              <a:noAutofit/>
            </a:bodyPr>
            <a:lstStyle/>
            <a:p>
              <a:pPr algn="ctr" defTabSz="1955800">
                <a:lnSpc>
                  <a:spcPct val="90000"/>
                </a:lnSpc>
                <a:spcBef>
                  <a:spcPct val="0"/>
                </a:spcBef>
                <a:spcAft>
                  <a:spcPct val="35000"/>
                </a:spcAft>
              </a:pPr>
              <a:r>
                <a:rPr lang="en-US" sz="2400" b="1" dirty="0">
                  <a:solidFill>
                    <a:srgbClr val="1F5281">
                      <a:hueOff val="0"/>
                      <a:satOff val="0"/>
                      <a:lumOff val="0"/>
                      <a:alphaOff val="0"/>
                    </a:srgbClr>
                  </a:solidFill>
                  <a:cs typeface="Times New Roman" pitchFamily="18" charset="0"/>
                </a:rPr>
                <a:t>NN</a:t>
              </a:r>
            </a:p>
          </p:txBody>
        </p:sp>
        <p:sp>
          <p:nvSpPr>
            <p:cNvPr id="8" name="Oval 7"/>
            <p:cNvSpPr/>
            <p:nvPr/>
          </p:nvSpPr>
          <p:spPr>
            <a:xfrm>
              <a:off x="1832348" y="2419646"/>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9" name="Oval 8"/>
            <p:cNvSpPr/>
            <p:nvPr/>
          </p:nvSpPr>
          <p:spPr>
            <a:xfrm>
              <a:off x="1944227" y="2195886"/>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0" name="Oval 9"/>
            <p:cNvSpPr/>
            <p:nvPr/>
          </p:nvSpPr>
          <p:spPr>
            <a:xfrm>
              <a:off x="2212738" y="2240638"/>
              <a:ext cx="251158" cy="251158"/>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1" name="Oval 10"/>
            <p:cNvSpPr/>
            <p:nvPr/>
          </p:nvSpPr>
          <p:spPr>
            <a:xfrm>
              <a:off x="2436497" y="1994503"/>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2" name="Oval 11"/>
            <p:cNvSpPr/>
            <p:nvPr/>
          </p:nvSpPr>
          <p:spPr>
            <a:xfrm>
              <a:off x="2727384" y="1905000"/>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3" name="Oval 12"/>
            <p:cNvSpPr/>
            <p:nvPr/>
          </p:nvSpPr>
          <p:spPr>
            <a:xfrm>
              <a:off x="3085399" y="2061631"/>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4" name="Oval 13"/>
            <p:cNvSpPr/>
            <p:nvPr/>
          </p:nvSpPr>
          <p:spPr>
            <a:xfrm>
              <a:off x="3309158" y="2173510"/>
              <a:ext cx="251158" cy="251158"/>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5" name="Oval 14"/>
            <p:cNvSpPr/>
            <p:nvPr/>
          </p:nvSpPr>
          <p:spPr>
            <a:xfrm>
              <a:off x="3622421" y="2419646"/>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6" name="Oval 15"/>
            <p:cNvSpPr/>
            <p:nvPr/>
          </p:nvSpPr>
          <p:spPr>
            <a:xfrm>
              <a:off x="3756676" y="2665781"/>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7" name="Oval 16"/>
            <p:cNvSpPr/>
            <p:nvPr/>
          </p:nvSpPr>
          <p:spPr>
            <a:xfrm>
              <a:off x="2593129" y="2195886"/>
              <a:ext cx="410986" cy="410986"/>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8" name="Oval 17"/>
            <p:cNvSpPr/>
            <p:nvPr/>
          </p:nvSpPr>
          <p:spPr>
            <a:xfrm>
              <a:off x="1720468" y="3046171"/>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19" name="Oval 18"/>
            <p:cNvSpPr/>
            <p:nvPr/>
          </p:nvSpPr>
          <p:spPr>
            <a:xfrm>
              <a:off x="1854724" y="3247554"/>
              <a:ext cx="251158" cy="251158"/>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0" name="Oval 19"/>
            <p:cNvSpPr/>
            <p:nvPr/>
          </p:nvSpPr>
          <p:spPr>
            <a:xfrm>
              <a:off x="2190362" y="3426562"/>
              <a:ext cx="365321" cy="365321"/>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1" name="Oval 20"/>
            <p:cNvSpPr/>
            <p:nvPr/>
          </p:nvSpPr>
          <p:spPr>
            <a:xfrm>
              <a:off x="2660257" y="3717449"/>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2" name="Oval 21"/>
            <p:cNvSpPr/>
            <p:nvPr/>
          </p:nvSpPr>
          <p:spPr>
            <a:xfrm>
              <a:off x="2749760" y="3426562"/>
              <a:ext cx="251158" cy="251158"/>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3" name="Oval 22"/>
            <p:cNvSpPr/>
            <p:nvPr/>
          </p:nvSpPr>
          <p:spPr>
            <a:xfrm>
              <a:off x="2973519" y="3739825"/>
              <a:ext cx="159827" cy="159827"/>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4" name="Oval 23"/>
            <p:cNvSpPr/>
            <p:nvPr/>
          </p:nvSpPr>
          <p:spPr>
            <a:xfrm>
              <a:off x="3174903" y="3381810"/>
              <a:ext cx="365321" cy="365321"/>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5" name="Oval 24"/>
            <p:cNvSpPr/>
            <p:nvPr/>
          </p:nvSpPr>
          <p:spPr>
            <a:xfrm>
              <a:off x="3667173" y="3292306"/>
              <a:ext cx="251158" cy="251158"/>
            </a:xfrm>
            <a:prstGeom prst="ellipse">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sp>
        <p:sp>
          <p:nvSpPr>
            <p:cNvPr id="26" name="Chevron 25"/>
            <p:cNvSpPr/>
            <p:nvPr/>
          </p:nvSpPr>
          <p:spPr>
            <a:xfrm>
              <a:off x="3918331" y="2240266"/>
              <a:ext cx="737616" cy="1408189"/>
            </a:xfrm>
            <a:prstGeom prst="chevron">
              <a:avLst>
                <a:gd name="adj" fmla="val 62310"/>
              </a:avLst>
            </a:prstGeom>
            <a:solidFill>
              <a:schemeClr val="tx1"/>
            </a:solidFill>
          </p:spPr>
          <p:style>
            <a:lnRef idx="0">
              <a:schemeClr val="accent1">
                <a:tint val="60000"/>
                <a:hueOff val="0"/>
                <a:satOff val="0"/>
                <a:lumOff val="0"/>
                <a:alphaOff val="0"/>
              </a:schemeClr>
            </a:lnRef>
            <a:fillRef idx="3">
              <a:scrgbClr r="0" g="0" b="0"/>
            </a:fillRef>
            <a:effectRef idx="2">
              <a:schemeClr val="accent1">
                <a:tint val="60000"/>
                <a:hueOff val="0"/>
                <a:satOff val="0"/>
                <a:lumOff val="0"/>
                <a:alphaOff val="0"/>
              </a:schemeClr>
            </a:effectRef>
            <a:fontRef idx="minor">
              <a:schemeClr val="lt1"/>
            </a:fontRef>
          </p:style>
        </p:sp>
        <p:sp>
          <p:nvSpPr>
            <p:cNvPr id="27" name="Chevron 26"/>
            <p:cNvSpPr/>
            <p:nvPr/>
          </p:nvSpPr>
          <p:spPr>
            <a:xfrm>
              <a:off x="4521835" y="2240266"/>
              <a:ext cx="737616" cy="1408189"/>
            </a:xfrm>
            <a:prstGeom prst="chevron">
              <a:avLst>
                <a:gd name="adj" fmla="val 62310"/>
              </a:avLst>
            </a:prstGeom>
            <a:solidFill>
              <a:schemeClr val="tx1"/>
            </a:solidFill>
          </p:spPr>
          <p:style>
            <a:lnRef idx="0">
              <a:schemeClr val="accent1">
                <a:tint val="60000"/>
                <a:hueOff val="0"/>
                <a:satOff val="0"/>
                <a:lumOff val="0"/>
                <a:alphaOff val="0"/>
              </a:schemeClr>
            </a:lnRef>
            <a:fillRef idx="3">
              <a:scrgbClr r="0" g="0" b="0"/>
            </a:fillRef>
            <a:effectRef idx="2">
              <a:schemeClr val="accent1">
                <a:tint val="60000"/>
                <a:hueOff val="0"/>
                <a:satOff val="0"/>
                <a:lumOff val="0"/>
                <a:alphaOff val="0"/>
              </a:schemeClr>
            </a:effectRef>
            <a:fontRef idx="minor">
              <a:schemeClr val="lt1"/>
            </a:fontRef>
          </p:style>
        </p:sp>
        <p:sp>
          <p:nvSpPr>
            <p:cNvPr id="28" name="Freeform 27"/>
            <p:cNvSpPr/>
            <p:nvPr/>
          </p:nvSpPr>
          <p:spPr>
            <a:xfrm>
              <a:off x="5410327" y="2140366"/>
              <a:ext cx="1709927" cy="1709927"/>
            </a:xfrm>
            <a:custGeom>
              <a:avLst/>
              <a:gdLst>
                <a:gd name="connsiteX0" fmla="*/ 0 w 1709927"/>
                <a:gd name="connsiteY0" fmla="*/ 854964 h 1709927"/>
                <a:gd name="connsiteX1" fmla="*/ 854964 w 1709927"/>
                <a:gd name="connsiteY1" fmla="*/ 0 h 1709927"/>
                <a:gd name="connsiteX2" fmla="*/ 1709928 w 1709927"/>
                <a:gd name="connsiteY2" fmla="*/ 854964 h 1709927"/>
                <a:gd name="connsiteX3" fmla="*/ 854964 w 1709927"/>
                <a:gd name="connsiteY3" fmla="*/ 1709928 h 1709927"/>
                <a:gd name="connsiteX4" fmla="*/ 0 w 1709927"/>
                <a:gd name="connsiteY4" fmla="*/ 854964 h 1709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9927" h="1709927">
                  <a:moveTo>
                    <a:pt x="0" y="854964"/>
                  </a:moveTo>
                  <a:cubicBezTo>
                    <a:pt x="0" y="382780"/>
                    <a:pt x="382780" y="0"/>
                    <a:pt x="854964" y="0"/>
                  </a:cubicBezTo>
                  <a:cubicBezTo>
                    <a:pt x="1327148" y="0"/>
                    <a:pt x="1709928" y="382780"/>
                    <a:pt x="1709928" y="854964"/>
                  </a:cubicBezTo>
                  <a:cubicBezTo>
                    <a:pt x="1709928" y="1327148"/>
                    <a:pt x="1327148" y="1709928"/>
                    <a:pt x="854964" y="1709928"/>
                  </a:cubicBezTo>
                  <a:cubicBezTo>
                    <a:pt x="382780" y="1709928"/>
                    <a:pt x="0" y="1327148"/>
                    <a:pt x="0" y="854964"/>
                  </a:cubicBezTo>
                  <a:close/>
                </a:path>
              </a:pathLst>
            </a:cu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250413" tIns="250413" rIns="250413" bIns="250413" numCol="1" spcCol="1270" anchor="ctr" anchorCtr="0">
              <a:noAutofit/>
            </a:bodyPr>
            <a:lstStyle/>
            <a:p>
              <a:pPr algn="ctr" defTabSz="1600200">
                <a:lnSpc>
                  <a:spcPct val="90000"/>
                </a:lnSpc>
                <a:spcBef>
                  <a:spcPct val="0"/>
                </a:spcBef>
                <a:spcAft>
                  <a:spcPct val="35000"/>
                </a:spcAft>
              </a:pPr>
              <a:r>
                <a:rPr lang="en-US" sz="2400" b="1" dirty="0" err="1">
                  <a:ln w="11430"/>
                  <a:solidFill>
                    <a:srgbClr val="FFFFFF"/>
                  </a:solidFill>
                  <a:effectLst>
                    <a:outerShdw blurRad="50800" dist="39000" dir="5460000" algn="tl">
                      <a:srgbClr val="000000">
                        <a:alpha val="38000"/>
                      </a:srgbClr>
                    </a:outerShdw>
                  </a:effectLst>
                  <a:cs typeface="Times New Roman" pitchFamily="18" charset="0"/>
                </a:rPr>
                <a:t>Thi</a:t>
              </a:r>
              <a:r>
                <a:rPr lang="en-US" sz="2400" b="1" dirty="0">
                  <a:ln w="11430"/>
                  <a:solidFill>
                    <a:srgbClr val="FFFFFF"/>
                  </a:solidFill>
                  <a:effectLst>
                    <a:outerShdw blurRad="50800" dist="39000" dir="5460000" algn="tl">
                      <a:srgbClr val="000000">
                        <a:alpha val="38000"/>
                      </a:srgbClr>
                    </a:outerShdw>
                  </a:effectLst>
                  <a:cs typeface="Times New Roman" pitchFamily="18" charset="0"/>
                </a:rPr>
                <a:t> </a:t>
              </a:r>
              <a:r>
                <a:rPr lang="en-US" sz="2400" b="1" dirty="0" err="1">
                  <a:ln w="11430"/>
                  <a:solidFill>
                    <a:srgbClr val="FFFFFF"/>
                  </a:solidFill>
                  <a:effectLst>
                    <a:outerShdw blurRad="50800" dist="39000" dir="5460000" algn="tl">
                      <a:srgbClr val="000000">
                        <a:alpha val="38000"/>
                      </a:srgbClr>
                    </a:outerShdw>
                  </a:effectLst>
                  <a:cs typeface="Times New Roman" pitchFamily="18" charset="0"/>
                </a:rPr>
                <a:t>rớt</a:t>
              </a:r>
              <a:r>
                <a:rPr lang="en-US" sz="2400" b="1" dirty="0">
                  <a:ln w="11430"/>
                  <a:solidFill>
                    <a:srgbClr val="FFFFFF"/>
                  </a:solidFill>
                  <a:effectLst>
                    <a:outerShdw blurRad="50800" dist="39000" dir="5460000" algn="tl">
                      <a:srgbClr val="000000">
                        <a:alpha val="38000"/>
                      </a:srgbClr>
                    </a:outerShdw>
                  </a:effectLst>
                  <a:cs typeface="Times New Roman" pitchFamily="18" charset="0"/>
                </a:rPr>
                <a:t> </a:t>
              </a:r>
              <a:r>
                <a:rPr lang="en-US" sz="2400" b="1" dirty="0" err="1">
                  <a:ln w="11430"/>
                  <a:solidFill>
                    <a:srgbClr val="FFFFFF"/>
                  </a:solidFill>
                  <a:effectLst>
                    <a:outerShdw blurRad="50800" dist="39000" dir="5460000" algn="tl">
                      <a:srgbClr val="000000">
                        <a:alpha val="38000"/>
                      </a:srgbClr>
                    </a:outerShdw>
                  </a:effectLst>
                  <a:cs typeface="Times New Roman" pitchFamily="18" charset="0"/>
                </a:rPr>
                <a:t>môn</a:t>
              </a:r>
              <a:endParaRPr lang="en-US" sz="2400" dirty="0">
                <a:solidFill>
                  <a:srgbClr val="FFFFFF"/>
                </a:solidFill>
              </a:endParaRPr>
            </a:p>
          </p:txBody>
        </p:sp>
        <p:sp>
          <p:nvSpPr>
            <p:cNvPr id="29" name="Freeform 28"/>
            <p:cNvSpPr/>
            <p:nvPr/>
          </p:nvSpPr>
          <p:spPr>
            <a:xfrm>
              <a:off x="5253963" y="3857177"/>
              <a:ext cx="2011680" cy="679265"/>
            </a:xfrm>
            <a:custGeom>
              <a:avLst/>
              <a:gdLst>
                <a:gd name="connsiteX0" fmla="*/ 0 w 2011680"/>
                <a:gd name="connsiteY0" fmla="*/ 0 h 1240536"/>
                <a:gd name="connsiteX1" fmla="*/ 2011680 w 2011680"/>
                <a:gd name="connsiteY1" fmla="*/ 0 h 1240536"/>
                <a:gd name="connsiteX2" fmla="*/ 2011680 w 2011680"/>
                <a:gd name="connsiteY2" fmla="*/ 1240536 h 1240536"/>
                <a:gd name="connsiteX3" fmla="*/ 0 w 2011680"/>
                <a:gd name="connsiteY3" fmla="*/ 1240536 h 1240536"/>
                <a:gd name="connsiteX4" fmla="*/ 0 w 2011680"/>
                <a:gd name="connsiteY4" fmla="*/ 0 h 1240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680" h="1240536">
                  <a:moveTo>
                    <a:pt x="0" y="0"/>
                  </a:moveTo>
                  <a:lnTo>
                    <a:pt x="2011680" y="0"/>
                  </a:lnTo>
                  <a:lnTo>
                    <a:pt x="2011680" y="1240536"/>
                  </a:lnTo>
                  <a:lnTo>
                    <a:pt x="0" y="1240536"/>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55880" tIns="55880" rIns="55880" bIns="55880" numCol="1" spcCol="1270" anchor="ctr" anchorCtr="0">
              <a:noAutofit/>
            </a:bodyPr>
            <a:lstStyle/>
            <a:p>
              <a:pPr algn="ctr" defTabSz="1955800">
                <a:lnSpc>
                  <a:spcPct val="90000"/>
                </a:lnSpc>
                <a:spcBef>
                  <a:spcPct val="0"/>
                </a:spcBef>
                <a:spcAft>
                  <a:spcPct val="35000"/>
                </a:spcAft>
              </a:pPr>
              <a:r>
                <a:rPr lang="en-US" sz="2400" b="1" dirty="0">
                  <a:solidFill>
                    <a:srgbClr val="1F5281">
                      <a:hueOff val="0"/>
                      <a:satOff val="0"/>
                      <a:lumOff val="0"/>
                      <a:alphaOff val="0"/>
                    </a:srgbClr>
                  </a:solidFill>
                  <a:cs typeface="Times New Roman" pitchFamily="18" charset="0"/>
                </a:rPr>
                <a:t>KQ </a:t>
              </a:r>
            </a:p>
          </p:txBody>
        </p:sp>
      </p:grpSp>
      <p:grpSp>
        <p:nvGrpSpPr>
          <p:cNvPr id="30" name="Group 29"/>
          <p:cNvGrpSpPr>
            <a:grpSpLocks/>
          </p:cNvGrpSpPr>
          <p:nvPr/>
        </p:nvGrpSpPr>
        <p:grpSpPr bwMode="auto">
          <a:xfrm>
            <a:off x="7089601" y="1670517"/>
            <a:ext cx="3703637" cy="2870492"/>
            <a:chOff x="5440680" y="2057400"/>
            <a:chExt cx="3703320" cy="2871114"/>
          </a:xfrm>
        </p:grpSpPr>
        <p:sp>
          <p:nvSpPr>
            <p:cNvPr id="31" name="Freeform 30"/>
            <p:cNvSpPr/>
            <p:nvPr/>
          </p:nvSpPr>
          <p:spPr>
            <a:xfrm>
              <a:off x="7134735" y="2773429"/>
              <a:ext cx="2009265" cy="662144"/>
            </a:xfrm>
            <a:custGeom>
              <a:avLst/>
              <a:gdLst>
                <a:gd name="connsiteX0" fmla="*/ 0 w 2009265"/>
                <a:gd name="connsiteY0" fmla="*/ 0 h 662144"/>
                <a:gd name="connsiteX1" fmla="*/ 2009265 w 2009265"/>
                <a:gd name="connsiteY1" fmla="*/ 0 h 662144"/>
                <a:gd name="connsiteX2" fmla="*/ 2009265 w 2009265"/>
                <a:gd name="connsiteY2" fmla="*/ 662144 h 662144"/>
                <a:gd name="connsiteX3" fmla="*/ 0 w 2009265"/>
                <a:gd name="connsiteY3" fmla="*/ 662144 h 662144"/>
                <a:gd name="connsiteX4" fmla="*/ 0 w 2009265"/>
                <a:gd name="connsiteY4" fmla="*/ 0 h 662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265" h="662144">
                  <a:moveTo>
                    <a:pt x="0" y="0"/>
                  </a:moveTo>
                  <a:lnTo>
                    <a:pt x="2009265" y="0"/>
                  </a:lnTo>
                  <a:lnTo>
                    <a:pt x="2009265" y="662144"/>
                  </a:lnTo>
                  <a:lnTo>
                    <a:pt x="0" y="662144"/>
                  </a:lnTo>
                  <a:lnTo>
                    <a:pt x="0" y="0"/>
                  </a:lnTo>
                  <a:close/>
                </a:path>
              </a:pathLst>
            </a:custGeom>
            <a:noFill/>
            <a:ln>
              <a:noFill/>
            </a:ln>
            <a:effectLst/>
          </p:spPr>
          <p:txBody>
            <a:bodyPr lIns="35560" tIns="35560" rIns="35560" bIns="35560" spcCol="1270" anchor="ctr"/>
            <a:lstStyle/>
            <a:p>
              <a:pPr fontAlgn="base">
                <a:spcBef>
                  <a:spcPct val="0"/>
                </a:spcBef>
                <a:spcAft>
                  <a:spcPct val="0"/>
                </a:spcAft>
                <a:defRPr/>
              </a:pPr>
              <a:r>
                <a:rPr lang="en-US" sz="2400" b="1" kern="0" dirty="0" err="1">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cs typeface="Times New Roman" pitchFamily="18" charset="0"/>
                </a:rPr>
                <a:t>Học</a:t>
              </a:r>
              <a:r>
                <a:rPr lang="en-US" sz="2400" b="1" kern="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cs typeface="Times New Roman" pitchFamily="18" charset="0"/>
                </a:rPr>
                <a:t> </a:t>
              </a:r>
              <a:r>
                <a:rPr lang="en-US" sz="2400" b="1" kern="0" dirty="0" err="1">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cs typeface="Times New Roman" pitchFamily="18" charset="0"/>
                </a:rPr>
                <a:t>lại</a:t>
              </a:r>
              <a:r>
                <a:rPr lang="en-US" sz="2400" b="1" kern="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cs typeface="Times New Roman" pitchFamily="18" charset="0"/>
                </a:rPr>
                <a:t>, …</a:t>
              </a:r>
            </a:p>
          </p:txBody>
        </p:sp>
        <p:sp>
          <p:nvSpPr>
            <p:cNvPr id="32" name="Oval 31"/>
            <p:cNvSpPr/>
            <p:nvPr/>
          </p:nvSpPr>
          <p:spPr>
            <a:xfrm>
              <a:off x="6861548" y="2572046"/>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3" name="Oval 32"/>
            <p:cNvSpPr/>
            <p:nvPr/>
          </p:nvSpPr>
          <p:spPr>
            <a:xfrm>
              <a:off x="6973427" y="2348286"/>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4" name="Oval 33"/>
            <p:cNvSpPr/>
            <p:nvPr/>
          </p:nvSpPr>
          <p:spPr>
            <a:xfrm>
              <a:off x="7241938" y="2393038"/>
              <a:ext cx="251158" cy="251158"/>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5" name="Oval 34"/>
            <p:cNvSpPr/>
            <p:nvPr/>
          </p:nvSpPr>
          <p:spPr>
            <a:xfrm>
              <a:off x="7465697" y="2146903"/>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6" name="Oval 35"/>
            <p:cNvSpPr/>
            <p:nvPr/>
          </p:nvSpPr>
          <p:spPr>
            <a:xfrm>
              <a:off x="7756584" y="2057400"/>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7" name="Oval 36"/>
            <p:cNvSpPr/>
            <p:nvPr/>
          </p:nvSpPr>
          <p:spPr>
            <a:xfrm>
              <a:off x="8114599" y="2214031"/>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8" name="Oval 37"/>
            <p:cNvSpPr/>
            <p:nvPr/>
          </p:nvSpPr>
          <p:spPr>
            <a:xfrm>
              <a:off x="8338358" y="2325910"/>
              <a:ext cx="251158" cy="251158"/>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39" name="Oval 38"/>
            <p:cNvSpPr/>
            <p:nvPr/>
          </p:nvSpPr>
          <p:spPr>
            <a:xfrm>
              <a:off x="8651621" y="2572046"/>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0" name="Oval 39"/>
            <p:cNvSpPr/>
            <p:nvPr/>
          </p:nvSpPr>
          <p:spPr>
            <a:xfrm>
              <a:off x="8785876" y="2818181"/>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1" name="Oval 40"/>
            <p:cNvSpPr/>
            <p:nvPr/>
          </p:nvSpPr>
          <p:spPr>
            <a:xfrm>
              <a:off x="7622329" y="2348286"/>
              <a:ext cx="410986" cy="410986"/>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2" name="Oval 41"/>
            <p:cNvSpPr/>
            <p:nvPr/>
          </p:nvSpPr>
          <p:spPr>
            <a:xfrm>
              <a:off x="6749668" y="3198571"/>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3" name="Oval 42"/>
            <p:cNvSpPr/>
            <p:nvPr/>
          </p:nvSpPr>
          <p:spPr>
            <a:xfrm>
              <a:off x="6883924" y="3399954"/>
              <a:ext cx="251158" cy="251158"/>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4" name="Oval 43"/>
            <p:cNvSpPr/>
            <p:nvPr/>
          </p:nvSpPr>
          <p:spPr>
            <a:xfrm>
              <a:off x="7219562" y="3578962"/>
              <a:ext cx="365321" cy="365321"/>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5" name="Oval 44"/>
            <p:cNvSpPr/>
            <p:nvPr/>
          </p:nvSpPr>
          <p:spPr>
            <a:xfrm>
              <a:off x="7689457" y="3869849"/>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6" name="Oval 45"/>
            <p:cNvSpPr/>
            <p:nvPr/>
          </p:nvSpPr>
          <p:spPr>
            <a:xfrm>
              <a:off x="7778960" y="3578962"/>
              <a:ext cx="251158" cy="251158"/>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7" name="Oval 46"/>
            <p:cNvSpPr/>
            <p:nvPr/>
          </p:nvSpPr>
          <p:spPr>
            <a:xfrm>
              <a:off x="8002719" y="3892225"/>
              <a:ext cx="159827" cy="159827"/>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8" name="Oval 47"/>
            <p:cNvSpPr/>
            <p:nvPr/>
          </p:nvSpPr>
          <p:spPr>
            <a:xfrm>
              <a:off x="8204103" y="3534210"/>
              <a:ext cx="365321" cy="365321"/>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49" name="Oval 48"/>
            <p:cNvSpPr/>
            <p:nvPr/>
          </p:nvSpPr>
          <p:spPr>
            <a:xfrm>
              <a:off x="8696373" y="3444706"/>
              <a:ext cx="251158" cy="251158"/>
            </a:xfrm>
            <a:prstGeom prst="ellipse">
              <a:avLst/>
            </a:prstGeom>
            <a:gradFill rotWithShape="1">
              <a:gsLst>
                <a:gs pos="0">
                  <a:srgbClr val="1F497D">
                    <a:hueOff val="0"/>
                    <a:satOff val="0"/>
                    <a:lumOff val="0"/>
                    <a:alphaOff val="0"/>
                    <a:shade val="51000"/>
                    <a:satMod val="130000"/>
                  </a:srgbClr>
                </a:gs>
                <a:gs pos="80000">
                  <a:srgbClr val="1F497D">
                    <a:hueOff val="0"/>
                    <a:satOff val="0"/>
                    <a:lumOff val="0"/>
                    <a:alphaOff val="0"/>
                    <a:shade val="93000"/>
                    <a:satMod val="130000"/>
                  </a:srgbClr>
                </a:gs>
                <a:gs pos="100000">
                  <a:srgbClr val="1F497D">
                    <a:hueOff val="0"/>
                    <a:satOff val="0"/>
                    <a:lumOff val="0"/>
                    <a:alphaOff val="0"/>
                    <a:shade val="94000"/>
                    <a:satMod val="135000"/>
                  </a:srgbClr>
                </a:gs>
              </a:gsLst>
              <a:lin ang="16200000" scaled="0"/>
            </a:gradFill>
            <a:ln>
              <a:noFill/>
            </a:ln>
            <a:effectLst>
              <a:outerShdw blurRad="40000" dist="23000" dir="5400000" rotWithShape="0">
                <a:srgbClr val="000000">
                  <a:alpha val="35000"/>
                </a:srgbClr>
              </a:outerShdw>
            </a:effectLst>
          </p:spPr>
        </p:sp>
        <p:sp>
          <p:nvSpPr>
            <p:cNvPr id="50" name="Chevron 49"/>
            <p:cNvSpPr/>
            <p:nvPr/>
          </p:nvSpPr>
          <p:spPr>
            <a:xfrm>
              <a:off x="5440680" y="2286000"/>
              <a:ext cx="737616" cy="1408189"/>
            </a:xfrm>
            <a:prstGeom prst="chevron">
              <a:avLst>
                <a:gd name="adj" fmla="val 62310"/>
              </a:avLst>
            </a:prstGeom>
            <a:solidFill>
              <a:schemeClr val="accent4"/>
            </a:solidFill>
            <a:ln>
              <a:noFill/>
            </a:ln>
            <a:effectLst>
              <a:outerShdw blurRad="40000" dist="23000" dir="5400000" rotWithShape="0">
                <a:srgbClr val="000000">
                  <a:alpha val="35000"/>
                </a:srgbClr>
              </a:outerShdw>
            </a:effectLst>
          </p:spPr>
        </p:sp>
        <p:sp>
          <p:nvSpPr>
            <p:cNvPr id="51" name="Chevron 50"/>
            <p:cNvSpPr/>
            <p:nvPr/>
          </p:nvSpPr>
          <p:spPr>
            <a:xfrm>
              <a:off x="6044184" y="2286000"/>
              <a:ext cx="737616" cy="1408189"/>
            </a:xfrm>
            <a:prstGeom prst="chevron">
              <a:avLst>
                <a:gd name="adj" fmla="val 62310"/>
              </a:avLst>
            </a:prstGeom>
            <a:solidFill>
              <a:schemeClr val="accent4"/>
            </a:solidFill>
            <a:ln>
              <a:noFill/>
            </a:ln>
            <a:effectLst>
              <a:outerShdw blurRad="40000" dist="23000" dir="5400000" rotWithShape="0">
                <a:srgbClr val="000000">
                  <a:alpha val="35000"/>
                </a:srgbClr>
              </a:outerShdw>
            </a:effectLst>
          </p:spPr>
        </p:sp>
        <p:sp>
          <p:nvSpPr>
            <p:cNvPr id="52" name="Freeform 51"/>
            <p:cNvSpPr/>
            <p:nvPr/>
          </p:nvSpPr>
          <p:spPr>
            <a:xfrm>
              <a:off x="6640431" y="4127481"/>
              <a:ext cx="2011190" cy="801033"/>
            </a:xfrm>
            <a:custGeom>
              <a:avLst/>
              <a:gdLst>
                <a:gd name="connsiteX0" fmla="*/ 0 w 2011680"/>
                <a:gd name="connsiteY0" fmla="*/ 0 h 1240536"/>
                <a:gd name="connsiteX1" fmla="*/ 2011680 w 2011680"/>
                <a:gd name="connsiteY1" fmla="*/ 0 h 1240536"/>
                <a:gd name="connsiteX2" fmla="*/ 2011680 w 2011680"/>
                <a:gd name="connsiteY2" fmla="*/ 1240536 h 1240536"/>
                <a:gd name="connsiteX3" fmla="*/ 0 w 2011680"/>
                <a:gd name="connsiteY3" fmla="*/ 1240536 h 1240536"/>
                <a:gd name="connsiteX4" fmla="*/ 0 w 2011680"/>
                <a:gd name="connsiteY4" fmla="*/ 0 h 1240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680" h="1240536">
                  <a:moveTo>
                    <a:pt x="0" y="0"/>
                  </a:moveTo>
                  <a:lnTo>
                    <a:pt x="2011680" y="0"/>
                  </a:lnTo>
                  <a:lnTo>
                    <a:pt x="2011680" y="1240536"/>
                  </a:lnTo>
                  <a:lnTo>
                    <a:pt x="0" y="1240536"/>
                  </a:lnTo>
                  <a:lnTo>
                    <a:pt x="0" y="0"/>
                  </a:lnTo>
                  <a:close/>
                </a:path>
              </a:pathLst>
            </a:custGeom>
            <a:noFill/>
            <a:ln>
              <a:noFill/>
            </a:ln>
            <a:effectLst/>
          </p:spPr>
          <p:txBody>
            <a:bodyPr lIns="55880" tIns="55880" rIns="55880" bIns="55880" spcCol="1270" anchor="ctr"/>
            <a:lstStyle/>
            <a:p>
              <a:pPr algn="ctr" defTabSz="1955800" fontAlgn="base">
                <a:lnSpc>
                  <a:spcPct val="90000"/>
                </a:lnSpc>
                <a:spcBef>
                  <a:spcPct val="0"/>
                </a:spcBef>
                <a:spcAft>
                  <a:spcPct val="35000"/>
                </a:spcAft>
                <a:defRPr/>
              </a:pPr>
              <a:r>
                <a:rPr lang="en-US" sz="2400" b="1" kern="0" dirty="0">
                  <a:solidFill>
                    <a:srgbClr val="C00000"/>
                  </a:solidFill>
                  <a:cs typeface="Times New Roman" pitchFamily="18" charset="0"/>
                </a:rPr>
                <a:t>KQ </a:t>
              </a:r>
            </a:p>
          </p:txBody>
        </p:sp>
      </p:grpSp>
      <p:sp>
        <p:nvSpPr>
          <p:cNvPr id="53" name="Rectangle 52"/>
          <p:cNvSpPr/>
          <p:nvPr/>
        </p:nvSpPr>
        <p:spPr>
          <a:xfrm>
            <a:off x="1720468" y="4277723"/>
            <a:ext cx="7421724" cy="830997"/>
          </a:xfrm>
          <a:prstGeom prst="rect">
            <a:avLst/>
          </a:prstGeom>
        </p:spPr>
        <p:txBody>
          <a:bodyPr wrap="square">
            <a:spAutoFit/>
          </a:bodyPr>
          <a:lstStyle/>
          <a:p>
            <a:pPr algn="ctr" fontAlgn="base">
              <a:spcBef>
                <a:spcPct val="0"/>
              </a:spcBef>
              <a:spcAft>
                <a:spcPct val="0"/>
              </a:spcAft>
              <a:defRPr/>
            </a:pPr>
            <a:r>
              <a:rPr lang="en-US" sz="2400" b="1" dirty="0">
                <a:solidFill>
                  <a:prstClr val="black">
                    <a:lumMod val="95000"/>
                    <a:lumOff val="5000"/>
                  </a:prstClr>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Từ</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ví</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dụ</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trên</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anh</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chị</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hãy</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làm</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rõ</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mối</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quan</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hệ</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giữa</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nguyên</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nhân</a:t>
            </a:r>
            <a:r>
              <a:rPr lang="en-US" sz="2400" dirty="0">
                <a:solidFill>
                  <a:srgbClr val="000000"/>
                </a:solidFill>
                <a:ea typeface="SimSun" panose="02010600030101010101" pitchFamily="2" charset="-122"/>
                <a:cs typeface="Times New Roman" pitchFamily="18" charset="0"/>
              </a:rPr>
              <a:t> – </a:t>
            </a:r>
            <a:r>
              <a:rPr lang="en-US" sz="2400" dirty="0" err="1">
                <a:solidFill>
                  <a:srgbClr val="000000"/>
                </a:solidFill>
                <a:ea typeface="SimSun" panose="02010600030101010101" pitchFamily="2" charset="-122"/>
                <a:cs typeface="Times New Roman" pitchFamily="18" charset="0"/>
              </a:rPr>
              <a:t>kết</a:t>
            </a:r>
            <a:r>
              <a:rPr lang="en-US" sz="2400" dirty="0">
                <a:solidFill>
                  <a:srgbClr val="000000"/>
                </a:solidFill>
                <a:ea typeface="SimSun" panose="02010600030101010101" pitchFamily="2" charset="-122"/>
                <a:cs typeface="Times New Roman" pitchFamily="18" charset="0"/>
              </a:rPr>
              <a:t> </a:t>
            </a:r>
            <a:r>
              <a:rPr lang="en-US" sz="2400" dirty="0" err="1">
                <a:solidFill>
                  <a:srgbClr val="000000"/>
                </a:solidFill>
                <a:ea typeface="SimSun" panose="02010600030101010101" pitchFamily="2" charset="-122"/>
                <a:cs typeface="Times New Roman" pitchFamily="18" charset="0"/>
              </a:rPr>
              <a:t>quả</a:t>
            </a:r>
            <a:r>
              <a:rPr lang="en-US" sz="2400" dirty="0">
                <a:solidFill>
                  <a:srgbClr val="000000"/>
                </a:solidFill>
                <a:ea typeface="SimSun" panose="02010600030101010101" pitchFamily="2" charset="-122"/>
                <a:cs typeface="Times New Roman" pitchFamily="18" charset="0"/>
              </a:rPr>
              <a:t>? </a:t>
            </a:r>
          </a:p>
        </p:txBody>
      </p:sp>
    </p:spTree>
    <p:extLst>
      <p:ext uri="{BB962C8B-B14F-4D97-AF65-F5344CB8AC3E}">
        <p14:creationId xmlns:p14="http://schemas.microsoft.com/office/powerpoint/2010/main" val="2795210911"/>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sp>
        <p:nvSpPr>
          <p:cNvPr id="2" name="TextBox 1"/>
          <p:cNvSpPr txBox="1"/>
          <p:nvPr/>
        </p:nvSpPr>
        <p:spPr>
          <a:xfrm>
            <a:off x="1752601" y="152401"/>
            <a:ext cx="8727141" cy="954107"/>
          </a:xfrm>
          <a:prstGeom prst="rect">
            <a:avLst/>
          </a:prstGeom>
          <a:noFill/>
        </p:spPr>
        <p:txBody>
          <a:bodyPr wrap="square" rtlCol="0">
            <a:spAutoFit/>
          </a:bodyPr>
          <a:lstStyle/>
          <a:p>
            <a:pPr marL="457200" indent="-457200" algn="ctr">
              <a:buFont typeface="Wingdings" panose="05000000000000000000" pitchFamily="2" charset="2"/>
              <a:buChar char="§"/>
            </a:pPr>
            <a:r>
              <a:rPr lang="en-US" sz="2800" b="1" dirty="0">
                <a:solidFill>
                  <a:srgbClr val="C00000"/>
                </a:solidFill>
                <a:latin typeface="+mj-lt"/>
                <a:cs typeface="Times New Roman" panose="02020603050405020304" pitchFamily="18" charset="0"/>
              </a:rPr>
              <a:t>MỐI QUAN HỆ GIỮA </a:t>
            </a:r>
          </a:p>
          <a:p>
            <a:pPr algn="ctr"/>
            <a:r>
              <a:rPr lang="en-US" sz="2800" b="1" dirty="0">
                <a:solidFill>
                  <a:srgbClr val="C00000"/>
                </a:solidFill>
                <a:latin typeface="+mj-lt"/>
                <a:cs typeface="Times New Roman" panose="02020603050405020304" pitchFamily="18" charset="0"/>
              </a:rPr>
              <a:t>NGUYÊN NHÂN VÀ KẾT QUẢ</a:t>
            </a:r>
          </a:p>
        </p:txBody>
      </p:sp>
      <p:graphicFrame>
        <p:nvGraphicFramePr>
          <p:cNvPr id="3" name="Diagram 2"/>
          <p:cNvGraphicFramePr/>
          <p:nvPr>
            <p:extLst>
              <p:ext uri="{D42A27DB-BD31-4B8C-83A1-F6EECF244321}">
                <p14:modId xmlns:p14="http://schemas.microsoft.com/office/powerpoint/2010/main" val="1342720800"/>
              </p:ext>
            </p:extLst>
          </p:nvPr>
        </p:nvGraphicFramePr>
        <p:xfrm>
          <a:off x="1066800" y="1447800"/>
          <a:ext cx="10134600" cy="2819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862667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 grpId="0">
        <p:bldAsOne/>
      </p:bldGraphic>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4" name="Picture 2" descr="Ppt Hoa Tím Nền Gió, Nền Ppt, Mẫu Nền Ppt, Màu Tím Hình nền Vector để tải  xuống miễn phí"/>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746996" y="826299"/>
            <a:ext cx="8774206" cy="830997"/>
          </a:xfrm>
          <a:prstGeom prst="rect">
            <a:avLst/>
          </a:prstGeom>
        </p:spPr>
        <p:txBody>
          <a:bodyPr wrap="square">
            <a:spAutoFit/>
          </a:bodyPr>
          <a:lstStyle/>
          <a:p>
            <a:pPr marL="342900" indent="-342900" algn="ctr">
              <a:buFont typeface="Arial" panose="020B0604020202020204" pitchFamily="34" charset="0"/>
              <a:buChar char="•"/>
            </a:pPr>
            <a:r>
              <a:rPr lang="en-US" sz="2400" noProof="1">
                <a:solidFill>
                  <a:srgbClr val="002060"/>
                </a:solidFill>
                <a:latin typeface="+mj-lt"/>
                <a:cs typeface="Times New Roman" panose="02020603050405020304" pitchFamily="18" charset="0"/>
              </a:rPr>
              <a:t>Cùng một nguyên nhân có thể sinh ra nhiều kết quả khác nhau tùy vào hoàn cảnh cụ thể</a:t>
            </a:r>
          </a:p>
        </p:txBody>
      </p:sp>
      <p:pic>
        <p:nvPicPr>
          <p:cNvPr id="4" name="Picture 4" descr="HÃ¬nh áº£nh cÃ³ liÃªn qu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4599" y="1905001"/>
            <a:ext cx="7239001" cy="3581400"/>
          </a:xfrm>
          <a:prstGeom prst="rect">
            <a:avLst/>
          </a:prstGeom>
          <a:noFill/>
          <a:extLst>
            <a:ext uri="{909E8E84-426E-40DD-AFC4-6F175D3DCCD1}">
              <a14:hiddenFill xmlns:a14="http://schemas.microsoft.com/office/drawing/2010/main">
                <a:solidFill>
                  <a:srgbClr val="FFFFFF"/>
                </a:solidFill>
              </a14:hiddenFill>
            </a:ext>
          </a:extLst>
        </p:spPr>
      </p:pic>
      <p:sp>
        <p:nvSpPr>
          <p:cNvPr id="5" name="Flowchart: Connector 4"/>
          <p:cNvSpPr/>
          <p:nvPr/>
        </p:nvSpPr>
        <p:spPr>
          <a:xfrm>
            <a:off x="2286000" y="2743200"/>
            <a:ext cx="2438400" cy="1771657"/>
          </a:xfrm>
          <a:prstGeom prst="flowChartConnector">
            <a:avLst/>
          </a:prstGeom>
          <a:solidFill>
            <a:srgbClr val="006600"/>
          </a:solidFill>
          <a:ln>
            <a:solidFill>
              <a:schemeClr val="accent4">
                <a:lumMod val="60000"/>
                <a:lumOff val="40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noProof="1">
                <a:solidFill>
                  <a:schemeClr val="bg1"/>
                </a:solidFill>
                <a:latin typeface="+mj-lt"/>
                <a:cs typeface="Times New Roman" panose="02020603050405020304" pitchFamily="18" charset="0"/>
              </a:rPr>
              <a:t>Đốt ngọn lửa vào đèn dầu</a:t>
            </a:r>
          </a:p>
        </p:txBody>
      </p:sp>
      <p:cxnSp>
        <p:nvCxnSpPr>
          <p:cNvPr id="6" name="Straight Connector 5"/>
          <p:cNvCxnSpPr>
            <a:stCxn id="5" idx="6"/>
            <a:endCxn id="9" idx="2"/>
          </p:cNvCxnSpPr>
          <p:nvPr/>
        </p:nvCxnSpPr>
        <p:spPr>
          <a:xfrm flipV="1">
            <a:off x="4724400" y="2235825"/>
            <a:ext cx="1447800" cy="1393204"/>
          </a:xfrm>
          <a:prstGeom prst="line">
            <a:avLst/>
          </a:prstGeom>
        </p:spPr>
        <p:style>
          <a:lnRef idx="3">
            <a:schemeClr val="accent5"/>
          </a:lnRef>
          <a:fillRef idx="0">
            <a:schemeClr val="accent5"/>
          </a:fillRef>
          <a:effectRef idx="2">
            <a:schemeClr val="accent5"/>
          </a:effectRef>
          <a:fontRef idx="minor">
            <a:schemeClr val="tx1"/>
          </a:fontRef>
        </p:style>
      </p:cxnSp>
      <p:cxnSp>
        <p:nvCxnSpPr>
          <p:cNvPr id="7" name="Straight Connector 6"/>
          <p:cNvCxnSpPr>
            <a:stCxn id="5" idx="6"/>
            <a:endCxn id="10" idx="2"/>
          </p:cNvCxnSpPr>
          <p:nvPr/>
        </p:nvCxnSpPr>
        <p:spPr>
          <a:xfrm>
            <a:off x="4724400" y="3629029"/>
            <a:ext cx="2155600" cy="111927"/>
          </a:xfrm>
          <a:prstGeom prst="line">
            <a:avLst/>
          </a:prstGeom>
        </p:spPr>
        <p:style>
          <a:lnRef idx="3">
            <a:schemeClr val="accent5"/>
          </a:lnRef>
          <a:fillRef idx="0">
            <a:schemeClr val="accent5"/>
          </a:fillRef>
          <a:effectRef idx="2">
            <a:schemeClr val="accent5"/>
          </a:effectRef>
          <a:fontRef idx="minor">
            <a:schemeClr val="tx1"/>
          </a:fontRef>
        </p:style>
      </p:cxnSp>
      <p:cxnSp>
        <p:nvCxnSpPr>
          <p:cNvPr id="8" name="Straight Connector 7"/>
          <p:cNvCxnSpPr>
            <a:endCxn id="11" idx="2"/>
          </p:cNvCxnSpPr>
          <p:nvPr/>
        </p:nvCxnSpPr>
        <p:spPr>
          <a:xfrm>
            <a:off x="4724400" y="3695700"/>
            <a:ext cx="1371600" cy="1407335"/>
          </a:xfrm>
          <a:prstGeom prst="line">
            <a:avLst/>
          </a:prstGeom>
        </p:spPr>
        <p:style>
          <a:lnRef idx="3">
            <a:schemeClr val="accent5"/>
          </a:lnRef>
          <a:fillRef idx="0">
            <a:schemeClr val="accent5"/>
          </a:fillRef>
          <a:effectRef idx="2">
            <a:schemeClr val="accent5"/>
          </a:effectRef>
          <a:fontRef idx="minor">
            <a:schemeClr val="tx1"/>
          </a:fontRef>
        </p:style>
      </p:cxnSp>
      <p:sp>
        <p:nvSpPr>
          <p:cNvPr id="9" name="Flowchart: Connector 8"/>
          <p:cNvSpPr/>
          <p:nvPr/>
        </p:nvSpPr>
        <p:spPr>
          <a:xfrm>
            <a:off x="6172200" y="1600200"/>
            <a:ext cx="2514600" cy="1271249"/>
          </a:xfrm>
          <a:prstGeom prst="flowChartConnector">
            <a:avLst/>
          </a:prstGeom>
          <a:solidFill>
            <a:srgbClr val="FF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1600" noProof="1">
                <a:cs typeface="Times New Roman" panose="02020603050405020304" pitchFamily="18" charset="0"/>
              </a:rPr>
              <a:t>Có ánh s</a:t>
            </a:r>
            <a:r>
              <a:rPr lang="en-US" sz="1600" noProof="1">
                <a:cs typeface="Times New Roman" panose="02020603050405020304" pitchFamily="18" charset="0"/>
              </a:rPr>
              <a:t>á</a:t>
            </a:r>
            <a:r>
              <a:rPr lang="vi-VN" sz="1600" noProof="1">
                <a:cs typeface="Times New Roman" panose="02020603050405020304" pitchFamily="18" charset="0"/>
              </a:rPr>
              <a:t>ng để mọi người làm việc</a:t>
            </a:r>
          </a:p>
        </p:txBody>
      </p:sp>
      <p:sp>
        <p:nvSpPr>
          <p:cNvPr id="10" name="Flowchart: Connector 9"/>
          <p:cNvSpPr/>
          <p:nvPr/>
        </p:nvSpPr>
        <p:spPr>
          <a:xfrm>
            <a:off x="6880000" y="3124200"/>
            <a:ext cx="2514600" cy="1233512"/>
          </a:xfrm>
          <a:prstGeom prst="flowChartConnector">
            <a:avLst/>
          </a:prstGeom>
          <a:solidFill>
            <a:srgbClr val="3333CC"/>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noProof="1">
                <a:latin typeface="+mj-lt"/>
                <a:cs typeface="Times New Roman" panose="02020603050405020304" pitchFamily="18" charset="0"/>
              </a:rPr>
              <a:t>Bấc ngắn, dầu dần cạn đi</a:t>
            </a:r>
            <a:endParaRPr lang="vi-VN" sz="1600" noProof="1">
              <a:latin typeface="+mj-lt"/>
              <a:cs typeface="Times New Roman" panose="02020603050405020304" pitchFamily="18" charset="0"/>
            </a:endParaRPr>
          </a:p>
        </p:txBody>
      </p:sp>
      <p:sp>
        <p:nvSpPr>
          <p:cNvPr id="11" name="Flowchart: Connector 10"/>
          <p:cNvSpPr/>
          <p:nvPr/>
        </p:nvSpPr>
        <p:spPr>
          <a:xfrm>
            <a:off x="6096000" y="4514857"/>
            <a:ext cx="2667000" cy="1176355"/>
          </a:xfrm>
          <a:prstGeom prst="flowChartConnector">
            <a:avLst/>
          </a:prstGeom>
          <a:solidFill>
            <a:srgbClr val="7030A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noProof="1">
                <a:latin typeface="+mj-lt"/>
                <a:cs typeface="Times New Roman" panose="02020603050405020304" pitchFamily="18" charset="0"/>
              </a:rPr>
              <a:t>Làm tăng nhiệt độ môi trường xung quanh</a:t>
            </a:r>
            <a:endParaRPr lang="vi-VN" sz="1600" noProof="1">
              <a:latin typeface="+mj-lt"/>
              <a:cs typeface="Times New Roman" panose="02020603050405020304" pitchFamily="18" charset="0"/>
            </a:endParaRPr>
          </a:p>
        </p:txBody>
      </p:sp>
    </p:spTree>
    <p:extLst>
      <p:ext uri="{BB962C8B-B14F-4D97-AF65-F5344CB8AC3E}">
        <p14:creationId xmlns:p14="http://schemas.microsoft.com/office/powerpoint/2010/main" val="4031685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5"/>
                                        </p:tgtEl>
                                        <p:attrNameLst>
                                          <p:attrName>ppt_y</p:attrName>
                                        </p:attrNameLst>
                                      </p:cBhvr>
                                      <p:tavLst>
                                        <p:tav tm="0">
                                          <p:val>
                                            <p:strVal val="#ppt_y"/>
                                          </p:val>
                                        </p:tav>
                                        <p:tav tm="100000">
                                          <p:val>
                                            <p:strVal val="#ppt_y"/>
                                          </p:val>
                                        </p:tav>
                                      </p:tavLst>
                                    </p:anim>
                                    <p:anim calcmode="lin" valueType="num">
                                      <p:cBhvr>
                                        <p:cTn id="9" dur="500" fill="hold"/>
                                        <p:tgtEl>
                                          <p:spTgt spid="5"/>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5"/>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31" presetClass="entr" presetSubtype="0" fill="hold" nodeType="click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1000" fill="hold"/>
                                        <p:tgtEl>
                                          <p:spTgt spid="6"/>
                                        </p:tgtEl>
                                        <p:attrNameLst>
                                          <p:attrName>ppt_w</p:attrName>
                                        </p:attrNameLst>
                                      </p:cBhvr>
                                      <p:tavLst>
                                        <p:tav tm="0">
                                          <p:val>
                                            <p:fltVal val="0"/>
                                          </p:val>
                                        </p:tav>
                                        <p:tav tm="100000">
                                          <p:val>
                                            <p:strVal val="#ppt_w"/>
                                          </p:val>
                                        </p:tav>
                                      </p:tavLst>
                                    </p:anim>
                                    <p:anim calcmode="lin" valueType="num">
                                      <p:cBhvr>
                                        <p:cTn id="17" dur="1000" fill="hold"/>
                                        <p:tgtEl>
                                          <p:spTgt spid="6"/>
                                        </p:tgtEl>
                                        <p:attrNameLst>
                                          <p:attrName>ppt_h</p:attrName>
                                        </p:attrNameLst>
                                      </p:cBhvr>
                                      <p:tavLst>
                                        <p:tav tm="0">
                                          <p:val>
                                            <p:fltVal val="0"/>
                                          </p:val>
                                        </p:tav>
                                        <p:tav tm="100000">
                                          <p:val>
                                            <p:strVal val="#ppt_h"/>
                                          </p:val>
                                        </p:tav>
                                      </p:tavLst>
                                    </p:anim>
                                    <p:anim calcmode="lin" valueType="num">
                                      <p:cBhvr>
                                        <p:cTn id="18" dur="1000" fill="hold"/>
                                        <p:tgtEl>
                                          <p:spTgt spid="6"/>
                                        </p:tgtEl>
                                        <p:attrNameLst>
                                          <p:attrName>style.rotation</p:attrName>
                                        </p:attrNameLst>
                                      </p:cBhvr>
                                      <p:tavLst>
                                        <p:tav tm="0">
                                          <p:val>
                                            <p:fltVal val="90"/>
                                          </p:val>
                                        </p:tav>
                                        <p:tav tm="100000">
                                          <p:val>
                                            <p:fltVal val="0"/>
                                          </p:val>
                                        </p:tav>
                                      </p:tavLst>
                                    </p:anim>
                                    <p:animEffect transition="in" filter="fade">
                                      <p:cBhvr>
                                        <p:cTn id="19" dur="1000"/>
                                        <p:tgtEl>
                                          <p:spTgt spid="6"/>
                                        </p:tgtEl>
                                      </p:cBhvr>
                                    </p:animEffect>
                                  </p:childTnLst>
                                </p:cTn>
                              </p:par>
                              <p:par>
                                <p:cTn id="20" presetID="31" presetClass="entr" presetSubtype="0"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p:cTn id="22" dur="1000" fill="hold"/>
                                        <p:tgtEl>
                                          <p:spTgt spid="9"/>
                                        </p:tgtEl>
                                        <p:attrNameLst>
                                          <p:attrName>ppt_w</p:attrName>
                                        </p:attrNameLst>
                                      </p:cBhvr>
                                      <p:tavLst>
                                        <p:tav tm="0">
                                          <p:val>
                                            <p:fltVal val="0"/>
                                          </p:val>
                                        </p:tav>
                                        <p:tav tm="100000">
                                          <p:val>
                                            <p:strVal val="#ppt_w"/>
                                          </p:val>
                                        </p:tav>
                                      </p:tavLst>
                                    </p:anim>
                                    <p:anim calcmode="lin" valueType="num">
                                      <p:cBhvr>
                                        <p:cTn id="23" dur="1000" fill="hold"/>
                                        <p:tgtEl>
                                          <p:spTgt spid="9"/>
                                        </p:tgtEl>
                                        <p:attrNameLst>
                                          <p:attrName>ppt_h</p:attrName>
                                        </p:attrNameLst>
                                      </p:cBhvr>
                                      <p:tavLst>
                                        <p:tav tm="0">
                                          <p:val>
                                            <p:fltVal val="0"/>
                                          </p:val>
                                        </p:tav>
                                        <p:tav tm="100000">
                                          <p:val>
                                            <p:strVal val="#ppt_h"/>
                                          </p:val>
                                        </p:tav>
                                      </p:tavLst>
                                    </p:anim>
                                    <p:anim calcmode="lin" valueType="num">
                                      <p:cBhvr>
                                        <p:cTn id="24" dur="1000" fill="hold"/>
                                        <p:tgtEl>
                                          <p:spTgt spid="9"/>
                                        </p:tgtEl>
                                        <p:attrNameLst>
                                          <p:attrName>style.rotation</p:attrName>
                                        </p:attrNameLst>
                                      </p:cBhvr>
                                      <p:tavLst>
                                        <p:tav tm="0">
                                          <p:val>
                                            <p:fltVal val="90"/>
                                          </p:val>
                                        </p:tav>
                                        <p:tav tm="100000">
                                          <p:val>
                                            <p:fltVal val="0"/>
                                          </p:val>
                                        </p:tav>
                                      </p:tavLst>
                                    </p:anim>
                                    <p:animEffect transition="in" filter="fade">
                                      <p:cBhvr>
                                        <p:cTn id="25" dur="10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31"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p:cTn id="30" dur="1000" fill="hold"/>
                                        <p:tgtEl>
                                          <p:spTgt spid="10"/>
                                        </p:tgtEl>
                                        <p:attrNameLst>
                                          <p:attrName>ppt_w</p:attrName>
                                        </p:attrNameLst>
                                      </p:cBhvr>
                                      <p:tavLst>
                                        <p:tav tm="0">
                                          <p:val>
                                            <p:fltVal val="0"/>
                                          </p:val>
                                        </p:tav>
                                        <p:tav tm="100000">
                                          <p:val>
                                            <p:strVal val="#ppt_w"/>
                                          </p:val>
                                        </p:tav>
                                      </p:tavLst>
                                    </p:anim>
                                    <p:anim calcmode="lin" valueType="num">
                                      <p:cBhvr>
                                        <p:cTn id="31" dur="1000" fill="hold"/>
                                        <p:tgtEl>
                                          <p:spTgt spid="10"/>
                                        </p:tgtEl>
                                        <p:attrNameLst>
                                          <p:attrName>ppt_h</p:attrName>
                                        </p:attrNameLst>
                                      </p:cBhvr>
                                      <p:tavLst>
                                        <p:tav tm="0">
                                          <p:val>
                                            <p:fltVal val="0"/>
                                          </p:val>
                                        </p:tav>
                                        <p:tav tm="100000">
                                          <p:val>
                                            <p:strVal val="#ppt_h"/>
                                          </p:val>
                                        </p:tav>
                                      </p:tavLst>
                                    </p:anim>
                                    <p:anim calcmode="lin" valueType="num">
                                      <p:cBhvr>
                                        <p:cTn id="32" dur="1000" fill="hold"/>
                                        <p:tgtEl>
                                          <p:spTgt spid="10"/>
                                        </p:tgtEl>
                                        <p:attrNameLst>
                                          <p:attrName>style.rotation</p:attrName>
                                        </p:attrNameLst>
                                      </p:cBhvr>
                                      <p:tavLst>
                                        <p:tav tm="0">
                                          <p:val>
                                            <p:fltVal val="90"/>
                                          </p:val>
                                        </p:tav>
                                        <p:tav tm="100000">
                                          <p:val>
                                            <p:fltVal val="0"/>
                                          </p:val>
                                        </p:tav>
                                      </p:tavLst>
                                    </p:anim>
                                    <p:animEffect transition="in" filter="fade">
                                      <p:cBhvr>
                                        <p:cTn id="33" dur="1000"/>
                                        <p:tgtEl>
                                          <p:spTgt spid="10"/>
                                        </p:tgtEl>
                                      </p:cBhvr>
                                    </p:animEffect>
                                  </p:childTnLst>
                                </p:cTn>
                              </p:par>
                              <p:par>
                                <p:cTn id="34" presetID="31" presetClass="entr" presetSubtype="0" fill="hold" nodeType="withEffect">
                                  <p:stCondLst>
                                    <p:cond delay="0"/>
                                  </p:stCondLst>
                                  <p:childTnLst>
                                    <p:set>
                                      <p:cBhvr>
                                        <p:cTn id="35" dur="1" fill="hold">
                                          <p:stCondLst>
                                            <p:cond delay="0"/>
                                          </p:stCondLst>
                                        </p:cTn>
                                        <p:tgtEl>
                                          <p:spTgt spid="7"/>
                                        </p:tgtEl>
                                        <p:attrNameLst>
                                          <p:attrName>style.visibility</p:attrName>
                                        </p:attrNameLst>
                                      </p:cBhvr>
                                      <p:to>
                                        <p:strVal val="visible"/>
                                      </p:to>
                                    </p:set>
                                    <p:anim calcmode="lin" valueType="num">
                                      <p:cBhvr>
                                        <p:cTn id="36" dur="1000" fill="hold"/>
                                        <p:tgtEl>
                                          <p:spTgt spid="7"/>
                                        </p:tgtEl>
                                        <p:attrNameLst>
                                          <p:attrName>ppt_w</p:attrName>
                                        </p:attrNameLst>
                                      </p:cBhvr>
                                      <p:tavLst>
                                        <p:tav tm="0">
                                          <p:val>
                                            <p:fltVal val="0"/>
                                          </p:val>
                                        </p:tav>
                                        <p:tav tm="100000">
                                          <p:val>
                                            <p:strVal val="#ppt_w"/>
                                          </p:val>
                                        </p:tav>
                                      </p:tavLst>
                                    </p:anim>
                                    <p:anim calcmode="lin" valueType="num">
                                      <p:cBhvr>
                                        <p:cTn id="37" dur="1000" fill="hold"/>
                                        <p:tgtEl>
                                          <p:spTgt spid="7"/>
                                        </p:tgtEl>
                                        <p:attrNameLst>
                                          <p:attrName>ppt_h</p:attrName>
                                        </p:attrNameLst>
                                      </p:cBhvr>
                                      <p:tavLst>
                                        <p:tav tm="0">
                                          <p:val>
                                            <p:fltVal val="0"/>
                                          </p:val>
                                        </p:tav>
                                        <p:tav tm="100000">
                                          <p:val>
                                            <p:strVal val="#ppt_h"/>
                                          </p:val>
                                        </p:tav>
                                      </p:tavLst>
                                    </p:anim>
                                    <p:anim calcmode="lin" valueType="num">
                                      <p:cBhvr>
                                        <p:cTn id="38" dur="1000" fill="hold"/>
                                        <p:tgtEl>
                                          <p:spTgt spid="7"/>
                                        </p:tgtEl>
                                        <p:attrNameLst>
                                          <p:attrName>style.rotation</p:attrName>
                                        </p:attrNameLst>
                                      </p:cBhvr>
                                      <p:tavLst>
                                        <p:tav tm="0">
                                          <p:val>
                                            <p:fltVal val="90"/>
                                          </p:val>
                                        </p:tav>
                                        <p:tav tm="100000">
                                          <p:val>
                                            <p:fltVal val="0"/>
                                          </p:val>
                                        </p:tav>
                                      </p:tavLst>
                                    </p:anim>
                                    <p:animEffect transition="in" filter="fade">
                                      <p:cBhvr>
                                        <p:cTn id="39" dur="1000"/>
                                        <p:tgtEl>
                                          <p:spTgt spid="7"/>
                                        </p:tgtEl>
                                      </p:cBhvr>
                                    </p:animEffect>
                                  </p:childTnLst>
                                </p:cTn>
                              </p:par>
                            </p:childTnLst>
                          </p:cTn>
                        </p:par>
                      </p:childTnLst>
                    </p:cTn>
                  </p:par>
                  <p:par>
                    <p:cTn id="40" fill="hold">
                      <p:stCondLst>
                        <p:cond delay="indefinite"/>
                      </p:stCondLst>
                      <p:childTnLst>
                        <p:par>
                          <p:cTn id="41" fill="hold">
                            <p:stCondLst>
                              <p:cond delay="0"/>
                            </p:stCondLst>
                            <p:childTnLst>
                              <p:par>
                                <p:cTn id="42" presetID="31" presetClass="entr" presetSubtype="0" fill="hold" grpId="0" nodeType="clickEffect">
                                  <p:stCondLst>
                                    <p:cond delay="0"/>
                                  </p:stCondLst>
                                  <p:childTnLst>
                                    <p:set>
                                      <p:cBhvr>
                                        <p:cTn id="43" dur="1" fill="hold">
                                          <p:stCondLst>
                                            <p:cond delay="0"/>
                                          </p:stCondLst>
                                        </p:cTn>
                                        <p:tgtEl>
                                          <p:spTgt spid="11"/>
                                        </p:tgtEl>
                                        <p:attrNameLst>
                                          <p:attrName>style.visibility</p:attrName>
                                        </p:attrNameLst>
                                      </p:cBhvr>
                                      <p:to>
                                        <p:strVal val="visible"/>
                                      </p:to>
                                    </p:set>
                                    <p:anim calcmode="lin" valueType="num">
                                      <p:cBhvr>
                                        <p:cTn id="44" dur="1000" fill="hold"/>
                                        <p:tgtEl>
                                          <p:spTgt spid="11"/>
                                        </p:tgtEl>
                                        <p:attrNameLst>
                                          <p:attrName>ppt_w</p:attrName>
                                        </p:attrNameLst>
                                      </p:cBhvr>
                                      <p:tavLst>
                                        <p:tav tm="0">
                                          <p:val>
                                            <p:fltVal val="0"/>
                                          </p:val>
                                        </p:tav>
                                        <p:tav tm="100000">
                                          <p:val>
                                            <p:strVal val="#ppt_w"/>
                                          </p:val>
                                        </p:tav>
                                      </p:tavLst>
                                    </p:anim>
                                    <p:anim calcmode="lin" valueType="num">
                                      <p:cBhvr>
                                        <p:cTn id="45" dur="1000" fill="hold"/>
                                        <p:tgtEl>
                                          <p:spTgt spid="11"/>
                                        </p:tgtEl>
                                        <p:attrNameLst>
                                          <p:attrName>ppt_h</p:attrName>
                                        </p:attrNameLst>
                                      </p:cBhvr>
                                      <p:tavLst>
                                        <p:tav tm="0">
                                          <p:val>
                                            <p:fltVal val="0"/>
                                          </p:val>
                                        </p:tav>
                                        <p:tav tm="100000">
                                          <p:val>
                                            <p:strVal val="#ppt_h"/>
                                          </p:val>
                                        </p:tav>
                                      </p:tavLst>
                                    </p:anim>
                                    <p:anim calcmode="lin" valueType="num">
                                      <p:cBhvr>
                                        <p:cTn id="46" dur="1000" fill="hold"/>
                                        <p:tgtEl>
                                          <p:spTgt spid="11"/>
                                        </p:tgtEl>
                                        <p:attrNameLst>
                                          <p:attrName>style.rotation</p:attrName>
                                        </p:attrNameLst>
                                      </p:cBhvr>
                                      <p:tavLst>
                                        <p:tav tm="0">
                                          <p:val>
                                            <p:fltVal val="90"/>
                                          </p:val>
                                        </p:tav>
                                        <p:tav tm="100000">
                                          <p:val>
                                            <p:fltVal val="0"/>
                                          </p:val>
                                        </p:tav>
                                      </p:tavLst>
                                    </p:anim>
                                    <p:animEffect transition="in" filter="fade">
                                      <p:cBhvr>
                                        <p:cTn id="47" dur="1000"/>
                                        <p:tgtEl>
                                          <p:spTgt spid="11"/>
                                        </p:tgtEl>
                                      </p:cBhvr>
                                    </p:animEffect>
                                  </p:childTnLst>
                                </p:cTn>
                              </p:par>
                              <p:par>
                                <p:cTn id="48" presetID="31" presetClass="entr" presetSubtype="0" fill="hold" nodeType="withEffect">
                                  <p:stCondLst>
                                    <p:cond delay="0"/>
                                  </p:stCondLst>
                                  <p:childTnLst>
                                    <p:set>
                                      <p:cBhvr>
                                        <p:cTn id="49" dur="1" fill="hold">
                                          <p:stCondLst>
                                            <p:cond delay="0"/>
                                          </p:stCondLst>
                                        </p:cTn>
                                        <p:tgtEl>
                                          <p:spTgt spid="8"/>
                                        </p:tgtEl>
                                        <p:attrNameLst>
                                          <p:attrName>style.visibility</p:attrName>
                                        </p:attrNameLst>
                                      </p:cBhvr>
                                      <p:to>
                                        <p:strVal val="visible"/>
                                      </p:to>
                                    </p:set>
                                    <p:anim calcmode="lin" valueType="num">
                                      <p:cBhvr>
                                        <p:cTn id="50" dur="1000" fill="hold"/>
                                        <p:tgtEl>
                                          <p:spTgt spid="8"/>
                                        </p:tgtEl>
                                        <p:attrNameLst>
                                          <p:attrName>ppt_w</p:attrName>
                                        </p:attrNameLst>
                                      </p:cBhvr>
                                      <p:tavLst>
                                        <p:tav tm="0">
                                          <p:val>
                                            <p:fltVal val="0"/>
                                          </p:val>
                                        </p:tav>
                                        <p:tav tm="100000">
                                          <p:val>
                                            <p:strVal val="#ppt_w"/>
                                          </p:val>
                                        </p:tav>
                                      </p:tavLst>
                                    </p:anim>
                                    <p:anim calcmode="lin" valueType="num">
                                      <p:cBhvr>
                                        <p:cTn id="51" dur="1000" fill="hold"/>
                                        <p:tgtEl>
                                          <p:spTgt spid="8"/>
                                        </p:tgtEl>
                                        <p:attrNameLst>
                                          <p:attrName>ppt_h</p:attrName>
                                        </p:attrNameLst>
                                      </p:cBhvr>
                                      <p:tavLst>
                                        <p:tav tm="0">
                                          <p:val>
                                            <p:fltVal val="0"/>
                                          </p:val>
                                        </p:tav>
                                        <p:tav tm="100000">
                                          <p:val>
                                            <p:strVal val="#ppt_h"/>
                                          </p:val>
                                        </p:tav>
                                      </p:tavLst>
                                    </p:anim>
                                    <p:anim calcmode="lin" valueType="num">
                                      <p:cBhvr>
                                        <p:cTn id="52" dur="1000" fill="hold"/>
                                        <p:tgtEl>
                                          <p:spTgt spid="8"/>
                                        </p:tgtEl>
                                        <p:attrNameLst>
                                          <p:attrName>style.rotation</p:attrName>
                                        </p:attrNameLst>
                                      </p:cBhvr>
                                      <p:tavLst>
                                        <p:tav tm="0">
                                          <p:val>
                                            <p:fltVal val="90"/>
                                          </p:val>
                                        </p:tav>
                                        <p:tav tm="100000">
                                          <p:val>
                                            <p:fltVal val="0"/>
                                          </p:val>
                                        </p:tav>
                                      </p:tavLst>
                                    </p:anim>
                                    <p:animEffect transition="in" filter="fade">
                                      <p:cBhvr>
                                        <p:cTn id="53"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 grpId="0" animBg="1"/>
      <p:bldP spid="10" grpId="0" animBg="1"/>
      <p:bldP spid="11"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Download premium vector of Hand drawn travel element background vector set  | Powerpoint background design, How to draw hands, Graphic design background  templates">
            <a:extLst>
              <a:ext uri="{FF2B5EF4-FFF2-40B4-BE49-F238E27FC236}">
                <a16:creationId xmlns:a16="http://schemas.microsoft.com/office/drawing/2014/main" id="{F8E71873-AA48-44A3-A4F0-4FF50FACBAF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Flowchart: Connector 2"/>
          <p:cNvSpPr/>
          <p:nvPr/>
        </p:nvSpPr>
        <p:spPr>
          <a:xfrm>
            <a:off x="1219200" y="2587649"/>
            <a:ext cx="2819400" cy="2667000"/>
          </a:xfrm>
          <a:prstGeom prst="flowChartConnector">
            <a:avLst/>
          </a:prstGeom>
          <a:solidFill>
            <a:srgbClr val="3333CC"/>
          </a:solidFill>
          <a:ln>
            <a:solidFill>
              <a:schemeClr val="bg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cs typeface="Times New Roman" panose="02020603050405020304" pitchFamily="18" charset="0"/>
              </a:rPr>
              <a:t>Vật thể nóng lên</a:t>
            </a:r>
          </a:p>
        </p:txBody>
      </p:sp>
      <p:cxnSp>
        <p:nvCxnSpPr>
          <p:cNvPr id="4" name="Straight Connector 3"/>
          <p:cNvCxnSpPr>
            <a:stCxn id="3" idx="7"/>
            <a:endCxn id="7" idx="2"/>
          </p:cNvCxnSpPr>
          <p:nvPr/>
        </p:nvCxnSpPr>
        <p:spPr>
          <a:xfrm flipV="1">
            <a:off x="3625708" y="2163478"/>
            <a:ext cx="1403492" cy="814744"/>
          </a:xfrm>
          <a:prstGeom prst="line">
            <a:avLst/>
          </a:prstGeom>
        </p:spPr>
        <p:style>
          <a:lnRef idx="1">
            <a:schemeClr val="dk1"/>
          </a:lnRef>
          <a:fillRef idx="0">
            <a:schemeClr val="dk1"/>
          </a:fillRef>
          <a:effectRef idx="0">
            <a:schemeClr val="dk1"/>
          </a:effectRef>
          <a:fontRef idx="minor">
            <a:schemeClr val="tx1"/>
          </a:fontRef>
        </p:style>
      </p:cxnSp>
      <p:cxnSp>
        <p:nvCxnSpPr>
          <p:cNvPr id="5" name="Straight Connector 4"/>
          <p:cNvCxnSpPr>
            <a:stCxn id="3" idx="6"/>
            <a:endCxn id="8" idx="2"/>
          </p:cNvCxnSpPr>
          <p:nvPr/>
        </p:nvCxnSpPr>
        <p:spPr>
          <a:xfrm>
            <a:off x="4038600" y="3921149"/>
            <a:ext cx="3238500" cy="7094"/>
          </a:xfrm>
          <a:prstGeom prst="line">
            <a:avLst/>
          </a:prstGeom>
        </p:spPr>
        <p:style>
          <a:lnRef idx="1">
            <a:schemeClr val="dk1"/>
          </a:lnRef>
          <a:fillRef idx="0">
            <a:schemeClr val="dk1"/>
          </a:fillRef>
          <a:effectRef idx="0">
            <a:schemeClr val="dk1"/>
          </a:effectRef>
          <a:fontRef idx="minor">
            <a:schemeClr val="tx1"/>
          </a:fontRef>
        </p:style>
      </p:cxnSp>
      <p:cxnSp>
        <p:nvCxnSpPr>
          <p:cNvPr id="6" name="Straight Connector 5"/>
          <p:cNvCxnSpPr>
            <a:stCxn id="3" idx="5"/>
            <a:endCxn id="9" idx="2"/>
          </p:cNvCxnSpPr>
          <p:nvPr/>
        </p:nvCxnSpPr>
        <p:spPr>
          <a:xfrm>
            <a:off x="3625708" y="4864076"/>
            <a:ext cx="1251092" cy="557702"/>
          </a:xfrm>
          <a:prstGeom prst="line">
            <a:avLst/>
          </a:prstGeom>
        </p:spPr>
        <p:style>
          <a:lnRef idx="1">
            <a:schemeClr val="dk1"/>
          </a:lnRef>
          <a:fillRef idx="0">
            <a:schemeClr val="dk1"/>
          </a:fillRef>
          <a:effectRef idx="0">
            <a:schemeClr val="dk1"/>
          </a:effectRef>
          <a:fontRef idx="minor">
            <a:schemeClr val="tx1"/>
          </a:fontRef>
        </p:style>
      </p:cxnSp>
      <p:sp>
        <p:nvSpPr>
          <p:cNvPr id="7" name="Flowchart: Connector 6"/>
          <p:cNvSpPr/>
          <p:nvPr/>
        </p:nvSpPr>
        <p:spPr>
          <a:xfrm>
            <a:off x="5029200" y="1167788"/>
            <a:ext cx="2514600" cy="1991380"/>
          </a:xfrm>
          <a:prstGeom prst="flowChartConnector">
            <a:avLst/>
          </a:prstGeom>
          <a:solidFill>
            <a:srgbClr val="66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cs typeface="Times New Roman" panose="02020603050405020304" pitchFamily="18" charset="0"/>
              </a:rPr>
              <a:t>Do cọ xác</a:t>
            </a:r>
            <a:endParaRPr lang="vi-VN" sz="2800" b="1" noProof="1">
              <a:solidFill>
                <a:schemeClr val="bg1"/>
              </a:solidFill>
              <a:cs typeface="Times New Roman" panose="02020603050405020304" pitchFamily="18" charset="0"/>
            </a:endParaRPr>
          </a:p>
        </p:txBody>
      </p:sp>
      <p:sp>
        <p:nvSpPr>
          <p:cNvPr id="8" name="Flowchart: Connector 7"/>
          <p:cNvSpPr/>
          <p:nvPr/>
        </p:nvSpPr>
        <p:spPr>
          <a:xfrm>
            <a:off x="7277100" y="2932553"/>
            <a:ext cx="2514600" cy="1991380"/>
          </a:xfrm>
          <a:prstGeom prst="flowChartConnector">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cs typeface="Times New Roman" panose="02020603050405020304" pitchFamily="18" charset="0"/>
              </a:rPr>
              <a:t>Mặt trời chiếu vào</a:t>
            </a:r>
            <a:endParaRPr lang="vi-VN" sz="2800" b="1" noProof="1">
              <a:solidFill>
                <a:schemeClr val="bg1"/>
              </a:solidFill>
              <a:cs typeface="Times New Roman" panose="02020603050405020304" pitchFamily="18" charset="0"/>
            </a:endParaRPr>
          </a:p>
        </p:txBody>
      </p:sp>
      <p:sp>
        <p:nvSpPr>
          <p:cNvPr id="9" name="Flowchart: Connector 8"/>
          <p:cNvSpPr/>
          <p:nvPr/>
        </p:nvSpPr>
        <p:spPr>
          <a:xfrm>
            <a:off x="4876800" y="4426088"/>
            <a:ext cx="2667000" cy="1991380"/>
          </a:xfrm>
          <a:prstGeom prst="flowChartConnector">
            <a:avLst/>
          </a:prstGeom>
          <a:solidFill>
            <a:srgbClr val="0066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cs typeface="Times New Roman" panose="02020603050405020304" pitchFamily="18" charset="0"/>
              </a:rPr>
              <a:t>Do bị đốt nóng</a:t>
            </a:r>
            <a:endParaRPr lang="vi-VN" sz="2800" b="1" noProof="1">
              <a:solidFill>
                <a:schemeClr val="bg1"/>
              </a:solidFill>
              <a:cs typeface="Times New Roman" panose="02020603050405020304" pitchFamily="18" charset="0"/>
            </a:endParaRPr>
          </a:p>
        </p:txBody>
      </p:sp>
      <p:sp>
        <p:nvSpPr>
          <p:cNvPr id="10" name="Rectangle 9"/>
          <p:cNvSpPr/>
          <p:nvPr/>
        </p:nvSpPr>
        <p:spPr>
          <a:xfrm>
            <a:off x="381000" y="224861"/>
            <a:ext cx="8382000" cy="830997"/>
          </a:xfrm>
          <a:prstGeom prst="rect">
            <a:avLst/>
          </a:prstGeom>
        </p:spPr>
        <p:txBody>
          <a:bodyPr wrap="square">
            <a:spAutoFit/>
          </a:bodyPr>
          <a:lstStyle/>
          <a:p>
            <a:pPr marL="342900" indent="-342900" algn="ctr">
              <a:buFont typeface="Wingdings" panose="05000000000000000000" pitchFamily="2" charset="2"/>
              <a:buChar char="§"/>
            </a:pPr>
            <a:r>
              <a:rPr lang="en-US" sz="2400" noProof="1">
                <a:solidFill>
                  <a:srgbClr val="002060"/>
                </a:solidFill>
                <a:cs typeface="Times New Roman" panose="02020603050405020304" pitchFamily="18" charset="0"/>
              </a:rPr>
              <a:t>Cùng </a:t>
            </a:r>
            <a:r>
              <a:rPr lang="en-US" sz="2400" b="1" noProof="1">
                <a:solidFill>
                  <a:srgbClr val="CC0099"/>
                </a:solidFill>
                <a:cs typeface="Times New Roman" panose="02020603050405020304" pitchFamily="18" charset="0"/>
              </a:rPr>
              <a:t>một kết quả </a:t>
            </a:r>
            <a:r>
              <a:rPr lang="en-US" sz="2400" noProof="1">
                <a:solidFill>
                  <a:srgbClr val="002060"/>
                </a:solidFill>
                <a:cs typeface="Times New Roman" panose="02020603050405020304" pitchFamily="18" charset="0"/>
              </a:rPr>
              <a:t>có thể </a:t>
            </a:r>
            <a:r>
              <a:rPr lang="en-US" sz="2400" b="1" noProof="1">
                <a:solidFill>
                  <a:srgbClr val="CC0099"/>
                </a:solidFill>
                <a:cs typeface="Times New Roman" panose="02020603050405020304" pitchFamily="18" charset="0"/>
              </a:rPr>
              <a:t>được gây nên từ nhiều nguyên nhân </a:t>
            </a:r>
            <a:r>
              <a:rPr lang="en-US" sz="2400" noProof="1">
                <a:solidFill>
                  <a:srgbClr val="002060"/>
                </a:solidFill>
                <a:cs typeface="Times New Roman" panose="02020603050405020304" pitchFamily="18" charset="0"/>
              </a:rPr>
              <a:t>khác nhau</a:t>
            </a:r>
          </a:p>
        </p:txBody>
      </p:sp>
    </p:spTree>
    <p:extLst>
      <p:ext uri="{BB962C8B-B14F-4D97-AF65-F5344CB8AC3E}">
        <p14:creationId xmlns:p14="http://schemas.microsoft.com/office/powerpoint/2010/main" val="14963135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1"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1000" fill="hold"/>
                                        <p:tgtEl>
                                          <p:spTgt spid="4"/>
                                        </p:tgtEl>
                                        <p:attrNameLst>
                                          <p:attrName>ppt_w</p:attrName>
                                        </p:attrNameLst>
                                      </p:cBhvr>
                                      <p:tavLst>
                                        <p:tav tm="0">
                                          <p:val>
                                            <p:fltVal val="0"/>
                                          </p:val>
                                        </p:tav>
                                        <p:tav tm="100000">
                                          <p:val>
                                            <p:strVal val="#ppt_w"/>
                                          </p:val>
                                        </p:tav>
                                      </p:tavLst>
                                    </p:anim>
                                    <p:anim calcmode="lin" valueType="num">
                                      <p:cBhvr>
                                        <p:cTn id="15" dur="1000" fill="hold"/>
                                        <p:tgtEl>
                                          <p:spTgt spid="4"/>
                                        </p:tgtEl>
                                        <p:attrNameLst>
                                          <p:attrName>ppt_h</p:attrName>
                                        </p:attrNameLst>
                                      </p:cBhvr>
                                      <p:tavLst>
                                        <p:tav tm="0">
                                          <p:val>
                                            <p:fltVal val="0"/>
                                          </p:val>
                                        </p:tav>
                                        <p:tav tm="100000">
                                          <p:val>
                                            <p:strVal val="#ppt_h"/>
                                          </p:val>
                                        </p:tav>
                                      </p:tavLst>
                                    </p:anim>
                                    <p:anim calcmode="lin" valueType="num">
                                      <p:cBhvr>
                                        <p:cTn id="16" dur="1000" fill="hold"/>
                                        <p:tgtEl>
                                          <p:spTgt spid="4"/>
                                        </p:tgtEl>
                                        <p:attrNameLst>
                                          <p:attrName>style.rotation</p:attrName>
                                        </p:attrNameLst>
                                      </p:cBhvr>
                                      <p:tavLst>
                                        <p:tav tm="0">
                                          <p:val>
                                            <p:fltVal val="90"/>
                                          </p:val>
                                        </p:tav>
                                        <p:tav tm="100000">
                                          <p:val>
                                            <p:fltVal val="0"/>
                                          </p:val>
                                        </p:tav>
                                      </p:tavLst>
                                    </p:anim>
                                    <p:animEffect transition="in" filter="fade">
                                      <p:cBhvr>
                                        <p:cTn id="17" dur="1000"/>
                                        <p:tgtEl>
                                          <p:spTgt spid="4"/>
                                        </p:tgtEl>
                                      </p:cBhvr>
                                    </p:animEffect>
                                  </p:childTnLst>
                                </p:cTn>
                              </p:par>
                              <p:par>
                                <p:cTn id="18" presetID="31"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 calcmode="lin" valueType="num">
                                      <p:cBhvr>
                                        <p:cTn id="20" dur="1000" fill="hold"/>
                                        <p:tgtEl>
                                          <p:spTgt spid="7"/>
                                        </p:tgtEl>
                                        <p:attrNameLst>
                                          <p:attrName>ppt_w</p:attrName>
                                        </p:attrNameLst>
                                      </p:cBhvr>
                                      <p:tavLst>
                                        <p:tav tm="0">
                                          <p:val>
                                            <p:fltVal val="0"/>
                                          </p:val>
                                        </p:tav>
                                        <p:tav tm="100000">
                                          <p:val>
                                            <p:strVal val="#ppt_w"/>
                                          </p:val>
                                        </p:tav>
                                      </p:tavLst>
                                    </p:anim>
                                    <p:anim calcmode="lin" valueType="num">
                                      <p:cBhvr>
                                        <p:cTn id="21" dur="1000" fill="hold"/>
                                        <p:tgtEl>
                                          <p:spTgt spid="7"/>
                                        </p:tgtEl>
                                        <p:attrNameLst>
                                          <p:attrName>ppt_h</p:attrName>
                                        </p:attrNameLst>
                                      </p:cBhvr>
                                      <p:tavLst>
                                        <p:tav tm="0">
                                          <p:val>
                                            <p:fltVal val="0"/>
                                          </p:val>
                                        </p:tav>
                                        <p:tav tm="100000">
                                          <p:val>
                                            <p:strVal val="#ppt_h"/>
                                          </p:val>
                                        </p:tav>
                                      </p:tavLst>
                                    </p:anim>
                                    <p:anim calcmode="lin" valueType="num">
                                      <p:cBhvr>
                                        <p:cTn id="22" dur="1000" fill="hold"/>
                                        <p:tgtEl>
                                          <p:spTgt spid="7"/>
                                        </p:tgtEl>
                                        <p:attrNameLst>
                                          <p:attrName>style.rotation</p:attrName>
                                        </p:attrNameLst>
                                      </p:cBhvr>
                                      <p:tavLst>
                                        <p:tav tm="0">
                                          <p:val>
                                            <p:fltVal val="90"/>
                                          </p:val>
                                        </p:tav>
                                        <p:tav tm="100000">
                                          <p:val>
                                            <p:fltVal val="0"/>
                                          </p:val>
                                        </p:tav>
                                      </p:tavLst>
                                    </p:anim>
                                    <p:animEffect transition="in" filter="fade">
                                      <p:cBhvr>
                                        <p:cTn id="23" dur="10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31" presetClass="entr" presetSubtype="0" fill="hold" nodeType="click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p:cTn id="28" dur="1000" fill="hold"/>
                                        <p:tgtEl>
                                          <p:spTgt spid="5"/>
                                        </p:tgtEl>
                                        <p:attrNameLst>
                                          <p:attrName>ppt_w</p:attrName>
                                        </p:attrNameLst>
                                      </p:cBhvr>
                                      <p:tavLst>
                                        <p:tav tm="0">
                                          <p:val>
                                            <p:fltVal val="0"/>
                                          </p:val>
                                        </p:tav>
                                        <p:tav tm="100000">
                                          <p:val>
                                            <p:strVal val="#ppt_w"/>
                                          </p:val>
                                        </p:tav>
                                      </p:tavLst>
                                    </p:anim>
                                    <p:anim calcmode="lin" valueType="num">
                                      <p:cBhvr>
                                        <p:cTn id="29" dur="1000" fill="hold"/>
                                        <p:tgtEl>
                                          <p:spTgt spid="5"/>
                                        </p:tgtEl>
                                        <p:attrNameLst>
                                          <p:attrName>ppt_h</p:attrName>
                                        </p:attrNameLst>
                                      </p:cBhvr>
                                      <p:tavLst>
                                        <p:tav tm="0">
                                          <p:val>
                                            <p:fltVal val="0"/>
                                          </p:val>
                                        </p:tav>
                                        <p:tav tm="100000">
                                          <p:val>
                                            <p:strVal val="#ppt_h"/>
                                          </p:val>
                                        </p:tav>
                                      </p:tavLst>
                                    </p:anim>
                                    <p:anim calcmode="lin" valueType="num">
                                      <p:cBhvr>
                                        <p:cTn id="30" dur="1000" fill="hold"/>
                                        <p:tgtEl>
                                          <p:spTgt spid="5"/>
                                        </p:tgtEl>
                                        <p:attrNameLst>
                                          <p:attrName>style.rotation</p:attrName>
                                        </p:attrNameLst>
                                      </p:cBhvr>
                                      <p:tavLst>
                                        <p:tav tm="0">
                                          <p:val>
                                            <p:fltVal val="90"/>
                                          </p:val>
                                        </p:tav>
                                        <p:tav tm="100000">
                                          <p:val>
                                            <p:fltVal val="0"/>
                                          </p:val>
                                        </p:tav>
                                      </p:tavLst>
                                    </p:anim>
                                    <p:animEffect transition="in" filter="fade">
                                      <p:cBhvr>
                                        <p:cTn id="31" dur="1000"/>
                                        <p:tgtEl>
                                          <p:spTgt spid="5"/>
                                        </p:tgtEl>
                                      </p:cBhvr>
                                    </p:animEffect>
                                  </p:childTnLst>
                                </p:cTn>
                              </p:par>
                              <p:par>
                                <p:cTn id="32" presetID="31" presetClass="entr" presetSubtype="0"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p:cTn id="34" dur="1000" fill="hold"/>
                                        <p:tgtEl>
                                          <p:spTgt spid="8"/>
                                        </p:tgtEl>
                                        <p:attrNameLst>
                                          <p:attrName>ppt_w</p:attrName>
                                        </p:attrNameLst>
                                      </p:cBhvr>
                                      <p:tavLst>
                                        <p:tav tm="0">
                                          <p:val>
                                            <p:fltVal val="0"/>
                                          </p:val>
                                        </p:tav>
                                        <p:tav tm="100000">
                                          <p:val>
                                            <p:strVal val="#ppt_w"/>
                                          </p:val>
                                        </p:tav>
                                      </p:tavLst>
                                    </p:anim>
                                    <p:anim calcmode="lin" valueType="num">
                                      <p:cBhvr>
                                        <p:cTn id="35" dur="1000" fill="hold"/>
                                        <p:tgtEl>
                                          <p:spTgt spid="8"/>
                                        </p:tgtEl>
                                        <p:attrNameLst>
                                          <p:attrName>ppt_h</p:attrName>
                                        </p:attrNameLst>
                                      </p:cBhvr>
                                      <p:tavLst>
                                        <p:tav tm="0">
                                          <p:val>
                                            <p:fltVal val="0"/>
                                          </p:val>
                                        </p:tav>
                                        <p:tav tm="100000">
                                          <p:val>
                                            <p:strVal val="#ppt_h"/>
                                          </p:val>
                                        </p:tav>
                                      </p:tavLst>
                                    </p:anim>
                                    <p:anim calcmode="lin" valueType="num">
                                      <p:cBhvr>
                                        <p:cTn id="36" dur="1000" fill="hold"/>
                                        <p:tgtEl>
                                          <p:spTgt spid="8"/>
                                        </p:tgtEl>
                                        <p:attrNameLst>
                                          <p:attrName>style.rotation</p:attrName>
                                        </p:attrNameLst>
                                      </p:cBhvr>
                                      <p:tavLst>
                                        <p:tav tm="0">
                                          <p:val>
                                            <p:fltVal val="90"/>
                                          </p:val>
                                        </p:tav>
                                        <p:tav tm="100000">
                                          <p:val>
                                            <p:fltVal val="0"/>
                                          </p:val>
                                        </p:tav>
                                      </p:tavLst>
                                    </p:anim>
                                    <p:animEffect transition="in" filter="fade">
                                      <p:cBhvr>
                                        <p:cTn id="37" dur="1000"/>
                                        <p:tgtEl>
                                          <p:spTgt spid="8"/>
                                        </p:tgtEl>
                                      </p:cBhvr>
                                    </p:animEffect>
                                  </p:childTnLst>
                                </p:cTn>
                              </p:par>
                            </p:childTnLst>
                          </p:cTn>
                        </p:par>
                      </p:childTnLst>
                    </p:cTn>
                  </p:par>
                  <p:par>
                    <p:cTn id="38" fill="hold">
                      <p:stCondLst>
                        <p:cond delay="indefinite"/>
                      </p:stCondLst>
                      <p:childTnLst>
                        <p:par>
                          <p:cTn id="39" fill="hold">
                            <p:stCondLst>
                              <p:cond delay="0"/>
                            </p:stCondLst>
                            <p:childTnLst>
                              <p:par>
                                <p:cTn id="40" presetID="31" presetClass="entr" presetSubtype="0" fill="hold" grpId="0" nodeType="click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p:cTn id="42" dur="1000" fill="hold"/>
                                        <p:tgtEl>
                                          <p:spTgt spid="9"/>
                                        </p:tgtEl>
                                        <p:attrNameLst>
                                          <p:attrName>ppt_w</p:attrName>
                                        </p:attrNameLst>
                                      </p:cBhvr>
                                      <p:tavLst>
                                        <p:tav tm="0">
                                          <p:val>
                                            <p:fltVal val="0"/>
                                          </p:val>
                                        </p:tav>
                                        <p:tav tm="100000">
                                          <p:val>
                                            <p:strVal val="#ppt_w"/>
                                          </p:val>
                                        </p:tav>
                                      </p:tavLst>
                                    </p:anim>
                                    <p:anim calcmode="lin" valueType="num">
                                      <p:cBhvr>
                                        <p:cTn id="43" dur="1000" fill="hold"/>
                                        <p:tgtEl>
                                          <p:spTgt spid="9"/>
                                        </p:tgtEl>
                                        <p:attrNameLst>
                                          <p:attrName>ppt_h</p:attrName>
                                        </p:attrNameLst>
                                      </p:cBhvr>
                                      <p:tavLst>
                                        <p:tav tm="0">
                                          <p:val>
                                            <p:fltVal val="0"/>
                                          </p:val>
                                        </p:tav>
                                        <p:tav tm="100000">
                                          <p:val>
                                            <p:strVal val="#ppt_h"/>
                                          </p:val>
                                        </p:tav>
                                      </p:tavLst>
                                    </p:anim>
                                    <p:anim calcmode="lin" valueType="num">
                                      <p:cBhvr>
                                        <p:cTn id="44" dur="1000" fill="hold"/>
                                        <p:tgtEl>
                                          <p:spTgt spid="9"/>
                                        </p:tgtEl>
                                        <p:attrNameLst>
                                          <p:attrName>style.rotation</p:attrName>
                                        </p:attrNameLst>
                                      </p:cBhvr>
                                      <p:tavLst>
                                        <p:tav tm="0">
                                          <p:val>
                                            <p:fltVal val="90"/>
                                          </p:val>
                                        </p:tav>
                                        <p:tav tm="100000">
                                          <p:val>
                                            <p:fltVal val="0"/>
                                          </p:val>
                                        </p:tav>
                                      </p:tavLst>
                                    </p:anim>
                                    <p:animEffect transition="in" filter="fade">
                                      <p:cBhvr>
                                        <p:cTn id="45" dur="1000"/>
                                        <p:tgtEl>
                                          <p:spTgt spid="9"/>
                                        </p:tgtEl>
                                      </p:cBhvr>
                                    </p:animEffect>
                                  </p:childTnLst>
                                </p:cTn>
                              </p:par>
                              <p:par>
                                <p:cTn id="46" presetID="31" presetClass="entr" presetSubtype="0" fill="hold" nodeType="withEffect">
                                  <p:stCondLst>
                                    <p:cond delay="0"/>
                                  </p:stCondLst>
                                  <p:childTnLst>
                                    <p:set>
                                      <p:cBhvr>
                                        <p:cTn id="47" dur="1" fill="hold">
                                          <p:stCondLst>
                                            <p:cond delay="0"/>
                                          </p:stCondLst>
                                        </p:cTn>
                                        <p:tgtEl>
                                          <p:spTgt spid="6"/>
                                        </p:tgtEl>
                                        <p:attrNameLst>
                                          <p:attrName>style.visibility</p:attrName>
                                        </p:attrNameLst>
                                      </p:cBhvr>
                                      <p:to>
                                        <p:strVal val="visible"/>
                                      </p:to>
                                    </p:set>
                                    <p:anim calcmode="lin" valueType="num">
                                      <p:cBhvr>
                                        <p:cTn id="48" dur="1000" fill="hold"/>
                                        <p:tgtEl>
                                          <p:spTgt spid="6"/>
                                        </p:tgtEl>
                                        <p:attrNameLst>
                                          <p:attrName>ppt_w</p:attrName>
                                        </p:attrNameLst>
                                      </p:cBhvr>
                                      <p:tavLst>
                                        <p:tav tm="0">
                                          <p:val>
                                            <p:fltVal val="0"/>
                                          </p:val>
                                        </p:tav>
                                        <p:tav tm="100000">
                                          <p:val>
                                            <p:strVal val="#ppt_w"/>
                                          </p:val>
                                        </p:tav>
                                      </p:tavLst>
                                    </p:anim>
                                    <p:anim calcmode="lin" valueType="num">
                                      <p:cBhvr>
                                        <p:cTn id="49" dur="1000" fill="hold"/>
                                        <p:tgtEl>
                                          <p:spTgt spid="6"/>
                                        </p:tgtEl>
                                        <p:attrNameLst>
                                          <p:attrName>ppt_h</p:attrName>
                                        </p:attrNameLst>
                                      </p:cBhvr>
                                      <p:tavLst>
                                        <p:tav tm="0">
                                          <p:val>
                                            <p:fltVal val="0"/>
                                          </p:val>
                                        </p:tav>
                                        <p:tav tm="100000">
                                          <p:val>
                                            <p:strVal val="#ppt_h"/>
                                          </p:val>
                                        </p:tav>
                                      </p:tavLst>
                                    </p:anim>
                                    <p:anim calcmode="lin" valueType="num">
                                      <p:cBhvr>
                                        <p:cTn id="50" dur="1000" fill="hold"/>
                                        <p:tgtEl>
                                          <p:spTgt spid="6"/>
                                        </p:tgtEl>
                                        <p:attrNameLst>
                                          <p:attrName>style.rotation</p:attrName>
                                        </p:attrNameLst>
                                      </p:cBhvr>
                                      <p:tavLst>
                                        <p:tav tm="0">
                                          <p:val>
                                            <p:fltVal val="90"/>
                                          </p:val>
                                        </p:tav>
                                        <p:tav tm="100000">
                                          <p:val>
                                            <p:fltVal val="0"/>
                                          </p:val>
                                        </p:tav>
                                      </p:tavLst>
                                    </p:anim>
                                    <p:animEffect transition="in" filter="fade">
                                      <p:cBhvr>
                                        <p:cTn id="51"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7" grpId="0" animBg="1"/>
      <p:bldP spid="8" grpId="0" animBg="1"/>
      <p:bldP spid="9"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380744"/>
            <a:ext cx="7315200" cy="5477256"/>
          </a:xfrm>
          <a:prstGeom prst="rect">
            <a:avLst/>
          </a:prstGeom>
        </p:spPr>
      </p:pic>
      <p:sp>
        <p:nvSpPr>
          <p:cNvPr id="11" name="Rounded Rectangle 10"/>
          <p:cNvSpPr/>
          <p:nvPr/>
        </p:nvSpPr>
        <p:spPr>
          <a:xfrm>
            <a:off x="3352800" y="578496"/>
            <a:ext cx="5867400" cy="793103"/>
          </a:xfrm>
          <a:prstGeom prst="roundRect">
            <a:avLst/>
          </a:prstGeom>
          <a:solidFill>
            <a:srgbClr val="006600"/>
          </a:solidFill>
          <a:ln w="25400" cap="flat" cmpd="sng" algn="ctr">
            <a:noFill/>
            <a:prstDash val="solid"/>
          </a:ln>
          <a:effectLst/>
          <a:scene3d>
            <a:camera prst="orthographicFront">
              <a:rot lat="0" lon="0" rev="0"/>
            </a:camera>
            <a:lightRig rig="contrasting" dir="t">
              <a:rot lat="0" lon="0" rev="7800000"/>
            </a:lightRig>
          </a:scene3d>
          <a:sp3d>
            <a:bevelT w="139700" h="1397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1">
                <a:ln>
                  <a:noFill/>
                </a:ln>
                <a:solidFill>
                  <a:srgbClr val="FFFFFF"/>
                </a:solidFill>
                <a:effectLst/>
                <a:uLnTx/>
                <a:uFillTx/>
                <a:latin typeface="Arial"/>
                <a:cs typeface="Times New Roman" panose="02020603050405020304" pitchFamily="18" charset="0"/>
              </a:rPr>
              <a:t>Kết quả tác động trở lại nguyên nhân </a:t>
            </a:r>
          </a:p>
        </p:txBody>
      </p:sp>
      <p:sp>
        <p:nvSpPr>
          <p:cNvPr id="12" name="Rounded Rectangle 11"/>
          <p:cNvSpPr/>
          <p:nvPr/>
        </p:nvSpPr>
        <p:spPr>
          <a:xfrm>
            <a:off x="304801" y="2057400"/>
            <a:ext cx="3048000" cy="1600200"/>
          </a:xfrm>
          <a:prstGeom prst="roundRect">
            <a:avLst/>
          </a:prstGeom>
          <a:solidFill>
            <a:srgbClr val="3333CC"/>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Thúc đẩy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nguyên nhân</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(theo hướng tích cực)</a:t>
            </a:r>
          </a:p>
        </p:txBody>
      </p:sp>
      <p:sp>
        <p:nvSpPr>
          <p:cNvPr id="13" name="Rounded Rectangle 12"/>
          <p:cNvSpPr/>
          <p:nvPr/>
        </p:nvSpPr>
        <p:spPr>
          <a:xfrm>
            <a:off x="8839200" y="2057400"/>
            <a:ext cx="3200400" cy="1600200"/>
          </a:xfrm>
          <a:prstGeom prst="roundRect">
            <a:avLst/>
          </a:prstGeom>
          <a:solidFill>
            <a:srgbClr val="D89F39">
              <a:lumMod val="75000"/>
            </a:srgbClr>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Kìm hãm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nguyên nhân</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(theo hướng tiêu cực)</a:t>
            </a:r>
          </a:p>
        </p:txBody>
      </p:sp>
      <p:sp>
        <p:nvSpPr>
          <p:cNvPr id="14" name="Rectangle 13"/>
          <p:cNvSpPr/>
          <p:nvPr/>
        </p:nvSpPr>
        <p:spPr>
          <a:xfrm>
            <a:off x="4114800" y="2667000"/>
            <a:ext cx="4495800" cy="1754326"/>
          </a:xfrm>
          <a:prstGeom prst="rect">
            <a:avLst/>
          </a:prstGeom>
        </p:spPr>
        <p:txBody>
          <a:bodyPr wrap="square">
            <a:spAutoFit/>
          </a:bodyPr>
          <a:lstStyle/>
          <a:p>
            <a:pPr marL="285750" indent="-285750" algn="just">
              <a:buFont typeface="Wingdings" panose="05000000000000000000" pitchFamily="2" charset="2"/>
              <a:buChar char="§"/>
            </a:pPr>
            <a:r>
              <a:rPr lang="en-US" b="1" u="sng" spc="-10" dirty="0" err="1">
                <a:solidFill>
                  <a:srgbClr val="C00000"/>
                </a:solidFill>
                <a:latin typeface="Arial"/>
                <a:ea typeface="Times New Roman" panose="02020603050405020304" pitchFamily="18" charset="0"/>
              </a:rPr>
              <a:t>T</a:t>
            </a:r>
            <a:r>
              <a:rPr lang="en-US" b="1" u="sng" spc="15" dirty="0" err="1">
                <a:solidFill>
                  <a:srgbClr val="C00000"/>
                </a:solidFill>
                <a:latin typeface="Arial"/>
                <a:ea typeface="Times New Roman" panose="02020603050405020304" pitchFamily="18" charset="0"/>
              </a:rPr>
              <a:t>rìn</a:t>
            </a:r>
            <a:r>
              <a:rPr lang="en-US" b="1" u="sng" dirty="0" err="1">
                <a:solidFill>
                  <a:srgbClr val="C00000"/>
                </a:solidFill>
                <a:latin typeface="Arial"/>
                <a:ea typeface="Times New Roman" panose="02020603050405020304" pitchFamily="18" charset="0"/>
              </a:rPr>
              <a:t>h</a:t>
            </a:r>
            <a:r>
              <a:rPr lang="en-US" b="1" u="sng" spc="45" dirty="0">
                <a:solidFill>
                  <a:srgbClr val="C00000"/>
                </a:solidFill>
                <a:latin typeface="Arial"/>
                <a:ea typeface="Times New Roman" panose="02020603050405020304" pitchFamily="18" charset="0"/>
              </a:rPr>
              <a:t> </a:t>
            </a:r>
            <a:r>
              <a:rPr lang="en-US" b="1" u="sng" spc="5" dirty="0" err="1">
                <a:solidFill>
                  <a:srgbClr val="C00000"/>
                </a:solidFill>
                <a:latin typeface="Arial"/>
                <a:ea typeface="Times New Roman" panose="02020603050405020304" pitchFamily="18" charset="0"/>
              </a:rPr>
              <a:t>đ</a:t>
            </a:r>
            <a:r>
              <a:rPr lang="en-US" b="1" u="sng" dirty="0" err="1">
                <a:solidFill>
                  <a:srgbClr val="C00000"/>
                </a:solidFill>
                <a:latin typeface="Arial"/>
                <a:ea typeface="Times New Roman" panose="02020603050405020304" pitchFamily="18" charset="0"/>
              </a:rPr>
              <a:t>ộ</a:t>
            </a:r>
            <a:r>
              <a:rPr lang="en-US" b="1" u="sng" spc="40" dirty="0">
                <a:solidFill>
                  <a:srgbClr val="C00000"/>
                </a:solidFill>
                <a:latin typeface="Arial"/>
                <a:ea typeface="Times New Roman" panose="02020603050405020304" pitchFamily="18" charset="0"/>
              </a:rPr>
              <a:t> </a:t>
            </a:r>
            <a:r>
              <a:rPr lang="en-US" b="1" u="sng" spc="10" dirty="0" err="1">
                <a:solidFill>
                  <a:srgbClr val="C00000"/>
                </a:solidFill>
                <a:latin typeface="Arial"/>
                <a:ea typeface="Times New Roman" panose="02020603050405020304" pitchFamily="18" charset="0"/>
              </a:rPr>
              <a:t>dâ</a:t>
            </a:r>
            <a:r>
              <a:rPr lang="en-US" b="1" u="sng" dirty="0" err="1">
                <a:solidFill>
                  <a:srgbClr val="C00000"/>
                </a:solidFill>
                <a:latin typeface="Arial"/>
                <a:ea typeface="Times New Roman" panose="02020603050405020304" pitchFamily="18" charset="0"/>
              </a:rPr>
              <a:t>n</a:t>
            </a:r>
            <a:r>
              <a:rPr lang="en-US" b="1" u="sng" spc="40" dirty="0">
                <a:solidFill>
                  <a:srgbClr val="C00000"/>
                </a:solidFill>
                <a:latin typeface="Arial"/>
                <a:ea typeface="Times New Roman" panose="02020603050405020304" pitchFamily="18" charset="0"/>
              </a:rPr>
              <a:t> </a:t>
            </a:r>
            <a:r>
              <a:rPr lang="en-US" b="1" u="sng" spc="10" dirty="0" err="1">
                <a:solidFill>
                  <a:srgbClr val="C00000"/>
                </a:solidFill>
                <a:latin typeface="Arial"/>
                <a:ea typeface="Times New Roman" panose="02020603050405020304" pitchFamily="18" charset="0"/>
              </a:rPr>
              <a:t>tr</a:t>
            </a:r>
            <a:r>
              <a:rPr lang="en-US" b="1" u="sng" dirty="0" err="1">
                <a:solidFill>
                  <a:srgbClr val="C00000"/>
                </a:solidFill>
                <a:latin typeface="Arial"/>
                <a:ea typeface="Times New Roman" panose="02020603050405020304" pitchFamily="18" charset="0"/>
              </a:rPr>
              <a:t>í</a:t>
            </a:r>
            <a:r>
              <a:rPr lang="en-US" b="1" u="sng" spc="40" dirty="0">
                <a:solidFill>
                  <a:srgbClr val="C00000"/>
                </a:solidFill>
                <a:latin typeface="Arial"/>
                <a:ea typeface="Times New Roman" panose="02020603050405020304" pitchFamily="18" charset="0"/>
              </a:rPr>
              <a:t> </a:t>
            </a:r>
            <a:r>
              <a:rPr lang="en-US" b="1" u="sng" spc="10" dirty="0" err="1">
                <a:solidFill>
                  <a:srgbClr val="C00000"/>
                </a:solidFill>
                <a:latin typeface="Arial"/>
                <a:ea typeface="Times New Roman" panose="02020603050405020304" pitchFamily="18" charset="0"/>
              </a:rPr>
              <a:t>t</a:t>
            </a:r>
            <a:r>
              <a:rPr lang="en-US" b="1" u="sng" dirty="0" err="1">
                <a:solidFill>
                  <a:srgbClr val="C00000"/>
                </a:solidFill>
                <a:latin typeface="Arial"/>
                <a:ea typeface="Times New Roman" panose="02020603050405020304" pitchFamily="18" charset="0"/>
              </a:rPr>
              <a:t>h</a:t>
            </a:r>
            <a:r>
              <a:rPr lang="en-US" b="1" u="sng" spc="15" dirty="0" err="1">
                <a:solidFill>
                  <a:srgbClr val="C00000"/>
                </a:solidFill>
                <a:latin typeface="Arial"/>
                <a:ea typeface="Times New Roman" panose="02020603050405020304" pitchFamily="18" charset="0"/>
              </a:rPr>
              <a:t>ấ</a:t>
            </a:r>
            <a:r>
              <a:rPr lang="en-US" b="1" u="sng" dirty="0" err="1">
                <a:solidFill>
                  <a:srgbClr val="C00000"/>
                </a:solidFill>
                <a:latin typeface="Arial"/>
                <a:ea typeface="Times New Roman" panose="02020603050405020304" pitchFamily="18" charset="0"/>
              </a:rPr>
              <a:t>p</a:t>
            </a:r>
            <a:r>
              <a:rPr lang="en-US" b="1" spc="40" dirty="0">
                <a:solidFill>
                  <a:srgbClr val="C00000"/>
                </a:solidFill>
                <a:latin typeface="Arial"/>
                <a:ea typeface="Times New Roman" panose="02020603050405020304" pitchFamily="18" charset="0"/>
              </a:rPr>
              <a:t> </a:t>
            </a:r>
            <a:r>
              <a:rPr lang="en-US" spc="10" dirty="0">
                <a:solidFill>
                  <a:srgbClr val="000000"/>
                </a:solidFill>
                <a:latin typeface="Arial"/>
                <a:ea typeface="Times New Roman" panose="02020603050405020304" pitchFamily="18" charset="0"/>
              </a:rPr>
              <a:t>d</a:t>
            </a:r>
            <a:r>
              <a:rPr lang="en-US" dirty="0">
                <a:solidFill>
                  <a:srgbClr val="000000"/>
                </a:solidFill>
                <a:latin typeface="Arial"/>
                <a:ea typeface="Times New Roman" panose="02020603050405020304" pitchFamily="18" charset="0"/>
              </a:rPr>
              <a:t>o</a:t>
            </a:r>
            <a:r>
              <a:rPr lang="en-US" spc="40"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kinh</a:t>
            </a:r>
            <a:r>
              <a:rPr lang="en-US" spc="10" dirty="0">
                <a:solidFill>
                  <a:srgbClr val="000000"/>
                </a:solidFill>
                <a:latin typeface="Arial"/>
                <a:ea typeface="Times New Roman" panose="02020603050405020304" pitchFamily="18" charset="0"/>
              </a:rPr>
              <a:t> </a:t>
            </a:r>
            <a:r>
              <a:rPr lang="en-US" spc="15" dirty="0" err="1">
                <a:solidFill>
                  <a:srgbClr val="000000"/>
                </a:solidFill>
                <a:latin typeface="Arial"/>
                <a:ea typeface="Times New Roman" panose="02020603050405020304" pitchFamily="18" charset="0"/>
              </a:rPr>
              <a:t>t</a:t>
            </a:r>
            <a:r>
              <a:rPr lang="en-US" dirty="0" err="1">
                <a:solidFill>
                  <a:srgbClr val="000000"/>
                </a:solidFill>
                <a:latin typeface="Arial"/>
                <a:ea typeface="Times New Roman" panose="02020603050405020304" pitchFamily="18" charset="0"/>
              </a:rPr>
              <a:t>ế</a:t>
            </a:r>
            <a:r>
              <a:rPr lang="en-US" spc="2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ké</a:t>
            </a:r>
            <a:r>
              <a:rPr lang="en-US" dirty="0" err="1">
                <a:solidFill>
                  <a:srgbClr val="000000"/>
                </a:solidFill>
                <a:latin typeface="Arial"/>
                <a:ea typeface="Times New Roman" panose="02020603050405020304" pitchFamily="18" charset="0"/>
              </a:rPr>
              <a:t>m</a:t>
            </a:r>
            <a:r>
              <a:rPr lang="en-US" spc="20"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phá</a:t>
            </a:r>
            <a:r>
              <a:rPr lang="en-US" dirty="0" err="1">
                <a:solidFill>
                  <a:srgbClr val="000000"/>
                </a:solidFill>
                <a:latin typeface="Arial"/>
                <a:ea typeface="Times New Roman" panose="02020603050405020304" pitchFamily="18" charset="0"/>
              </a:rPr>
              <a:t>t</a:t>
            </a:r>
            <a:r>
              <a:rPr lang="en-US" spc="30"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tr</a:t>
            </a:r>
            <a:r>
              <a:rPr lang="en-US" dirty="0" err="1">
                <a:solidFill>
                  <a:srgbClr val="000000"/>
                </a:solidFill>
                <a:latin typeface="Arial"/>
                <a:ea typeface="Times New Roman" panose="02020603050405020304" pitchFamily="18" charset="0"/>
              </a:rPr>
              <a:t>i</a:t>
            </a:r>
            <a:r>
              <a:rPr lang="en-US" spc="15" dirty="0" err="1">
                <a:solidFill>
                  <a:srgbClr val="000000"/>
                </a:solidFill>
                <a:latin typeface="Arial"/>
                <a:ea typeface="Times New Roman" panose="02020603050405020304" pitchFamily="18" charset="0"/>
              </a:rPr>
              <a:t>ể</a:t>
            </a:r>
            <a:r>
              <a:rPr lang="en-US" spc="10" dirty="0" err="1">
                <a:solidFill>
                  <a:srgbClr val="000000"/>
                </a:solidFill>
                <a:latin typeface="Arial"/>
                <a:ea typeface="Times New Roman" panose="02020603050405020304" pitchFamily="18" charset="0"/>
              </a:rPr>
              <a:t>n</a:t>
            </a:r>
            <a:r>
              <a:rPr lang="en-US" dirty="0">
                <a:solidFill>
                  <a:srgbClr val="000000"/>
                </a:solidFill>
                <a:latin typeface="Arial"/>
                <a:ea typeface="Times New Roman" panose="02020603050405020304" pitchFamily="18" charset="0"/>
              </a:rPr>
              <a:t>,</a:t>
            </a:r>
            <a:r>
              <a:rPr lang="en-US" spc="2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í</a:t>
            </a:r>
            <a:r>
              <a:rPr lang="en-US" dirty="0" err="1">
                <a:solidFill>
                  <a:srgbClr val="000000"/>
                </a:solidFill>
                <a:latin typeface="Arial"/>
                <a:ea typeface="Times New Roman" panose="02020603050405020304" pitchFamily="18" charset="0"/>
              </a:rPr>
              <a:t>t</a:t>
            </a:r>
            <a:r>
              <a:rPr lang="en-US" spc="2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đầ</a:t>
            </a:r>
            <a:r>
              <a:rPr lang="en-US" dirty="0" err="1">
                <a:solidFill>
                  <a:srgbClr val="000000"/>
                </a:solidFill>
                <a:latin typeface="Arial"/>
                <a:ea typeface="Times New Roman" panose="02020603050405020304" pitchFamily="18" charset="0"/>
              </a:rPr>
              <a:t>u</a:t>
            </a:r>
            <a:r>
              <a:rPr lang="en-US" spc="25" dirty="0">
                <a:solidFill>
                  <a:srgbClr val="000000"/>
                </a:solidFill>
                <a:latin typeface="Arial"/>
                <a:ea typeface="Times New Roman" panose="02020603050405020304" pitchFamily="18" charset="0"/>
              </a:rPr>
              <a:t> </a:t>
            </a:r>
            <a:r>
              <a:rPr lang="en-US" spc="15" dirty="0" err="1">
                <a:solidFill>
                  <a:srgbClr val="000000"/>
                </a:solidFill>
                <a:latin typeface="Arial"/>
                <a:ea typeface="Times New Roman" panose="02020603050405020304" pitchFamily="18" charset="0"/>
              </a:rPr>
              <a:t>t</a:t>
            </a:r>
            <a:r>
              <a:rPr lang="en-US" dirty="0" err="1">
                <a:solidFill>
                  <a:srgbClr val="000000"/>
                </a:solidFill>
                <a:latin typeface="Arial"/>
                <a:ea typeface="Times New Roman" panose="02020603050405020304" pitchFamily="18" charset="0"/>
              </a:rPr>
              <a:t>ư</a:t>
            </a:r>
            <a:r>
              <a:rPr lang="en-US" spc="30"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ch</a:t>
            </a:r>
            <a:r>
              <a:rPr lang="en-US" dirty="0" err="1">
                <a:solidFill>
                  <a:srgbClr val="000000"/>
                </a:solidFill>
                <a:latin typeface="Arial"/>
                <a:ea typeface="Times New Roman" panose="02020603050405020304" pitchFamily="18" charset="0"/>
              </a:rPr>
              <a:t>o</a:t>
            </a:r>
            <a:r>
              <a:rPr lang="en-US" spc="-1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giá</a:t>
            </a:r>
            <a:r>
              <a:rPr lang="en-US" dirty="0" err="1">
                <a:solidFill>
                  <a:srgbClr val="000000"/>
                </a:solidFill>
                <a:latin typeface="Arial"/>
                <a:ea typeface="Times New Roman" panose="02020603050405020304" pitchFamily="18" charset="0"/>
              </a:rPr>
              <a:t>o</a:t>
            </a:r>
            <a:r>
              <a:rPr lang="en-US" spc="-10"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dục</a:t>
            </a:r>
            <a:r>
              <a:rPr lang="en-US" dirty="0">
                <a:solidFill>
                  <a:srgbClr val="000000"/>
                </a:solidFill>
                <a:latin typeface="Arial"/>
                <a:ea typeface="Times New Roman" panose="02020603050405020304" pitchFamily="18" charset="0"/>
              </a:rPr>
              <a:t>.</a:t>
            </a:r>
            <a:r>
              <a:rPr lang="en-US" spc="-1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N</a:t>
            </a:r>
            <a:r>
              <a:rPr lang="en-US" spc="-15" dirty="0" err="1">
                <a:solidFill>
                  <a:srgbClr val="000000"/>
                </a:solidFill>
                <a:latin typeface="Arial"/>
                <a:ea typeface="Times New Roman" panose="02020603050405020304" pitchFamily="18" charset="0"/>
              </a:rPr>
              <a:t>h</a:t>
            </a:r>
            <a:r>
              <a:rPr lang="en-US" spc="-5" dirty="0" err="1">
                <a:solidFill>
                  <a:srgbClr val="000000"/>
                </a:solidFill>
                <a:latin typeface="Arial"/>
                <a:ea typeface="Times New Roman" panose="02020603050405020304" pitchFamily="18" charset="0"/>
              </a:rPr>
              <a:t>ư</a:t>
            </a:r>
            <a:r>
              <a:rPr lang="en-US" spc="-10" dirty="0" err="1">
                <a:solidFill>
                  <a:srgbClr val="000000"/>
                </a:solidFill>
                <a:latin typeface="Arial"/>
                <a:ea typeface="Times New Roman" panose="02020603050405020304" pitchFamily="18" charset="0"/>
              </a:rPr>
              <a:t>n</a:t>
            </a:r>
            <a:r>
              <a:rPr lang="en-US" dirty="0" err="1">
                <a:solidFill>
                  <a:srgbClr val="000000"/>
                </a:solidFill>
                <a:latin typeface="Arial"/>
                <a:ea typeface="Times New Roman" panose="02020603050405020304" pitchFamily="18" charset="0"/>
              </a:rPr>
              <a:t>g</a:t>
            </a:r>
            <a:r>
              <a:rPr lang="en-US" spc="-15" dirty="0">
                <a:solidFill>
                  <a:srgbClr val="000000"/>
                </a:solidFill>
                <a:latin typeface="Arial"/>
                <a:ea typeface="Times New Roman" panose="02020603050405020304" pitchFamily="18" charset="0"/>
              </a:rPr>
              <a:t> </a:t>
            </a:r>
            <a:r>
              <a:rPr lang="en-US" b="1" spc="-10" dirty="0" err="1">
                <a:solidFill>
                  <a:srgbClr val="6600CC"/>
                </a:solidFill>
                <a:latin typeface="Arial"/>
                <a:ea typeface="Times New Roman" panose="02020603050405020304" pitchFamily="18" charset="0"/>
              </a:rPr>
              <a:t>dâ</a:t>
            </a:r>
            <a:r>
              <a:rPr lang="en-US" b="1" dirty="0" err="1">
                <a:solidFill>
                  <a:srgbClr val="6600CC"/>
                </a:solidFill>
                <a:latin typeface="Arial"/>
                <a:ea typeface="Times New Roman" panose="02020603050405020304" pitchFamily="18" charset="0"/>
              </a:rPr>
              <a:t>n</a:t>
            </a:r>
            <a:r>
              <a:rPr lang="en-US" b="1" spc="-15" dirty="0">
                <a:solidFill>
                  <a:srgbClr val="6600CC"/>
                </a:solidFill>
                <a:latin typeface="Arial"/>
                <a:ea typeface="Times New Roman" panose="02020603050405020304" pitchFamily="18" charset="0"/>
              </a:rPr>
              <a:t> </a:t>
            </a:r>
            <a:r>
              <a:rPr lang="en-US" b="1" spc="-10" dirty="0" err="1">
                <a:solidFill>
                  <a:srgbClr val="6600CC"/>
                </a:solidFill>
                <a:latin typeface="Arial"/>
                <a:ea typeface="Times New Roman" panose="02020603050405020304" pitchFamily="18" charset="0"/>
              </a:rPr>
              <a:t>tr</a:t>
            </a:r>
            <a:r>
              <a:rPr lang="en-US" b="1" dirty="0" err="1">
                <a:solidFill>
                  <a:srgbClr val="6600CC"/>
                </a:solidFill>
                <a:latin typeface="Arial"/>
                <a:ea typeface="Times New Roman" panose="02020603050405020304" pitchFamily="18" charset="0"/>
              </a:rPr>
              <a:t>í</a:t>
            </a:r>
            <a:r>
              <a:rPr lang="en-US" b="1" spc="-15" dirty="0">
                <a:solidFill>
                  <a:srgbClr val="6600CC"/>
                </a:solidFill>
                <a:latin typeface="Arial"/>
                <a:ea typeface="Times New Roman" panose="02020603050405020304" pitchFamily="18" charset="0"/>
              </a:rPr>
              <a:t> </a:t>
            </a:r>
            <a:r>
              <a:rPr lang="en-US" b="1" spc="-5" dirty="0" err="1">
                <a:solidFill>
                  <a:srgbClr val="6600CC"/>
                </a:solidFill>
                <a:latin typeface="Arial"/>
                <a:ea typeface="Times New Roman" panose="02020603050405020304" pitchFamily="18" charset="0"/>
              </a:rPr>
              <a:t>t</a:t>
            </a:r>
            <a:r>
              <a:rPr lang="en-US" b="1" spc="-15" dirty="0" err="1">
                <a:solidFill>
                  <a:srgbClr val="6600CC"/>
                </a:solidFill>
                <a:latin typeface="Arial"/>
                <a:ea typeface="Times New Roman" panose="02020603050405020304" pitchFamily="18" charset="0"/>
              </a:rPr>
              <a:t>h</a:t>
            </a:r>
            <a:r>
              <a:rPr lang="en-US" b="1" spc="-10" dirty="0" err="1">
                <a:solidFill>
                  <a:srgbClr val="6600CC"/>
                </a:solidFill>
                <a:latin typeface="Arial"/>
                <a:ea typeface="Times New Roman" panose="02020603050405020304" pitchFamily="18" charset="0"/>
              </a:rPr>
              <a:t>ấ</a:t>
            </a:r>
            <a:r>
              <a:rPr lang="en-US" b="1" dirty="0" err="1">
                <a:solidFill>
                  <a:srgbClr val="6600CC"/>
                </a:solidFill>
                <a:latin typeface="Arial"/>
                <a:ea typeface="Times New Roman" panose="02020603050405020304" pitchFamily="18" charset="0"/>
              </a:rPr>
              <a:t>p</a:t>
            </a:r>
            <a:r>
              <a:rPr lang="en-US" b="1" spc="-20" dirty="0">
                <a:solidFill>
                  <a:srgbClr val="6600CC"/>
                </a:solidFill>
                <a:latin typeface="Arial"/>
                <a:ea typeface="Times New Roman" panose="02020603050405020304" pitchFamily="18" charset="0"/>
              </a:rPr>
              <a:t> </a:t>
            </a:r>
            <a:r>
              <a:rPr lang="en-US" spc="-5" dirty="0" err="1">
                <a:solidFill>
                  <a:srgbClr val="000000"/>
                </a:solidFill>
                <a:latin typeface="Arial"/>
                <a:ea typeface="Times New Roman" panose="02020603050405020304" pitchFamily="18" charset="0"/>
              </a:rPr>
              <a:t>l</a:t>
            </a:r>
            <a:r>
              <a:rPr lang="en-US" spc="-10" dirty="0" err="1">
                <a:solidFill>
                  <a:srgbClr val="000000"/>
                </a:solidFill>
                <a:latin typeface="Arial"/>
                <a:ea typeface="Times New Roman" panose="02020603050405020304" pitchFamily="18" charset="0"/>
              </a:rPr>
              <a:t>ạ</a:t>
            </a:r>
            <a:r>
              <a:rPr lang="en-US" dirty="0" err="1">
                <a:solidFill>
                  <a:srgbClr val="000000"/>
                </a:solidFill>
                <a:latin typeface="Arial"/>
                <a:ea typeface="Times New Roman" panose="02020603050405020304" pitchFamily="18" charset="0"/>
              </a:rPr>
              <a:t>i</a:t>
            </a:r>
            <a:r>
              <a:rPr lang="en-US" spc="-1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l</a:t>
            </a:r>
            <a:r>
              <a:rPr lang="en-US" dirty="0" err="1">
                <a:solidFill>
                  <a:srgbClr val="000000"/>
                </a:solidFill>
                <a:latin typeface="Arial"/>
                <a:ea typeface="Times New Roman" panose="02020603050405020304" pitchFamily="18" charset="0"/>
              </a:rPr>
              <a:t>à</a:t>
            </a:r>
            <a:r>
              <a:rPr lang="en-US" spc="-1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nhâ</a:t>
            </a:r>
            <a:r>
              <a:rPr lang="en-US" dirty="0" err="1">
                <a:solidFill>
                  <a:srgbClr val="000000"/>
                </a:solidFill>
                <a:latin typeface="Arial"/>
                <a:ea typeface="Times New Roman" panose="02020603050405020304" pitchFamily="18" charset="0"/>
              </a:rPr>
              <a:t>n</a:t>
            </a:r>
            <a:r>
              <a:rPr lang="en-US" spc="-1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t</a:t>
            </a:r>
            <a:r>
              <a:rPr lang="en-US" dirty="0" err="1">
                <a:solidFill>
                  <a:srgbClr val="000000"/>
                </a:solidFill>
                <a:latin typeface="Arial"/>
                <a:ea typeface="Times New Roman" panose="02020603050405020304" pitchFamily="18" charset="0"/>
              </a:rPr>
              <a:t>ố</a:t>
            </a:r>
            <a:r>
              <a:rPr lang="en-US" spc="-10" dirty="0">
                <a:solidFill>
                  <a:srgbClr val="000000"/>
                </a:solidFill>
                <a:latin typeface="Arial"/>
                <a:ea typeface="Times New Roman" panose="02020603050405020304" pitchFamily="18" charset="0"/>
              </a:rPr>
              <a:t> </a:t>
            </a:r>
            <a:r>
              <a:rPr lang="en-US" b="1" spc="-10" dirty="0" err="1">
                <a:solidFill>
                  <a:srgbClr val="CC0066"/>
                </a:solidFill>
                <a:latin typeface="Arial"/>
                <a:ea typeface="Times New Roman" panose="02020603050405020304" pitchFamily="18" charset="0"/>
              </a:rPr>
              <a:t>cả</a:t>
            </a:r>
            <a:r>
              <a:rPr lang="en-US" b="1" dirty="0" err="1">
                <a:solidFill>
                  <a:srgbClr val="CC0066"/>
                </a:solidFill>
                <a:latin typeface="Arial"/>
                <a:ea typeface="Times New Roman" panose="02020603050405020304" pitchFamily="18" charset="0"/>
              </a:rPr>
              <a:t>n</a:t>
            </a:r>
            <a:r>
              <a:rPr lang="en-US" b="1" spc="-15" dirty="0">
                <a:solidFill>
                  <a:srgbClr val="CC0066"/>
                </a:solidFill>
                <a:latin typeface="Arial"/>
                <a:ea typeface="Times New Roman" panose="02020603050405020304" pitchFamily="18" charset="0"/>
              </a:rPr>
              <a:t> </a:t>
            </a:r>
            <a:r>
              <a:rPr lang="en-US" b="1" spc="-10" dirty="0" err="1">
                <a:solidFill>
                  <a:srgbClr val="CC0066"/>
                </a:solidFill>
                <a:latin typeface="Arial"/>
                <a:ea typeface="Times New Roman" panose="02020603050405020304" pitchFamily="18" charset="0"/>
              </a:rPr>
              <a:t>tr</a:t>
            </a:r>
            <a:r>
              <a:rPr lang="en-US" b="1" dirty="0" err="1">
                <a:solidFill>
                  <a:srgbClr val="CC0066"/>
                </a:solidFill>
                <a:latin typeface="Arial"/>
                <a:ea typeface="Times New Roman" panose="02020603050405020304" pitchFamily="18" charset="0"/>
              </a:rPr>
              <a:t>ở</a:t>
            </a:r>
            <a:r>
              <a:rPr lang="en-US" b="1" spc="-10" dirty="0">
                <a:solidFill>
                  <a:srgbClr val="CC0066"/>
                </a:solidFill>
                <a:latin typeface="Arial"/>
                <a:ea typeface="Times New Roman" panose="02020603050405020304" pitchFamily="18" charset="0"/>
              </a:rPr>
              <a:t> </a:t>
            </a:r>
            <a:r>
              <a:rPr lang="en-US" b="1" spc="-10" dirty="0" err="1">
                <a:solidFill>
                  <a:srgbClr val="CC0066"/>
                </a:solidFill>
                <a:latin typeface="Arial"/>
                <a:ea typeface="Times New Roman" panose="02020603050405020304" pitchFamily="18" charset="0"/>
              </a:rPr>
              <a:t>việ</a:t>
            </a:r>
            <a:r>
              <a:rPr lang="en-US" b="1" dirty="0" err="1">
                <a:solidFill>
                  <a:srgbClr val="CC0066"/>
                </a:solidFill>
                <a:latin typeface="Arial"/>
                <a:ea typeface="Times New Roman" panose="02020603050405020304" pitchFamily="18" charset="0"/>
              </a:rPr>
              <a:t>c</a:t>
            </a:r>
            <a:r>
              <a:rPr lang="en-US" b="1" dirty="0">
                <a:solidFill>
                  <a:srgbClr val="CC0066"/>
                </a:solidFill>
                <a:latin typeface="Arial"/>
                <a:ea typeface="Times New Roman" panose="02020603050405020304" pitchFamily="18" charset="0"/>
              </a:rPr>
              <a:t> </a:t>
            </a:r>
            <a:r>
              <a:rPr lang="en-US" b="1" spc="5" dirty="0" err="1">
                <a:solidFill>
                  <a:srgbClr val="CC0066"/>
                </a:solidFill>
                <a:latin typeface="Arial"/>
                <a:ea typeface="Times New Roman" panose="02020603050405020304" pitchFamily="18" charset="0"/>
              </a:rPr>
              <a:t>á</a:t>
            </a:r>
            <a:r>
              <a:rPr lang="en-US" b="1" spc="-10" dirty="0" err="1">
                <a:solidFill>
                  <a:srgbClr val="CC0066"/>
                </a:solidFill>
                <a:latin typeface="Arial"/>
                <a:ea typeface="Times New Roman" panose="02020603050405020304" pitchFamily="18" charset="0"/>
              </a:rPr>
              <a:t>p</a:t>
            </a:r>
            <a:r>
              <a:rPr lang="en-US" b="1" spc="-1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dụng</a:t>
            </a:r>
            <a:r>
              <a:rPr lang="en-US" b="1" spc="135"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t</a:t>
            </a:r>
            <a:r>
              <a:rPr lang="en-US" b="1" spc="-5" dirty="0" err="1">
                <a:solidFill>
                  <a:srgbClr val="CC0066"/>
                </a:solidFill>
                <a:latin typeface="Arial"/>
                <a:ea typeface="Times New Roman" panose="02020603050405020304" pitchFamily="18" charset="0"/>
              </a:rPr>
              <a:t>i</a:t>
            </a:r>
            <a:r>
              <a:rPr lang="en-US" b="1" dirty="0" err="1">
                <a:solidFill>
                  <a:srgbClr val="CC0066"/>
                </a:solidFill>
                <a:latin typeface="Arial"/>
                <a:ea typeface="Times New Roman" panose="02020603050405020304" pitchFamily="18" charset="0"/>
              </a:rPr>
              <a:t>ến</a:t>
            </a:r>
            <a:r>
              <a:rPr lang="en-US" b="1" spc="130" dirty="0">
                <a:solidFill>
                  <a:srgbClr val="CC0066"/>
                </a:solidFill>
                <a:latin typeface="Arial"/>
                <a:ea typeface="Times New Roman" panose="02020603050405020304" pitchFamily="18" charset="0"/>
              </a:rPr>
              <a:t> </a:t>
            </a:r>
            <a:r>
              <a:rPr lang="en-US" b="1" spc="-5" dirty="0" err="1">
                <a:solidFill>
                  <a:srgbClr val="CC0066"/>
                </a:solidFill>
                <a:latin typeface="Arial"/>
                <a:ea typeface="Times New Roman" panose="02020603050405020304" pitchFamily="18" charset="0"/>
              </a:rPr>
              <a:t>b</a:t>
            </a:r>
            <a:r>
              <a:rPr lang="en-US" b="1" dirty="0" err="1">
                <a:solidFill>
                  <a:srgbClr val="CC0066"/>
                </a:solidFill>
                <a:latin typeface="Arial"/>
                <a:ea typeface="Times New Roman" panose="02020603050405020304" pitchFamily="18" charset="0"/>
              </a:rPr>
              <a:t>ộ</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khoa</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học</a:t>
            </a:r>
            <a:r>
              <a:rPr lang="en-US" b="1" spc="12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kỹ</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thu</a:t>
            </a:r>
            <a:r>
              <a:rPr lang="en-US" b="1" spc="-5" dirty="0" err="1">
                <a:solidFill>
                  <a:srgbClr val="CC0066"/>
                </a:solidFill>
                <a:latin typeface="Arial"/>
                <a:ea typeface="Times New Roman" panose="02020603050405020304" pitchFamily="18" charset="0"/>
              </a:rPr>
              <a:t>ậ</a:t>
            </a:r>
            <a:r>
              <a:rPr lang="en-US" b="1" dirty="0" err="1">
                <a:solidFill>
                  <a:srgbClr val="CC0066"/>
                </a:solidFill>
                <a:latin typeface="Arial"/>
                <a:ea typeface="Times New Roman" panose="02020603050405020304" pitchFamily="18" charset="0"/>
              </a:rPr>
              <a:t>t</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vào</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sản</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x</a:t>
            </a:r>
            <a:r>
              <a:rPr lang="en-US" b="1" spc="-5" dirty="0" err="1">
                <a:solidFill>
                  <a:srgbClr val="CC0066"/>
                </a:solidFill>
                <a:latin typeface="Arial"/>
                <a:ea typeface="Times New Roman" panose="02020603050405020304" pitchFamily="18" charset="0"/>
              </a:rPr>
              <a:t>u</a:t>
            </a:r>
            <a:r>
              <a:rPr lang="en-US" b="1" dirty="0" err="1">
                <a:solidFill>
                  <a:srgbClr val="CC0066"/>
                </a:solidFill>
                <a:latin typeface="Arial"/>
                <a:ea typeface="Times New Roman" panose="02020603050405020304" pitchFamily="18" charset="0"/>
              </a:rPr>
              <a:t>ất</a:t>
            </a:r>
            <a:r>
              <a:rPr lang="en-US" b="1" dirty="0">
                <a:solidFill>
                  <a:srgbClr val="CC0066"/>
                </a:solidFill>
                <a:latin typeface="Arial"/>
                <a:ea typeface="Times New Roman" panose="02020603050405020304" pitchFamily="18" charset="0"/>
              </a:rPr>
              <a:t>,</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vì</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vậy</a:t>
            </a:r>
            <a:r>
              <a:rPr lang="en-US" b="1" spc="125"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l</a:t>
            </a:r>
            <a:r>
              <a:rPr lang="en-US" b="1" spc="-5" dirty="0" err="1">
                <a:solidFill>
                  <a:srgbClr val="CC0066"/>
                </a:solidFill>
                <a:latin typeface="Arial"/>
                <a:ea typeface="Times New Roman" panose="02020603050405020304" pitchFamily="18" charset="0"/>
              </a:rPr>
              <a:t>ạ</a:t>
            </a:r>
            <a:r>
              <a:rPr lang="en-US" b="1" dirty="0" err="1">
                <a:solidFill>
                  <a:srgbClr val="CC0066"/>
                </a:solidFill>
                <a:latin typeface="Arial"/>
                <a:ea typeface="Times New Roman" panose="02020603050405020304" pitchFamily="18" charset="0"/>
              </a:rPr>
              <a:t>i</a:t>
            </a:r>
            <a:r>
              <a:rPr lang="en-US" b="1" spc="135" dirty="0">
                <a:solidFill>
                  <a:srgbClr val="CC0066"/>
                </a:solidFill>
                <a:latin typeface="Arial"/>
                <a:ea typeface="Times New Roman" panose="02020603050405020304" pitchFamily="18" charset="0"/>
              </a:rPr>
              <a:t> </a:t>
            </a:r>
            <a:r>
              <a:rPr lang="en-US" b="1" spc="-10" dirty="0" err="1">
                <a:solidFill>
                  <a:srgbClr val="CC0066"/>
                </a:solidFill>
                <a:latin typeface="Arial"/>
                <a:ea typeface="Times New Roman" panose="02020603050405020304" pitchFamily="18" charset="0"/>
              </a:rPr>
              <a:t>kì</a:t>
            </a:r>
            <a:r>
              <a:rPr lang="en-US" b="1" dirty="0" err="1">
                <a:solidFill>
                  <a:srgbClr val="CC0066"/>
                </a:solidFill>
                <a:latin typeface="Arial"/>
                <a:ea typeface="Times New Roman" panose="02020603050405020304" pitchFamily="18" charset="0"/>
              </a:rPr>
              <a:t>m</a:t>
            </a:r>
            <a:r>
              <a:rPr lang="en-US" b="1" spc="125"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h</a:t>
            </a:r>
            <a:r>
              <a:rPr lang="en-US" b="1" spc="5" dirty="0" err="1">
                <a:solidFill>
                  <a:srgbClr val="CC0066"/>
                </a:solidFill>
                <a:latin typeface="Arial"/>
                <a:ea typeface="Times New Roman" panose="02020603050405020304" pitchFamily="18" charset="0"/>
              </a:rPr>
              <a:t>ã</a:t>
            </a:r>
            <a:r>
              <a:rPr lang="en-US" b="1" dirty="0" err="1">
                <a:solidFill>
                  <a:srgbClr val="CC0066"/>
                </a:solidFill>
                <a:latin typeface="Arial"/>
                <a:ea typeface="Times New Roman" panose="02020603050405020304" pitchFamily="18" charset="0"/>
              </a:rPr>
              <a:t>m</a:t>
            </a:r>
            <a:r>
              <a:rPr lang="en-US" b="1" spc="125" dirty="0">
                <a:solidFill>
                  <a:srgbClr val="CC0066"/>
                </a:solidFill>
                <a:latin typeface="Arial"/>
                <a:ea typeface="Times New Roman" panose="02020603050405020304" pitchFamily="18" charset="0"/>
              </a:rPr>
              <a:t> </a:t>
            </a:r>
            <a:r>
              <a:rPr lang="en-US" b="1" spc="5" dirty="0" err="1">
                <a:solidFill>
                  <a:srgbClr val="CC0066"/>
                </a:solidFill>
                <a:latin typeface="Arial"/>
                <a:ea typeface="Times New Roman" panose="02020603050405020304" pitchFamily="18" charset="0"/>
              </a:rPr>
              <a:t>s</a:t>
            </a:r>
            <a:r>
              <a:rPr lang="en-US" b="1" dirty="0" err="1">
                <a:solidFill>
                  <a:srgbClr val="CC0066"/>
                </a:solidFill>
                <a:latin typeface="Arial"/>
                <a:ea typeface="Times New Roman" panose="02020603050405020304" pitchFamily="18" charset="0"/>
              </a:rPr>
              <a:t>ản</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xuất</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ph</a:t>
            </a:r>
            <a:r>
              <a:rPr lang="en-US" b="1" spc="-5" dirty="0" err="1">
                <a:solidFill>
                  <a:srgbClr val="CC0066"/>
                </a:solidFill>
                <a:latin typeface="Arial"/>
                <a:ea typeface="Times New Roman" panose="02020603050405020304" pitchFamily="18" charset="0"/>
              </a:rPr>
              <a:t>á</a:t>
            </a:r>
            <a:r>
              <a:rPr lang="en-US" b="1" dirty="0" err="1">
                <a:solidFill>
                  <a:srgbClr val="CC0066"/>
                </a:solidFill>
                <a:latin typeface="Arial"/>
                <a:ea typeface="Times New Roman" panose="02020603050405020304" pitchFamily="18" charset="0"/>
              </a:rPr>
              <a:t>t</a:t>
            </a:r>
            <a:r>
              <a:rPr lang="en-US" b="1" spc="130" dirty="0">
                <a:solidFill>
                  <a:srgbClr val="CC0066"/>
                </a:solidFill>
                <a:latin typeface="Arial"/>
                <a:ea typeface="Times New Roman" panose="02020603050405020304" pitchFamily="18" charset="0"/>
              </a:rPr>
              <a:t> </a:t>
            </a:r>
            <a:r>
              <a:rPr lang="en-US" b="1" dirty="0" err="1">
                <a:solidFill>
                  <a:srgbClr val="CC0066"/>
                </a:solidFill>
                <a:latin typeface="Arial"/>
                <a:ea typeface="Times New Roman" panose="02020603050405020304" pitchFamily="18" charset="0"/>
              </a:rPr>
              <a:t>t</a:t>
            </a:r>
            <a:r>
              <a:rPr lang="en-US" b="1" spc="-5" dirty="0" err="1">
                <a:solidFill>
                  <a:srgbClr val="CC0066"/>
                </a:solidFill>
                <a:latin typeface="Arial"/>
                <a:ea typeface="Times New Roman" panose="02020603050405020304" pitchFamily="18" charset="0"/>
              </a:rPr>
              <a:t>ri</a:t>
            </a:r>
            <a:r>
              <a:rPr lang="en-US" b="1" dirty="0" err="1">
                <a:solidFill>
                  <a:srgbClr val="CC0066"/>
                </a:solidFill>
                <a:latin typeface="Arial"/>
                <a:ea typeface="Times New Roman" panose="02020603050405020304" pitchFamily="18" charset="0"/>
              </a:rPr>
              <a:t>ể</a:t>
            </a:r>
            <a:r>
              <a:rPr lang="en-US" b="1" spc="5" dirty="0" err="1">
                <a:solidFill>
                  <a:srgbClr val="CC0066"/>
                </a:solidFill>
                <a:latin typeface="Arial"/>
                <a:ea typeface="Times New Roman" panose="02020603050405020304" pitchFamily="18" charset="0"/>
              </a:rPr>
              <a:t>n</a:t>
            </a:r>
            <a:r>
              <a:rPr lang="en-US" spc="5" dirty="0">
                <a:solidFill>
                  <a:srgbClr val="000000"/>
                </a:solidFill>
                <a:latin typeface="Arial"/>
                <a:ea typeface="Times New Roman" panose="02020603050405020304" pitchFamily="18" charset="0"/>
              </a:rPr>
              <a:t>. </a:t>
            </a:r>
            <a:r>
              <a:rPr lang="en-US" i="1" dirty="0">
                <a:solidFill>
                  <a:srgbClr val="000000"/>
                </a:solidFill>
                <a:latin typeface="Arial"/>
                <a:ea typeface="Times New Roman" panose="02020603050405020304" pitchFamily="18" charset="0"/>
              </a:rPr>
              <a:t>       </a:t>
            </a:r>
            <a:r>
              <a:rPr lang="en-US" i="1" dirty="0">
                <a:solidFill>
                  <a:srgbClr val="000000"/>
                </a:solidFill>
                <a:latin typeface="Times New Roman" panose="02020603050405020304" pitchFamily="18" charset="0"/>
                <a:ea typeface="Times New Roman" panose="02020603050405020304" pitchFamily="18" charset="0"/>
              </a:rPr>
              <a:t>   </a:t>
            </a:r>
            <a:endParaRPr lang="en-US" dirty="0">
              <a:solidFill>
                <a:srgbClr val="000000"/>
              </a:solidFill>
              <a:latin typeface="Times New Roman" panose="02020603050405020304" pitchFamily="18" charset="0"/>
              <a:ea typeface="Times New Roman" panose="02020603050405020304" pitchFamily="18" charset="0"/>
            </a:endParaRPr>
          </a:p>
        </p:txBody>
      </p:sp>
      <p:sp>
        <p:nvSpPr>
          <p:cNvPr id="15" name="Rectangle 14"/>
          <p:cNvSpPr/>
          <p:nvPr/>
        </p:nvSpPr>
        <p:spPr>
          <a:xfrm>
            <a:off x="5751185" y="1796534"/>
            <a:ext cx="1056379" cy="523220"/>
          </a:xfrm>
          <a:prstGeom prst="rect">
            <a:avLst/>
          </a:prstGeom>
        </p:spPr>
        <p:txBody>
          <a:bodyPr wrap="none">
            <a:spAutoFit/>
          </a:bodyPr>
          <a:lstStyle/>
          <a:p>
            <a:r>
              <a:rPr lang="en-US" sz="2800" b="1" u="sng" spc="-10" dirty="0" err="1">
                <a:solidFill>
                  <a:srgbClr val="FF0000"/>
                </a:solidFill>
                <a:latin typeface="Arial"/>
                <a:ea typeface="Times New Roman" panose="02020603050405020304" pitchFamily="18" charset="0"/>
              </a:rPr>
              <a:t>Ví</a:t>
            </a:r>
            <a:r>
              <a:rPr lang="en-US" sz="2800" b="1" u="sng" spc="5" dirty="0">
                <a:solidFill>
                  <a:srgbClr val="FF0000"/>
                </a:solidFill>
                <a:latin typeface="Arial"/>
                <a:ea typeface="Times New Roman" panose="02020603050405020304" pitchFamily="18" charset="0"/>
              </a:rPr>
              <a:t> </a:t>
            </a:r>
            <a:r>
              <a:rPr lang="en-US" sz="2800" b="1" u="sng" spc="-15" dirty="0" err="1">
                <a:solidFill>
                  <a:srgbClr val="FF0000"/>
                </a:solidFill>
                <a:latin typeface="Arial"/>
                <a:ea typeface="Times New Roman" panose="02020603050405020304" pitchFamily="18" charset="0"/>
              </a:rPr>
              <a:t>d</a:t>
            </a:r>
            <a:r>
              <a:rPr lang="en-US" sz="2800" b="1" u="sng" spc="-10" dirty="0" err="1">
                <a:solidFill>
                  <a:srgbClr val="FF0000"/>
                </a:solidFill>
                <a:latin typeface="Arial"/>
                <a:ea typeface="Times New Roman" panose="02020603050405020304" pitchFamily="18" charset="0"/>
              </a:rPr>
              <a:t>ụ</a:t>
            </a:r>
            <a:endParaRPr lang="en-US" sz="2800" b="1" u="sng" dirty="0">
              <a:solidFill>
                <a:srgbClr val="FF0000"/>
              </a:solidFill>
              <a:latin typeface="Arial"/>
            </a:endParaRPr>
          </a:p>
        </p:txBody>
      </p:sp>
      <p:sp>
        <p:nvSpPr>
          <p:cNvPr id="16" name="Rectangle 15"/>
          <p:cNvSpPr/>
          <p:nvPr/>
        </p:nvSpPr>
        <p:spPr>
          <a:xfrm>
            <a:off x="4102994" y="4716633"/>
            <a:ext cx="7631805" cy="923330"/>
          </a:xfrm>
          <a:prstGeom prst="rect">
            <a:avLst/>
          </a:prstGeom>
        </p:spPr>
        <p:txBody>
          <a:bodyPr wrap="square">
            <a:spAutoFit/>
          </a:bodyPr>
          <a:lstStyle/>
          <a:p>
            <a:pPr marL="285750" indent="-285750">
              <a:buFont typeface="Wingdings" panose="05000000000000000000" pitchFamily="2" charset="2"/>
              <a:buChar char="§"/>
            </a:pPr>
            <a:r>
              <a:rPr lang="en-US" spc="-5" dirty="0" err="1">
                <a:solidFill>
                  <a:srgbClr val="000000"/>
                </a:solidFill>
                <a:latin typeface="Arial"/>
                <a:ea typeface="Times New Roman" panose="02020603050405020304" pitchFamily="18" charset="0"/>
              </a:rPr>
              <a:t>N</a:t>
            </a:r>
            <a:r>
              <a:rPr lang="en-US" dirty="0" err="1">
                <a:solidFill>
                  <a:srgbClr val="000000"/>
                </a:solidFill>
                <a:latin typeface="Arial"/>
                <a:ea typeface="Times New Roman" panose="02020603050405020304" pitchFamily="18" charset="0"/>
              </a:rPr>
              <a:t>gư</a:t>
            </a:r>
            <a:r>
              <a:rPr lang="en-US" spc="5" dirty="0" err="1">
                <a:solidFill>
                  <a:srgbClr val="000000"/>
                </a:solidFill>
                <a:latin typeface="Arial"/>
                <a:ea typeface="Times New Roman" panose="02020603050405020304" pitchFamily="18" charset="0"/>
              </a:rPr>
              <a:t>ợ</a:t>
            </a:r>
            <a:r>
              <a:rPr lang="en-US" dirty="0" err="1">
                <a:solidFill>
                  <a:srgbClr val="000000"/>
                </a:solidFill>
                <a:latin typeface="Arial"/>
                <a:ea typeface="Times New Roman" panose="02020603050405020304" pitchFamily="18" charset="0"/>
              </a:rPr>
              <a:t>c</a:t>
            </a:r>
            <a:r>
              <a:rPr lang="en-US" spc="105"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lại</a:t>
            </a:r>
            <a:r>
              <a:rPr lang="en-US" dirty="0">
                <a:solidFill>
                  <a:srgbClr val="000000"/>
                </a:solidFill>
                <a:latin typeface="Arial"/>
                <a:ea typeface="Times New Roman" panose="02020603050405020304" pitchFamily="18" charset="0"/>
              </a:rPr>
              <a:t>,</a:t>
            </a:r>
            <a:r>
              <a:rPr lang="en-US" spc="105" dirty="0">
                <a:solidFill>
                  <a:srgbClr val="000000"/>
                </a:solidFill>
                <a:latin typeface="Arial"/>
                <a:ea typeface="Times New Roman" panose="02020603050405020304" pitchFamily="18" charset="0"/>
              </a:rPr>
              <a:t> </a:t>
            </a:r>
            <a:r>
              <a:rPr lang="en-US" b="1" u="sng" dirty="0" err="1">
                <a:solidFill>
                  <a:srgbClr val="C00000"/>
                </a:solidFill>
                <a:latin typeface="Arial"/>
                <a:ea typeface="Times New Roman" panose="02020603050405020304" pitchFamily="18" charset="0"/>
              </a:rPr>
              <a:t>trình</a:t>
            </a:r>
            <a:r>
              <a:rPr lang="en-US" b="1" u="sng" spc="105" dirty="0">
                <a:solidFill>
                  <a:srgbClr val="C00000"/>
                </a:solidFill>
                <a:latin typeface="Arial"/>
                <a:ea typeface="Times New Roman" panose="02020603050405020304" pitchFamily="18" charset="0"/>
              </a:rPr>
              <a:t> </a:t>
            </a:r>
            <a:r>
              <a:rPr lang="en-US" b="1" u="sng" dirty="0" err="1">
                <a:solidFill>
                  <a:srgbClr val="C00000"/>
                </a:solidFill>
                <a:latin typeface="Arial"/>
                <a:ea typeface="Times New Roman" panose="02020603050405020304" pitchFamily="18" charset="0"/>
              </a:rPr>
              <a:t>độ</a:t>
            </a:r>
            <a:r>
              <a:rPr lang="en-US" b="1" u="sng" spc="100" dirty="0">
                <a:solidFill>
                  <a:srgbClr val="C00000"/>
                </a:solidFill>
                <a:latin typeface="Arial"/>
                <a:ea typeface="Times New Roman" panose="02020603050405020304" pitchFamily="18" charset="0"/>
              </a:rPr>
              <a:t> </a:t>
            </a:r>
            <a:r>
              <a:rPr lang="en-US" b="1" u="sng" dirty="0" err="1">
                <a:solidFill>
                  <a:srgbClr val="C00000"/>
                </a:solidFill>
                <a:latin typeface="Arial"/>
                <a:ea typeface="Times New Roman" panose="02020603050405020304" pitchFamily="18" charset="0"/>
              </a:rPr>
              <a:t>dân</a:t>
            </a:r>
            <a:r>
              <a:rPr lang="en-US" b="1" u="sng" spc="100" dirty="0">
                <a:solidFill>
                  <a:srgbClr val="C00000"/>
                </a:solidFill>
                <a:latin typeface="Arial"/>
                <a:ea typeface="Times New Roman" panose="02020603050405020304" pitchFamily="18" charset="0"/>
              </a:rPr>
              <a:t> </a:t>
            </a:r>
            <a:r>
              <a:rPr lang="en-US" b="1" u="sng" dirty="0" err="1">
                <a:solidFill>
                  <a:srgbClr val="C00000"/>
                </a:solidFill>
                <a:latin typeface="Arial"/>
                <a:ea typeface="Times New Roman" panose="02020603050405020304" pitchFamily="18" charset="0"/>
              </a:rPr>
              <a:t>trí</a:t>
            </a:r>
            <a:r>
              <a:rPr lang="en-US" b="1" u="sng" spc="100" dirty="0">
                <a:solidFill>
                  <a:srgbClr val="C00000"/>
                </a:solidFill>
                <a:latin typeface="Arial"/>
                <a:ea typeface="Times New Roman" panose="02020603050405020304" pitchFamily="18" charset="0"/>
              </a:rPr>
              <a:t> </a:t>
            </a:r>
            <a:r>
              <a:rPr lang="en-US" b="1" u="sng" spc="-10" dirty="0" err="1">
                <a:solidFill>
                  <a:srgbClr val="C00000"/>
                </a:solidFill>
                <a:latin typeface="Arial"/>
                <a:ea typeface="Times New Roman" panose="02020603050405020304" pitchFamily="18" charset="0"/>
              </a:rPr>
              <a:t>ca</a:t>
            </a:r>
            <a:r>
              <a:rPr lang="en-US" b="1" u="sng" dirty="0" err="1">
                <a:solidFill>
                  <a:srgbClr val="C00000"/>
                </a:solidFill>
                <a:latin typeface="Arial"/>
                <a:ea typeface="Times New Roman" panose="02020603050405020304" pitchFamily="18" charset="0"/>
              </a:rPr>
              <a:t>o</a:t>
            </a:r>
            <a:r>
              <a:rPr lang="en-US" spc="90"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l</a:t>
            </a:r>
            <a:r>
              <a:rPr lang="en-US" dirty="0" err="1">
                <a:solidFill>
                  <a:srgbClr val="000000"/>
                </a:solidFill>
                <a:latin typeface="Arial"/>
                <a:ea typeface="Times New Roman" panose="02020603050405020304" pitchFamily="18" charset="0"/>
              </a:rPr>
              <a:t>à</a:t>
            </a:r>
            <a:r>
              <a:rPr lang="en-US" spc="90" dirty="0">
                <a:solidFill>
                  <a:srgbClr val="000000"/>
                </a:solidFill>
                <a:latin typeface="Arial"/>
                <a:ea typeface="Times New Roman" panose="02020603050405020304" pitchFamily="18" charset="0"/>
              </a:rPr>
              <a:t> </a:t>
            </a:r>
            <a:r>
              <a:rPr lang="en-US" spc="-15" dirty="0" err="1">
                <a:solidFill>
                  <a:srgbClr val="000000"/>
                </a:solidFill>
                <a:latin typeface="Arial"/>
                <a:ea typeface="Times New Roman" panose="02020603050405020304" pitchFamily="18" charset="0"/>
              </a:rPr>
              <a:t>kế</a:t>
            </a:r>
            <a:r>
              <a:rPr lang="en-US" dirty="0" err="1">
                <a:solidFill>
                  <a:srgbClr val="000000"/>
                </a:solidFill>
                <a:latin typeface="Arial"/>
                <a:ea typeface="Times New Roman" panose="02020603050405020304" pitchFamily="18" charset="0"/>
              </a:rPr>
              <a:t>t</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qu</a:t>
            </a:r>
            <a:r>
              <a:rPr lang="en-US" dirty="0" err="1">
                <a:solidFill>
                  <a:srgbClr val="000000"/>
                </a:solidFill>
                <a:latin typeface="Arial"/>
                <a:ea typeface="Times New Roman" panose="02020603050405020304" pitchFamily="18" charset="0"/>
              </a:rPr>
              <a:t>ả</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củ</a:t>
            </a:r>
            <a:r>
              <a:rPr lang="en-US" dirty="0" err="1">
                <a:solidFill>
                  <a:srgbClr val="000000"/>
                </a:solidFill>
                <a:latin typeface="Arial"/>
                <a:ea typeface="Times New Roman" panose="02020603050405020304" pitchFamily="18" charset="0"/>
              </a:rPr>
              <a:t>a</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chín</a:t>
            </a:r>
            <a:r>
              <a:rPr lang="en-US" dirty="0" err="1">
                <a:solidFill>
                  <a:srgbClr val="000000"/>
                </a:solidFill>
                <a:latin typeface="Arial"/>
                <a:ea typeface="Times New Roman" panose="02020603050405020304" pitchFamily="18" charset="0"/>
              </a:rPr>
              <a:t>h</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sác</a:t>
            </a:r>
            <a:r>
              <a:rPr lang="en-US" dirty="0" err="1">
                <a:solidFill>
                  <a:srgbClr val="000000"/>
                </a:solidFill>
                <a:latin typeface="Arial"/>
                <a:ea typeface="Times New Roman" panose="02020603050405020304" pitchFamily="18" charset="0"/>
              </a:rPr>
              <a:t>h</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ph</a:t>
            </a:r>
            <a:r>
              <a:rPr lang="en-US" spc="-5" dirty="0" err="1">
                <a:solidFill>
                  <a:srgbClr val="000000"/>
                </a:solidFill>
                <a:latin typeface="Arial"/>
                <a:ea typeface="Times New Roman" panose="02020603050405020304" pitchFamily="18" charset="0"/>
              </a:rPr>
              <a:t>á</a:t>
            </a:r>
            <a:r>
              <a:rPr lang="en-US" dirty="0" err="1">
                <a:solidFill>
                  <a:srgbClr val="000000"/>
                </a:solidFill>
                <a:latin typeface="Arial"/>
                <a:ea typeface="Times New Roman" panose="02020603050405020304" pitchFamily="18" charset="0"/>
              </a:rPr>
              <a:t>t</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triể</a:t>
            </a:r>
            <a:r>
              <a:rPr lang="en-US" dirty="0" err="1">
                <a:solidFill>
                  <a:srgbClr val="000000"/>
                </a:solidFill>
                <a:latin typeface="Arial"/>
                <a:ea typeface="Times New Roman" panose="02020603050405020304" pitchFamily="18" charset="0"/>
              </a:rPr>
              <a:t>n</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kin</a:t>
            </a:r>
            <a:r>
              <a:rPr lang="en-US" dirty="0" err="1">
                <a:solidFill>
                  <a:srgbClr val="000000"/>
                </a:solidFill>
                <a:latin typeface="Arial"/>
                <a:ea typeface="Times New Roman" panose="02020603050405020304" pitchFamily="18" charset="0"/>
              </a:rPr>
              <a:t>h</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t</a:t>
            </a:r>
            <a:r>
              <a:rPr lang="en-US" dirty="0" err="1">
                <a:solidFill>
                  <a:srgbClr val="000000"/>
                </a:solidFill>
                <a:latin typeface="Arial"/>
                <a:ea typeface="Times New Roman" panose="02020603050405020304" pitchFamily="18" charset="0"/>
              </a:rPr>
              <a:t>ế</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v</a:t>
            </a:r>
            <a:r>
              <a:rPr lang="en-US" dirty="0" err="1">
                <a:solidFill>
                  <a:srgbClr val="000000"/>
                </a:solidFill>
                <a:latin typeface="Arial"/>
                <a:ea typeface="Times New Roman" panose="02020603050405020304" pitchFamily="18" charset="0"/>
              </a:rPr>
              <a:t>à</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giá</a:t>
            </a:r>
            <a:r>
              <a:rPr lang="en-US" dirty="0" err="1">
                <a:solidFill>
                  <a:srgbClr val="000000"/>
                </a:solidFill>
                <a:latin typeface="Arial"/>
                <a:ea typeface="Times New Roman" panose="02020603050405020304" pitchFamily="18" charset="0"/>
              </a:rPr>
              <a:t>o</a:t>
            </a:r>
            <a:r>
              <a:rPr lang="en-US" spc="8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d</a:t>
            </a:r>
            <a:r>
              <a:rPr lang="en-US" spc="-5" dirty="0" err="1">
                <a:solidFill>
                  <a:srgbClr val="000000"/>
                </a:solidFill>
                <a:latin typeface="Arial"/>
                <a:ea typeface="Times New Roman" panose="02020603050405020304" pitchFamily="18" charset="0"/>
              </a:rPr>
              <a:t>ục</a:t>
            </a:r>
            <a:r>
              <a:rPr lang="en-US" spc="-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đún</a:t>
            </a:r>
            <a:r>
              <a:rPr lang="en-US" dirty="0" err="1">
                <a:solidFill>
                  <a:srgbClr val="000000"/>
                </a:solidFill>
                <a:latin typeface="Arial"/>
                <a:ea typeface="Times New Roman" panose="02020603050405020304" pitchFamily="18" charset="0"/>
              </a:rPr>
              <a:t>g</a:t>
            </a:r>
            <a:r>
              <a:rPr lang="en-US" spc="2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đắn</a:t>
            </a:r>
            <a:r>
              <a:rPr lang="en-US" dirty="0">
                <a:solidFill>
                  <a:srgbClr val="000000"/>
                </a:solidFill>
                <a:latin typeface="Arial"/>
                <a:ea typeface="Times New Roman" panose="02020603050405020304" pitchFamily="18" charset="0"/>
              </a:rPr>
              <a:t>.</a:t>
            </a:r>
            <a:r>
              <a:rPr lang="en-US" spc="3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Đế</a:t>
            </a:r>
            <a:r>
              <a:rPr lang="en-US" dirty="0" err="1">
                <a:solidFill>
                  <a:srgbClr val="000000"/>
                </a:solidFill>
                <a:latin typeface="Arial"/>
                <a:ea typeface="Times New Roman" panose="02020603050405020304" pitchFamily="18" charset="0"/>
              </a:rPr>
              <a:t>n</a:t>
            </a:r>
            <a:r>
              <a:rPr lang="en-US" spc="2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l</a:t>
            </a:r>
            <a:r>
              <a:rPr lang="en-US" spc="-15" dirty="0" err="1">
                <a:solidFill>
                  <a:srgbClr val="000000"/>
                </a:solidFill>
                <a:latin typeface="Arial"/>
                <a:ea typeface="Times New Roman" panose="02020603050405020304" pitchFamily="18" charset="0"/>
              </a:rPr>
              <a:t>ư</a:t>
            </a:r>
            <a:r>
              <a:rPr lang="en-US" spc="-10" dirty="0" err="1">
                <a:solidFill>
                  <a:srgbClr val="000000"/>
                </a:solidFill>
                <a:latin typeface="Arial"/>
                <a:ea typeface="Times New Roman" panose="02020603050405020304" pitchFamily="18" charset="0"/>
              </a:rPr>
              <a:t>ợ</a:t>
            </a:r>
            <a:r>
              <a:rPr lang="en-US" dirty="0" err="1">
                <a:solidFill>
                  <a:srgbClr val="000000"/>
                </a:solidFill>
                <a:latin typeface="Arial"/>
                <a:ea typeface="Times New Roman" panose="02020603050405020304" pitchFamily="18" charset="0"/>
              </a:rPr>
              <a:t>t</a:t>
            </a:r>
            <a:r>
              <a:rPr lang="en-US" spc="3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nó</a:t>
            </a:r>
            <a:r>
              <a:rPr lang="en-US" dirty="0">
                <a:solidFill>
                  <a:srgbClr val="000000"/>
                </a:solidFill>
                <a:latin typeface="Arial"/>
                <a:ea typeface="Times New Roman" panose="02020603050405020304" pitchFamily="18" charset="0"/>
              </a:rPr>
              <a:t>,</a:t>
            </a:r>
            <a:r>
              <a:rPr lang="en-US" spc="25" dirty="0">
                <a:solidFill>
                  <a:srgbClr val="000000"/>
                </a:solidFill>
                <a:latin typeface="Arial"/>
                <a:ea typeface="Times New Roman" panose="02020603050405020304" pitchFamily="18" charset="0"/>
              </a:rPr>
              <a:t> </a:t>
            </a:r>
            <a:r>
              <a:rPr lang="en-US" spc="-10" dirty="0" err="1">
                <a:solidFill>
                  <a:srgbClr val="000000"/>
                </a:solidFill>
                <a:latin typeface="Arial"/>
                <a:ea typeface="Times New Roman" panose="02020603050405020304" pitchFamily="18" charset="0"/>
              </a:rPr>
              <a:t>d</a:t>
            </a:r>
            <a:r>
              <a:rPr lang="en-US" b="1" spc="-10" dirty="0" err="1">
                <a:solidFill>
                  <a:srgbClr val="663300"/>
                </a:solidFill>
                <a:latin typeface="Arial"/>
                <a:ea typeface="Times New Roman" panose="02020603050405020304" pitchFamily="18" charset="0"/>
              </a:rPr>
              <a:t>â</a:t>
            </a:r>
            <a:r>
              <a:rPr lang="en-US" b="1" dirty="0" err="1">
                <a:solidFill>
                  <a:srgbClr val="663300"/>
                </a:solidFill>
                <a:latin typeface="Arial"/>
                <a:ea typeface="Times New Roman" panose="02020603050405020304" pitchFamily="18" charset="0"/>
              </a:rPr>
              <a:t>n</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tr</a:t>
            </a:r>
            <a:r>
              <a:rPr lang="en-US" b="1" dirty="0" err="1">
                <a:solidFill>
                  <a:srgbClr val="663300"/>
                </a:solidFill>
                <a:latin typeface="Arial"/>
                <a:ea typeface="Times New Roman" panose="02020603050405020304" pitchFamily="18" charset="0"/>
              </a:rPr>
              <a:t>í</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ca</a:t>
            </a:r>
            <a:r>
              <a:rPr lang="en-US" b="1" dirty="0" err="1">
                <a:solidFill>
                  <a:srgbClr val="663300"/>
                </a:solidFill>
                <a:latin typeface="Arial"/>
                <a:ea typeface="Times New Roman" panose="02020603050405020304" pitchFamily="18" charset="0"/>
              </a:rPr>
              <a:t>o</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lạ</a:t>
            </a:r>
            <a:r>
              <a:rPr lang="en-US" b="1" dirty="0" err="1">
                <a:solidFill>
                  <a:srgbClr val="663300"/>
                </a:solidFill>
                <a:latin typeface="Arial"/>
                <a:ea typeface="Times New Roman" panose="02020603050405020304" pitchFamily="18" charset="0"/>
              </a:rPr>
              <a:t>i</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tá</a:t>
            </a:r>
            <a:r>
              <a:rPr lang="en-US" b="1" dirty="0" err="1">
                <a:solidFill>
                  <a:srgbClr val="663300"/>
                </a:solidFill>
                <a:latin typeface="Arial"/>
                <a:ea typeface="Times New Roman" panose="02020603050405020304" pitchFamily="18" charset="0"/>
              </a:rPr>
              <a:t>c</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đ</a:t>
            </a:r>
            <a:r>
              <a:rPr lang="en-US" b="1" spc="-5" dirty="0" err="1">
                <a:solidFill>
                  <a:srgbClr val="663300"/>
                </a:solidFill>
                <a:latin typeface="Arial"/>
                <a:ea typeface="Times New Roman" panose="02020603050405020304" pitchFamily="18" charset="0"/>
              </a:rPr>
              <a:t>ộ</a:t>
            </a:r>
            <a:r>
              <a:rPr lang="en-US" b="1" spc="-10" dirty="0" err="1">
                <a:solidFill>
                  <a:srgbClr val="663300"/>
                </a:solidFill>
                <a:latin typeface="Arial"/>
                <a:ea typeface="Times New Roman" panose="02020603050405020304" pitchFamily="18" charset="0"/>
              </a:rPr>
              <a:t>n</a:t>
            </a:r>
            <a:r>
              <a:rPr lang="en-US" b="1" dirty="0" err="1">
                <a:solidFill>
                  <a:srgbClr val="663300"/>
                </a:solidFill>
                <a:latin typeface="Arial"/>
                <a:ea typeface="Times New Roman" panose="02020603050405020304" pitchFamily="18" charset="0"/>
              </a:rPr>
              <a:t>g</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tí</a:t>
            </a:r>
            <a:r>
              <a:rPr lang="en-US" b="1" spc="-5" dirty="0" err="1">
                <a:solidFill>
                  <a:srgbClr val="663300"/>
                </a:solidFill>
                <a:latin typeface="Arial"/>
                <a:ea typeface="Times New Roman" panose="02020603050405020304" pitchFamily="18" charset="0"/>
              </a:rPr>
              <a:t>c</a:t>
            </a:r>
            <a:r>
              <a:rPr lang="en-US" b="1" dirty="0" err="1">
                <a:solidFill>
                  <a:srgbClr val="663300"/>
                </a:solidFill>
                <a:latin typeface="Arial"/>
                <a:ea typeface="Times New Roman" panose="02020603050405020304" pitchFamily="18" charset="0"/>
              </a:rPr>
              <a:t>h</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c</a:t>
            </a:r>
            <a:r>
              <a:rPr lang="en-US" b="1" spc="-5" dirty="0" err="1">
                <a:solidFill>
                  <a:srgbClr val="663300"/>
                </a:solidFill>
                <a:latin typeface="Arial"/>
                <a:ea typeface="Times New Roman" panose="02020603050405020304" pitchFamily="18" charset="0"/>
              </a:rPr>
              <a:t>ự</a:t>
            </a:r>
            <a:r>
              <a:rPr lang="en-US" b="1" dirty="0" err="1">
                <a:solidFill>
                  <a:srgbClr val="663300"/>
                </a:solidFill>
                <a:latin typeface="Arial"/>
                <a:ea typeface="Times New Roman" panose="02020603050405020304" pitchFamily="18" charset="0"/>
              </a:rPr>
              <a:t>c</a:t>
            </a:r>
            <a:r>
              <a:rPr lang="en-US" b="1" spc="25" dirty="0">
                <a:solidFill>
                  <a:srgbClr val="663300"/>
                </a:solidFill>
                <a:latin typeface="Arial"/>
                <a:ea typeface="Times New Roman" panose="02020603050405020304" pitchFamily="18" charset="0"/>
              </a:rPr>
              <a:t> </a:t>
            </a:r>
            <a:r>
              <a:rPr lang="en-US" b="1" spc="-10" dirty="0" err="1">
                <a:solidFill>
                  <a:srgbClr val="663300"/>
                </a:solidFill>
                <a:latin typeface="Arial"/>
                <a:ea typeface="Times New Roman" panose="02020603050405020304" pitchFamily="18" charset="0"/>
              </a:rPr>
              <a:t>đ</a:t>
            </a:r>
            <a:r>
              <a:rPr lang="en-US" b="1" spc="-5" dirty="0" err="1">
                <a:solidFill>
                  <a:srgbClr val="663300"/>
                </a:solidFill>
                <a:latin typeface="Arial"/>
                <a:ea typeface="Times New Roman" panose="02020603050405020304" pitchFamily="18" charset="0"/>
              </a:rPr>
              <a:t>ế</a:t>
            </a:r>
            <a:r>
              <a:rPr lang="en-US" b="1" dirty="0" err="1">
                <a:solidFill>
                  <a:srgbClr val="663300"/>
                </a:solidFill>
                <a:latin typeface="Arial"/>
                <a:ea typeface="Times New Roman" panose="02020603050405020304" pitchFamily="18" charset="0"/>
              </a:rPr>
              <a:t>n</a:t>
            </a:r>
            <a:r>
              <a:rPr lang="en-US" b="1" spc="25"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sự</a:t>
            </a:r>
            <a:r>
              <a:rPr lang="en-US" b="1" spc="55"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phát</a:t>
            </a:r>
            <a:r>
              <a:rPr lang="en-US" b="1" spc="50"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triển</a:t>
            </a:r>
            <a:r>
              <a:rPr lang="en-US" b="1" spc="50"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kinh</a:t>
            </a:r>
            <a:r>
              <a:rPr lang="en-US" b="1" spc="50"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tế</a:t>
            </a:r>
            <a:r>
              <a:rPr lang="en-US" b="1" spc="50"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và</a:t>
            </a:r>
            <a:r>
              <a:rPr lang="en-US" b="1" spc="50"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giáo</a:t>
            </a:r>
            <a:r>
              <a:rPr lang="en-US" b="1" dirty="0">
                <a:solidFill>
                  <a:srgbClr val="663300"/>
                </a:solidFill>
                <a:latin typeface="Arial"/>
                <a:ea typeface="Times New Roman" panose="02020603050405020304" pitchFamily="18" charset="0"/>
              </a:rPr>
              <a:t> </a:t>
            </a:r>
            <a:r>
              <a:rPr lang="en-US" b="1" dirty="0" err="1">
                <a:solidFill>
                  <a:srgbClr val="663300"/>
                </a:solidFill>
                <a:latin typeface="Arial"/>
                <a:ea typeface="Times New Roman" panose="02020603050405020304" pitchFamily="18" charset="0"/>
              </a:rPr>
              <a:t>dục</a:t>
            </a:r>
            <a:r>
              <a:rPr lang="en-US" dirty="0">
                <a:solidFill>
                  <a:srgbClr val="000000"/>
                </a:solidFill>
                <a:latin typeface="Arial"/>
                <a:ea typeface="Times New Roman" panose="02020603050405020304" pitchFamily="18" charset="0"/>
              </a:rPr>
              <a:t>.</a:t>
            </a:r>
          </a:p>
        </p:txBody>
      </p:sp>
      <p:cxnSp>
        <p:nvCxnSpPr>
          <p:cNvPr id="17" name="Straight Arrow Connector 16"/>
          <p:cNvCxnSpPr/>
          <p:nvPr/>
        </p:nvCxnSpPr>
        <p:spPr>
          <a:xfrm flipH="1">
            <a:off x="1905000" y="1380616"/>
            <a:ext cx="4191000" cy="676784"/>
          </a:xfrm>
          <a:prstGeom prst="straightConnector1">
            <a:avLst/>
          </a:prstGeom>
          <a:noFill/>
          <a:ln w="9525" cap="flat" cmpd="sng" algn="ctr">
            <a:solidFill>
              <a:srgbClr val="3A81BA">
                <a:shade val="95000"/>
                <a:satMod val="105000"/>
              </a:srgbClr>
            </a:solidFill>
            <a:prstDash val="solid"/>
            <a:tailEnd type="triangle"/>
          </a:ln>
          <a:effectLst/>
        </p:spPr>
      </p:cxnSp>
      <p:cxnSp>
        <p:nvCxnSpPr>
          <p:cNvPr id="18" name="Straight Arrow Connector 17"/>
          <p:cNvCxnSpPr/>
          <p:nvPr/>
        </p:nvCxnSpPr>
        <p:spPr>
          <a:xfrm>
            <a:off x="6096000" y="1371600"/>
            <a:ext cx="4419600" cy="614108"/>
          </a:xfrm>
          <a:prstGeom prst="straightConnector1">
            <a:avLst/>
          </a:prstGeom>
          <a:noFill/>
          <a:ln w="9525" cap="flat" cmpd="sng" algn="ctr">
            <a:solidFill>
              <a:srgbClr val="3A81BA">
                <a:shade val="95000"/>
                <a:satMod val="105000"/>
              </a:srgbClr>
            </a:solidFill>
            <a:prstDash val="solid"/>
            <a:tailEnd type="triangle"/>
          </a:ln>
          <a:effectLst/>
        </p:spPr>
      </p:cxnSp>
    </p:spTree>
    <p:extLst>
      <p:ext uri="{BB962C8B-B14F-4D97-AF65-F5344CB8AC3E}">
        <p14:creationId xmlns:p14="http://schemas.microsoft.com/office/powerpoint/2010/main" val="330244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1000" fill="hold"/>
                                        <p:tgtEl>
                                          <p:spTgt spid="11"/>
                                        </p:tgtEl>
                                        <p:attrNameLst>
                                          <p:attrName>ppt_w</p:attrName>
                                        </p:attrNameLst>
                                      </p:cBhvr>
                                      <p:tavLst>
                                        <p:tav tm="0">
                                          <p:val>
                                            <p:fltVal val="0"/>
                                          </p:val>
                                        </p:tav>
                                        <p:tav tm="100000">
                                          <p:val>
                                            <p:strVal val="#ppt_w"/>
                                          </p:val>
                                        </p:tav>
                                      </p:tavLst>
                                    </p:anim>
                                    <p:anim calcmode="lin" valueType="num">
                                      <p:cBhvr>
                                        <p:cTn id="8" dur="1000" fill="hold"/>
                                        <p:tgtEl>
                                          <p:spTgt spid="11"/>
                                        </p:tgtEl>
                                        <p:attrNameLst>
                                          <p:attrName>ppt_h</p:attrName>
                                        </p:attrNameLst>
                                      </p:cBhvr>
                                      <p:tavLst>
                                        <p:tav tm="0">
                                          <p:val>
                                            <p:fltVal val="0"/>
                                          </p:val>
                                        </p:tav>
                                        <p:tav tm="100000">
                                          <p:val>
                                            <p:strVal val="#ppt_h"/>
                                          </p:val>
                                        </p:tav>
                                      </p:tavLst>
                                    </p:anim>
                                    <p:anim calcmode="lin" valueType="num">
                                      <p:cBhvr>
                                        <p:cTn id="9" dur="1000" fill="hold"/>
                                        <p:tgtEl>
                                          <p:spTgt spid="11"/>
                                        </p:tgtEl>
                                        <p:attrNameLst>
                                          <p:attrName>style.rotation</p:attrName>
                                        </p:attrNameLst>
                                      </p:cBhvr>
                                      <p:tavLst>
                                        <p:tav tm="0">
                                          <p:val>
                                            <p:fltVal val="90"/>
                                          </p:val>
                                        </p:tav>
                                        <p:tav tm="100000">
                                          <p:val>
                                            <p:fltVal val="0"/>
                                          </p:val>
                                        </p:tav>
                                      </p:tavLst>
                                    </p:anim>
                                    <p:animEffect transition="in" filter="fade">
                                      <p:cBhvr>
                                        <p:cTn id="10" dur="10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1000"/>
                                        <p:tgtEl>
                                          <p:spTgt spid="17"/>
                                        </p:tgtEl>
                                      </p:cBhvr>
                                    </p:animEffect>
                                    <p:anim calcmode="lin" valueType="num">
                                      <p:cBhvr>
                                        <p:cTn id="16" dur="1000" fill="hold"/>
                                        <p:tgtEl>
                                          <p:spTgt spid="17"/>
                                        </p:tgtEl>
                                        <p:attrNameLst>
                                          <p:attrName>ppt_x</p:attrName>
                                        </p:attrNameLst>
                                      </p:cBhvr>
                                      <p:tavLst>
                                        <p:tav tm="0">
                                          <p:val>
                                            <p:strVal val="#ppt_x"/>
                                          </p:val>
                                        </p:tav>
                                        <p:tav tm="100000">
                                          <p:val>
                                            <p:strVal val="#ppt_x"/>
                                          </p:val>
                                        </p:tav>
                                      </p:tavLst>
                                    </p:anim>
                                    <p:anim calcmode="lin" valueType="num">
                                      <p:cBhvr>
                                        <p:cTn id="17"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1000"/>
                                        <p:tgtEl>
                                          <p:spTgt spid="12"/>
                                        </p:tgtEl>
                                      </p:cBhvr>
                                    </p:animEffect>
                                    <p:anim calcmode="lin" valueType="num">
                                      <p:cBhvr>
                                        <p:cTn id="23" dur="1000" fill="hold"/>
                                        <p:tgtEl>
                                          <p:spTgt spid="12"/>
                                        </p:tgtEl>
                                        <p:attrNameLst>
                                          <p:attrName>ppt_x</p:attrName>
                                        </p:attrNameLst>
                                      </p:cBhvr>
                                      <p:tavLst>
                                        <p:tav tm="0">
                                          <p:val>
                                            <p:strVal val="#ppt_x"/>
                                          </p:val>
                                        </p:tav>
                                        <p:tav tm="100000">
                                          <p:val>
                                            <p:strVal val="#ppt_x"/>
                                          </p:val>
                                        </p:tav>
                                      </p:tavLst>
                                    </p:anim>
                                    <p:anim calcmode="lin" valueType="num">
                                      <p:cBhvr>
                                        <p:cTn id="2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1000"/>
                                        <p:tgtEl>
                                          <p:spTgt spid="18"/>
                                        </p:tgtEl>
                                      </p:cBhvr>
                                    </p:animEffect>
                                    <p:anim calcmode="lin" valueType="num">
                                      <p:cBhvr>
                                        <p:cTn id="30" dur="1000" fill="hold"/>
                                        <p:tgtEl>
                                          <p:spTgt spid="18"/>
                                        </p:tgtEl>
                                        <p:attrNameLst>
                                          <p:attrName>ppt_x</p:attrName>
                                        </p:attrNameLst>
                                      </p:cBhvr>
                                      <p:tavLst>
                                        <p:tav tm="0">
                                          <p:val>
                                            <p:strVal val="#ppt_x"/>
                                          </p:val>
                                        </p:tav>
                                        <p:tav tm="100000">
                                          <p:val>
                                            <p:strVal val="#ppt_x"/>
                                          </p:val>
                                        </p:tav>
                                      </p:tavLst>
                                    </p:anim>
                                    <p:anim calcmode="lin" valueType="num">
                                      <p:cBhvr>
                                        <p:cTn id="31"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1000"/>
                                        <p:tgtEl>
                                          <p:spTgt spid="13"/>
                                        </p:tgtEl>
                                      </p:cBhvr>
                                    </p:animEffect>
                                    <p:anim calcmode="lin" valueType="num">
                                      <p:cBhvr>
                                        <p:cTn id="37" dur="1000" fill="hold"/>
                                        <p:tgtEl>
                                          <p:spTgt spid="13"/>
                                        </p:tgtEl>
                                        <p:attrNameLst>
                                          <p:attrName>ppt_x</p:attrName>
                                        </p:attrNameLst>
                                      </p:cBhvr>
                                      <p:tavLst>
                                        <p:tav tm="0">
                                          <p:val>
                                            <p:strVal val="#ppt_x"/>
                                          </p:val>
                                        </p:tav>
                                        <p:tav tm="100000">
                                          <p:val>
                                            <p:strVal val="#ppt_x"/>
                                          </p:val>
                                        </p:tav>
                                      </p:tavLst>
                                    </p:anim>
                                    <p:anim calcmode="lin" valueType="num">
                                      <p:cBhvr>
                                        <p:cTn id="3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9"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500" fill="hold"/>
                                        <p:tgtEl>
                                          <p:spTgt spid="15"/>
                                        </p:tgtEl>
                                        <p:attrNameLst>
                                          <p:attrName>ppt_x</p:attrName>
                                        </p:attrNameLst>
                                      </p:cBhvr>
                                      <p:tavLst>
                                        <p:tav tm="0">
                                          <p:val>
                                            <p:strVal val="0-#ppt_w/2"/>
                                          </p:val>
                                        </p:tav>
                                        <p:tav tm="100000">
                                          <p:val>
                                            <p:strVal val="#ppt_x"/>
                                          </p:val>
                                        </p:tav>
                                      </p:tavLst>
                                    </p:anim>
                                    <p:anim calcmode="lin" valueType="num">
                                      <p:cBhvr additive="base">
                                        <p:cTn id="44" dur="500" fill="hold"/>
                                        <p:tgtEl>
                                          <p:spTgt spid="15"/>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14"/>
                                        </p:tgtEl>
                                        <p:attrNameLst>
                                          <p:attrName>style.visibility</p:attrName>
                                        </p:attrNameLst>
                                      </p:cBhvr>
                                      <p:to>
                                        <p:strVal val="visible"/>
                                      </p:to>
                                    </p:set>
                                    <p:animEffect transition="in" filter="fade">
                                      <p:cBhvr>
                                        <p:cTn id="49" dur="1000"/>
                                        <p:tgtEl>
                                          <p:spTgt spid="14"/>
                                        </p:tgtEl>
                                      </p:cBhvr>
                                    </p:animEffect>
                                    <p:anim calcmode="lin" valueType="num">
                                      <p:cBhvr>
                                        <p:cTn id="50" dur="1000" fill="hold"/>
                                        <p:tgtEl>
                                          <p:spTgt spid="14"/>
                                        </p:tgtEl>
                                        <p:attrNameLst>
                                          <p:attrName>ppt_x</p:attrName>
                                        </p:attrNameLst>
                                      </p:cBhvr>
                                      <p:tavLst>
                                        <p:tav tm="0">
                                          <p:val>
                                            <p:strVal val="#ppt_x"/>
                                          </p:val>
                                        </p:tav>
                                        <p:tav tm="100000">
                                          <p:val>
                                            <p:strVal val="#ppt_x"/>
                                          </p:val>
                                        </p:tav>
                                      </p:tavLst>
                                    </p:anim>
                                    <p:anim calcmode="lin" valueType="num">
                                      <p:cBhvr>
                                        <p:cTn id="51"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1000"/>
                                        <p:tgtEl>
                                          <p:spTgt spid="16"/>
                                        </p:tgtEl>
                                      </p:cBhvr>
                                    </p:animEffect>
                                    <p:anim calcmode="lin" valueType="num">
                                      <p:cBhvr>
                                        <p:cTn id="57" dur="1000" fill="hold"/>
                                        <p:tgtEl>
                                          <p:spTgt spid="16"/>
                                        </p:tgtEl>
                                        <p:attrNameLst>
                                          <p:attrName>ppt_x</p:attrName>
                                        </p:attrNameLst>
                                      </p:cBhvr>
                                      <p:tavLst>
                                        <p:tav tm="0">
                                          <p:val>
                                            <p:strVal val="#ppt_x"/>
                                          </p:val>
                                        </p:tav>
                                        <p:tav tm="100000">
                                          <p:val>
                                            <p:strVal val="#ppt_x"/>
                                          </p:val>
                                        </p:tav>
                                      </p:tavLst>
                                    </p:anim>
                                    <p:anim calcmode="lin" valueType="num">
                                      <p:cBhvr>
                                        <p:cTn id="58"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p:bldP spid="15" grpId="0"/>
      <p:bldP spid="16"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nvPr>
        </p:nvGraphicFramePr>
        <p:xfrm>
          <a:off x="303530" y="764630"/>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3458722964"/>
      </p:ext>
    </p:extLst>
  </p:cSld>
  <p:clrMapOvr>
    <a:masterClrMapping/>
  </p:clrMapOvr>
  <p:transition spd="slow">
    <p:circle/>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6" name="Picture 4" descr="Lefthanded child writing nothing on ... | Stock image | Colourbox">
            <a:extLst>
              <a:ext uri="{FF2B5EF4-FFF2-40B4-BE49-F238E27FC236}">
                <a16:creationId xmlns:a16="http://schemas.microsoft.com/office/drawing/2014/main" id="{B2AEB9A6-3F14-4968-ABE0-507F07311B8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7620000" cy="5051773"/>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1"/>
          <p:cNvSpPr>
            <a:spLocks noChangeArrowheads="1"/>
          </p:cNvSpPr>
          <p:nvPr/>
        </p:nvSpPr>
        <p:spPr bwMode="auto">
          <a:xfrm>
            <a:off x="4348748" y="997349"/>
            <a:ext cx="3429000" cy="461665"/>
          </a:xfrm>
          <a:prstGeom prst="rect">
            <a:avLst/>
          </a:prstGeom>
          <a:solidFill>
            <a:sysClr val="window" lastClr="FFFFFF"/>
          </a:solidFill>
          <a:ln w="9525">
            <a:solidFill>
              <a:sysClr val="window" lastClr="FFFFFF"/>
            </a:solid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457200" indent="-457200" algn="ctr" fontAlgn="base">
              <a:spcBef>
                <a:spcPct val="0"/>
              </a:spcBef>
              <a:spcAft>
                <a:spcPct val="0"/>
              </a:spcAft>
              <a:buFont typeface="Wingdings" panose="05000000000000000000" pitchFamily="2" charset="2"/>
              <a:buChar char="§"/>
            </a:pPr>
            <a:r>
              <a:rPr lang="en-US" sz="2400" b="1" kern="0" dirty="0" err="1">
                <a:solidFill>
                  <a:srgbClr val="C00000"/>
                </a:solidFill>
                <a:latin typeface="+mj-lt"/>
                <a:cs typeface="Times New Roman" panose="02020603050405020304" pitchFamily="18" charset="0"/>
              </a:rPr>
              <a:t>Khái</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niệm</a:t>
            </a:r>
            <a:endParaRPr lang="en-US" sz="2400" b="1" kern="0" dirty="0">
              <a:solidFill>
                <a:srgbClr val="C00000"/>
              </a:solidFill>
              <a:latin typeface="+mj-lt"/>
              <a:cs typeface="Arial" panose="020B0604020202020204" pitchFamily="34" charset="0"/>
            </a:endParaRPr>
          </a:p>
        </p:txBody>
      </p:sp>
      <p:grpSp>
        <p:nvGrpSpPr>
          <p:cNvPr id="4" name="Group 3"/>
          <p:cNvGrpSpPr>
            <a:grpSpLocks/>
          </p:cNvGrpSpPr>
          <p:nvPr/>
        </p:nvGrpSpPr>
        <p:grpSpPr bwMode="auto">
          <a:xfrm>
            <a:off x="2896770" y="1981200"/>
            <a:ext cx="4266030" cy="4343400"/>
            <a:chOff x="229689" y="1524000"/>
            <a:chExt cx="4141270" cy="4876800"/>
          </a:xfrm>
        </p:grpSpPr>
        <p:sp>
          <p:nvSpPr>
            <p:cNvPr id="5" name="Freeform 4"/>
            <p:cNvSpPr/>
            <p:nvPr/>
          </p:nvSpPr>
          <p:spPr>
            <a:xfrm>
              <a:off x="229689" y="1524000"/>
              <a:ext cx="2969032" cy="768350"/>
            </a:xfrm>
            <a:custGeom>
              <a:avLst/>
              <a:gdLst>
                <a:gd name="connsiteX0" fmla="*/ 0 w 3961432"/>
                <a:gd name="connsiteY0" fmla="*/ 198072 h 1980716"/>
                <a:gd name="connsiteX1" fmla="*/ 198072 w 3961432"/>
                <a:gd name="connsiteY1" fmla="*/ 0 h 1980716"/>
                <a:gd name="connsiteX2" fmla="*/ 3763360 w 3961432"/>
                <a:gd name="connsiteY2" fmla="*/ 0 h 1980716"/>
                <a:gd name="connsiteX3" fmla="*/ 3961432 w 3961432"/>
                <a:gd name="connsiteY3" fmla="*/ 198072 h 1980716"/>
                <a:gd name="connsiteX4" fmla="*/ 3961432 w 3961432"/>
                <a:gd name="connsiteY4" fmla="*/ 1782644 h 1980716"/>
                <a:gd name="connsiteX5" fmla="*/ 3763360 w 3961432"/>
                <a:gd name="connsiteY5" fmla="*/ 1980716 h 1980716"/>
                <a:gd name="connsiteX6" fmla="*/ 198072 w 3961432"/>
                <a:gd name="connsiteY6" fmla="*/ 1980716 h 1980716"/>
                <a:gd name="connsiteX7" fmla="*/ 0 w 3961432"/>
                <a:gd name="connsiteY7" fmla="*/ 1782644 h 1980716"/>
                <a:gd name="connsiteX8" fmla="*/ 0 w 3961432"/>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432" h="1980716">
                  <a:moveTo>
                    <a:pt x="0" y="198072"/>
                  </a:moveTo>
                  <a:cubicBezTo>
                    <a:pt x="0" y="88680"/>
                    <a:pt x="88680" y="0"/>
                    <a:pt x="198072" y="0"/>
                  </a:cubicBezTo>
                  <a:lnTo>
                    <a:pt x="3763360" y="0"/>
                  </a:lnTo>
                  <a:cubicBezTo>
                    <a:pt x="3872752" y="0"/>
                    <a:pt x="3961432" y="88680"/>
                    <a:pt x="3961432" y="198072"/>
                  </a:cubicBezTo>
                  <a:lnTo>
                    <a:pt x="3961432" y="1782644"/>
                  </a:lnTo>
                  <a:cubicBezTo>
                    <a:pt x="3961432" y="1892036"/>
                    <a:pt x="3872752" y="1980716"/>
                    <a:pt x="3763360" y="1980716"/>
                  </a:cubicBezTo>
                  <a:lnTo>
                    <a:pt x="198072" y="1980716"/>
                  </a:lnTo>
                  <a:cubicBezTo>
                    <a:pt x="88680" y="1980716"/>
                    <a:pt x="0" y="1892036"/>
                    <a:pt x="0" y="1782644"/>
                  </a:cubicBezTo>
                  <a:lnTo>
                    <a:pt x="0" y="198072"/>
                  </a:lnTo>
                  <a:close/>
                </a:path>
              </a:pathLst>
            </a:custGeom>
            <a:solidFill>
              <a:sysClr val="window" lastClr="FFFFFF"/>
            </a:solidFill>
            <a:ln w="25400" cap="flat" cmpd="sng" algn="ctr">
              <a:solidFill>
                <a:srgbClr val="C0504D"/>
              </a:solidFill>
              <a:prstDash val="solid"/>
            </a:ln>
            <a:effectLst/>
          </p:spPr>
          <p:txBody>
            <a:bodyPr lIns="176123" tIns="136753" rIns="176123" bIns="136753" spcCol="1270" anchor="ctr"/>
            <a:lstStyle/>
            <a:p>
              <a:pPr algn="ctr" defTabSz="2755900" fontAlgn="base">
                <a:lnSpc>
                  <a:spcPct val="90000"/>
                </a:lnSpc>
                <a:spcBef>
                  <a:spcPct val="0"/>
                </a:spcBef>
                <a:spcAft>
                  <a:spcPct val="35000"/>
                </a:spcAft>
                <a:defRPr/>
              </a:pPr>
              <a:r>
                <a:rPr lang="en-US" sz="3200" b="1" kern="0" dirty="0" err="1">
                  <a:solidFill>
                    <a:srgbClr val="3333FF"/>
                  </a:solidFill>
                  <a:latin typeface="+mj-lt"/>
                  <a:cs typeface="Times New Roman" pitchFamily="18" charset="0"/>
                </a:rPr>
                <a:t>Bản</a:t>
              </a:r>
              <a:r>
                <a:rPr lang="en-US" sz="3200" b="1" kern="0" dirty="0">
                  <a:solidFill>
                    <a:srgbClr val="3333FF"/>
                  </a:solidFill>
                  <a:latin typeface="+mj-lt"/>
                  <a:cs typeface="Times New Roman" pitchFamily="18" charset="0"/>
                </a:rPr>
                <a:t> </a:t>
              </a:r>
              <a:r>
                <a:rPr lang="en-US" sz="3200" b="1" kern="0" dirty="0" err="1">
                  <a:solidFill>
                    <a:srgbClr val="3333FF"/>
                  </a:solidFill>
                  <a:latin typeface="+mj-lt"/>
                  <a:cs typeface="Times New Roman" pitchFamily="18" charset="0"/>
                </a:rPr>
                <a:t>chất</a:t>
              </a:r>
              <a:r>
                <a:rPr lang="vi-VN" sz="3200" b="1" kern="0" dirty="0">
                  <a:solidFill>
                    <a:srgbClr val="3333FF"/>
                  </a:solidFill>
                  <a:latin typeface="+mj-lt"/>
                  <a:cs typeface="Times New Roman" pitchFamily="18" charset="0"/>
                </a:rPr>
                <a:t> </a:t>
              </a:r>
              <a:endParaRPr lang="en-US" sz="3200" kern="0" dirty="0">
                <a:solidFill>
                  <a:srgbClr val="3333FF"/>
                </a:solidFill>
                <a:latin typeface="+mj-lt"/>
              </a:endParaRPr>
            </a:p>
          </p:txBody>
        </p:sp>
        <p:sp>
          <p:nvSpPr>
            <p:cNvPr id="6" name="Freeform 5"/>
            <p:cNvSpPr/>
            <p:nvPr/>
          </p:nvSpPr>
          <p:spPr>
            <a:xfrm>
              <a:off x="532986" y="2286000"/>
              <a:ext cx="396988" cy="1485900"/>
            </a:xfrm>
            <a:custGeom>
              <a:avLst/>
              <a:gdLst/>
              <a:ahLst/>
              <a:cxnLst/>
              <a:rect l="0" t="0" r="0" b="0"/>
              <a:pathLst>
                <a:path>
                  <a:moveTo>
                    <a:pt x="0" y="0"/>
                  </a:moveTo>
                  <a:lnTo>
                    <a:pt x="0" y="1485537"/>
                  </a:lnTo>
                  <a:lnTo>
                    <a:pt x="396143" y="1485537"/>
                  </a:lnTo>
                </a:path>
              </a:pathLst>
            </a:custGeom>
            <a:noFill/>
            <a:ln w="25400" cap="flat" cmpd="sng" algn="ctr">
              <a:solidFill>
                <a:srgbClr val="4F81BD">
                  <a:shade val="60000"/>
                  <a:hueOff val="0"/>
                  <a:satOff val="0"/>
                  <a:lumOff val="0"/>
                  <a:alphaOff val="0"/>
                </a:srgbClr>
              </a:solidFill>
              <a:prstDash val="solid"/>
            </a:ln>
            <a:effectLst/>
          </p:spPr>
        </p:sp>
        <p:sp>
          <p:nvSpPr>
            <p:cNvPr id="7" name="Freeform 6"/>
            <p:cNvSpPr/>
            <p:nvPr/>
          </p:nvSpPr>
          <p:spPr>
            <a:xfrm>
              <a:off x="837873" y="2743200"/>
              <a:ext cx="3533086" cy="3657600"/>
            </a:xfrm>
            <a:custGeom>
              <a:avLst/>
              <a:gdLst>
                <a:gd name="connsiteX0" fmla="*/ 0 w 3169146"/>
                <a:gd name="connsiteY0" fmla="*/ 198072 h 1980716"/>
                <a:gd name="connsiteX1" fmla="*/ 198072 w 3169146"/>
                <a:gd name="connsiteY1" fmla="*/ 0 h 1980716"/>
                <a:gd name="connsiteX2" fmla="*/ 2971074 w 3169146"/>
                <a:gd name="connsiteY2" fmla="*/ 0 h 1980716"/>
                <a:gd name="connsiteX3" fmla="*/ 3169146 w 3169146"/>
                <a:gd name="connsiteY3" fmla="*/ 198072 h 1980716"/>
                <a:gd name="connsiteX4" fmla="*/ 3169146 w 3169146"/>
                <a:gd name="connsiteY4" fmla="*/ 1782644 h 1980716"/>
                <a:gd name="connsiteX5" fmla="*/ 2971074 w 3169146"/>
                <a:gd name="connsiteY5" fmla="*/ 1980716 h 1980716"/>
                <a:gd name="connsiteX6" fmla="*/ 198072 w 3169146"/>
                <a:gd name="connsiteY6" fmla="*/ 1980716 h 1980716"/>
                <a:gd name="connsiteX7" fmla="*/ 0 w 3169146"/>
                <a:gd name="connsiteY7" fmla="*/ 1782644 h 1980716"/>
                <a:gd name="connsiteX8" fmla="*/ 0 w 3169146"/>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9146" h="1980716">
                  <a:moveTo>
                    <a:pt x="0" y="198072"/>
                  </a:moveTo>
                  <a:cubicBezTo>
                    <a:pt x="0" y="88680"/>
                    <a:pt x="88680" y="0"/>
                    <a:pt x="198072" y="0"/>
                  </a:cubicBezTo>
                  <a:lnTo>
                    <a:pt x="2971074" y="0"/>
                  </a:lnTo>
                  <a:cubicBezTo>
                    <a:pt x="3080466" y="0"/>
                    <a:pt x="3169146" y="88680"/>
                    <a:pt x="3169146" y="198072"/>
                  </a:cubicBezTo>
                  <a:lnTo>
                    <a:pt x="3169146" y="1782644"/>
                  </a:lnTo>
                  <a:cubicBezTo>
                    <a:pt x="3169146" y="1892036"/>
                    <a:pt x="3080466" y="1980716"/>
                    <a:pt x="2971074" y="1980716"/>
                  </a:cubicBezTo>
                  <a:lnTo>
                    <a:pt x="198072" y="1980716"/>
                  </a:lnTo>
                  <a:cubicBezTo>
                    <a:pt x="88680" y="1980716"/>
                    <a:pt x="0" y="1892036"/>
                    <a:pt x="0" y="1782644"/>
                  </a:cubicBezTo>
                  <a:lnTo>
                    <a:pt x="0" y="198072"/>
                  </a:lnTo>
                  <a:close/>
                </a:path>
              </a:pathLst>
            </a:custGeom>
            <a:solidFill>
              <a:sysClr val="window" lastClr="FFFFFF">
                <a:alpha val="90000"/>
                <a:hueOff val="0"/>
                <a:satOff val="0"/>
                <a:lumOff val="0"/>
                <a:alphaOff val="0"/>
              </a:sysClr>
            </a:solidFill>
            <a:ln w="25400" cap="flat" cmpd="sng" algn="ctr">
              <a:solidFill>
                <a:srgbClr val="4F81BD">
                  <a:hueOff val="0"/>
                  <a:satOff val="0"/>
                  <a:lumOff val="0"/>
                  <a:alphaOff val="0"/>
                </a:srgbClr>
              </a:solidFill>
              <a:prstDash val="solid"/>
            </a:ln>
            <a:effectLst/>
          </p:spPr>
          <p:txBody>
            <a:bodyPr lIns="99923" tIns="85953" rIns="99923" bIns="85953" spcCol="1270" anchor="ctr"/>
            <a:lstStyle/>
            <a:p>
              <a:pPr algn="just" defTabSz="977900" fontAlgn="base">
                <a:lnSpc>
                  <a:spcPct val="90000"/>
                </a:lnSpc>
                <a:spcBef>
                  <a:spcPct val="0"/>
                </a:spcBef>
                <a:spcAft>
                  <a:spcPct val="35000"/>
                </a:spcAft>
                <a:defRPr/>
              </a:pPr>
              <a:endParaRPr lang="en-US" sz="3200" kern="0" dirty="0">
                <a:solidFill>
                  <a:prstClr val="black">
                    <a:hueOff val="0"/>
                    <a:satOff val="0"/>
                    <a:lumOff val="0"/>
                    <a:alphaOff val="0"/>
                  </a:prstClr>
                </a:solidFill>
                <a:latin typeface="Calibri"/>
              </a:endParaRPr>
            </a:p>
          </p:txBody>
        </p:sp>
      </p:grpSp>
      <p:grpSp>
        <p:nvGrpSpPr>
          <p:cNvPr id="9" name="Group 8"/>
          <p:cNvGrpSpPr>
            <a:grpSpLocks/>
          </p:cNvGrpSpPr>
          <p:nvPr/>
        </p:nvGrpSpPr>
        <p:grpSpPr bwMode="auto">
          <a:xfrm>
            <a:off x="8029325" y="2045172"/>
            <a:ext cx="4039460" cy="4279427"/>
            <a:chOff x="4724400" y="1524000"/>
            <a:chExt cx="5048496" cy="4571537"/>
          </a:xfrm>
        </p:grpSpPr>
        <p:sp>
          <p:nvSpPr>
            <p:cNvPr id="10" name="Freeform 9"/>
            <p:cNvSpPr/>
            <p:nvPr/>
          </p:nvSpPr>
          <p:spPr>
            <a:xfrm>
              <a:off x="4724400" y="1524000"/>
              <a:ext cx="3657053" cy="768557"/>
            </a:xfrm>
            <a:custGeom>
              <a:avLst/>
              <a:gdLst>
                <a:gd name="connsiteX0" fmla="*/ 0 w 3961432"/>
                <a:gd name="connsiteY0" fmla="*/ 198072 h 1980716"/>
                <a:gd name="connsiteX1" fmla="*/ 198072 w 3961432"/>
                <a:gd name="connsiteY1" fmla="*/ 0 h 1980716"/>
                <a:gd name="connsiteX2" fmla="*/ 3763360 w 3961432"/>
                <a:gd name="connsiteY2" fmla="*/ 0 h 1980716"/>
                <a:gd name="connsiteX3" fmla="*/ 3961432 w 3961432"/>
                <a:gd name="connsiteY3" fmla="*/ 198072 h 1980716"/>
                <a:gd name="connsiteX4" fmla="*/ 3961432 w 3961432"/>
                <a:gd name="connsiteY4" fmla="*/ 1782644 h 1980716"/>
                <a:gd name="connsiteX5" fmla="*/ 3763360 w 3961432"/>
                <a:gd name="connsiteY5" fmla="*/ 1980716 h 1980716"/>
                <a:gd name="connsiteX6" fmla="*/ 198072 w 3961432"/>
                <a:gd name="connsiteY6" fmla="*/ 1980716 h 1980716"/>
                <a:gd name="connsiteX7" fmla="*/ 0 w 3961432"/>
                <a:gd name="connsiteY7" fmla="*/ 1782644 h 1980716"/>
                <a:gd name="connsiteX8" fmla="*/ 0 w 3961432"/>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432" h="1980716">
                  <a:moveTo>
                    <a:pt x="0" y="198072"/>
                  </a:moveTo>
                  <a:cubicBezTo>
                    <a:pt x="0" y="88680"/>
                    <a:pt x="88680" y="0"/>
                    <a:pt x="198072" y="0"/>
                  </a:cubicBezTo>
                  <a:lnTo>
                    <a:pt x="3763360" y="0"/>
                  </a:lnTo>
                  <a:cubicBezTo>
                    <a:pt x="3872752" y="0"/>
                    <a:pt x="3961432" y="88680"/>
                    <a:pt x="3961432" y="198072"/>
                  </a:cubicBezTo>
                  <a:lnTo>
                    <a:pt x="3961432" y="1782644"/>
                  </a:lnTo>
                  <a:cubicBezTo>
                    <a:pt x="3961432" y="1892036"/>
                    <a:pt x="3872752" y="1980716"/>
                    <a:pt x="3763360" y="1980716"/>
                  </a:cubicBezTo>
                  <a:lnTo>
                    <a:pt x="198072" y="1980716"/>
                  </a:lnTo>
                  <a:cubicBezTo>
                    <a:pt x="88680" y="1980716"/>
                    <a:pt x="0" y="1892036"/>
                    <a:pt x="0" y="1782644"/>
                  </a:cubicBezTo>
                  <a:lnTo>
                    <a:pt x="0" y="198072"/>
                  </a:lnTo>
                  <a:close/>
                </a:path>
              </a:pathLst>
            </a:custGeom>
            <a:solidFill>
              <a:sysClr val="window" lastClr="FFFFFF"/>
            </a:solidFill>
            <a:ln w="25400" cap="flat" cmpd="sng" algn="ctr">
              <a:solidFill>
                <a:sysClr val="windowText" lastClr="000000"/>
              </a:solidFill>
              <a:prstDash val="solid"/>
            </a:ln>
            <a:effectLst/>
          </p:spPr>
          <p:txBody>
            <a:bodyPr lIns="176123" tIns="136753" rIns="176123" bIns="136753" spcCol="1270" anchor="ctr"/>
            <a:lstStyle/>
            <a:p>
              <a:pPr algn="ctr" defTabSz="2755900" fontAlgn="base">
                <a:lnSpc>
                  <a:spcPct val="90000"/>
                </a:lnSpc>
                <a:spcBef>
                  <a:spcPct val="0"/>
                </a:spcBef>
                <a:spcAft>
                  <a:spcPct val="35000"/>
                </a:spcAft>
                <a:defRPr/>
              </a:pPr>
              <a:r>
                <a:rPr lang="en-US" sz="2800" b="1" kern="0" dirty="0" err="1">
                  <a:solidFill>
                    <a:srgbClr val="3333FF"/>
                  </a:solidFill>
                  <a:latin typeface="+mj-lt"/>
                  <a:cs typeface="Times New Roman" pitchFamily="18" charset="0"/>
                  <a:sym typeface="Wingdings" pitchFamily="2" charset="2"/>
                </a:rPr>
                <a:t>Hiện</a:t>
              </a:r>
              <a:r>
                <a:rPr lang="en-US" sz="2800" b="1" kern="0" dirty="0">
                  <a:solidFill>
                    <a:srgbClr val="3333FF"/>
                  </a:solidFill>
                  <a:latin typeface="+mj-lt"/>
                  <a:cs typeface="Times New Roman" pitchFamily="18" charset="0"/>
                  <a:sym typeface="Wingdings" pitchFamily="2" charset="2"/>
                </a:rPr>
                <a:t> </a:t>
              </a:r>
              <a:r>
                <a:rPr lang="en-US" sz="2800" b="1" kern="0" dirty="0" err="1">
                  <a:solidFill>
                    <a:srgbClr val="3333FF"/>
                  </a:solidFill>
                  <a:latin typeface="+mj-lt"/>
                  <a:cs typeface="Times New Roman" pitchFamily="18" charset="0"/>
                  <a:sym typeface="Wingdings" pitchFamily="2" charset="2"/>
                </a:rPr>
                <a:t>tượng</a:t>
              </a:r>
              <a:endParaRPr lang="en-US" sz="2800" kern="0" dirty="0">
                <a:solidFill>
                  <a:srgbClr val="3333FF"/>
                </a:solidFill>
                <a:latin typeface="+mj-lt"/>
              </a:endParaRPr>
            </a:p>
          </p:txBody>
        </p:sp>
        <p:sp>
          <p:nvSpPr>
            <p:cNvPr id="11" name="Freeform 10"/>
            <p:cNvSpPr/>
            <p:nvPr/>
          </p:nvSpPr>
          <p:spPr>
            <a:xfrm>
              <a:off x="5105343" y="2286433"/>
              <a:ext cx="396816" cy="3809104"/>
            </a:xfrm>
            <a:custGeom>
              <a:avLst/>
              <a:gdLst/>
              <a:ahLst/>
              <a:cxnLst/>
              <a:rect l="0" t="0" r="0" b="0"/>
              <a:pathLst>
                <a:path>
                  <a:moveTo>
                    <a:pt x="0" y="0"/>
                  </a:moveTo>
                  <a:lnTo>
                    <a:pt x="0" y="1485537"/>
                  </a:lnTo>
                  <a:lnTo>
                    <a:pt x="396143" y="1485537"/>
                  </a:lnTo>
                </a:path>
              </a:pathLst>
            </a:custGeom>
            <a:noFill/>
            <a:ln w="25400" cap="flat" cmpd="sng" algn="ctr">
              <a:solidFill>
                <a:srgbClr val="4F81BD">
                  <a:shade val="60000"/>
                  <a:hueOff val="0"/>
                  <a:satOff val="0"/>
                  <a:lumOff val="0"/>
                  <a:alphaOff val="0"/>
                </a:srgbClr>
              </a:solidFill>
              <a:prstDash val="solid"/>
            </a:ln>
            <a:effectLst/>
          </p:spPr>
        </p:sp>
        <p:sp>
          <p:nvSpPr>
            <p:cNvPr id="12" name="Freeform 11"/>
            <p:cNvSpPr/>
            <p:nvPr/>
          </p:nvSpPr>
          <p:spPr>
            <a:xfrm>
              <a:off x="5333909" y="2591102"/>
              <a:ext cx="4438987" cy="3452256"/>
            </a:xfrm>
            <a:custGeom>
              <a:avLst/>
              <a:gdLst>
                <a:gd name="connsiteX0" fmla="*/ 0 w 3169146"/>
                <a:gd name="connsiteY0" fmla="*/ 198072 h 1980716"/>
                <a:gd name="connsiteX1" fmla="*/ 198072 w 3169146"/>
                <a:gd name="connsiteY1" fmla="*/ 0 h 1980716"/>
                <a:gd name="connsiteX2" fmla="*/ 2971074 w 3169146"/>
                <a:gd name="connsiteY2" fmla="*/ 0 h 1980716"/>
                <a:gd name="connsiteX3" fmla="*/ 3169146 w 3169146"/>
                <a:gd name="connsiteY3" fmla="*/ 198072 h 1980716"/>
                <a:gd name="connsiteX4" fmla="*/ 3169146 w 3169146"/>
                <a:gd name="connsiteY4" fmla="*/ 1782644 h 1980716"/>
                <a:gd name="connsiteX5" fmla="*/ 2971074 w 3169146"/>
                <a:gd name="connsiteY5" fmla="*/ 1980716 h 1980716"/>
                <a:gd name="connsiteX6" fmla="*/ 198072 w 3169146"/>
                <a:gd name="connsiteY6" fmla="*/ 1980716 h 1980716"/>
                <a:gd name="connsiteX7" fmla="*/ 0 w 3169146"/>
                <a:gd name="connsiteY7" fmla="*/ 1782644 h 1980716"/>
                <a:gd name="connsiteX8" fmla="*/ 0 w 3169146"/>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9146" h="1980716">
                  <a:moveTo>
                    <a:pt x="0" y="198072"/>
                  </a:moveTo>
                  <a:cubicBezTo>
                    <a:pt x="0" y="88680"/>
                    <a:pt x="88680" y="0"/>
                    <a:pt x="198072" y="0"/>
                  </a:cubicBezTo>
                  <a:lnTo>
                    <a:pt x="2971074" y="0"/>
                  </a:lnTo>
                  <a:cubicBezTo>
                    <a:pt x="3080466" y="0"/>
                    <a:pt x="3169146" y="88680"/>
                    <a:pt x="3169146" y="198072"/>
                  </a:cubicBezTo>
                  <a:lnTo>
                    <a:pt x="3169146" y="1782644"/>
                  </a:lnTo>
                  <a:cubicBezTo>
                    <a:pt x="3169146" y="1892036"/>
                    <a:pt x="3080466" y="1980716"/>
                    <a:pt x="2971074" y="1980716"/>
                  </a:cubicBezTo>
                  <a:lnTo>
                    <a:pt x="198072" y="1980716"/>
                  </a:lnTo>
                  <a:cubicBezTo>
                    <a:pt x="88680" y="1980716"/>
                    <a:pt x="0" y="1892036"/>
                    <a:pt x="0" y="1782644"/>
                  </a:cubicBezTo>
                  <a:lnTo>
                    <a:pt x="0" y="198072"/>
                  </a:lnTo>
                  <a:close/>
                </a:path>
              </a:pathLst>
            </a:custGeom>
            <a:solidFill>
              <a:sysClr val="window" lastClr="FFFFFF">
                <a:alpha val="90000"/>
                <a:hueOff val="0"/>
                <a:satOff val="0"/>
                <a:lumOff val="0"/>
                <a:alphaOff val="0"/>
              </a:sysClr>
            </a:solidFill>
            <a:ln w="25400" cap="flat" cmpd="sng" algn="ctr">
              <a:solidFill>
                <a:srgbClr val="4F81BD">
                  <a:hueOff val="0"/>
                  <a:satOff val="0"/>
                  <a:lumOff val="0"/>
                  <a:alphaOff val="0"/>
                </a:srgbClr>
              </a:solidFill>
              <a:prstDash val="solid"/>
            </a:ln>
            <a:effectLst/>
          </p:spPr>
          <p:txBody>
            <a:bodyPr lIns="99923" tIns="85953" rIns="99923" bIns="85953" spcCol="1270" anchor="ctr"/>
            <a:lstStyle/>
            <a:p>
              <a:pPr algn="ctr" defTabSz="977900" fontAlgn="base">
                <a:lnSpc>
                  <a:spcPct val="90000"/>
                </a:lnSpc>
                <a:spcBef>
                  <a:spcPct val="0"/>
                </a:spcBef>
                <a:spcAft>
                  <a:spcPct val="35000"/>
                </a:spcAft>
                <a:defRPr/>
              </a:pPr>
              <a:endParaRPr lang="en-US" sz="3200" kern="0" dirty="0">
                <a:solidFill>
                  <a:prstClr val="black">
                    <a:hueOff val="0"/>
                    <a:satOff val="0"/>
                    <a:lumOff val="0"/>
                    <a:alphaOff val="0"/>
                  </a:prstClr>
                </a:solidFill>
                <a:latin typeface="Calibri"/>
              </a:endParaRPr>
            </a:p>
          </p:txBody>
        </p:sp>
      </p:grpSp>
      <p:sp>
        <p:nvSpPr>
          <p:cNvPr id="14" name="Rectangle 11"/>
          <p:cNvSpPr>
            <a:spLocks noChangeArrowheads="1"/>
          </p:cNvSpPr>
          <p:nvPr/>
        </p:nvSpPr>
        <p:spPr bwMode="auto">
          <a:xfrm>
            <a:off x="3498803" y="315865"/>
            <a:ext cx="6477000" cy="523220"/>
          </a:xfrm>
          <a:prstGeom prst="rect">
            <a:avLst/>
          </a:prstGeom>
          <a:solidFill>
            <a:sysClr val="window" lastClr="FFFFFF"/>
          </a:solidFill>
          <a:ln w="9525">
            <a:solidFill>
              <a:sysClr val="window" lastClr="FFFFFF"/>
            </a:solid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457200" indent="-457200" algn="ctr" fontAlgn="base">
              <a:spcBef>
                <a:spcPct val="0"/>
              </a:spcBef>
              <a:spcAft>
                <a:spcPct val="0"/>
              </a:spcAft>
              <a:buFont typeface="Wingdings" panose="05000000000000000000" pitchFamily="2" charset="2"/>
              <a:buChar char="q"/>
            </a:pPr>
            <a:r>
              <a:rPr lang="en-US" sz="2800" b="1" kern="0" dirty="0" err="1">
                <a:solidFill>
                  <a:srgbClr val="000000"/>
                </a:solidFill>
                <a:latin typeface="+mj-lt"/>
                <a:cs typeface="Times New Roman" panose="02020603050405020304" pitchFamily="18" charset="0"/>
              </a:rPr>
              <a:t>Bản</a:t>
            </a:r>
            <a:r>
              <a:rPr lang="en-US" sz="2800" b="1" kern="0" dirty="0">
                <a:solidFill>
                  <a:srgbClr val="000000"/>
                </a:solidFill>
                <a:latin typeface="+mj-lt"/>
                <a:cs typeface="Times New Roman" panose="02020603050405020304" pitchFamily="18" charset="0"/>
              </a:rPr>
              <a:t> </a:t>
            </a:r>
            <a:r>
              <a:rPr lang="en-US" sz="2800" b="1" kern="0" dirty="0" err="1">
                <a:solidFill>
                  <a:srgbClr val="000000"/>
                </a:solidFill>
                <a:latin typeface="+mj-lt"/>
                <a:cs typeface="Times New Roman" panose="02020603050405020304" pitchFamily="18" charset="0"/>
              </a:rPr>
              <a:t>chất</a:t>
            </a:r>
            <a:r>
              <a:rPr lang="en-US" sz="2800" b="1" kern="0" dirty="0">
                <a:solidFill>
                  <a:srgbClr val="000000"/>
                </a:solidFill>
                <a:latin typeface="+mj-lt"/>
                <a:cs typeface="Times New Roman" panose="02020603050405020304" pitchFamily="18" charset="0"/>
              </a:rPr>
              <a:t> </a:t>
            </a:r>
            <a:r>
              <a:rPr lang="en-US" sz="2800" b="1" kern="0" dirty="0" err="1">
                <a:solidFill>
                  <a:srgbClr val="000000"/>
                </a:solidFill>
                <a:latin typeface="+mj-lt"/>
                <a:cs typeface="Times New Roman" panose="02020603050405020304" pitchFamily="18" charset="0"/>
              </a:rPr>
              <a:t>và</a:t>
            </a:r>
            <a:r>
              <a:rPr lang="en-US" sz="2800" b="1" kern="0" dirty="0">
                <a:solidFill>
                  <a:srgbClr val="000000"/>
                </a:solidFill>
                <a:latin typeface="+mj-lt"/>
                <a:cs typeface="Times New Roman" panose="02020603050405020304" pitchFamily="18" charset="0"/>
              </a:rPr>
              <a:t> </a:t>
            </a:r>
            <a:r>
              <a:rPr lang="en-US" sz="2800" b="1" kern="0" dirty="0" err="1">
                <a:solidFill>
                  <a:srgbClr val="000000"/>
                </a:solidFill>
                <a:latin typeface="+mj-lt"/>
                <a:cs typeface="Times New Roman" panose="02020603050405020304" pitchFamily="18" charset="0"/>
              </a:rPr>
              <a:t>hiện</a:t>
            </a:r>
            <a:r>
              <a:rPr lang="en-US" sz="2800" b="1" kern="0" dirty="0">
                <a:solidFill>
                  <a:srgbClr val="000000"/>
                </a:solidFill>
                <a:latin typeface="+mj-lt"/>
                <a:cs typeface="Times New Roman" panose="02020603050405020304" pitchFamily="18" charset="0"/>
              </a:rPr>
              <a:t> </a:t>
            </a:r>
            <a:r>
              <a:rPr lang="en-US" sz="2800" b="1" kern="0" dirty="0" err="1">
                <a:solidFill>
                  <a:srgbClr val="000000"/>
                </a:solidFill>
                <a:latin typeface="+mj-lt"/>
                <a:cs typeface="Times New Roman" panose="02020603050405020304" pitchFamily="18" charset="0"/>
              </a:rPr>
              <a:t>tượng</a:t>
            </a:r>
            <a:endParaRPr lang="en-US" sz="2800" b="1" kern="0" dirty="0">
              <a:solidFill>
                <a:srgbClr val="000000"/>
              </a:solidFill>
              <a:latin typeface="+mj-lt"/>
              <a:cs typeface="Arial" panose="020B0604020202020204" pitchFamily="34" charset="0"/>
            </a:endParaRPr>
          </a:p>
        </p:txBody>
      </p:sp>
      <p:sp>
        <p:nvSpPr>
          <p:cNvPr id="2" name="Rectangle 1"/>
          <p:cNvSpPr/>
          <p:nvPr/>
        </p:nvSpPr>
        <p:spPr>
          <a:xfrm>
            <a:off x="3752774" y="3147963"/>
            <a:ext cx="3300451" cy="2862322"/>
          </a:xfrm>
          <a:prstGeom prst="rect">
            <a:avLst/>
          </a:prstGeom>
        </p:spPr>
        <p:txBody>
          <a:bodyPr wrap="square">
            <a:spAutoFit/>
          </a:bodyPr>
          <a:lstStyle/>
          <a:p>
            <a:pPr algn="just"/>
            <a:r>
              <a:rPr lang="en-US" sz="2000" spc="20" dirty="0" err="1">
                <a:solidFill>
                  <a:srgbClr val="002060"/>
                </a:solidFill>
                <a:latin typeface="Abel" panose="020B0604020202020204" charset="0"/>
                <a:ea typeface="Times New Roman" panose="02020603050405020304" pitchFamily="18" charset="0"/>
              </a:rPr>
              <a:t>Là</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phạm</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trù</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chỉ</a:t>
            </a:r>
            <a:r>
              <a:rPr lang="en-US" sz="2000" spc="20" dirty="0">
                <a:solidFill>
                  <a:srgbClr val="002060"/>
                </a:solidFill>
                <a:latin typeface="Abel" panose="020B0604020202020204" charset="0"/>
                <a:ea typeface="Times New Roman" panose="02020603050405020304" pitchFamily="18" charset="0"/>
              </a:rPr>
              <a:t> </a:t>
            </a:r>
            <a:r>
              <a:rPr lang="en-US" sz="2000" b="1" spc="20" dirty="0" err="1">
                <a:solidFill>
                  <a:srgbClr val="FF0066"/>
                </a:solidFill>
                <a:latin typeface="Abel" panose="020B0604020202020204" charset="0"/>
                <a:ea typeface="Times New Roman" panose="02020603050405020304" pitchFamily="18" charset="0"/>
              </a:rPr>
              <a:t>tổng</a:t>
            </a:r>
            <a:r>
              <a:rPr lang="en-US" sz="2000" b="1" spc="20" dirty="0">
                <a:solidFill>
                  <a:srgbClr val="FF0066"/>
                </a:solidFill>
                <a:latin typeface="Abel" panose="020B0604020202020204" charset="0"/>
                <a:ea typeface="Times New Roman" panose="02020603050405020304" pitchFamily="18" charset="0"/>
              </a:rPr>
              <a:t> </a:t>
            </a:r>
            <a:r>
              <a:rPr lang="en-US" sz="2000" b="1" spc="20" dirty="0" err="1">
                <a:solidFill>
                  <a:srgbClr val="FF0066"/>
                </a:solidFill>
                <a:latin typeface="Abel" panose="020B0604020202020204" charset="0"/>
                <a:ea typeface="Times New Roman" panose="02020603050405020304" pitchFamily="18" charset="0"/>
              </a:rPr>
              <a:t>thể</a:t>
            </a:r>
            <a:r>
              <a:rPr lang="en-US" sz="2000" b="1" spc="20" dirty="0">
                <a:solidFill>
                  <a:srgbClr val="FF0066"/>
                </a:solidFill>
                <a:latin typeface="Abel" panose="020B0604020202020204" charset="0"/>
                <a:ea typeface="Times New Roman" panose="02020603050405020304" pitchFamily="18" charset="0"/>
              </a:rPr>
              <a:t> </a:t>
            </a:r>
            <a:r>
              <a:rPr lang="en-US" sz="2000" b="1" spc="20" dirty="0" err="1">
                <a:solidFill>
                  <a:srgbClr val="FF0066"/>
                </a:solidFill>
                <a:latin typeface="Abel" panose="020B0604020202020204" charset="0"/>
                <a:ea typeface="Times New Roman" panose="02020603050405020304" pitchFamily="18" charset="0"/>
              </a:rPr>
              <a:t>các</a:t>
            </a:r>
            <a:r>
              <a:rPr lang="en-US" sz="2000" b="1" spc="20" dirty="0">
                <a:solidFill>
                  <a:srgbClr val="FF0066"/>
                </a:solidFill>
                <a:latin typeface="Abel" panose="020B0604020202020204" charset="0"/>
                <a:ea typeface="Times New Roman" panose="02020603050405020304" pitchFamily="18" charset="0"/>
              </a:rPr>
              <a:t> </a:t>
            </a:r>
            <a:r>
              <a:rPr lang="en-US" sz="2000" b="1" spc="20" dirty="0" err="1">
                <a:solidFill>
                  <a:srgbClr val="FF0066"/>
                </a:solidFill>
                <a:latin typeface="Abel" panose="020B0604020202020204" charset="0"/>
                <a:ea typeface="Times New Roman" panose="02020603050405020304" pitchFamily="18" charset="0"/>
              </a:rPr>
              <a:t>mối</a:t>
            </a:r>
            <a:r>
              <a:rPr lang="en-US" sz="2000" b="1" spc="20" dirty="0">
                <a:solidFill>
                  <a:srgbClr val="FF0066"/>
                </a:solidFill>
                <a:latin typeface="Abel" panose="020B0604020202020204" charset="0"/>
                <a:ea typeface="Times New Roman" panose="02020603050405020304" pitchFamily="18" charset="0"/>
              </a:rPr>
              <a:t> </a:t>
            </a:r>
            <a:r>
              <a:rPr lang="en-US" sz="2000" b="1" spc="20" dirty="0" err="1">
                <a:solidFill>
                  <a:srgbClr val="FF0066"/>
                </a:solidFill>
                <a:latin typeface="Abel" panose="020B0604020202020204" charset="0"/>
                <a:ea typeface="Times New Roman" panose="02020603050405020304" pitchFamily="18" charset="0"/>
              </a:rPr>
              <a:t>liên</a:t>
            </a:r>
            <a:r>
              <a:rPr lang="en-US" sz="2000" b="1" spc="20" dirty="0">
                <a:solidFill>
                  <a:srgbClr val="FF0066"/>
                </a:solidFill>
                <a:latin typeface="Abel" panose="020B0604020202020204" charset="0"/>
                <a:ea typeface="Times New Roman" panose="02020603050405020304" pitchFamily="18" charset="0"/>
              </a:rPr>
              <a:t> </a:t>
            </a:r>
            <a:r>
              <a:rPr lang="en-US" sz="2000" b="1" spc="20" dirty="0" err="1">
                <a:solidFill>
                  <a:srgbClr val="FF0066"/>
                </a:solidFill>
                <a:latin typeface="Abel" panose="020B0604020202020204" charset="0"/>
                <a:ea typeface="Times New Roman" panose="02020603050405020304" pitchFamily="18" charset="0"/>
              </a:rPr>
              <a:t>hệ</a:t>
            </a:r>
            <a:r>
              <a:rPr lang="en-US" sz="2000" b="1" spc="20" dirty="0">
                <a:solidFill>
                  <a:srgbClr val="FF0066"/>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khách</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quan</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tất</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nhiên</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tương</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đối</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ổn</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định</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bên</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trong</a:t>
            </a:r>
            <a:r>
              <a:rPr lang="en-US" sz="2000" spc="20" dirty="0">
                <a:solidFill>
                  <a:srgbClr val="00206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quy</a:t>
            </a:r>
            <a:r>
              <a:rPr lang="en-US" sz="2000" b="1" spc="20" dirty="0">
                <a:solidFill>
                  <a:srgbClr val="00660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định</a:t>
            </a:r>
            <a:r>
              <a:rPr lang="en-US" sz="2000" b="1" spc="20" dirty="0">
                <a:solidFill>
                  <a:srgbClr val="00660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sự</a:t>
            </a:r>
            <a:r>
              <a:rPr lang="en-US" sz="2000" b="1" spc="20" dirty="0">
                <a:solidFill>
                  <a:srgbClr val="00660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vận</a:t>
            </a:r>
            <a:r>
              <a:rPr lang="en-US" sz="2000" b="1" spc="20" dirty="0">
                <a:solidFill>
                  <a:srgbClr val="00660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động</a:t>
            </a:r>
            <a:r>
              <a:rPr lang="en-US" sz="2000" b="1" spc="20" dirty="0">
                <a:solidFill>
                  <a:srgbClr val="00660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phát</a:t>
            </a:r>
            <a:r>
              <a:rPr lang="en-US" sz="2000" b="1" spc="20" dirty="0">
                <a:solidFill>
                  <a:srgbClr val="006600"/>
                </a:solidFill>
                <a:latin typeface="Abel" panose="020B0604020202020204" charset="0"/>
                <a:ea typeface="Times New Roman" panose="02020603050405020304" pitchFamily="18" charset="0"/>
              </a:rPr>
              <a:t> </a:t>
            </a:r>
            <a:r>
              <a:rPr lang="en-US" sz="2000" b="1" spc="20" dirty="0" err="1">
                <a:solidFill>
                  <a:srgbClr val="006600"/>
                </a:solidFill>
                <a:latin typeface="Abel" panose="020B0604020202020204" charset="0"/>
                <a:ea typeface="Times New Roman" panose="02020603050405020304" pitchFamily="18" charset="0"/>
              </a:rPr>
              <a:t>triển</a:t>
            </a:r>
            <a:r>
              <a:rPr lang="en-US" sz="2000" b="1" spc="20" dirty="0">
                <a:solidFill>
                  <a:srgbClr val="00660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của</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đối</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tượng</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và</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thể</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hiện</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mình</a:t>
            </a:r>
            <a:r>
              <a:rPr lang="en-US" sz="2000" spc="20" dirty="0">
                <a:solidFill>
                  <a:srgbClr val="002060"/>
                </a:solidFill>
                <a:latin typeface="Abel" panose="020B0604020202020204" charset="0"/>
                <a:ea typeface="Times New Roman" panose="02020603050405020304" pitchFamily="18" charset="0"/>
              </a:rPr>
              <a:t> qua </a:t>
            </a:r>
            <a:r>
              <a:rPr lang="en-US" sz="2000" spc="20" dirty="0" err="1">
                <a:solidFill>
                  <a:srgbClr val="002060"/>
                </a:solidFill>
                <a:latin typeface="Abel" panose="020B0604020202020204" charset="0"/>
                <a:ea typeface="Times New Roman" panose="02020603050405020304" pitchFamily="18" charset="0"/>
              </a:rPr>
              <a:t>các</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hiện</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tượng</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tương</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ứng</a:t>
            </a:r>
            <a:r>
              <a:rPr lang="en-US" sz="2000" spc="20" dirty="0">
                <a:solidFill>
                  <a:srgbClr val="002060"/>
                </a:solidFill>
                <a:latin typeface="Abel" panose="020B0604020202020204" charset="0"/>
                <a:ea typeface="Times New Roman" panose="02020603050405020304" pitchFamily="18" charset="0"/>
              </a:rPr>
              <a:t> </a:t>
            </a:r>
            <a:r>
              <a:rPr lang="en-US" sz="2000" spc="20" dirty="0" err="1">
                <a:solidFill>
                  <a:srgbClr val="002060"/>
                </a:solidFill>
                <a:latin typeface="Abel" panose="020B0604020202020204" charset="0"/>
                <a:ea typeface="Times New Roman" panose="02020603050405020304" pitchFamily="18" charset="0"/>
              </a:rPr>
              <a:t>c</a:t>
            </a:r>
            <a:r>
              <a:rPr lang="en-US" sz="2000" spc="20" dirty="0" err="1">
                <a:solidFill>
                  <a:srgbClr val="002060"/>
                </a:solidFill>
                <a:latin typeface="+mj-lt"/>
                <a:ea typeface="Times New Roman" panose="02020603050405020304" pitchFamily="18" charset="0"/>
              </a:rPr>
              <a:t>ủa</a:t>
            </a:r>
            <a:r>
              <a:rPr lang="en-US" sz="2000" spc="20" dirty="0">
                <a:solidFill>
                  <a:srgbClr val="002060"/>
                </a:solidFill>
                <a:latin typeface="+mj-lt"/>
                <a:ea typeface="Times New Roman" panose="02020603050405020304" pitchFamily="18" charset="0"/>
              </a:rPr>
              <a:t> </a:t>
            </a:r>
            <a:r>
              <a:rPr lang="en-US" sz="2000" spc="20" dirty="0" err="1">
                <a:solidFill>
                  <a:srgbClr val="002060"/>
                </a:solidFill>
                <a:latin typeface="+mj-lt"/>
                <a:ea typeface="Times New Roman" panose="02020603050405020304" pitchFamily="18" charset="0"/>
              </a:rPr>
              <a:t>đối</a:t>
            </a:r>
            <a:r>
              <a:rPr lang="en-US" sz="2000" spc="20" dirty="0">
                <a:solidFill>
                  <a:srgbClr val="002060"/>
                </a:solidFill>
                <a:latin typeface="+mj-lt"/>
                <a:ea typeface="Times New Roman" panose="02020603050405020304" pitchFamily="18" charset="0"/>
              </a:rPr>
              <a:t> </a:t>
            </a:r>
            <a:r>
              <a:rPr lang="en-US" sz="2000" spc="20" dirty="0" err="1">
                <a:solidFill>
                  <a:srgbClr val="002060"/>
                </a:solidFill>
                <a:latin typeface="+mj-lt"/>
                <a:ea typeface="Times New Roman" panose="02020603050405020304" pitchFamily="18" charset="0"/>
              </a:rPr>
              <a:t>tượng</a:t>
            </a:r>
            <a:r>
              <a:rPr lang="en-US" sz="2000" spc="20" dirty="0">
                <a:solidFill>
                  <a:srgbClr val="002060"/>
                </a:solidFill>
                <a:latin typeface="+mj-lt"/>
                <a:ea typeface="Times New Roman" panose="02020603050405020304" pitchFamily="18" charset="0"/>
              </a:rPr>
              <a:t>. </a:t>
            </a:r>
            <a:endParaRPr lang="en-US" sz="2000" dirty="0">
              <a:solidFill>
                <a:srgbClr val="002060"/>
              </a:solidFill>
              <a:latin typeface="+mj-lt"/>
            </a:endParaRPr>
          </a:p>
        </p:txBody>
      </p:sp>
      <p:sp>
        <p:nvSpPr>
          <p:cNvPr id="15" name="Rectangle 14"/>
          <p:cNvSpPr/>
          <p:nvPr/>
        </p:nvSpPr>
        <p:spPr>
          <a:xfrm>
            <a:off x="8651634" y="3111833"/>
            <a:ext cx="3200400" cy="2554545"/>
          </a:xfrm>
          <a:prstGeom prst="rect">
            <a:avLst/>
          </a:prstGeom>
        </p:spPr>
        <p:txBody>
          <a:bodyPr wrap="square">
            <a:spAutoFit/>
          </a:bodyPr>
          <a:lstStyle/>
          <a:p>
            <a:pPr indent="252095" algn="just"/>
            <a:r>
              <a:rPr lang="en-US" sz="2000" spc="20" dirty="0" err="1">
                <a:solidFill>
                  <a:srgbClr val="000000"/>
                </a:solidFill>
                <a:latin typeface="+mj-lt"/>
                <a:ea typeface="Times New Roman" panose="02020603050405020304" pitchFamily="18" charset="0"/>
                <a:cs typeface="Times New Roman" panose="02020603050405020304" pitchFamily="18" charset="0"/>
              </a:rPr>
              <a:t>Là</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phạm</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trù</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chỉ</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b="1" spc="20" dirty="0" err="1">
                <a:solidFill>
                  <a:srgbClr val="CC0066"/>
                </a:solidFill>
                <a:latin typeface="+mj-lt"/>
                <a:ea typeface="Times New Roman" panose="02020603050405020304" pitchFamily="18" charset="0"/>
                <a:cs typeface="Times New Roman" panose="02020603050405020304" pitchFamily="18" charset="0"/>
              </a:rPr>
              <a:t>những</a:t>
            </a:r>
            <a:r>
              <a:rPr lang="en-US" sz="2000" b="1" spc="20" dirty="0">
                <a:solidFill>
                  <a:srgbClr val="CC0066"/>
                </a:solidFill>
                <a:latin typeface="+mj-lt"/>
                <a:ea typeface="Times New Roman" panose="02020603050405020304" pitchFamily="18" charset="0"/>
                <a:cs typeface="Times New Roman" panose="02020603050405020304" pitchFamily="18" charset="0"/>
              </a:rPr>
              <a:t> </a:t>
            </a:r>
            <a:r>
              <a:rPr lang="en-US" sz="2000" b="1" spc="20" dirty="0" err="1">
                <a:solidFill>
                  <a:srgbClr val="CC0066"/>
                </a:solidFill>
                <a:latin typeface="+mj-lt"/>
                <a:ea typeface="Times New Roman" panose="02020603050405020304" pitchFamily="18" charset="0"/>
                <a:cs typeface="Times New Roman" panose="02020603050405020304" pitchFamily="18" charset="0"/>
              </a:rPr>
              <a:t>biểu</a:t>
            </a:r>
            <a:r>
              <a:rPr lang="en-US" sz="2000" b="1" spc="20" dirty="0">
                <a:solidFill>
                  <a:srgbClr val="CC0066"/>
                </a:solidFill>
                <a:latin typeface="+mj-lt"/>
                <a:ea typeface="Times New Roman" panose="02020603050405020304" pitchFamily="18" charset="0"/>
                <a:cs typeface="Times New Roman" panose="02020603050405020304" pitchFamily="18" charset="0"/>
              </a:rPr>
              <a:t> </a:t>
            </a:r>
            <a:r>
              <a:rPr lang="en-US" sz="2000" b="1" spc="20" dirty="0" err="1">
                <a:solidFill>
                  <a:srgbClr val="CC0066"/>
                </a:solidFill>
                <a:latin typeface="+mj-lt"/>
                <a:ea typeface="Times New Roman" panose="02020603050405020304" pitchFamily="18" charset="0"/>
                <a:cs typeface="Times New Roman" panose="02020603050405020304" pitchFamily="18" charset="0"/>
              </a:rPr>
              <a:t>hiện</a:t>
            </a:r>
            <a:r>
              <a:rPr lang="en-US" sz="2000" b="1" spc="20" dirty="0">
                <a:solidFill>
                  <a:srgbClr val="CC0066"/>
                </a:solidFill>
                <a:latin typeface="+mj-lt"/>
                <a:ea typeface="Times New Roman" panose="02020603050405020304" pitchFamily="18" charset="0"/>
                <a:cs typeface="Times New Roman" panose="02020603050405020304" pitchFamily="18" charset="0"/>
              </a:rPr>
              <a:t> </a:t>
            </a:r>
            <a:r>
              <a:rPr lang="en-US" sz="2000" b="1" spc="20" dirty="0" err="1">
                <a:solidFill>
                  <a:srgbClr val="CC0066"/>
                </a:solidFill>
                <a:latin typeface="+mj-lt"/>
                <a:ea typeface="Times New Roman" panose="02020603050405020304" pitchFamily="18" charset="0"/>
                <a:cs typeface="Times New Roman" panose="02020603050405020304" pitchFamily="18" charset="0"/>
              </a:rPr>
              <a:t>của</a:t>
            </a:r>
            <a:r>
              <a:rPr lang="en-US" sz="2000" b="1" spc="20" dirty="0">
                <a:solidFill>
                  <a:srgbClr val="CC0066"/>
                </a:solidFill>
                <a:latin typeface="+mj-lt"/>
                <a:ea typeface="Times New Roman" panose="02020603050405020304" pitchFamily="18" charset="0"/>
                <a:cs typeface="Times New Roman" panose="02020603050405020304" pitchFamily="18" charset="0"/>
              </a:rPr>
              <a:t> </a:t>
            </a:r>
            <a:r>
              <a:rPr lang="en-US" sz="2000" b="1" spc="20" dirty="0" err="1">
                <a:solidFill>
                  <a:srgbClr val="CC0066"/>
                </a:solidFill>
                <a:latin typeface="+mj-lt"/>
                <a:ea typeface="Times New Roman" panose="02020603050405020304" pitchFamily="18" charset="0"/>
                <a:cs typeface="Times New Roman" panose="02020603050405020304" pitchFamily="18" charset="0"/>
              </a:rPr>
              <a:t>các</a:t>
            </a:r>
            <a:r>
              <a:rPr lang="en-US" sz="2000" b="1" spc="20" dirty="0">
                <a:solidFill>
                  <a:srgbClr val="CC0066"/>
                </a:solidFill>
                <a:latin typeface="+mj-lt"/>
                <a:ea typeface="Times New Roman" panose="02020603050405020304" pitchFamily="18" charset="0"/>
                <a:cs typeface="Times New Roman" panose="02020603050405020304" pitchFamily="18" charset="0"/>
              </a:rPr>
              <a:t> </a:t>
            </a:r>
            <a:r>
              <a:rPr lang="en-US" sz="2000" b="1" spc="20" dirty="0" err="1">
                <a:solidFill>
                  <a:srgbClr val="CC0066"/>
                </a:solidFill>
                <a:latin typeface="+mj-lt"/>
                <a:ea typeface="Times New Roman" panose="02020603050405020304" pitchFamily="18" charset="0"/>
                <a:cs typeface="Times New Roman" panose="02020603050405020304" pitchFamily="18" charset="0"/>
              </a:rPr>
              <a:t>mặt</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mối</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liên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hệ</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tất</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nhiên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tương</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đối</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ổn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định</a:t>
            </a:r>
            <a:r>
              <a:rPr lang="en-US" sz="2000" spc="20" dirty="0">
                <a:solidFill>
                  <a:srgbClr val="000000"/>
                </a:solidFill>
                <a:latin typeface="+mj-lt"/>
                <a:ea typeface="Times New Roman" panose="02020603050405020304" pitchFamily="18" charset="0"/>
                <a:cs typeface="Times New Roman" panose="02020603050405020304" pitchFamily="18" charset="0"/>
              </a:rPr>
              <a:t> ở </a:t>
            </a:r>
            <a:r>
              <a:rPr lang="en-US" sz="2000" spc="20" dirty="0" err="1">
                <a:solidFill>
                  <a:srgbClr val="000000"/>
                </a:solidFill>
                <a:latin typeface="+mj-lt"/>
                <a:ea typeface="Times New Roman" panose="02020603050405020304" pitchFamily="18" charset="0"/>
                <a:cs typeface="Times New Roman" panose="02020603050405020304" pitchFamily="18" charset="0"/>
              </a:rPr>
              <a:t>bên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ngoài</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là</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mặt</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b="1" spc="20" dirty="0" err="1">
                <a:solidFill>
                  <a:schemeClr val="accent6">
                    <a:lumMod val="50000"/>
                  </a:schemeClr>
                </a:solidFill>
                <a:latin typeface="+mj-lt"/>
                <a:ea typeface="Times New Roman" panose="02020603050405020304" pitchFamily="18" charset="0"/>
                <a:cs typeface="Times New Roman" panose="02020603050405020304" pitchFamily="18" charset="0"/>
              </a:rPr>
              <a:t>dễ</a:t>
            </a:r>
            <a:r>
              <a:rPr lang="en-US" sz="2000" b="1"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b="1" spc="20" dirty="0" err="1">
                <a:solidFill>
                  <a:schemeClr val="accent6">
                    <a:lumMod val="50000"/>
                  </a:schemeClr>
                </a:solidFill>
                <a:latin typeface="+mj-lt"/>
                <a:ea typeface="Times New Roman" panose="02020603050405020304" pitchFamily="18" charset="0"/>
                <a:cs typeface="Times New Roman" panose="02020603050405020304" pitchFamily="18" charset="0"/>
              </a:rPr>
              <a:t>biến</a:t>
            </a:r>
            <a:r>
              <a:rPr lang="en-US" sz="2000" b="1"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b="1" spc="20" dirty="0" err="1">
                <a:solidFill>
                  <a:schemeClr val="accent6">
                    <a:lumMod val="50000"/>
                  </a:schemeClr>
                </a:solidFill>
                <a:latin typeface="+mj-lt"/>
                <a:ea typeface="Times New Roman" panose="02020603050405020304" pitchFamily="18" charset="0"/>
                <a:cs typeface="Times New Roman" panose="02020603050405020304" pitchFamily="18" charset="0"/>
              </a:rPr>
              <a:t>đổi</a:t>
            </a:r>
            <a:r>
              <a:rPr lang="en-US" sz="2000" b="1"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hơn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và</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là</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hình</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thức</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thể</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hiện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của</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bản</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chất</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đối</a:t>
            </a:r>
            <a:r>
              <a:rPr lang="en-US" sz="2000" spc="20" dirty="0">
                <a:solidFill>
                  <a:srgbClr val="000000"/>
                </a:solidFill>
                <a:latin typeface="+mj-lt"/>
                <a:ea typeface="Times New Roman" panose="02020603050405020304" pitchFamily="18" charset="0"/>
                <a:cs typeface="Times New Roman" panose="02020603050405020304" pitchFamily="18" charset="0"/>
              </a:rPr>
              <a:t> </a:t>
            </a:r>
            <a:r>
              <a:rPr lang="en-US" sz="2000" spc="20" dirty="0" err="1">
                <a:solidFill>
                  <a:srgbClr val="000000"/>
                </a:solidFill>
                <a:latin typeface="+mj-lt"/>
                <a:ea typeface="Times New Roman" panose="02020603050405020304" pitchFamily="18" charset="0"/>
                <a:cs typeface="Times New Roman" panose="02020603050405020304" pitchFamily="18" charset="0"/>
              </a:rPr>
              <a:t>tượng</a:t>
            </a:r>
            <a:r>
              <a:rPr lang="en-US" sz="2000" spc="20" dirty="0">
                <a:solidFill>
                  <a:srgbClr val="000000"/>
                </a:solidFill>
                <a:latin typeface="+mj-lt"/>
                <a:ea typeface="Times New Roman" panose="02020603050405020304" pitchFamily="18" charset="0"/>
                <a:cs typeface="Times New Roman" panose="02020603050405020304" pitchFamily="18" charset="0"/>
              </a:rPr>
              <a:t>. </a:t>
            </a:r>
            <a:endParaRPr lang="en-US" sz="2000" dirty="0">
              <a:solidFill>
                <a:srgbClr val="0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02987713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5170" name="Picture 2" descr="Google 1817811 Clipart Backgrounds for Powerpoint Templates - PPT  Background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1631"/>
            <a:ext cx="12191999" cy="687963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981200" y="369393"/>
            <a:ext cx="7611379" cy="461665"/>
          </a:xfrm>
          <a:prstGeom prst="rect">
            <a:avLst/>
          </a:prstGeom>
        </p:spPr>
        <p:txBody>
          <a:bodyPr wrap="none">
            <a:spAutoFit/>
          </a:bodyPr>
          <a:lstStyle/>
          <a:p>
            <a:r>
              <a:rPr lang="en-US" sz="2400" b="1" dirty="0">
                <a:solidFill>
                  <a:srgbClr val="002060"/>
                </a:solidFill>
                <a:latin typeface="+mj-lt"/>
                <a:ea typeface="Times New Roman" panose="02020603050405020304" pitchFamily="18" charset="0"/>
              </a:rPr>
              <a:t>- </a:t>
            </a:r>
            <a:r>
              <a:rPr lang="en-US" sz="2400" b="1" dirty="0" err="1">
                <a:solidFill>
                  <a:srgbClr val="002060"/>
                </a:solidFill>
                <a:latin typeface="+mj-lt"/>
                <a:ea typeface="Times New Roman" panose="02020603050405020304" pitchFamily="18" charset="0"/>
              </a:rPr>
              <a:t>Quan</a:t>
            </a:r>
            <a:r>
              <a:rPr lang="en-US" sz="2400" b="1" dirty="0">
                <a:solidFill>
                  <a:srgbClr val="002060"/>
                </a:solidFill>
                <a:latin typeface="+mj-lt"/>
                <a:ea typeface="Times New Roman" panose="02020603050405020304" pitchFamily="18" charset="0"/>
              </a:rPr>
              <a:t> </a:t>
            </a:r>
            <a:r>
              <a:rPr lang="en-US" sz="2400" b="1" dirty="0" err="1">
                <a:solidFill>
                  <a:srgbClr val="002060"/>
                </a:solidFill>
                <a:latin typeface="+mj-lt"/>
                <a:ea typeface="Times New Roman" panose="02020603050405020304" pitchFamily="18" charset="0"/>
              </a:rPr>
              <a:t>hệ</a:t>
            </a:r>
            <a:r>
              <a:rPr lang="en-US" sz="2400" b="1" dirty="0">
                <a:solidFill>
                  <a:srgbClr val="002060"/>
                </a:solidFill>
                <a:latin typeface="+mj-lt"/>
                <a:ea typeface="Times New Roman" panose="02020603050405020304" pitchFamily="18" charset="0"/>
              </a:rPr>
              <a:t> </a:t>
            </a:r>
            <a:r>
              <a:rPr lang="en-US" sz="2400" b="1" dirty="0" err="1">
                <a:solidFill>
                  <a:srgbClr val="002060"/>
                </a:solidFill>
                <a:latin typeface="+mj-lt"/>
                <a:ea typeface="Times New Roman" panose="02020603050405020304" pitchFamily="18" charset="0"/>
              </a:rPr>
              <a:t>biện</a:t>
            </a:r>
            <a:r>
              <a:rPr lang="en-US" sz="2400" b="1" dirty="0">
                <a:solidFill>
                  <a:srgbClr val="002060"/>
                </a:solidFill>
                <a:latin typeface="+mj-lt"/>
                <a:ea typeface="Times New Roman" panose="02020603050405020304" pitchFamily="18" charset="0"/>
              </a:rPr>
              <a:t> </a:t>
            </a:r>
            <a:r>
              <a:rPr lang="en-US" sz="2400" b="1" dirty="0" err="1">
                <a:solidFill>
                  <a:srgbClr val="002060"/>
                </a:solidFill>
                <a:latin typeface="+mj-lt"/>
                <a:ea typeface="Times New Roman" panose="02020603050405020304" pitchFamily="18" charset="0"/>
              </a:rPr>
              <a:t>chứng</a:t>
            </a:r>
            <a:r>
              <a:rPr lang="en-US" sz="2400" b="1" dirty="0">
                <a:solidFill>
                  <a:srgbClr val="002060"/>
                </a:solidFill>
                <a:latin typeface="+mj-lt"/>
                <a:ea typeface="Times New Roman" panose="02020603050405020304" pitchFamily="18" charset="0"/>
              </a:rPr>
              <a:t> </a:t>
            </a:r>
            <a:r>
              <a:rPr lang="en-US" sz="2400" b="1" dirty="0" err="1">
                <a:solidFill>
                  <a:srgbClr val="002060"/>
                </a:solidFill>
                <a:latin typeface="+mj-lt"/>
                <a:ea typeface="Times New Roman" panose="02020603050405020304" pitchFamily="18" charset="0"/>
              </a:rPr>
              <a:t>giữa</a:t>
            </a:r>
            <a:r>
              <a:rPr lang="en-US" sz="2400" b="1" dirty="0">
                <a:solidFill>
                  <a:srgbClr val="002060"/>
                </a:solidFill>
                <a:latin typeface="+mj-lt"/>
                <a:ea typeface="Times New Roman" panose="02020603050405020304" pitchFamily="18" charset="0"/>
              </a:rPr>
              <a:t> </a:t>
            </a:r>
            <a:r>
              <a:rPr lang="en-US" sz="2400" b="1" dirty="0" err="1">
                <a:solidFill>
                  <a:srgbClr val="002060"/>
                </a:solidFill>
                <a:latin typeface="+mj-lt"/>
                <a:ea typeface="Times New Roman" panose="02020603050405020304" pitchFamily="18" charset="0"/>
              </a:rPr>
              <a:t>bản</a:t>
            </a:r>
            <a:r>
              <a:rPr lang="en-US" sz="2400" b="1" dirty="0">
                <a:solidFill>
                  <a:srgbClr val="002060"/>
                </a:solidFill>
                <a:latin typeface="+mj-lt"/>
                <a:ea typeface="Times New Roman" panose="02020603050405020304" pitchFamily="18" charset="0"/>
              </a:rPr>
              <a:t> </a:t>
            </a:r>
            <a:r>
              <a:rPr lang="en-US" sz="2400" b="1" dirty="0" err="1">
                <a:solidFill>
                  <a:srgbClr val="002060"/>
                </a:solidFill>
                <a:latin typeface="+mj-lt"/>
                <a:ea typeface="Times New Roman" panose="02020603050405020304" pitchFamily="18" charset="0"/>
              </a:rPr>
              <a:t>chất</a:t>
            </a:r>
            <a:r>
              <a:rPr lang="en-US" sz="2400" b="1" dirty="0">
                <a:solidFill>
                  <a:srgbClr val="002060"/>
                </a:solidFill>
                <a:latin typeface="+mj-lt"/>
                <a:ea typeface="Times New Roman" panose="02020603050405020304" pitchFamily="18" charset="0"/>
              </a:rPr>
              <a:t> </a:t>
            </a:r>
            <a:r>
              <a:rPr lang="en-US" sz="2400" b="1" dirty="0" err="1">
                <a:solidFill>
                  <a:srgbClr val="002060"/>
                </a:solidFill>
                <a:latin typeface="+mj-lt"/>
                <a:ea typeface="Times New Roman" panose="02020603050405020304" pitchFamily="18" charset="0"/>
              </a:rPr>
              <a:t>và</a:t>
            </a:r>
            <a:r>
              <a:rPr lang="en-US" sz="2400" b="1" dirty="0">
                <a:solidFill>
                  <a:srgbClr val="002060"/>
                </a:solidFill>
                <a:latin typeface="+mj-lt"/>
                <a:ea typeface="Times New Roman" panose="02020603050405020304" pitchFamily="18" charset="0"/>
              </a:rPr>
              <a:t> </a:t>
            </a:r>
            <a:r>
              <a:rPr lang="en-US" sz="2400" b="1" dirty="0" err="1">
                <a:solidFill>
                  <a:srgbClr val="002060"/>
                </a:solidFill>
                <a:latin typeface="+mj-lt"/>
                <a:ea typeface="Times New Roman" panose="02020603050405020304" pitchFamily="18" charset="0"/>
              </a:rPr>
              <a:t>hiện</a:t>
            </a:r>
            <a:r>
              <a:rPr lang="en-US" sz="2400" b="1" dirty="0">
                <a:solidFill>
                  <a:srgbClr val="002060"/>
                </a:solidFill>
                <a:latin typeface="+mj-lt"/>
                <a:ea typeface="Times New Roman" panose="02020603050405020304" pitchFamily="18" charset="0"/>
              </a:rPr>
              <a:t> </a:t>
            </a:r>
            <a:r>
              <a:rPr lang="en-US" sz="2400" b="1" dirty="0" err="1">
                <a:solidFill>
                  <a:srgbClr val="002060"/>
                </a:solidFill>
                <a:latin typeface="+mj-lt"/>
                <a:ea typeface="Times New Roman" panose="02020603050405020304" pitchFamily="18" charset="0"/>
              </a:rPr>
              <a:t>tượng</a:t>
            </a:r>
            <a:endParaRPr lang="en-US" sz="2400" b="1" dirty="0">
              <a:solidFill>
                <a:srgbClr val="002060"/>
              </a:solidFill>
              <a:latin typeface="+mj-lt"/>
            </a:endParaRPr>
          </a:p>
        </p:txBody>
      </p:sp>
      <p:sp>
        <p:nvSpPr>
          <p:cNvPr id="4" name="Rectangle 3"/>
          <p:cNvSpPr/>
          <p:nvPr/>
        </p:nvSpPr>
        <p:spPr>
          <a:xfrm>
            <a:off x="558800" y="1074656"/>
            <a:ext cx="11125200" cy="707886"/>
          </a:xfrm>
          <a:prstGeom prst="rect">
            <a:avLst/>
          </a:prstGeom>
        </p:spPr>
        <p:txBody>
          <a:bodyPr wrap="square">
            <a:spAutoFit/>
          </a:bodyPr>
          <a:lstStyle/>
          <a:p>
            <a:pPr indent="457200" algn="ctr">
              <a:spcBef>
                <a:spcPts val="200"/>
              </a:spcBef>
              <a:spcAft>
                <a:spcPts val="200"/>
              </a:spcAft>
              <a:tabLst>
                <a:tab pos="615315" algn="l"/>
              </a:tabLst>
            </a:pPr>
            <a:r>
              <a:rPr lang="en-US" sz="2000" dirty="0" err="1">
                <a:solidFill>
                  <a:srgbClr val="996633"/>
                </a:solidFill>
                <a:latin typeface="+mj-lt"/>
                <a:ea typeface="Times New Roman" panose="02020603050405020304" pitchFamily="18" charset="0"/>
              </a:rPr>
              <a:t>Bản</a:t>
            </a:r>
            <a:r>
              <a:rPr lang="en-US" sz="2000" dirty="0">
                <a:solidFill>
                  <a:srgbClr val="996633"/>
                </a:solidFill>
                <a:latin typeface="+mj-lt"/>
                <a:ea typeface="Times New Roman" panose="02020603050405020304" pitchFamily="18" charset="0"/>
              </a:rPr>
              <a:t> </a:t>
            </a:r>
            <a:r>
              <a:rPr lang="en-US" sz="2000" dirty="0" err="1">
                <a:solidFill>
                  <a:srgbClr val="996633"/>
                </a:solidFill>
                <a:latin typeface="+mj-lt"/>
                <a:ea typeface="Times New Roman" panose="02020603050405020304" pitchFamily="18" charset="0"/>
              </a:rPr>
              <a:t>chất</a:t>
            </a:r>
            <a:r>
              <a:rPr lang="en-US" sz="2000" dirty="0">
                <a:solidFill>
                  <a:srgbClr val="996633"/>
                </a:solidFill>
                <a:latin typeface="+mj-lt"/>
                <a:ea typeface="Times New Roman" panose="02020603050405020304" pitchFamily="18" charset="0"/>
              </a:rPr>
              <a:t> </a:t>
            </a:r>
            <a:r>
              <a:rPr lang="en-US" sz="2000" dirty="0" err="1">
                <a:solidFill>
                  <a:srgbClr val="996633"/>
                </a:solidFill>
                <a:latin typeface="+mj-lt"/>
                <a:ea typeface="Times New Roman" panose="02020603050405020304" pitchFamily="18" charset="0"/>
              </a:rPr>
              <a:t>và</a:t>
            </a:r>
            <a:r>
              <a:rPr lang="en-US" sz="2000" dirty="0">
                <a:solidFill>
                  <a:srgbClr val="996633"/>
                </a:solidFill>
                <a:latin typeface="+mj-lt"/>
                <a:ea typeface="Times New Roman" panose="02020603050405020304" pitchFamily="18" charset="0"/>
              </a:rPr>
              <a:t> </a:t>
            </a:r>
            <a:r>
              <a:rPr lang="en-US" sz="2000" dirty="0" err="1">
                <a:solidFill>
                  <a:srgbClr val="996633"/>
                </a:solidFill>
                <a:latin typeface="+mj-lt"/>
                <a:ea typeface="Times New Roman" panose="02020603050405020304" pitchFamily="18" charset="0"/>
              </a:rPr>
              <a:t>hiện</a:t>
            </a:r>
            <a:r>
              <a:rPr lang="en-US" sz="2000" dirty="0">
                <a:solidFill>
                  <a:srgbClr val="996633"/>
                </a:solidFill>
                <a:latin typeface="+mj-lt"/>
                <a:ea typeface="Times New Roman" panose="02020603050405020304" pitchFamily="18" charset="0"/>
              </a:rPr>
              <a:t> </a:t>
            </a:r>
            <a:r>
              <a:rPr lang="en-US" sz="2000" dirty="0" err="1">
                <a:solidFill>
                  <a:srgbClr val="996633"/>
                </a:solidFill>
                <a:latin typeface="+mj-lt"/>
                <a:ea typeface="Times New Roman" panose="02020603050405020304" pitchFamily="18" charset="0"/>
              </a:rPr>
              <a:t>tượng</a:t>
            </a:r>
            <a:r>
              <a:rPr lang="en-US" sz="2000" dirty="0">
                <a:solidFill>
                  <a:srgbClr val="996633"/>
                </a:solidFill>
                <a:latin typeface="+mj-lt"/>
                <a:ea typeface="Times New Roman" panose="02020603050405020304" pitchFamily="18" charset="0"/>
              </a:rPr>
              <a:t> </a:t>
            </a:r>
            <a:r>
              <a:rPr lang="en-US" sz="2000" dirty="0" err="1">
                <a:solidFill>
                  <a:srgbClr val="996633"/>
                </a:solidFill>
                <a:latin typeface="+mj-lt"/>
                <a:ea typeface="Times New Roman" panose="02020603050405020304" pitchFamily="18" charset="0"/>
              </a:rPr>
              <a:t>cùng</a:t>
            </a:r>
            <a:r>
              <a:rPr lang="en-US" sz="2000" dirty="0">
                <a:solidFill>
                  <a:srgbClr val="996633"/>
                </a:solidFill>
                <a:latin typeface="+mj-lt"/>
                <a:ea typeface="Times New Roman" panose="02020603050405020304" pitchFamily="18" charset="0"/>
              </a:rPr>
              <a:t> </a:t>
            </a:r>
            <a:r>
              <a:rPr lang="en-US" sz="2000" b="1" u="sng" dirty="0" err="1">
                <a:solidFill>
                  <a:srgbClr val="6600CC"/>
                </a:solidFill>
                <a:latin typeface="+mj-lt"/>
                <a:ea typeface="Times New Roman" panose="02020603050405020304" pitchFamily="18" charset="0"/>
              </a:rPr>
              <a:t>tồn</a:t>
            </a:r>
            <a:r>
              <a:rPr lang="en-US" sz="2000" b="1" u="sng" dirty="0">
                <a:solidFill>
                  <a:srgbClr val="6600CC"/>
                </a:solidFill>
                <a:latin typeface="+mj-lt"/>
                <a:ea typeface="Times New Roman" panose="02020603050405020304" pitchFamily="18" charset="0"/>
              </a:rPr>
              <a:t> </a:t>
            </a:r>
            <a:r>
              <a:rPr lang="en-US" sz="2000" b="1" u="sng" dirty="0" err="1">
                <a:solidFill>
                  <a:srgbClr val="6600CC"/>
                </a:solidFill>
                <a:latin typeface="+mj-lt"/>
                <a:ea typeface="Times New Roman" panose="02020603050405020304" pitchFamily="18" charset="0"/>
              </a:rPr>
              <a:t>tại</a:t>
            </a:r>
            <a:r>
              <a:rPr lang="en-US" sz="2000" b="1" u="sng" dirty="0">
                <a:solidFill>
                  <a:srgbClr val="6600CC"/>
                </a:solidFill>
                <a:latin typeface="+mj-lt"/>
                <a:ea typeface="Times New Roman" panose="02020603050405020304" pitchFamily="18" charset="0"/>
              </a:rPr>
              <a:t> </a:t>
            </a:r>
            <a:r>
              <a:rPr lang="en-US" sz="2000" b="1" u="sng" dirty="0" err="1">
                <a:solidFill>
                  <a:srgbClr val="6600CC"/>
                </a:solidFill>
                <a:latin typeface="+mj-lt"/>
                <a:ea typeface="Times New Roman" panose="02020603050405020304" pitchFamily="18" charset="0"/>
              </a:rPr>
              <a:t>khách</a:t>
            </a:r>
            <a:r>
              <a:rPr lang="en-US" sz="2000" b="1" u="sng" dirty="0">
                <a:solidFill>
                  <a:srgbClr val="6600CC"/>
                </a:solidFill>
                <a:latin typeface="+mj-lt"/>
                <a:ea typeface="Times New Roman" panose="02020603050405020304" pitchFamily="18" charset="0"/>
              </a:rPr>
              <a:t> </a:t>
            </a:r>
            <a:r>
              <a:rPr lang="en-US" sz="2000" b="1" u="sng" dirty="0" err="1">
                <a:solidFill>
                  <a:srgbClr val="6600CC"/>
                </a:solidFill>
                <a:latin typeface="+mj-lt"/>
                <a:ea typeface="Times New Roman" panose="02020603050405020304" pitchFamily="18" charset="0"/>
              </a:rPr>
              <a:t>quan</a:t>
            </a:r>
            <a:r>
              <a:rPr lang="en-US" sz="2000" dirty="0">
                <a:solidFill>
                  <a:srgbClr val="996633"/>
                </a:solidFill>
                <a:latin typeface="+mj-lt"/>
                <a:ea typeface="Times New Roman" panose="02020603050405020304" pitchFamily="18" charset="0"/>
              </a:rPr>
              <a:t>, </a:t>
            </a:r>
            <a:r>
              <a:rPr lang="en-US" sz="2000" dirty="0" err="1">
                <a:solidFill>
                  <a:srgbClr val="996633"/>
                </a:solidFill>
                <a:latin typeface="+mj-lt"/>
                <a:ea typeface="Times New Roman" panose="02020603050405020304" pitchFamily="18" charset="0"/>
              </a:rPr>
              <a:t>là</a:t>
            </a:r>
            <a:r>
              <a:rPr lang="en-US" sz="2000" dirty="0">
                <a:solidFill>
                  <a:srgbClr val="996633"/>
                </a:solidFill>
                <a:latin typeface="+mj-lt"/>
                <a:ea typeface="Times New Roman" panose="02020603050405020304" pitchFamily="18" charset="0"/>
              </a:rPr>
              <a:t> </a:t>
            </a:r>
            <a:r>
              <a:rPr lang="en-US" sz="2000" dirty="0" err="1">
                <a:solidFill>
                  <a:srgbClr val="996633"/>
                </a:solidFill>
                <a:latin typeface="+mj-lt"/>
                <a:ea typeface="Times New Roman" panose="02020603050405020304" pitchFamily="18" charset="0"/>
              </a:rPr>
              <a:t>hai</a:t>
            </a:r>
            <a:r>
              <a:rPr lang="en-US" sz="2000" dirty="0">
                <a:solidFill>
                  <a:srgbClr val="996633"/>
                </a:solidFill>
                <a:latin typeface="+mj-lt"/>
                <a:ea typeface="Times New Roman" panose="02020603050405020304" pitchFamily="18" charset="0"/>
              </a:rPr>
              <a:t> </a:t>
            </a:r>
            <a:r>
              <a:rPr lang="en-US" sz="2000" dirty="0" err="1">
                <a:solidFill>
                  <a:srgbClr val="996633"/>
                </a:solidFill>
                <a:latin typeface="+mj-lt"/>
                <a:ea typeface="Times New Roman" panose="02020603050405020304" pitchFamily="18" charset="0"/>
              </a:rPr>
              <a:t>mặt</a:t>
            </a:r>
            <a:r>
              <a:rPr lang="en-US" sz="2000" dirty="0">
                <a:solidFill>
                  <a:srgbClr val="996633"/>
                </a:solidFill>
                <a:latin typeface="+mj-lt"/>
                <a:ea typeface="Times New Roman" panose="02020603050405020304" pitchFamily="18" charset="0"/>
              </a:rPr>
              <a:t> </a:t>
            </a:r>
            <a:r>
              <a:rPr lang="en-US" sz="2000" b="1" u="sng" dirty="0" err="1">
                <a:solidFill>
                  <a:srgbClr val="CC0066"/>
                </a:solidFill>
                <a:latin typeface="+mj-lt"/>
                <a:ea typeface="Times New Roman" panose="02020603050405020304" pitchFamily="18" charset="0"/>
              </a:rPr>
              <a:t>vừa</a:t>
            </a:r>
            <a:r>
              <a:rPr lang="en-US" sz="2000" b="1" u="sng" dirty="0">
                <a:solidFill>
                  <a:srgbClr val="CC0066"/>
                </a:solidFill>
                <a:latin typeface="+mj-lt"/>
                <a:ea typeface="Times New Roman" panose="02020603050405020304" pitchFamily="18" charset="0"/>
              </a:rPr>
              <a:t> </a:t>
            </a:r>
            <a:r>
              <a:rPr lang="en-US" sz="2000" b="1" u="sng" dirty="0" err="1">
                <a:solidFill>
                  <a:srgbClr val="CC0066"/>
                </a:solidFill>
                <a:latin typeface="+mj-lt"/>
                <a:ea typeface="Times New Roman" panose="02020603050405020304" pitchFamily="18" charset="0"/>
              </a:rPr>
              <a:t>thống</a:t>
            </a:r>
            <a:r>
              <a:rPr lang="en-US" sz="2000" b="1" u="sng" dirty="0">
                <a:solidFill>
                  <a:srgbClr val="CC0066"/>
                </a:solidFill>
                <a:latin typeface="+mj-lt"/>
                <a:ea typeface="Times New Roman" panose="02020603050405020304" pitchFamily="18" charset="0"/>
              </a:rPr>
              <a:t> </a:t>
            </a:r>
            <a:r>
              <a:rPr lang="en-US" sz="2000" b="1" u="sng" dirty="0" err="1">
                <a:solidFill>
                  <a:srgbClr val="CC0066"/>
                </a:solidFill>
                <a:latin typeface="+mj-lt"/>
                <a:ea typeface="Times New Roman" panose="02020603050405020304" pitchFamily="18" charset="0"/>
              </a:rPr>
              <a:t>nhất</a:t>
            </a:r>
            <a:r>
              <a:rPr lang="en-US" sz="2000" b="1" u="sng" dirty="0">
                <a:solidFill>
                  <a:srgbClr val="CC0066"/>
                </a:solidFill>
                <a:latin typeface="+mj-lt"/>
                <a:ea typeface="Times New Roman" panose="02020603050405020304" pitchFamily="18" charset="0"/>
              </a:rPr>
              <a:t> </a:t>
            </a:r>
            <a:r>
              <a:rPr lang="en-US" sz="2000" b="1" u="sng" dirty="0" err="1">
                <a:solidFill>
                  <a:srgbClr val="660066"/>
                </a:solidFill>
                <a:latin typeface="+mj-lt"/>
                <a:ea typeface="Times New Roman" panose="02020603050405020304" pitchFamily="18" charset="0"/>
              </a:rPr>
              <a:t>vừa</a:t>
            </a:r>
            <a:r>
              <a:rPr lang="en-US" sz="2000" b="1" u="sng" dirty="0">
                <a:solidFill>
                  <a:srgbClr val="660066"/>
                </a:solidFill>
                <a:latin typeface="+mj-lt"/>
                <a:ea typeface="Times New Roman" panose="02020603050405020304" pitchFamily="18" charset="0"/>
              </a:rPr>
              <a:t> </a:t>
            </a:r>
            <a:r>
              <a:rPr lang="en-US" sz="2000" b="1" u="sng" dirty="0" err="1">
                <a:solidFill>
                  <a:srgbClr val="660066"/>
                </a:solidFill>
                <a:latin typeface="+mj-lt"/>
                <a:ea typeface="Times New Roman" panose="02020603050405020304" pitchFamily="18" charset="0"/>
              </a:rPr>
              <a:t>đối</a:t>
            </a:r>
            <a:r>
              <a:rPr lang="en-US" sz="2000" b="1" u="sng" dirty="0">
                <a:solidFill>
                  <a:srgbClr val="660066"/>
                </a:solidFill>
                <a:latin typeface="+mj-lt"/>
                <a:ea typeface="Times New Roman" panose="02020603050405020304" pitchFamily="18" charset="0"/>
              </a:rPr>
              <a:t> </a:t>
            </a:r>
            <a:r>
              <a:rPr lang="en-US" sz="2000" b="1" u="sng" dirty="0" err="1">
                <a:solidFill>
                  <a:srgbClr val="660066"/>
                </a:solidFill>
                <a:latin typeface="+mj-lt"/>
                <a:ea typeface="Times New Roman" panose="02020603050405020304" pitchFamily="18" charset="0"/>
              </a:rPr>
              <a:t>lập</a:t>
            </a:r>
            <a:r>
              <a:rPr lang="en-US" sz="2000" b="1" u="sng" dirty="0">
                <a:solidFill>
                  <a:srgbClr val="660066"/>
                </a:solidFill>
                <a:latin typeface="+mj-lt"/>
                <a:ea typeface="Times New Roman" panose="02020603050405020304" pitchFamily="18" charset="0"/>
              </a:rPr>
              <a:t> </a:t>
            </a:r>
            <a:r>
              <a:rPr lang="en-US" sz="2000" b="1" u="sng" dirty="0" err="1">
                <a:solidFill>
                  <a:srgbClr val="660066"/>
                </a:solidFill>
                <a:latin typeface="+mj-lt"/>
                <a:ea typeface="Times New Roman" panose="02020603050405020304" pitchFamily="18" charset="0"/>
              </a:rPr>
              <a:t>với</a:t>
            </a:r>
            <a:r>
              <a:rPr lang="en-US" sz="2000" b="1" u="sng" dirty="0">
                <a:solidFill>
                  <a:srgbClr val="660066"/>
                </a:solidFill>
                <a:latin typeface="+mj-lt"/>
                <a:ea typeface="Times New Roman" panose="02020603050405020304" pitchFamily="18" charset="0"/>
              </a:rPr>
              <a:t> </a:t>
            </a:r>
            <a:r>
              <a:rPr lang="en-US" sz="2000" b="1" u="sng" dirty="0" err="1">
                <a:solidFill>
                  <a:srgbClr val="660066"/>
                </a:solidFill>
                <a:latin typeface="+mj-lt"/>
                <a:ea typeface="Times New Roman" panose="02020603050405020304" pitchFamily="18" charset="0"/>
              </a:rPr>
              <a:t>nhau</a:t>
            </a:r>
            <a:r>
              <a:rPr lang="en-US" sz="2000" dirty="0">
                <a:solidFill>
                  <a:srgbClr val="996633"/>
                </a:solidFill>
                <a:latin typeface="+mj-lt"/>
                <a:ea typeface="Times New Roman" panose="02020603050405020304" pitchFamily="18" charset="0"/>
              </a:rPr>
              <a:t>.</a:t>
            </a:r>
            <a:endParaRPr lang="en-US" sz="2000" dirty="0">
              <a:solidFill>
                <a:srgbClr val="996633"/>
              </a:solidFill>
              <a:effectLst/>
              <a:latin typeface="+mj-lt"/>
              <a:ea typeface="Times New Roman" panose="02020603050405020304" pitchFamily="18" charset="0"/>
            </a:endParaRPr>
          </a:p>
        </p:txBody>
      </p:sp>
      <p:sp>
        <p:nvSpPr>
          <p:cNvPr id="5" name="Rectangle 4"/>
          <p:cNvSpPr/>
          <p:nvPr/>
        </p:nvSpPr>
        <p:spPr>
          <a:xfrm>
            <a:off x="3581400" y="1927345"/>
            <a:ext cx="3882794" cy="461665"/>
          </a:xfrm>
          <a:prstGeom prst="rect">
            <a:avLst/>
          </a:prstGeom>
        </p:spPr>
        <p:txBody>
          <a:bodyPr wrap="none">
            <a:spAutoFit/>
          </a:bodyPr>
          <a:lstStyle/>
          <a:p>
            <a:pPr marL="285750" indent="-285750" algn="just">
              <a:spcBef>
                <a:spcPts val="200"/>
              </a:spcBef>
              <a:spcAft>
                <a:spcPts val="200"/>
              </a:spcAft>
              <a:buFont typeface="Wingdings" panose="05000000000000000000" pitchFamily="2" charset="2"/>
              <a:buChar char="Ø"/>
              <a:tabLst>
                <a:tab pos="615315" algn="l"/>
              </a:tabLst>
            </a:pPr>
            <a:r>
              <a:rPr lang="en-US" sz="2000" b="1" dirty="0" err="1">
                <a:solidFill>
                  <a:srgbClr val="008000"/>
                </a:solidFill>
                <a:latin typeface="+mj-lt"/>
                <a:ea typeface="Times New Roman" panose="02020603050405020304" pitchFamily="18" charset="0"/>
              </a:rPr>
              <a:t>Sự</a:t>
            </a:r>
            <a:r>
              <a:rPr lang="en-US" sz="2000" b="1" dirty="0">
                <a:solidFill>
                  <a:srgbClr val="008000"/>
                </a:solidFill>
                <a:latin typeface="+mj-lt"/>
                <a:ea typeface="Times New Roman" panose="02020603050405020304" pitchFamily="18" charset="0"/>
              </a:rPr>
              <a:t> </a:t>
            </a:r>
            <a:r>
              <a:rPr lang="en-US" sz="2000" b="1" dirty="0" err="1">
                <a:solidFill>
                  <a:srgbClr val="008000"/>
                </a:solidFill>
                <a:latin typeface="+mj-lt"/>
                <a:ea typeface="Times New Roman" panose="02020603050405020304" pitchFamily="18" charset="0"/>
              </a:rPr>
              <a:t>thống</a:t>
            </a:r>
            <a:r>
              <a:rPr lang="en-US" sz="2000" b="1" dirty="0">
                <a:solidFill>
                  <a:srgbClr val="008000"/>
                </a:solidFill>
                <a:latin typeface="+mj-lt"/>
                <a:ea typeface="Times New Roman" panose="02020603050405020304" pitchFamily="18" charset="0"/>
              </a:rPr>
              <a:t> </a:t>
            </a:r>
            <a:r>
              <a:rPr lang="en-US" sz="2000" b="1" dirty="0" err="1">
                <a:solidFill>
                  <a:srgbClr val="008000"/>
                </a:solidFill>
                <a:latin typeface="+mj-lt"/>
                <a:ea typeface="Times New Roman" panose="02020603050405020304" pitchFamily="18" charset="0"/>
              </a:rPr>
              <a:t>nhất</a:t>
            </a:r>
            <a:r>
              <a:rPr lang="en-US" sz="2000" b="1" dirty="0">
                <a:solidFill>
                  <a:srgbClr val="008000"/>
                </a:solidFill>
                <a:latin typeface="+mj-lt"/>
                <a:ea typeface="Times New Roman" panose="02020603050405020304" pitchFamily="18" charset="0"/>
              </a:rPr>
              <a:t> </a:t>
            </a:r>
            <a:r>
              <a:rPr lang="en-US" sz="2000" b="1" dirty="0" err="1">
                <a:solidFill>
                  <a:srgbClr val="008000"/>
                </a:solidFill>
                <a:latin typeface="+mj-lt"/>
                <a:ea typeface="Times New Roman" panose="02020603050405020304" pitchFamily="18" charset="0"/>
              </a:rPr>
              <a:t>biện</a:t>
            </a:r>
            <a:r>
              <a:rPr lang="en-US" sz="2000" b="1" dirty="0">
                <a:solidFill>
                  <a:srgbClr val="008000"/>
                </a:solidFill>
                <a:latin typeface="+mj-lt"/>
                <a:ea typeface="Times New Roman" panose="02020603050405020304" pitchFamily="18" charset="0"/>
              </a:rPr>
              <a:t> </a:t>
            </a:r>
            <a:r>
              <a:rPr lang="en-US" sz="2000" b="1" dirty="0" err="1">
                <a:solidFill>
                  <a:srgbClr val="008000"/>
                </a:solidFill>
                <a:latin typeface="+mj-lt"/>
                <a:ea typeface="Times New Roman" panose="02020603050405020304" pitchFamily="18" charset="0"/>
              </a:rPr>
              <a:t>chứng</a:t>
            </a:r>
            <a:r>
              <a:rPr lang="en-US" sz="2400" b="1" dirty="0">
                <a:solidFill>
                  <a:srgbClr val="008000"/>
                </a:solidFill>
                <a:latin typeface="+mj-lt"/>
                <a:ea typeface="Times New Roman" panose="02020603050405020304" pitchFamily="18" charset="0"/>
              </a:rPr>
              <a:t>: </a:t>
            </a:r>
            <a:endParaRPr lang="en-US" sz="2400" b="1" dirty="0">
              <a:solidFill>
                <a:srgbClr val="008000"/>
              </a:solidFill>
              <a:effectLst/>
              <a:latin typeface="+mj-lt"/>
              <a:ea typeface="Times New Roman" panose="02020603050405020304" pitchFamily="18" charset="0"/>
            </a:endParaRPr>
          </a:p>
        </p:txBody>
      </p:sp>
      <p:sp>
        <p:nvSpPr>
          <p:cNvPr id="6" name="Frame 17">
            <a:extLst>
              <a:ext uri="{FF2B5EF4-FFF2-40B4-BE49-F238E27FC236}">
                <a16:creationId xmlns:a16="http://schemas.microsoft.com/office/drawing/2014/main" id="{1278BF84-DDF3-43F8-88E4-A0F28E4079EF}"/>
              </a:ext>
            </a:extLst>
          </p:cNvPr>
          <p:cNvSpPr/>
          <p:nvPr/>
        </p:nvSpPr>
        <p:spPr>
          <a:xfrm>
            <a:off x="1001894" y="2692906"/>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7" name="Rectangle 6"/>
          <p:cNvSpPr/>
          <p:nvPr/>
        </p:nvSpPr>
        <p:spPr>
          <a:xfrm>
            <a:off x="1676400" y="2692532"/>
            <a:ext cx="9654014" cy="590931"/>
          </a:xfrm>
          <a:prstGeom prst="rect">
            <a:avLst/>
          </a:prstGeom>
        </p:spPr>
        <p:txBody>
          <a:bodyPr wrap="square">
            <a:spAutoFit/>
          </a:bodyPr>
          <a:lstStyle/>
          <a:p>
            <a:pPr algn="just">
              <a:lnSpc>
                <a:spcPct val="90000"/>
              </a:lnSpc>
              <a:buFontTx/>
              <a:buNone/>
            </a:pPr>
            <a:r>
              <a:rPr lang="en-US" altLang="en-US" dirty="0" err="1">
                <a:solidFill>
                  <a:srgbClr val="0070C0"/>
                </a:solidFill>
                <a:latin typeface="+mj-lt"/>
                <a:cs typeface="Times New Roman" panose="02020603050405020304" pitchFamily="18" charset="0"/>
              </a:rPr>
              <a:t>Bản</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chất</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bao</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giờ</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cũng</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bộc</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lộ</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ra</a:t>
            </a:r>
            <a:r>
              <a:rPr lang="en-US" altLang="en-US" dirty="0">
                <a:solidFill>
                  <a:srgbClr val="0070C0"/>
                </a:solidFill>
                <a:latin typeface="+mj-lt"/>
                <a:cs typeface="Times New Roman" panose="02020603050405020304" pitchFamily="18" charset="0"/>
              </a:rPr>
              <a:t> qua </a:t>
            </a:r>
            <a:r>
              <a:rPr lang="en-US" altLang="en-US" dirty="0" err="1">
                <a:solidFill>
                  <a:srgbClr val="0070C0"/>
                </a:solidFill>
                <a:latin typeface="+mj-lt"/>
                <a:cs typeface="Times New Roman" panose="02020603050405020304" pitchFamily="18" charset="0"/>
              </a:rPr>
              <a:t>hiện</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tượng</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còn</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hiện</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tượng</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bao</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giờ</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cũng</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là</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sự</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thể</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hiện</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của</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bản</a:t>
            </a:r>
            <a:r>
              <a:rPr lang="en-US" altLang="en-US" dirty="0">
                <a:solidFill>
                  <a:srgbClr val="0070C0"/>
                </a:solidFill>
                <a:latin typeface="+mj-lt"/>
                <a:cs typeface="Times New Roman" panose="02020603050405020304" pitchFamily="18" charset="0"/>
              </a:rPr>
              <a:t> </a:t>
            </a:r>
            <a:r>
              <a:rPr lang="en-US" altLang="en-US" dirty="0" err="1">
                <a:solidFill>
                  <a:srgbClr val="0070C0"/>
                </a:solidFill>
                <a:latin typeface="+mj-lt"/>
                <a:cs typeface="Times New Roman" panose="02020603050405020304" pitchFamily="18" charset="0"/>
              </a:rPr>
              <a:t>chất</a:t>
            </a:r>
            <a:r>
              <a:rPr lang="en-US" altLang="en-US" dirty="0">
                <a:solidFill>
                  <a:srgbClr val="0070C0"/>
                </a:solidFill>
                <a:latin typeface="+mj-lt"/>
                <a:cs typeface="Times New Roman" panose="02020603050405020304" pitchFamily="18" charset="0"/>
              </a:rPr>
              <a:t>;</a:t>
            </a:r>
          </a:p>
        </p:txBody>
      </p:sp>
      <p:sp>
        <p:nvSpPr>
          <p:cNvPr id="8" name="Frame 17">
            <a:extLst>
              <a:ext uri="{FF2B5EF4-FFF2-40B4-BE49-F238E27FC236}">
                <a16:creationId xmlns:a16="http://schemas.microsoft.com/office/drawing/2014/main" id="{1278BF84-DDF3-43F8-88E4-A0F28E4079EF}"/>
              </a:ext>
            </a:extLst>
          </p:cNvPr>
          <p:cNvSpPr/>
          <p:nvPr/>
        </p:nvSpPr>
        <p:spPr>
          <a:xfrm>
            <a:off x="957892" y="3788989"/>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CC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schemeClr val="tx1"/>
              </a:solidFill>
            </a:endParaRPr>
          </a:p>
        </p:txBody>
      </p:sp>
      <p:sp>
        <p:nvSpPr>
          <p:cNvPr id="9" name="Frame 17">
            <a:extLst>
              <a:ext uri="{FF2B5EF4-FFF2-40B4-BE49-F238E27FC236}">
                <a16:creationId xmlns:a16="http://schemas.microsoft.com/office/drawing/2014/main" id="{1278BF84-DDF3-43F8-88E4-A0F28E4079EF}"/>
              </a:ext>
            </a:extLst>
          </p:cNvPr>
          <p:cNvSpPr/>
          <p:nvPr/>
        </p:nvSpPr>
        <p:spPr>
          <a:xfrm>
            <a:off x="1001895" y="5029200"/>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schemeClr val="tx1"/>
              </a:solidFill>
            </a:endParaRPr>
          </a:p>
        </p:txBody>
      </p:sp>
      <p:sp>
        <p:nvSpPr>
          <p:cNvPr id="10" name="Rectangle 9"/>
          <p:cNvSpPr/>
          <p:nvPr/>
        </p:nvSpPr>
        <p:spPr>
          <a:xfrm>
            <a:off x="1611086" y="3747599"/>
            <a:ext cx="10058400" cy="590931"/>
          </a:xfrm>
          <a:prstGeom prst="rect">
            <a:avLst/>
          </a:prstGeom>
        </p:spPr>
        <p:txBody>
          <a:bodyPr wrap="square">
            <a:spAutoFit/>
          </a:bodyPr>
          <a:lstStyle/>
          <a:p>
            <a:pPr algn="just">
              <a:lnSpc>
                <a:spcPct val="90000"/>
              </a:lnSpc>
            </a:pPr>
            <a:r>
              <a:rPr lang="en-US" altLang="en-US" dirty="0" err="1">
                <a:solidFill>
                  <a:srgbClr val="CC0066"/>
                </a:solidFill>
                <a:latin typeface="+mj-lt"/>
                <a:cs typeface="Times New Roman" panose="02020603050405020304" pitchFamily="18" charset="0"/>
              </a:rPr>
              <a:t>Không</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có</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bản</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chất</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thuần</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túy</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tách</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rời</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hiện</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tượng</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và</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ngược</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lại</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không</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có</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hiện</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tượng</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không</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thể</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hiện</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bản</a:t>
            </a:r>
            <a:r>
              <a:rPr lang="en-US" altLang="en-US" dirty="0">
                <a:solidFill>
                  <a:srgbClr val="CC0066"/>
                </a:solidFill>
                <a:latin typeface="+mj-lt"/>
                <a:cs typeface="Times New Roman" panose="02020603050405020304" pitchFamily="18" charset="0"/>
              </a:rPr>
              <a:t> </a:t>
            </a:r>
            <a:r>
              <a:rPr lang="en-US" altLang="en-US" dirty="0" err="1">
                <a:solidFill>
                  <a:srgbClr val="CC0066"/>
                </a:solidFill>
                <a:latin typeface="+mj-lt"/>
                <a:cs typeface="Times New Roman" panose="02020603050405020304" pitchFamily="18" charset="0"/>
              </a:rPr>
              <a:t>chất</a:t>
            </a:r>
            <a:r>
              <a:rPr lang="en-US" altLang="en-US" dirty="0">
                <a:solidFill>
                  <a:srgbClr val="CC0066"/>
                </a:solidFill>
                <a:latin typeface="+mj-lt"/>
                <a:cs typeface="Times New Roman" panose="02020603050405020304" pitchFamily="18" charset="0"/>
              </a:rPr>
              <a:t>;</a:t>
            </a:r>
          </a:p>
        </p:txBody>
      </p:sp>
      <p:sp>
        <p:nvSpPr>
          <p:cNvPr id="11" name="Rectangle 10"/>
          <p:cNvSpPr/>
          <p:nvPr/>
        </p:nvSpPr>
        <p:spPr>
          <a:xfrm>
            <a:off x="1676400" y="5029200"/>
            <a:ext cx="6748963" cy="400110"/>
          </a:xfrm>
          <a:prstGeom prst="rect">
            <a:avLst/>
          </a:prstGeom>
        </p:spPr>
        <p:txBody>
          <a:bodyPr wrap="none">
            <a:spAutoFit/>
          </a:bodyPr>
          <a:lstStyle/>
          <a:p>
            <a:r>
              <a:rPr lang="en-US" altLang="en-US" sz="2000" dirty="0" err="1">
                <a:solidFill>
                  <a:srgbClr val="00B050"/>
                </a:solidFill>
                <a:cs typeface="Times New Roman" panose="02020603050405020304" pitchFamily="18" charset="0"/>
              </a:rPr>
              <a:t>Bản</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chất</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khác</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nhau</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bộc</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lộ</a:t>
            </a:r>
            <a:r>
              <a:rPr lang="en-US" altLang="en-US" sz="2000" dirty="0">
                <a:solidFill>
                  <a:srgbClr val="00B050"/>
                </a:solidFill>
                <a:cs typeface="Times New Roman" panose="02020603050405020304" pitchFamily="18" charset="0"/>
              </a:rPr>
              <a:t> qua </a:t>
            </a:r>
            <a:r>
              <a:rPr lang="en-US" altLang="en-US" sz="2000" dirty="0" err="1">
                <a:solidFill>
                  <a:srgbClr val="00B050"/>
                </a:solidFill>
                <a:cs typeface="Times New Roman" panose="02020603050405020304" pitchFamily="18" charset="0"/>
              </a:rPr>
              <a:t>các</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hiện</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tượng</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khác</a:t>
            </a:r>
            <a:r>
              <a:rPr lang="en-US" altLang="en-US" sz="2000" dirty="0">
                <a:solidFill>
                  <a:srgbClr val="00B050"/>
                </a:solidFill>
                <a:cs typeface="Times New Roman" panose="02020603050405020304" pitchFamily="18" charset="0"/>
              </a:rPr>
              <a:t> </a:t>
            </a:r>
            <a:r>
              <a:rPr lang="en-US" altLang="en-US" sz="2000" dirty="0" err="1">
                <a:solidFill>
                  <a:srgbClr val="00B050"/>
                </a:solidFill>
                <a:cs typeface="Times New Roman" panose="02020603050405020304" pitchFamily="18" charset="0"/>
              </a:rPr>
              <a:t>nhau</a:t>
            </a:r>
            <a:endParaRPr lang="en-US" sz="2000" dirty="0">
              <a:solidFill>
                <a:srgbClr val="00B050"/>
              </a:solidFill>
            </a:endParaRPr>
          </a:p>
        </p:txBody>
      </p:sp>
    </p:spTree>
    <p:extLst>
      <p:ext uri="{BB962C8B-B14F-4D97-AF65-F5344CB8AC3E}">
        <p14:creationId xmlns:p14="http://schemas.microsoft.com/office/powerpoint/2010/main" val="316350318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lowchart: Manual Operation 14">
            <a:extLst>
              <a:ext uri="{FF2B5EF4-FFF2-40B4-BE49-F238E27FC236}">
                <a16:creationId xmlns:a16="http://schemas.microsoft.com/office/drawing/2014/main" id="{BE2FD6B8-016E-4479-BA40-0EB8A6E56038}"/>
              </a:ext>
            </a:extLst>
          </p:cNvPr>
          <p:cNvSpPr/>
          <p:nvPr/>
        </p:nvSpPr>
        <p:spPr bwMode="auto">
          <a:xfrm rot="16200000">
            <a:off x="1048545" y="2486818"/>
            <a:ext cx="4343400" cy="2551112"/>
          </a:xfrm>
          <a:prstGeom prst="flowChartManualOperation">
            <a:avLst/>
          </a:prstGeom>
          <a:solidFill>
            <a:schemeClr val="accent2"/>
          </a:solidFill>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sp>
      <p:sp>
        <p:nvSpPr>
          <p:cNvPr id="13" name="Flowchart: Manual Operation 12">
            <a:extLst>
              <a:ext uri="{FF2B5EF4-FFF2-40B4-BE49-F238E27FC236}">
                <a16:creationId xmlns:a16="http://schemas.microsoft.com/office/drawing/2014/main" id="{1B1683A0-4F06-4EC9-A9D2-BDF6440382DA}"/>
              </a:ext>
            </a:extLst>
          </p:cNvPr>
          <p:cNvSpPr/>
          <p:nvPr/>
        </p:nvSpPr>
        <p:spPr bwMode="auto">
          <a:xfrm rot="16200000">
            <a:off x="3967164" y="2662237"/>
            <a:ext cx="4257675" cy="2286000"/>
          </a:xfrm>
          <a:prstGeom prst="flowChartManualOperation">
            <a:avLst/>
          </a:prstGeom>
          <a:solidFill>
            <a:srgbClr val="0000FF"/>
          </a:solidFill>
        </p:spPr>
        <p:style>
          <a:lnRef idx="2">
            <a:schemeClr val="lt1">
              <a:hueOff val="0"/>
              <a:satOff val="0"/>
              <a:lumOff val="0"/>
              <a:alphaOff val="0"/>
            </a:schemeClr>
          </a:lnRef>
          <a:fillRef idx="1">
            <a:schemeClr val="accent5">
              <a:hueOff val="-4966938"/>
              <a:satOff val="19906"/>
              <a:lumOff val="4314"/>
              <a:alphaOff val="0"/>
            </a:schemeClr>
          </a:fillRef>
          <a:effectRef idx="0">
            <a:schemeClr val="accent5">
              <a:hueOff val="-4966938"/>
              <a:satOff val="19906"/>
              <a:lumOff val="4314"/>
              <a:alphaOff val="0"/>
            </a:schemeClr>
          </a:effectRef>
          <a:fontRef idx="minor">
            <a:schemeClr val="lt1"/>
          </a:fontRef>
        </p:style>
      </p:sp>
      <p:sp>
        <p:nvSpPr>
          <p:cNvPr id="11" name="Flowchart: Manual Operation 10">
            <a:extLst>
              <a:ext uri="{FF2B5EF4-FFF2-40B4-BE49-F238E27FC236}">
                <a16:creationId xmlns:a16="http://schemas.microsoft.com/office/drawing/2014/main" id="{58F2165A-F962-4A41-8213-5F2E79CAFDB5}"/>
              </a:ext>
            </a:extLst>
          </p:cNvPr>
          <p:cNvSpPr/>
          <p:nvPr/>
        </p:nvSpPr>
        <p:spPr bwMode="auto">
          <a:xfrm rot="16200000">
            <a:off x="6887370" y="2647155"/>
            <a:ext cx="4171950" cy="2401888"/>
          </a:xfrm>
          <a:prstGeom prst="flowChartManualOperation">
            <a:avLst/>
          </a:prstGeom>
          <a:solidFill>
            <a:srgbClr val="FF0000"/>
          </a:solidFill>
        </p:spPr>
        <p:style>
          <a:lnRef idx="2">
            <a:schemeClr val="lt1">
              <a:hueOff val="0"/>
              <a:satOff val="0"/>
              <a:lumOff val="0"/>
              <a:alphaOff val="0"/>
            </a:schemeClr>
          </a:lnRef>
          <a:fillRef idx="1">
            <a:schemeClr val="accent5">
              <a:hueOff val="-9933876"/>
              <a:satOff val="39811"/>
              <a:lumOff val="8628"/>
              <a:alphaOff val="0"/>
            </a:schemeClr>
          </a:fillRef>
          <a:effectRef idx="0">
            <a:schemeClr val="accent5">
              <a:hueOff val="-9933876"/>
              <a:satOff val="39811"/>
              <a:lumOff val="8628"/>
              <a:alphaOff val="0"/>
            </a:schemeClr>
          </a:effectRef>
          <a:fontRef idx="minor">
            <a:schemeClr val="lt1"/>
          </a:fontRef>
        </p:style>
      </p:sp>
      <p:sp>
        <p:nvSpPr>
          <p:cNvPr id="23" name="Oval 25">
            <a:extLst>
              <a:ext uri="{FF2B5EF4-FFF2-40B4-BE49-F238E27FC236}">
                <a16:creationId xmlns:a16="http://schemas.microsoft.com/office/drawing/2014/main" id="{409C3A05-71BE-4BB5-A844-EB8F0826D710}"/>
              </a:ext>
            </a:extLst>
          </p:cNvPr>
          <p:cNvSpPr>
            <a:spLocks noChangeArrowheads="1"/>
          </p:cNvSpPr>
          <p:nvPr/>
        </p:nvSpPr>
        <p:spPr bwMode="gray">
          <a:xfrm>
            <a:off x="2659064" y="1352549"/>
            <a:ext cx="990600" cy="647700"/>
          </a:xfrm>
          <a:prstGeom prst="ellipse">
            <a:avLst/>
          </a:prstGeom>
          <a:solidFill>
            <a:srgbClr val="FF0066">
              <a:alpha val="32156"/>
            </a:srgbClr>
          </a:solidFill>
          <a:ln w="9525">
            <a:solidFill>
              <a:srgbClr val="FF0066"/>
            </a:solidFill>
            <a:round/>
            <a:headEnd/>
            <a:tailEnd/>
          </a:ln>
        </p:spPr>
        <p:txBody>
          <a:bodyPr wrap="square"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fontAlgn="base">
              <a:spcBef>
                <a:spcPct val="0"/>
              </a:spcBef>
              <a:spcAft>
                <a:spcPct val="0"/>
              </a:spcAft>
              <a:buFont typeface="Arial" panose="020B0604020202020204" pitchFamily="34" charset="0"/>
              <a:buNone/>
            </a:pPr>
            <a:r>
              <a:rPr lang="en-US" altLang="en-US" sz="2400" b="1" dirty="0">
                <a:solidFill>
                  <a:schemeClr val="bg1"/>
                </a:solidFill>
                <a:cs typeface="Arial" panose="020B0604020202020204" pitchFamily="34" charset="0"/>
              </a:rPr>
              <a:t>1</a:t>
            </a:r>
          </a:p>
        </p:txBody>
      </p:sp>
      <p:sp>
        <p:nvSpPr>
          <p:cNvPr id="29" name="Oval 25">
            <a:extLst>
              <a:ext uri="{FF2B5EF4-FFF2-40B4-BE49-F238E27FC236}">
                <a16:creationId xmlns:a16="http://schemas.microsoft.com/office/drawing/2014/main" id="{C2E1C04E-8249-46DD-8126-7609856438D5}"/>
              </a:ext>
            </a:extLst>
          </p:cNvPr>
          <p:cNvSpPr>
            <a:spLocks noChangeArrowheads="1"/>
          </p:cNvSpPr>
          <p:nvPr/>
        </p:nvSpPr>
        <p:spPr bwMode="gray">
          <a:xfrm>
            <a:off x="5353052" y="1352549"/>
            <a:ext cx="949325" cy="649288"/>
          </a:xfrm>
          <a:prstGeom prst="ellipse">
            <a:avLst/>
          </a:prstGeom>
          <a:solidFill>
            <a:srgbClr val="FF6600">
              <a:alpha val="32156"/>
            </a:srgbClr>
          </a:solidFill>
          <a:ln w="9525">
            <a:solidFill>
              <a:srgbClr val="FF6600"/>
            </a:solidFill>
            <a:round/>
            <a:headEnd/>
            <a:tailEnd/>
          </a:ln>
        </p:spPr>
        <p:txBody>
          <a:bodyPr wrap="square"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fontAlgn="base">
              <a:spcBef>
                <a:spcPct val="0"/>
              </a:spcBef>
              <a:spcAft>
                <a:spcPct val="0"/>
              </a:spcAft>
              <a:buFont typeface="Arial" panose="020B0604020202020204" pitchFamily="34" charset="0"/>
              <a:buNone/>
            </a:pPr>
            <a:r>
              <a:rPr lang="en-US" altLang="en-US" sz="2400" b="1">
                <a:solidFill>
                  <a:schemeClr val="bg1"/>
                </a:solidFill>
                <a:cs typeface="Arial" panose="020B0604020202020204" pitchFamily="34" charset="0"/>
              </a:rPr>
              <a:t>2</a:t>
            </a:r>
          </a:p>
        </p:txBody>
      </p:sp>
      <p:sp>
        <p:nvSpPr>
          <p:cNvPr id="30" name="Oval 25">
            <a:extLst>
              <a:ext uri="{FF2B5EF4-FFF2-40B4-BE49-F238E27FC236}">
                <a16:creationId xmlns:a16="http://schemas.microsoft.com/office/drawing/2014/main" id="{B5D0B333-1739-4565-BF19-4C1748B373D6}"/>
              </a:ext>
            </a:extLst>
          </p:cNvPr>
          <p:cNvSpPr>
            <a:spLocks noChangeArrowheads="1"/>
          </p:cNvSpPr>
          <p:nvPr/>
        </p:nvSpPr>
        <p:spPr bwMode="gray">
          <a:xfrm>
            <a:off x="8229602" y="1438274"/>
            <a:ext cx="981075" cy="649288"/>
          </a:xfrm>
          <a:prstGeom prst="ellipse">
            <a:avLst/>
          </a:prstGeom>
          <a:solidFill>
            <a:srgbClr val="006600">
              <a:alpha val="32156"/>
            </a:srgbClr>
          </a:solidFill>
          <a:ln w="9525">
            <a:solidFill>
              <a:srgbClr val="006600"/>
            </a:solidFill>
            <a:round/>
            <a:headEnd/>
            <a:tailEnd/>
          </a:ln>
        </p:spPr>
        <p:txBody>
          <a:bodyPr wrap="square"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fontAlgn="base">
              <a:spcBef>
                <a:spcPct val="0"/>
              </a:spcBef>
              <a:spcAft>
                <a:spcPct val="0"/>
              </a:spcAft>
              <a:buFont typeface="Arial" panose="020B0604020202020204" pitchFamily="34" charset="0"/>
              <a:buNone/>
            </a:pPr>
            <a:r>
              <a:rPr lang="en-US" altLang="en-US" sz="2400" b="1">
                <a:solidFill>
                  <a:schemeClr val="bg1"/>
                </a:solidFill>
                <a:cs typeface="Arial" panose="020B0604020202020204" pitchFamily="34" charset="0"/>
              </a:rPr>
              <a:t>3</a:t>
            </a:r>
          </a:p>
        </p:txBody>
      </p:sp>
      <p:pic>
        <p:nvPicPr>
          <p:cNvPr id="91139" name="Picture 3" descr="Ảnh động đẹp (154)">
            <a:extLst>
              <a:ext uri="{FF2B5EF4-FFF2-40B4-BE49-F238E27FC236}">
                <a16:creationId xmlns:a16="http://schemas.microsoft.com/office/drawing/2014/main" id="{0CD1111E-66B4-4618-AE5D-D0EDD015522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14710" y="0"/>
            <a:ext cx="1141413" cy="2825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24"/>
          <p:cNvSpPr/>
          <p:nvPr/>
        </p:nvSpPr>
        <p:spPr>
          <a:xfrm>
            <a:off x="3641444" y="239329"/>
            <a:ext cx="3914854" cy="523220"/>
          </a:xfrm>
          <a:prstGeom prst="rect">
            <a:avLst/>
          </a:prstGeom>
        </p:spPr>
        <p:txBody>
          <a:bodyPr wrap="none">
            <a:spAutoFit/>
          </a:bodyPr>
          <a:lstStyle/>
          <a:p>
            <a:pPr marL="285750" indent="-285750" algn="just">
              <a:spcBef>
                <a:spcPts val="200"/>
              </a:spcBef>
              <a:spcAft>
                <a:spcPts val="200"/>
              </a:spcAft>
              <a:buFont typeface="Wingdings" panose="05000000000000000000" pitchFamily="2" charset="2"/>
              <a:buChar char="Ø"/>
              <a:tabLst>
                <a:tab pos="615315" algn="l"/>
              </a:tabLst>
            </a:pPr>
            <a:r>
              <a:rPr lang="en-US" sz="2800" b="1" dirty="0">
                <a:solidFill>
                  <a:srgbClr val="3333CC"/>
                </a:solidFill>
                <a:latin typeface="+mj-lt"/>
                <a:ea typeface="Times New Roman" panose="02020603050405020304" pitchFamily="18" charset="0"/>
              </a:rPr>
              <a:t> </a:t>
            </a:r>
            <a:r>
              <a:rPr lang="en-US" sz="2800" b="1" dirty="0" err="1">
                <a:solidFill>
                  <a:srgbClr val="3333CC"/>
                </a:solidFill>
                <a:latin typeface="+mj-lt"/>
                <a:ea typeface="Times New Roman" panose="02020603050405020304" pitchFamily="18" charset="0"/>
              </a:rPr>
              <a:t>Sự</a:t>
            </a:r>
            <a:r>
              <a:rPr lang="en-US" sz="2800" b="1" dirty="0">
                <a:solidFill>
                  <a:srgbClr val="3333CC"/>
                </a:solidFill>
                <a:latin typeface="+mj-lt"/>
                <a:ea typeface="Times New Roman" panose="02020603050405020304" pitchFamily="18" charset="0"/>
              </a:rPr>
              <a:t> </a:t>
            </a:r>
            <a:r>
              <a:rPr lang="en-US" sz="2800" b="1" dirty="0" err="1">
                <a:solidFill>
                  <a:srgbClr val="3333CC"/>
                </a:solidFill>
                <a:latin typeface="+mj-lt"/>
                <a:ea typeface="Times New Roman" panose="02020603050405020304" pitchFamily="18" charset="0"/>
              </a:rPr>
              <a:t>đối</a:t>
            </a:r>
            <a:r>
              <a:rPr lang="en-US" sz="2800" b="1" dirty="0">
                <a:solidFill>
                  <a:srgbClr val="3333CC"/>
                </a:solidFill>
                <a:latin typeface="+mj-lt"/>
                <a:ea typeface="Times New Roman" panose="02020603050405020304" pitchFamily="18" charset="0"/>
              </a:rPr>
              <a:t> </a:t>
            </a:r>
            <a:r>
              <a:rPr lang="en-US" sz="2800" b="1" dirty="0" err="1">
                <a:solidFill>
                  <a:srgbClr val="3333CC"/>
                </a:solidFill>
                <a:latin typeface="+mj-lt"/>
                <a:ea typeface="Times New Roman" panose="02020603050405020304" pitchFamily="18" charset="0"/>
              </a:rPr>
              <a:t>lập</a:t>
            </a:r>
            <a:r>
              <a:rPr lang="en-US" sz="2800" b="1" dirty="0">
                <a:solidFill>
                  <a:srgbClr val="3333CC"/>
                </a:solidFill>
                <a:latin typeface="+mj-lt"/>
                <a:ea typeface="Times New Roman" panose="02020603050405020304" pitchFamily="18" charset="0"/>
              </a:rPr>
              <a:t> </a:t>
            </a:r>
            <a:r>
              <a:rPr lang="en-US" sz="2800" b="1" dirty="0" err="1">
                <a:solidFill>
                  <a:srgbClr val="3333CC"/>
                </a:solidFill>
                <a:latin typeface="+mj-lt"/>
                <a:ea typeface="Times New Roman" panose="02020603050405020304" pitchFamily="18" charset="0"/>
              </a:rPr>
              <a:t>biện</a:t>
            </a:r>
            <a:r>
              <a:rPr lang="en-US" sz="2800" b="1" dirty="0">
                <a:solidFill>
                  <a:srgbClr val="3333CC"/>
                </a:solidFill>
                <a:latin typeface="+mj-lt"/>
                <a:ea typeface="Times New Roman" panose="02020603050405020304" pitchFamily="18" charset="0"/>
              </a:rPr>
              <a:t> </a:t>
            </a:r>
            <a:r>
              <a:rPr lang="en-US" sz="2800" b="1" dirty="0" err="1">
                <a:solidFill>
                  <a:srgbClr val="3333CC"/>
                </a:solidFill>
                <a:latin typeface="+mj-lt"/>
                <a:ea typeface="Times New Roman" panose="02020603050405020304" pitchFamily="18" charset="0"/>
              </a:rPr>
              <a:t>chứng</a:t>
            </a:r>
            <a:endParaRPr lang="en-US" sz="2800" dirty="0">
              <a:solidFill>
                <a:srgbClr val="3333CC"/>
              </a:solidFill>
              <a:effectLst/>
              <a:latin typeface="+mj-lt"/>
              <a:ea typeface="Times New Roman" panose="02020603050405020304" pitchFamily="18" charset="0"/>
            </a:endParaRPr>
          </a:p>
        </p:txBody>
      </p:sp>
      <p:sp>
        <p:nvSpPr>
          <p:cNvPr id="31" name="Rectangle 30"/>
          <p:cNvSpPr/>
          <p:nvPr/>
        </p:nvSpPr>
        <p:spPr>
          <a:xfrm>
            <a:off x="2212619" y="2404808"/>
            <a:ext cx="1826921" cy="2677656"/>
          </a:xfrm>
          <a:prstGeom prst="rect">
            <a:avLst/>
          </a:prstGeom>
        </p:spPr>
        <p:txBody>
          <a:bodyPr wrap="square">
            <a:spAutoFit/>
          </a:bodyPr>
          <a:lstStyle/>
          <a:p>
            <a:pPr indent="457200" algn="ctr">
              <a:spcBef>
                <a:spcPts val="200"/>
              </a:spcBef>
              <a:spcAft>
                <a:spcPts val="200"/>
              </a:spcAft>
              <a:tabLst>
                <a:tab pos="615315" algn="l"/>
              </a:tabLst>
            </a:pP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Bản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chất</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chung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tất</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yếu</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hiện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tượng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riêng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biệt</a:t>
            </a:r>
            <a:endParaRPr lang="en-US" sz="2400" dirty="0">
              <a:solidFill>
                <a:schemeClr val="bg1"/>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32" name="Rectangle 31"/>
          <p:cNvSpPr/>
          <p:nvPr/>
        </p:nvSpPr>
        <p:spPr>
          <a:xfrm>
            <a:off x="5098142" y="2539185"/>
            <a:ext cx="1951901" cy="1938992"/>
          </a:xfrm>
          <a:prstGeom prst="rect">
            <a:avLst/>
          </a:prstGeom>
        </p:spPr>
        <p:txBody>
          <a:bodyPr wrap="square">
            <a:spAutoFit/>
          </a:bodyPr>
          <a:lstStyle/>
          <a:p>
            <a:pPr indent="457200" algn="just">
              <a:spcBef>
                <a:spcPts val="200"/>
              </a:spcBef>
              <a:spcAft>
                <a:spcPts val="200"/>
              </a:spcAft>
              <a:tabLst>
                <a:tab pos="615315" algn="l"/>
              </a:tabLst>
            </a:pP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Bản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chất</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bên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trong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hiện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tượng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bên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ngoài</a:t>
            </a:r>
            <a:endParaRPr lang="en-US" sz="2400" dirty="0">
              <a:solidFill>
                <a:schemeClr val="bg1"/>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33" name="Rectangle 32"/>
          <p:cNvSpPr/>
          <p:nvPr/>
        </p:nvSpPr>
        <p:spPr>
          <a:xfrm>
            <a:off x="7798323" y="2401119"/>
            <a:ext cx="2107678" cy="2677656"/>
          </a:xfrm>
          <a:prstGeom prst="rect">
            <a:avLst/>
          </a:prstGeom>
        </p:spPr>
        <p:txBody>
          <a:bodyPr wrap="square">
            <a:spAutoFit/>
          </a:bodyPr>
          <a:lstStyle/>
          <a:p>
            <a:pPr indent="457200" algn="ctr">
              <a:spcBef>
                <a:spcPts val="200"/>
              </a:spcBef>
              <a:spcAft>
                <a:spcPts val="200"/>
              </a:spcAft>
              <a:tabLst>
                <a:tab pos="615315" algn="l"/>
              </a:tabLst>
            </a:pP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Bản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chất</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tương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đối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ổn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định</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hiện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tượng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cái</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thường</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xuyên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biến</a:t>
            </a:r>
            <a:r>
              <a:rPr lang="en-US" sz="24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chemeClr val="bg1"/>
                </a:solidFill>
                <a:latin typeface="Arial" panose="020B0604020202020204" pitchFamily="34" charset="0"/>
                <a:ea typeface="Times New Roman" panose="02020603050405020304" pitchFamily="18" charset="0"/>
                <a:cs typeface="Arial" panose="020B0604020202020204" pitchFamily="34" charset="0"/>
              </a:rPr>
              <a:t>đổi</a:t>
            </a:r>
            <a:endParaRPr lang="en-US" sz="2400" dirty="0">
              <a:solidFill>
                <a:schemeClr val="bg1"/>
              </a:solidFill>
              <a:effectLst/>
              <a:latin typeface="Arial" panose="020B0604020202020204" pitchFamily="34" charset="0"/>
              <a:ea typeface="Times New Roman" panose="02020603050405020304" pitchFamily="18" charset="0"/>
              <a:cs typeface="Arial" panose="020B0604020202020204" pitchFamily="34" charset="0"/>
            </a:endParaRPr>
          </a:p>
        </p:txBody>
      </p:sp>
      <p:pic>
        <p:nvPicPr>
          <p:cNvPr id="34" name="Picture 3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971800" y="5524499"/>
            <a:ext cx="7048500" cy="1152525"/>
          </a:xfrm>
          <a:prstGeom prst="rect">
            <a:avLst/>
          </a:prstGeom>
        </p:spPr>
      </p:pic>
    </p:spTree>
    <p:extLst>
      <p:ext uri="{BB962C8B-B14F-4D97-AF65-F5344CB8AC3E}">
        <p14:creationId xmlns:p14="http://schemas.microsoft.com/office/powerpoint/2010/main" val="140390715"/>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1000"/>
                                        <p:tgtEl>
                                          <p:spTgt spid="15"/>
                                        </p:tgtEl>
                                      </p:cBhvr>
                                    </p:animEffect>
                                    <p:anim calcmode="lin" valueType="num">
                                      <p:cBhvr>
                                        <p:cTn id="15" dur="1000" fill="hold"/>
                                        <p:tgtEl>
                                          <p:spTgt spid="15"/>
                                        </p:tgtEl>
                                        <p:attrNameLst>
                                          <p:attrName>ppt_x</p:attrName>
                                        </p:attrNameLst>
                                      </p:cBhvr>
                                      <p:tavLst>
                                        <p:tav tm="0">
                                          <p:val>
                                            <p:strVal val="#ppt_x"/>
                                          </p:val>
                                        </p:tav>
                                        <p:tav tm="100000">
                                          <p:val>
                                            <p:strVal val="#ppt_x"/>
                                          </p:val>
                                        </p:tav>
                                      </p:tavLst>
                                    </p:anim>
                                    <p:anim calcmode="lin" valueType="num">
                                      <p:cBhvr>
                                        <p:cTn id="16"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fade">
                                      <p:cBhvr>
                                        <p:cTn id="21" dur="1000"/>
                                        <p:tgtEl>
                                          <p:spTgt spid="29"/>
                                        </p:tgtEl>
                                      </p:cBhvr>
                                    </p:animEffect>
                                    <p:anim calcmode="lin" valueType="num">
                                      <p:cBhvr>
                                        <p:cTn id="22" dur="1000" fill="hold"/>
                                        <p:tgtEl>
                                          <p:spTgt spid="29"/>
                                        </p:tgtEl>
                                        <p:attrNameLst>
                                          <p:attrName>ppt_x</p:attrName>
                                        </p:attrNameLst>
                                      </p:cBhvr>
                                      <p:tavLst>
                                        <p:tav tm="0">
                                          <p:val>
                                            <p:strVal val="#ppt_x"/>
                                          </p:val>
                                        </p:tav>
                                        <p:tav tm="100000">
                                          <p:val>
                                            <p:strVal val="#ppt_x"/>
                                          </p:val>
                                        </p:tav>
                                      </p:tavLst>
                                    </p:anim>
                                    <p:anim calcmode="lin" valueType="num">
                                      <p:cBhvr>
                                        <p:cTn id="23"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1000"/>
                                        <p:tgtEl>
                                          <p:spTgt spid="13"/>
                                        </p:tgtEl>
                                      </p:cBhvr>
                                    </p:animEffect>
                                    <p:anim calcmode="lin" valueType="num">
                                      <p:cBhvr>
                                        <p:cTn id="29" dur="1000" fill="hold"/>
                                        <p:tgtEl>
                                          <p:spTgt spid="13"/>
                                        </p:tgtEl>
                                        <p:attrNameLst>
                                          <p:attrName>ppt_x</p:attrName>
                                        </p:attrNameLst>
                                      </p:cBhvr>
                                      <p:tavLst>
                                        <p:tav tm="0">
                                          <p:val>
                                            <p:strVal val="#ppt_x"/>
                                          </p:val>
                                        </p:tav>
                                        <p:tav tm="100000">
                                          <p:val>
                                            <p:strVal val="#ppt_x"/>
                                          </p:val>
                                        </p:tav>
                                      </p:tavLst>
                                    </p:anim>
                                    <p:anim calcmode="lin" valueType="num">
                                      <p:cBhvr>
                                        <p:cTn id="30"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1000"/>
                                        <p:tgtEl>
                                          <p:spTgt spid="30"/>
                                        </p:tgtEl>
                                      </p:cBhvr>
                                    </p:animEffect>
                                    <p:anim calcmode="lin" valueType="num">
                                      <p:cBhvr>
                                        <p:cTn id="36" dur="1000" fill="hold"/>
                                        <p:tgtEl>
                                          <p:spTgt spid="30"/>
                                        </p:tgtEl>
                                        <p:attrNameLst>
                                          <p:attrName>ppt_x</p:attrName>
                                        </p:attrNameLst>
                                      </p:cBhvr>
                                      <p:tavLst>
                                        <p:tav tm="0">
                                          <p:val>
                                            <p:strVal val="#ppt_x"/>
                                          </p:val>
                                        </p:tav>
                                        <p:tav tm="100000">
                                          <p:val>
                                            <p:strVal val="#ppt_x"/>
                                          </p:val>
                                        </p:tav>
                                      </p:tavLst>
                                    </p:anim>
                                    <p:anim calcmode="lin" valueType="num">
                                      <p:cBhvr>
                                        <p:cTn id="37"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1000"/>
                                        <p:tgtEl>
                                          <p:spTgt spid="11"/>
                                        </p:tgtEl>
                                      </p:cBhvr>
                                    </p:animEffect>
                                    <p:anim calcmode="lin" valueType="num">
                                      <p:cBhvr>
                                        <p:cTn id="43" dur="1000" fill="hold"/>
                                        <p:tgtEl>
                                          <p:spTgt spid="11"/>
                                        </p:tgtEl>
                                        <p:attrNameLst>
                                          <p:attrName>ppt_x</p:attrName>
                                        </p:attrNameLst>
                                      </p:cBhvr>
                                      <p:tavLst>
                                        <p:tav tm="0">
                                          <p:val>
                                            <p:strVal val="#ppt_x"/>
                                          </p:val>
                                        </p:tav>
                                        <p:tav tm="100000">
                                          <p:val>
                                            <p:strVal val="#ppt_x"/>
                                          </p:val>
                                        </p:tav>
                                      </p:tavLst>
                                    </p:anim>
                                    <p:anim calcmode="lin" valueType="num">
                                      <p:cBhvr>
                                        <p:cTn id="44"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9" grpId="0" animBg="1"/>
      <p:bldP spid="30"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5486400"/>
          </a:xfrm>
          <a:prstGeom prst="rect">
            <a:avLst/>
          </a:prstGeom>
        </p:spPr>
      </p:pic>
      <p:sp>
        <p:nvSpPr>
          <p:cNvPr id="3" name="Rectangle 2"/>
          <p:cNvSpPr txBox="1">
            <a:spLocks noChangeArrowheads="1"/>
          </p:cNvSpPr>
          <p:nvPr/>
        </p:nvSpPr>
        <p:spPr>
          <a:xfrm>
            <a:off x="3429000" y="914400"/>
            <a:ext cx="1416844" cy="560388"/>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stStyle>
          <a:p>
            <a:r>
              <a:rPr lang="en-US" altLang="en-US" sz="3200" b="1" kern="0" dirty="0" err="1">
                <a:solidFill>
                  <a:srgbClr val="CC0099"/>
                </a:solidFill>
              </a:rPr>
              <a:t>Ví</a:t>
            </a:r>
            <a:r>
              <a:rPr lang="en-US" altLang="en-US" sz="3200" b="1" kern="0" dirty="0">
                <a:solidFill>
                  <a:srgbClr val="CC0099"/>
                </a:solidFill>
              </a:rPr>
              <a:t> </a:t>
            </a:r>
            <a:r>
              <a:rPr lang="en-US" altLang="en-US" sz="3200" b="1" kern="0" dirty="0" err="1">
                <a:solidFill>
                  <a:srgbClr val="CC0099"/>
                </a:solidFill>
              </a:rPr>
              <a:t>dụ</a:t>
            </a:r>
            <a:r>
              <a:rPr lang="en-US" altLang="en-US" sz="3200" b="1" kern="0" dirty="0">
                <a:solidFill>
                  <a:srgbClr val="CC0099"/>
                </a:solidFill>
              </a:rPr>
              <a:t>:</a:t>
            </a:r>
          </a:p>
        </p:txBody>
      </p:sp>
      <p:sp>
        <p:nvSpPr>
          <p:cNvPr id="4" name="Rectangle 3"/>
          <p:cNvSpPr txBox="1">
            <a:spLocks noChangeArrowheads="1"/>
          </p:cNvSpPr>
          <p:nvPr/>
        </p:nvSpPr>
        <p:spPr>
          <a:xfrm>
            <a:off x="914400" y="2232365"/>
            <a:ext cx="10134600" cy="41148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just"/>
            <a:r>
              <a:rPr lang="en-US" altLang="en-US" kern="0" dirty="0">
                <a:latin typeface="Times New Roman" panose="02020603050405020304" pitchFamily="18" charset="0"/>
                <a:cs typeface="Times New Roman" panose="02020603050405020304" pitchFamily="18" charset="0"/>
              </a:rPr>
              <a:t>	</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Bản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chất</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của</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xã</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hội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tư</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bản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là</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sự</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mâu</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thuẫn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giữa</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tính</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xã</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hội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lực</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lượng</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sản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xuất</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mâu</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thuẫn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với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tính</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chất</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chiếm</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hữu</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tư</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nhân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tư</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bản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đối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với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tư</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liệu</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sản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xuất</a:t>
            </a:r>
            <a:r>
              <a:rPr lang="en-US" altLang="en-US" sz="2400" kern="0" dirty="0">
                <a:solidFill>
                  <a:srgbClr val="3333CC"/>
                </a:solidFill>
                <a:cs typeface="Times New Roman" panose="02020603050405020304" pitchFamily="18" charset="0"/>
              </a:rPr>
              <a:t> -&gt; </a:t>
            </a:r>
            <a:r>
              <a:rPr lang="en-US" altLang="en-US" sz="2400" kern="0" dirty="0" err="1">
                <a:solidFill>
                  <a:srgbClr val="3333CC"/>
                </a:solidFill>
                <a:cs typeface="Times New Roman" panose="02020603050405020304" pitchFamily="18" charset="0"/>
              </a:rPr>
              <a:t>Giữa</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người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bị</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bóc</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lột</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giai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cấp</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vô</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sản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mâu</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thuẫn</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với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người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bóc</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lột</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giai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cấp</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tư</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sản</a:t>
            </a:r>
            <a:r>
              <a:rPr lang="en-US" altLang="en-US" sz="2400" kern="0" dirty="0">
                <a:solidFill>
                  <a:srgbClr val="3333CC"/>
                </a:solidFill>
                <a:cs typeface="Times New Roman" panose="02020603050405020304" pitchFamily="18" charset="0"/>
              </a:rPr>
              <a:t>).</a:t>
            </a:r>
          </a:p>
          <a:p>
            <a:pPr algn="just"/>
            <a:r>
              <a:rPr lang="en-US" altLang="en-US" sz="2400" kern="0" dirty="0">
                <a:cs typeface="Times New Roman" panose="02020603050405020304" pitchFamily="18" charset="0"/>
              </a:rPr>
              <a:t>	</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Bản</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chất</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đó</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được</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biểu</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hiện</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bằng</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những</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hiện</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tượng</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vô</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cùng</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phong</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phú</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và</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phức</a:t>
            </a:r>
            <a:r>
              <a:rPr lang="en-US" altLang="en-US" sz="2400" kern="0" dirty="0">
                <a:solidFill>
                  <a:srgbClr val="996633"/>
                </a:solidFill>
                <a:cs typeface="Times New Roman" panose="02020603050405020304" pitchFamily="18" charset="0"/>
              </a:rPr>
              <a:t> </a:t>
            </a:r>
            <a:r>
              <a:rPr lang="en-US" altLang="en-US" sz="2400" kern="0" dirty="0" err="1">
                <a:solidFill>
                  <a:srgbClr val="996633"/>
                </a:solidFill>
                <a:cs typeface="Times New Roman" panose="02020603050405020304" pitchFamily="18" charset="0"/>
              </a:rPr>
              <a:t>tạp</a:t>
            </a:r>
            <a:r>
              <a:rPr lang="en-US" altLang="en-US" sz="2400" kern="0" dirty="0">
                <a:solidFill>
                  <a:srgbClr val="996633"/>
                </a:solidFill>
                <a:cs typeface="Times New Roman" panose="02020603050405020304" pitchFamily="18" charset="0"/>
              </a:rPr>
              <a:t>: </a:t>
            </a:r>
          </a:p>
          <a:p>
            <a:pPr algn="just"/>
            <a:r>
              <a:rPr lang="en-US" altLang="en-US" sz="2400" kern="0" dirty="0">
                <a:cs typeface="Times New Roman" panose="02020603050405020304" pitchFamily="18" charset="0"/>
              </a:rPr>
              <a:t>		</a:t>
            </a:r>
            <a:r>
              <a:rPr lang="en-US" altLang="en-US" sz="2400" kern="0" dirty="0">
                <a:solidFill>
                  <a:srgbClr val="CC0066"/>
                </a:solidFill>
                <a:cs typeface="Times New Roman" panose="02020603050405020304" pitchFamily="18" charset="0"/>
              </a:rPr>
              <a:t>+ </a:t>
            </a:r>
            <a:r>
              <a:rPr lang="en-US" altLang="en-US" sz="2400" kern="0" dirty="0" err="1">
                <a:solidFill>
                  <a:srgbClr val="CC0066"/>
                </a:solidFill>
                <a:cs typeface="Times New Roman" panose="02020603050405020304" pitchFamily="18" charset="0"/>
              </a:rPr>
              <a:t>Cuộc</a:t>
            </a:r>
            <a:r>
              <a:rPr lang="en-US" altLang="en-US" sz="2400" kern="0" dirty="0">
                <a:solidFill>
                  <a:srgbClr val="CC0066"/>
                </a:solidFill>
                <a:cs typeface="Times New Roman" panose="02020603050405020304" pitchFamily="18" charset="0"/>
              </a:rPr>
              <a:t> </a:t>
            </a:r>
            <a:r>
              <a:rPr lang="en-US" altLang="en-US" sz="2400" kern="0" dirty="0" err="1">
                <a:solidFill>
                  <a:srgbClr val="CC0066"/>
                </a:solidFill>
                <a:cs typeface="Times New Roman" panose="02020603050405020304" pitchFamily="18" charset="0"/>
              </a:rPr>
              <a:t>khủng</a:t>
            </a:r>
            <a:r>
              <a:rPr lang="en-US" altLang="en-US" sz="2400" kern="0" dirty="0">
                <a:solidFill>
                  <a:srgbClr val="CC0066"/>
                </a:solidFill>
                <a:cs typeface="Times New Roman" panose="02020603050405020304" pitchFamily="18" charset="0"/>
              </a:rPr>
              <a:t> </a:t>
            </a:r>
            <a:r>
              <a:rPr lang="en-US" altLang="en-US" sz="2400" kern="0" dirty="0" err="1">
                <a:solidFill>
                  <a:srgbClr val="CC0066"/>
                </a:solidFill>
                <a:cs typeface="Times New Roman" panose="02020603050405020304" pitchFamily="18" charset="0"/>
              </a:rPr>
              <a:t>hoảng</a:t>
            </a:r>
            <a:r>
              <a:rPr lang="en-US" altLang="en-US" sz="2400" kern="0" dirty="0">
                <a:solidFill>
                  <a:srgbClr val="CC0066"/>
                </a:solidFill>
                <a:cs typeface="Times New Roman" panose="02020603050405020304" pitchFamily="18" charset="0"/>
              </a:rPr>
              <a:t> </a:t>
            </a:r>
            <a:r>
              <a:rPr lang="en-US" altLang="en-US" sz="2400" kern="0" dirty="0" err="1">
                <a:solidFill>
                  <a:srgbClr val="CC0066"/>
                </a:solidFill>
                <a:cs typeface="Times New Roman" panose="02020603050405020304" pitchFamily="18" charset="0"/>
              </a:rPr>
              <a:t>chu</a:t>
            </a:r>
            <a:r>
              <a:rPr lang="en-US" altLang="en-US" sz="2400" kern="0" dirty="0">
                <a:solidFill>
                  <a:srgbClr val="CC0066"/>
                </a:solidFill>
                <a:cs typeface="Times New Roman" panose="02020603050405020304" pitchFamily="18" charset="0"/>
              </a:rPr>
              <a:t> </a:t>
            </a:r>
            <a:r>
              <a:rPr lang="en-US" altLang="en-US" sz="2400" kern="0" dirty="0" err="1">
                <a:solidFill>
                  <a:srgbClr val="CC0066"/>
                </a:solidFill>
                <a:cs typeface="Times New Roman" panose="02020603050405020304" pitchFamily="18" charset="0"/>
              </a:rPr>
              <a:t>kỳ</a:t>
            </a:r>
            <a:r>
              <a:rPr lang="en-US" altLang="en-US" sz="2400" kern="0" dirty="0">
                <a:solidFill>
                  <a:srgbClr val="CC0066"/>
                </a:solidFill>
                <a:cs typeface="Times New Roman" panose="02020603050405020304" pitchFamily="18" charset="0"/>
              </a:rPr>
              <a:t>:</a:t>
            </a:r>
          </a:p>
          <a:p>
            <a:pPr algn="just"/>
            <a:r>
              <a:rPr lang="en-US" altLang="en-US" sz="2400" kern="0" dirty="0">
                <a:cs typeface="Times New Roman" panose="02020603050405020304" pitchFamily="18" charset="0"/>
              </a:rPr>
              <a:t>		</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Nạn</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thất</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nghiệp</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thường</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xuyên</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xảy</a:t>
            </a:r>
            <a:r>
              <a:rPr lang="en-US" altLang="en-US" sz="2400" kern="0" dirty="0">
                <a:solidFill>
                  <a:srgbClr val="660066"/>
                </a:solidFill>
                <a:cs typeface="Times New Roman" panose="02020603050405020304" pitchFamily="18" charset="0"/>
              </a:rPr>
              <a:t> </a:t>
            </a:r>
            <a:r>
              <a:rPr lang="en-US" altLang="en-US" sz="2400" kern="0" dirty="0" err="1">
                <a:solidFill>
                  <a:srgbClr val="660066"/>
                </a:solidFill>
                <a:cs typeface="Times New Roman" panose="02020603050405020304" pitchFamily="18" charset="0"/>
              </a:rPr>
              <a:t>ra</a:t>
            </a:r>
            <a:r>
              <a:rPr lang="en-US" altLang="en-US" sz="2400" kern="0" dirty="0">
                <a:solidFill>
                  <a:srgbClr val="660066"/>
                </a:solidFill>
                <a:cs typeface="Times New Roman" panose="02020603050405020304" pitchFamily="18" charset="0"/>
              </a:rPr>
              <a:t> .</a:t>
            </a:r>
          </a:p>
          <a:p>
            <a:pPr algn="just"/>
            <a:r>
              <a:rPr lang="en-US" altLang="en-US" sz="2400" kern="0" dirty="0">
                <a:cs typeface="Times New Roman" panose="02020603050405020304" pitchFamily="18" charset="0"/>
              </a:rPr>
              <a:t>		</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Cuộc</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sống</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xa</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hoa</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trụy</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lạc</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của</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giai</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cấp</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tư</a:t>
            </a:r>
            <a:r>
              <a:rPr lang="en-US" altLang="en-US" sz="2400" kern="0" dirty="0">
                <a:solidFill>
                  <a:srgbClr val="3333CC"/>
                </a:solidFill>
                <a:cs typeface="Times New Roman" panose="02020603050405020304" pitchFamily="18" charset="0"/>
              </a:rPr>
              <a:t> </a:t>
            </a:r>
            <a:r>
              <a:rPr lang="en-US" altLang="en-US" sz="2400" kern="0" dirty="0" err="1">
                <a:solidFill>
                  <a:srgbClr val="3333CC"/>
                </a:solidFill>
                <a:cs typeface="Times New Roman" panose="02020603050405020304" pitchFamily="18" charset="0"/>
              </a:rPr>
              <a:t>sản</a:t>
            </a:r>
            <a:r>
              <a:rPr lang="en-US" altLang="en-US" sz="2400" kern="0" dirty="0">
                <a:solidFill>
                  <a:srgbClr val="3333CC"/>
                </a:solidFill>
                <a:cs typeface="Times New Roman" panose="02020603050405020304" pitchFamily="18" charset="0"/>
              </a:rPr>
              <a:t>.</a:t>
            </a:r>
          </a:p>
          <a:p>
            <a:pPr algn="just"/>
            <a:r>
              <a:rPr lang="en-US" altLang="en-US" sz="2400" kern="0" dirty="0">
                <a:cs typeface="Times New Roman" panose="02020603050405020304" pitchFamily="18" charset="0"/>
              </a:rPr>
              <a:t>		</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Đời</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sống</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cực</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khổ</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của</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giai</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cấp</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vô</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sản</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và</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người</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lao</a:t>
            </a:r>
            <a:r>
              <a:rPr lang="en-US" altLang="en-US" sz="2400" kern="0" dirty="0">
                <a:solidFill>
                  <a:srgbClr val="FF0000"/>
                </a:solidFill>
                <a:cs typeface="Times New Roman" panose="02020603050405020304" pitchFamily="18" charset="0"/>
              </a:rPr>
              <a:t> </a:t>
            </a:r>
            <a:r>
              <a:rPr lang="en-US" altLang="en-US" sz="2400" kern="0" dirty="0" err="1">
                <a:solidFill>
                  <a:srgbClr val="FF0000"/>
                </a:solidFill>
                <a:cs typeface="Times New Roman" panose="02020603050405020304" pitchFamily="18" charset="0"/>
              </a:rPr>
              <a:t>động</a:t>
            </a:r>
            <a:endParaRPr lang="en-US" altLang="en-US" sz="2400" kern="0" dirty="0">
              <a:solidFill>
                <a:srgbClr val="FF0000"/>
              </a:solidFill>
              <a:cs typeface="Times New Roman" panose="02020603050405020304" pitchFamily="18" charset="0"/>
            </a:endParaRPr>
          </a:p>
          <a:p>
            <a:pPr algn="just">
              <a:lnSpc>
                <a:spcPct val="80000"/>
              </a:lnSpc>
            </a:pPr>
            <a:r>
              <a:rPr lang="en-US" altLang="en-US" sz="2400" kern="0" dirty="0">
                <a:cs typeface="Times New Roman" panose="02020603050405020304" pitchFamily="18" charset="0"/>
              </a:rPr>
              <a:t/>
            </a:r>
            <a:br>
              <a:rPr lang="en-US" altLang="en-US" sz="2400" kern="0" dirty="0">
                <a:cs typeface="Times New Roman" panose="02020603050405020304" pitchFamily="18" charset="0"/>
              </a:rPr>
            </a:br>
            <a:r>
              <a:rPr lang="en-US" altLang="en-US" sz="2400" kern="0" dirty="0">
                <a:cs typeface="Times New Roman" panose="02020603050405020304" pitchFamily="18" charset="0"/>
              </a:rPr>
              <a:t/>
            </a:r>
            <a:br>
              <a:rPr lang="en-US" altLang="en-US" sz="2400" kern="0" dirty="0">
                <a:cs typeface="Times New Roman" panose="02020603050405020304" pitchFamily="18" charset="0"/>
              </a:rPr>
            </a:br>
            <a:endParaRPr lang="en-US" altLang="en-US" sz="2400" kern="0" dirty="0">
              <a:cs typeface="Times New Roman" panose="02020603050405020304" pitchFamily="18" charset="0"/>
            </a:endParaRPr>
          </a:p>
        </p:txBody>
      </p:sp>
    </p:spTree>
    <p:extLst>
      <p:ext uri="{BB962C8B-B14F-4D97-AF65-F5344CB8AC3E}">
        <p14:creationId xmlns:p14="http://schemas.microsoft.com/office/powerpoint/2010/main" val="3802048258"/>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4626" name="Picture 2" descr="베트남 배경 사진, 베트남 무료 다운로드를위한 배경 벡터 및 PSD 파일| Pngtre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19200" y="1066800"/>
            <a:ext cx="9554029" cy="542647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971800" y="409438"/>
            <a:ext cx="4568879" cy="461665"/>
          </a:xfrm>
          <a:prstGeom prst="rect">
            <a:avLst/>
          </a:prstGeom>
        </p:spPr>
        <p:txBody>
          <a:bodyPr wrap="none">
            <a:spAutoFit/>
          </a:bodyPr>
          <a:lstStyle/>
          <a:p>
            <a:pPr marL="457200" indent="-457200">
              <a:buFont typeface="Wingdings" panose="05000000000000000000" pitchFamily="2" charset="2"/>
              <a:buChar char="§"/>
            </a:pPr>
            <a:r>
              <a:rPr lang="en-US" sz="2400" b="1" dirty="0">
                <a:solidFill>
                  <a:srgbClr val="3333CC"/>
                </a:solidFill>
                <a:latin typeface="+mj-lt"/>
                <a:ea typeface="Times New Roman" panose="02020603050405020304" pitchFamily="18" charset="0"/>
              </a:rPr>
              <a:t>Ý </a:t>
            </a:r>
            <a:r>
              <a:rPr lang="en-US" sz="2400" b="1" dirty="0" err="1">
                <a:solidFill>
                  <a:srgbClr val="3333CC"/>
                </a:solidFill>
                <a:latin typeface="+mj-lt"/>
                <a:ea typeface="Times New Roman" panose="02020603050405020304" pitchFamily="18" charset="0"/>
              </a:rPr>
              <a:t>nghĩa</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phương</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pháp</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luận</a:t>
            </a:r>
            <a:endParaRPr lang="en-US" sz="2400" b="1" dirty="0">
              <a:solidFill>
                <a:srgbClr val="3333CC"/>
              </a:solidFill>
              <a:latin typeface="+mj-lt"/>
            </a:endParaRPr>
          </a:p>
        </p:txBody>
      </p:sp>
      <p:sp>
        <p:nvSpPr>
          <p:cNvPr id="4" name="Rectangle 3"/>
          <p:cNvSpPr/>
          <p:nvPr/>
        </p:nvSpPr>
        <p:spPr>
          <a:xfrm>
            <a:off x="2945494" y="2277163"/>
            <a:ext cx="7063014" cy="1015663"/>
          </a:xfrm>
          <a:prstGeom prst="rect">
            <a:avLst/>
          </a:prstGeom>
        </p:spPr>
        <p:txBody>
          <a:bodyPr wrap="square">
            <a:spAutoFit/>
          </a:bodyPr>
          <a:lstStyle/>
          <a:p>
            <a:pPr indent="457200" algn="ctr">
              <a:spcBef>
                <a:spcPts val="200"/>
              </a:spcBef>
              <a:spcAft>
                <a:spcPts val="200"/>
              </a:spcAft>
              <a:tabLst>
                <a:tab pos="615315" algn="l"/>
              </a:tabLst>
            </a:pPr>
            <a:r>
              <a:rPr lang="en-US" sz="2000" dirty="0" err="1">
                <a:solidFill>
                  <a:srgbClr val="3333CC"/>
                </a:solidFill>
                <a:latin typeface="+mj-lt"/>
                <a:ea typeface="Times New Roman" panose="02020603050405020304" pitchFamily="18" charset="0"/>
              </a:rPr>
              <a:t>Khi</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nhận</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thức</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sự</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vật</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hiện</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tượng</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đòi</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hỏi</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không</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dừng</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lại</a:t>
            </a:r>
            <a:r>
              <a:rPr lang="en-US" sz="2000" dirty="0">
                <a:solidFill>
                  <a:srgbClr val="3333CC"/>
                </a:solidFill>
                <a:latin typeface="+mj-lt"/>
                <a:ea typeface="Times New Roman" panose="02020603050405020304" pitchFamily="18" charset="0"/>
              </a:rPr>
              <a:t> ở </a:t>
            </a:r>
            <a:r>
              <a:rPr lang="en-US" sz="2000" dirty="0" err="1">
                <a:solidFill>
                  <a:srgbClr val="3333CC"/>
                </a:solidFill>
                <a:latin typeface="+mj-lt"/>
                <a:ea typeface="Times New Roman" panose="02020603050405020304" pitchFamily="18" charset="0"/>
              </a:rPr>
              <a:t>hiện</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tượng</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bề</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ngoài</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mà</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phải</a:t>
            </a:r>
            <a:r>
              <a:rPr lang="en-US" sz="2000" dirty="0">
                <a:solidFill>
                  <a:srgbClr val="3333CC"/>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đi</a:t>
            </a:r>
            <a:r>
              <a:rPr lang="en-US" sz="2000" b="1" dirty="0">
                <a:solidFill>
                  <a:srgbClr val="CC0066"/>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sâu</a:t>
            </a:r>
            <a:r>
              <a:rPr lang="en-US" sz="2000" b="1" dirty="0">
                <a:solidFill>
                  <a:srgbClr val="CC0066"/>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vào</a:t>
            </a:r>
            <a:r>
              <a:rPr lang="en-US" sz="2000" b="1" dirty="0">
                <a:solidFill>
                  <a:srgbClr val="CC0066"/>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bản</a:t>
            </a:r>
            <a:r>
              <a:rPr lang="en-US" sz="2000" b="1" dirty="0">
                <a:solidFill>
                  <a:srgbClr val="CC0066"/>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chất</a:t>
            </a:r>
            <a:r>
              <a:rPr lang="en-US" sz="2000" b="1" dirty="0">
                <a:solidFill>
                  <a:srgbClr val="CC0066"/>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bên</a:t>
            </a:r>
            <a:r>
              <a:rPr lang="en-US" sz="2000" b="1" dirty="0">
                <a:solidFill>
                  <a:srgbClr val="CC0066"/>
                </a:solidFill>
                <a:latin typeface="+mj-lt"/>
                <a:ea typeface="Times New Roman" panose="02020603050405020304" pitchFamily="18" charset="0"/>
              </a:rPr>
              <a:t> </a:t>
            </a:r>
            <a:r>
              <a:rPr lang="en-US" sz="2000" b="1" dirty="0" err="1">
                <a:solidFill>
                  <a:srgbClr val="CC0066"/>
                </a:solidFill>
                <a:latin typeface="+mj-lt"/>
                <a:ea typeface="Times New Roman" panose="02020603050405020304" pitchFamily="18" charset="0"/>
              </a:rPr>
              <a:t>trong</a:t>
            </a:r>
            <a:r>
              <a:rPr lang="en-US" sz="2000" b="1" dirty="0">
                <a:solidFill>
                  <a:srgbClr val="CC0066"/>
                </a:solidFill>
                <a:latin typeface="+mj-lt"/>
                <a:ea typeface="Times New Roman" panose="02020603050405020304" pitchFamily="18" charset="0"/>
              </a:rPr>
              <a:t>.</a:t>
            </a:r>
            <a:endParaRPr lang="en-US" sz="2000" dirty="0">
              <a:solidFill>
                <a:srgbClr val="3333CC"/>
              </a:solidFill>
              <a:effectLst/>
              <a:latin typeface="+mj-lt"/>
              <a:ea typeface="Times New Roman" panose="02020603050405020304" pitchFamily="18" charset="0"/>
            </a:endParaRPr>
          </a:p>
        </p:txBody>
      </p:sp>
      <p:sp>
        <p:nvSpPr>
          <p:cNvPr id="5" name="Oval 4">
            <a:extLst>
              <a:ext uri="{FF2B5EF4-FFF2-40B4-BE49-F238E27FC236}">
                <a16:creationId xmlns:a16="http://schemas.microsoft.com/office/drawing/2014/main" id="{9D999EAF-DC89-4D68-9E0F-5ACA5D7F7DA3}"/>
              </a:ext>
            </a:extLst>
          </p:cNvPr>
          <p:cNvSpPr/>
          <p:nvPr/>
        </p:nvSpPr>
        <p:spPr>
          <a:xfrm>
            <a:off x="2058680" y="2162714"/>
            <a:ext cx="886814" cy="839943"/>
          </a:xfrm>
          <a:prstGeom prst="ellipse">
            <a:avLst/>
          </a:prstGeom>
          <a:solidFill>
            <a:srgbClr val="3333CC"/>
          </a:solidFill>
          <a:ln w="412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6" name="Rectangle 5"/>
          <p:cNvSpPr/>
          <p:nvPr/>
        </p:nvSpPr>
        <p:spPr>
          <a:xfrm>
            <a:off x="3124201" y="3640891"/>
            <a:ext cx="6705600" cy="1015663"/>
          </a:xfrm>
          <a:prstGeom prst="rect">
            <a:avLst/>
          </a:prstGeom>
        </p:spPr>
        <p:txBody>
          <a:bodyPr wrap="square">
            <a:spAutoFit/>
          </a:bodyPr>
          <a:lstStyle/>
          <a:p>
            <a:pPr indent="457200" algn="just">
              <a:spcBef>
                <a:spcPts val="200"/>
              </a:spcBef>
              <a:spcAft>
                <a:spcPts val="200"/>
              </a:spcAft>
              <a:tabLst>
                <a:tab pos="615315" algn="l"/>
              </a:tabLst>
            </a:pPr>
            <a:r>
              <a:rPr lang="en-US" sz="2000" dirty="0" err="1">
                <a:solidFill>
                  <a:srgbClr val="663300"/>
                </a:solidFill>
                <a:latin typeface="+mj-lt"/>
                <a:ea typeface="Times New Roman" panose="02020603050405020304" pitchFamily="18" charset="0"/>
              </a:rPr>
              <a:t>Trong</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hoạt</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động</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nhận</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thức</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và</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thực</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tiễn</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phải</a:t>
            </a:r>
            <a:r>
              <a:rPr lang="en-US" sz="2000" dirty="0">
                <a:solidFill>
                  <a:srgbClr val="663300"/>
                </a:solidFill>
                <a:latin typeface="+mj-lt"/>
                <a:ea typeface="Times New Roman" panose="02020603050405020304" pitchFamily="18" charset="0"/>
              </a:rPr>
              <a:t> </a:t>
            </a:r>
            <a:r>
              <a:rPr lang="en-US" sz="2000" b="1" u="sng" dirty="0" err="1">
                <a:solidFill>
                  <a:srgbClr val="00CCFF"/>
                </a:solidFill>
                <a:latin typeface="+mj-lt"/>
                <a:ea typeface="Times New Roman" panose="02020603050405020304" pitchFamily="18" charset="0"/>
              </a:rPr>
              <a:t>căn</a:t>
            </a:r>
            <a:r>
              <a:rPr lang="en-US" sz="2000" b="1" u="sng" dirty="0">
                <a:solidFill>
                  <a:srgbClr val="00CCFF"/>
                </a:solidFill>
                <a:latin typeface="+mj-lt"/>
                <a:ea typeface="Times New Roman" panose="02020603050405020304" pitchFamily="18" charset="0"/>
              </a:rPr>
              <a:t> </a:t>
            </a:r>
            <a:r>
              <a:rPr lang="en-US" sz="2000" b="1" u="sng" dirty="0" err="1">
                <a:solidFill>
                  <a:srgbClr val="00CCFF"/>
                </a:solidFill>
                <a:latin typeface="+mj-lt"/>
                <a:ea typeface="Times New Roman" panose="02020603050405020304" pitchFamily="18" charset="0"/>
              </a:rPr>
              <a:t>cứ</a:t>
            </a:r>
            <a:r>
              <a:rPr lang="en-US" sz="2000" b="1" u="sng" dirty="0">
                <a:solidFill>
                  <a:srgbClr val="00CCFF"/>
                </a:solidFill>
                <a:latin typeface="+mj-lt"/>
                <a:ea typeface="Times New Roman" panose="02020603050405020304" pitchFamily="18" charset="0"/>
              </a:rPr>
              <a:t> </a:t>
            </a:r>
            <a:r>
              <a:rPr lang="en-US" sz="2000" b="1" u="sng" dirty="0" err="1">
                <a:solidFill>
                  <a:srgbClr val="00CCFF"/>
                </a:solidFill>
                <a:latin typeface="+mj-lt"/>
                <a:ea typeface="Times New Roman" panose="02020603050405020304" pitchFamily="18" charset="0"/>
              </a:rPr>
              <a:t>vào</a:t>
            </a:r>
            <a:r>
              <a:rPr lang="en-US" sz="2000" b="1" u="sng" dirty="0">
                <a:solidFill>
                  <a:srgbClr val="00CCFF"/>
                </a:solidFill>
                <a:latin typeface="+mj-lt"/>
                <a:ea typeface="Times New Roman" panose="02020603050405020304" pitchFamily="18" charset="0"/>
              </a:rPr>
              <a:t> </a:t>
            </a:r>
            <a:r>
              <a:rPr lang="en-US" sz="2000" b="1" u="sng" dirty="0" err="1">
                <a:solidFill>
                  <a:srgbClr val="00CCFF"/>
                </a:solidFill>
                <a:latin typeface="+mj-lt"/>
                <a:ea typeface="Times New Roman" panose="02020603050405020304" pitchFamily="18" charset="0"/>
              </a:rPr>
              <a:t>bản</a:t>
            </a:r>
            <a:r>
              <a:rPr lang="en-US" sz="2000" b="1" u="sng" dirty="0">
                <a:solidFill>
                  <a:srgbClr val="00CCFF"/>
                </a:solidFill>
                <a:latin typeface="+mj-lt"/>
                <a:ea typeface="Times New Roman" panose="02020603050405020304" pitchFamily="18" charset="0"/>
              </a:rPr>
              <a:t> </a:t>
            </a:r>
            <a:r>
              <a:rPr lang="en-US" sz="2000" b="1" u="sng" dirty="0" err="1">
                <a:solidFill>
                  <a:srgbClr val="00CCFF"/>
                </a:solidFill>
                <a:latin typeface="+mj-lt"/>
                <a:ea typeface="Times New Roman" panose="02020603050405020304" pitchFamily="18" charset="0"/>
              </a:rPr>
              <a:t>chất</a:t>
            </a:r>
            <a:r>
              <a:rPr lang="en-US" sz="2000" b="1" u="sng" dirty="0">
                <a:solidFill>
                  <a:srgbClr val="00CCFF"/>
                </a:solidFill>
                <a:latin typeface="+mj-lt"/>
                <a:ea typeface="Times New Roman" panose="02020603050405020304" pitchFamily="18" charset="0"/>
              </a:rPr>
              <a:t> </a:t>
            </a:r>
            <a:r>
              <a:rPr lang="en-US" sz="2000" dirty="0" err="1">
                <a:solidFill>
                  <a:srgbClr val="996633"/>
                </a:solidFill>
                <a:latin typeface="+mj-lt"/>
                <a:ea typeface="Times New Roman" panose="02020603050405020304" pitchFamily="18" charset="0"/>
              </a:rPr>
              <a:t>chứ</a:t>
            </a:r>
            <a:r>
              <a:rPr lang="en-US" sz="2000" dirty="0">
                <a:solidFill>
                  <a:srgbClr val="996633"/>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không</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căn</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cứ</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vào</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hiện</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tượng</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thì</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mới</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đánh</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giá</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đầy</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đủ</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về</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sự</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vật</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hiện</a:t>
            </a:r>
            <a:r>
              <a:rPr lang="en-US" sz="2000" dirty="0">
                <a:solidFill>
                  <a:srgbClr val="663300"/>
                </a:solidFill>
                <a:latin typeface="+mj-lt"/>
                <a:ea typeface="Times New Roman" panose="02020603050405020304" pitchFamily="18" charset="0"/>
              </a:rPr>
              <a:t> </a:t>
            </a:r>
            <a:r>
              <a:rPr lang="en-US" sz="2000" dirty="0" err="1">
                <a:solidFill>
                  <a:srgbClr val="663300"/>
                </a:solidFill>
                <a:latin typeface="+mj-lt"/>
                <a:ea typeface="Times New Roman" panose="02020603050405020304" pitchFamily="18" charset="0"/>
              </a:rPr>
              <a:t>tượng</a:t>
            </a:r>
            <a:r>
              <a:rPr lang="en-US" sz="2000" dirty="0">
                <a:solidFill>
                  <a:srgbClr val="663300"/>
                </a:solidFill>
                <a:latin typeface="+mj-lt"/>
                <a:ea typeface="Times New Roman" panose="02020603050405020304" pitchFamily="18" charset="0"/>
              </a:rPr>
              <a:t> </a:t>
            </a:r>
            <a:endParaRPr lang="en-US" sz="2000" dirty="0">
              <a:solidFill>
                <a:srgbClr val="663300"/>
              </a:solidFill>
              <a:effectLst/>
              <a:latin typeface="+mj-lt"/>
              <a:ea typeface="Times New Roman" panose="02020603050405020304" pitchFamily="18" charset="0"/>
            </a:endParaRPr>
          </a:p>
        </p:txBody>
      </p:sp>
      <p:sp>
        <p:nvSpPr>
          <p:cNvPr id="7" name="Oval 6">
            <a:extLst>
              <a:ext uri="{FF2B5EF4-FFF2-40B4-BE49-F238E27FC236}">
                <a16:creationId xmlns:a16="http://schemas.microsoft.com/office/drawing/2014/main" id="{4C0BFEAF-8F03-46B5-A983-3708ED66EA75}"/>
              </a:ext>
            </a:extLst>
          </p:cNvPr>
          <p:cNvSpPr/>
          <p:nvPr/>
        </p:nvSpPr>
        <p:spPr>
          <a:xfrm>
            <a:off x="2084986" y="3698787"/>
            <a:ext cx="914400" cy="838200"/>
          </a:xfrm>
          <a:prstGeom prst="ellipse">
            <a:avLst/>
          </a:prstGeom>
          <a:solidFill>
            <a:srgbClr val="660033"/>
          </a:solidFill>
          <a:ln w="412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8" name="TextBox 7">
            <a:extLst>
              <a:ext uri="{FF2B5EF4-FFF2-40B4-BE49-F238E27FC236}">
                <a16:creationId xmlns:a16="http://schemas.microsoft.com/office/drawing/2014/main" id="{987D2424-C119-4468-B6B2-186938BDE5BE}"/>
              </a:ext>
            </a:extLst>
          </p:cNvPr>
          <p:cNvSpPr txBox="1"/>
          <p:nvPr/>
        </p:nvSpPr>
        <p:spPr>
          <a:xfrm>
            <a:off x="2162630" y="2351852"/>
            <a:ext cx="610355" cy="461665"/>
          </a:xfrm>
          <a:prstGeom prst="rect">
            <a:avLst/>
          </a:prstGeom>
          <a:noFill/>
        </p:spPr>
        <p:txBody>
          <a:bodyPr wrap="square" rtlCol="0" anchor="ctr">
            <a:spAutoFit/>
          </a:bodyPr>
          <a:lstStyle/>
          <a:p>
            <a:pPr algn="ctr"/>
            <a:r>
              <a:rPr lang="en-US" altLang="ko-KR" sz="2400" b="1" dirty="0">
                <a:solidFill>
                  <a:prstClr val="white"/>
                </a:solidFill>
                <a:cs typeface="Arial" pitchFamily="34" charset="0"/>
              </a:rPr>
              <a:t>01</a:t>
            </a:r>
            <a:endParaRPr lang="ko-KR" altLang="en-US" sz="2400" b="1" dirty="0">
              <a:solidFill>
                <a:prstClr val="white"/>
              </a:solidFill>
              <a:cs typeface="Arial" pitchFamily="34" charset="0"/>
            </a:endParaRPr>
          </a:p>
        </p:txBody>
      </p:sp>
      <p:sp>
        <p:nvSpPr>
          <p:cNvPr id="9" name="TextBox 8">
            <a:extLst>
              <a:ext uri="{FF2B5EF4-FFF2-40B4-BE49-F238E27FC236}">
                <a16:creationId xmlns:a16="http://schemas.microsoft.com/office/drawing/2014/main" id="{987D2424-C119-4468-B6B2-186938BDE5BE}"/>
              </a:ext>
            </a:extLst>
          </p:cNvPr>
          <p:cNvSpPr txBox="1"/>
          <p:nvPr/>
        </p:nvSpPr>
        <p:spPr>
          <a:xfrm>
            <a:off x="2237008" y="3879440"/>
            <a:ext cx="610355" cy="461665"/>
          </a:xfrm>
          <a:prstGeom prst="rect">
            <a:avLst/>
          </a:prstGeom>
          <a:noFill/>
        </p:spPr>
        <p:txBody>
          <a:bodyPr wrap="square" rtlCol="0" anchor="ctr">
            <a:spAutoFit/>
          </a:bodyPr>
          <a:lstStyle/>
          <a:p>
            <a:pPr algn="ctr"/>
            <a:r>
              <a:rPr lang="en-US" altLang="ko-KR" sz="2400" b="1" dirty="0">
                <a:solidFill>
                  <a:prstClr val="white"/>
                </a:solidFill>
                <a:cs typeface="Arial" pitchFamily="34" charset="0"/>
              </a:rPr>
              <a:t>02</a:t>
            </a:r>
            <a:endParaRPr lang="ko-KR" altLang="en-US" sz="2400" b="1" dirty="0">
              <a:solidFill>
                <a:prstClr val="white"/>
              </a:solidFill>
              <a:cs typeface="Arial" pitchFamily="34" charset="0"/>
            </a:endParaRPr>
          </a:p>
        </p:txBody>
      </p:sp>
    </p:spTree>
    <p:extLst>
      <p:ext uri="{BB962C8B-B14F-4D97-AF65-F5344CB8AC3E}">
        <p14:creationId xmlns:p14="http://schemas.microsoft.com/office/powerpoint/2010/main" val="1180071073"/>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696075" y="1580607"/>
            <a:ext cx="5495925" cy="5277394"/>
          </a:xfrm>
          <a:prstGeom prst="rect">
            <a:avLst/>
          </a:prstGeom>
        </p:spPr>
      </p:pic>
      <p:sp>
        <p:nvSpPr>
          <p:cNvPr id="3" name="Rectangle 2"/>
          <p:cNvSpPr/>
          <p:nvPr/>
        </p:nvSpPr>
        <p:spPr>
          <a:xfrm>
            <a:off x="3352800" y="146691"/>
            <a:ext cx="4073103" cy="523220"/>
          </a:xfrm>
          <a:prstGeom prst="rect">
            <a:avLst/>
          </a:prstGeom>
        </p:spPr>
        <p:txBody>
          <a:bodyPr wrap="none">
            <a:spAutoFit/>
          </a:bodyPr>
          <a:lstStyle/>
          <a:p>
            <a:pPr marL="285750" indent="-285750">
              <a:spcAft>
                <a:spcPts val="0"/>
              </a:spcAft>
              <a:buFont typeface="Wingdings" panose="05000000000000000000" pitchFamily="2" charset="2"/>
              <a:buChar char="q"/>
            </a:pPr>
            <a:r>
              <a:rPr lang="en-US" sz="2800" b="1" dirty="0">
                <a:solidFill>
                  <a:srgbClr val="CC0066"/>
                </a:solidFill>
                <a:latin typeface="Times New Roman" panose="02020603050405020304" pitchFamily="18" charset="0"/>
                <a:ea typeface="Times New Roman" panose="02020603050405020304" pitchFamily="18" charset="0"/>
              </a:rPr>
              <a:t> </a:t>
            </a:r>
            <a:r>
              <a:rPr lang="en-US" sz="2800" b="1" dirty="0" err="1">
                <a:solidFill>
                  <a:srgbClr val="CC0066"/>
                </a:solidFill>
                <a:latin typeface="+mj-lt"/>
                <a:ea typeface="Times New Roman" panose="02020603050405020304" pitchFamily="18" charset="0"/>
              </a:rPr>
              <a:t>Tất</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nhiên</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và</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ngẫu</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nhiên</a:t>
            </a:r>
            <a:r>
              <a:rPr lang="en-US" sz="2800" b="1" dirty="0">
                <a:solidFill>
                  <a:srgbClr val="CC0066"/>
                </a:solidFill>
                <a:latin typeface="+mj-lt"/>
                <a:ea typeface="Times New Roman" panose="02020603050405020304" pitchFamily="18" charset="0"/>
              </a:rPr>
              <a:t>:</a:t>
            </a:r>
            <a:endParaRPr lang="en-US" sz="2800" dirty="0">
              <a:solidFill>
                <a:srgbClr val="CC0066"/>
              </a:solidFill>
              <a:effectLst/>
              <a:latin typeface="+mj-lt"/>
              <a:ea typeface="Times New Roman" panose="02020603050405020304" pitchFamily="18" charset="0"/>
            </a:endParaRPr>
          </a:p>
        </p:txBody>
      </p:sp>
      <p:sp>
        <p:nvSpPr>
          <p:cNvPr id="4" name="Rectangle 3"/>
          <p:cNvSpPr/>
          <p:nvPr/>
        </p:nvSpPr>
        <p:spPr>
          <a:xfrm>
            <a:off x="4424182" y="649852"/>
            <a:ext cx="1930337" cy="523220"/>
          </a:xfrm>
          <a:prstGeom prst="rect">
            <a:avLst/>
          </a:prstGeom>
        </p:spPr>
        <p:txBody>
          <a:bodyPr wrap="none">
            <a:spAutoFit/>
          </a:bodyPr>
          <a:lstStyle/>
          <a:p>
            <a:pPr marL="342900" indent="-342900">
              <a:spcAft>
                <a:spcPts val="0"/>
              </a:spcAft>
              <a:buFont typeface="Wingdings" panose="05000000000000000000" pitchFamily="2" charset="2"/>
              <a:buChar char="§"/>
            </a:pPr>
            <a:r>
              <a:rPr lang="en-US" sz="2800" b="1" dirty="0" err="1">
                <a:solidFill>
                  <a:srgbClr val="3333CC"/>
                </a:solidFill>
                <a:latin typeface="+mj-lt"/>
                <a:ea typeface="Times New Roman" panose="02020603050405020304" pitchFamily="18" charset="0"/>
              </a:rPr>
              <a:t>Khái</a:t>
            </a:r>
            <a:r>
              <a:rPr lang="en-US" sz="2800" b="1" dirty="0">
                <a:solidFill>
                  <a:srgbClr val="3333CC"/>
                </a:solidFill>
                <a:latin typeface="+mj-lt"/>
                <a:ea typeface="Times New Roman" panose="02020603050405020304" pitchFamily="18" charset="0"/>
              </a:rPr>
              <a:t> </a:t>
            </a:r>
            <a:r>
              <a:rPr lang="en-US" sz="2800" b="1" dirty="0" err="1">
                <a:solidFill>
                  <a:srgbClr val="3333CC"/>
                </a:solidFill>
                <a:latin typeface="+mj-lt"/>
                <a:ea typeface="Times New Roman" panose="02020603050405020304" pitchFamily="18" charset="0"/>
              </a:rPr>
              <a:t>niệm</a:t>
            </a:r>
            <a:endParaRPr lang="en-US" sz="2800" dirty="0">
              <a:solidFill>
                <a:srgbClr val="3333CC"/>
              </a:solidFill>
              <a:effectLst/>
              <a:latin typeface="+mj-lt"/>
              <a:ea typeface="Times New Roman" panose="02020603050405020304" pitchFamily="18" charset="0"/>
            </a:endParaRPr>
          </a:p>
        </p:txBody>
      </p:sp>
      <p:sp>
        <p:nvSpPr>
          <p:cNvPr id="5" name="Horizontal Scroll 4"/>
          <p:cNvSpPr/>
          <p:nvPr/>
        </p:nvSpPr>
        <p:spPr>
          <a:xfrm>
            <a:off x="543325" y="1133332"/>
            <a:ext cx="9972274" cy="1842172"/>
          </a:xfrm>
          <a:prstGeom prst="horizontalScroll">
            <a:avLst/>
          </a:prstGeom>
        </p:spPr>
        <p:style>
          <a:lnRef idx="2">
            <a:schemeClr val="accent1"/>
          </a:lnRef>
          <a:fillRef idx="1">
            <a:schemeClr val="lt1"/>
          </a:fillRef>
          <a:effectRef idx="0">
            <a:schemeClr val="accent1"/>
          </a:effectRef>
          <a:fontRef idx="minor">
            <a:schemeClr val="dk1"/>
          </a:fontRef>
        </p:style>
        <p:txBody>
          <a:bodyPr rtlCol="0" anchor="ctr"/>
          <a:lstStyle/>
          <a:p>
            <a:pPr algn="just"/>
            <a:endParaRPr lang="en-US" sz="2400" dirty="0">
              <a:solidFill>
                <a:srgbClr val="3333CC"/>
              </a:solidFill>
            </a:endParaRPr>
          </a:p>
        </p:txBody>
      </p:sp>
      <p:sp>
        <p:nvSpPr>
          <p:cNvPr id="6" name="Rectangle 5"/>
          <p:cNvSpPr/>
          <p:nvPr/>
        </p:nvSpPr>
        <p:spPr>
          <a:xfrm>
            <a:off x="943375" y="1483603"/>
            <a:ext cx="9172173" cy="1200329"/>
          </a:xfrm>
          <a:prstGeom prst="rect">
            <a:avLst/>
          </a:prstGeom>
        </p:spPr>
        <p:txBody>
          <a:bodyPr wrap="square">
            <a:spAutoFit/>
          </a:bodyPr>
          <a:lstStyle/>
          <a:p>
            <a:pPr algn="ctr"/>
            <a:r>
              <a:rPr lang="en-US" sz="2400" b="1" i="1" spc="20" dirty="0" err="1">
                <a:solidFill>
                  <a:srgbClr val="3333CC"/>
                </a:solidFill>
                <a:latin typeface="+mj-lt"/>
                <a:ea typeface="Times New Roman" panose="02020603050405020304" pitchFamily="18" charset="0"/>
              </a:rPr>
              <a:t>Tất</a:t>
            </a:r>
            <a:r>
              <a:rPr lang="en-US" sz="2400" b="1" i="1" spc="20" dirty="0">
                <a:solidFill>
                  <a:srgbClr val="3333CC"/>
                </a:solidFill>
                <a:latin typeface="+mj-lt"/>
                <a:ea typeface="Times New Roman" panose="02020603050405020304" pitchFamily="18" charset="0"/>
              </a:rPr>
              <a:t> </a:t>
            </a:r>
            <a:r>
              <a:rPr lang="en-US" sz="2400" b="1" i="1" spc="20" dirty="0" err="1">
                <a:solidFill>
                  <a:srgbClr val="3333CC"/>
                </a:solidFill>
                <a:latin typeface="+mj-lt"/>
                <a:ea typeface="Times New Roman" panose="02020603050405020304" pitchFamily="18" charset="0"/>
              </a:rPr>
              <a:t>nhiên</a:t>
            </a:r>
            <a:r>
              <a:rPr lang="en-US" sz="2400" b="1" spc="20" dirty="0">
                <a:solidFill>
                  <a:srgbClr val="3333CC"/>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là</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phạm</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trù</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chỉ</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mối</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liên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hệ</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bản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chất</a:t>
            </a:r>
            <a:r>
              <a:rPr lang="en-US" sz="2400" spc="20" dirty="0">
                <a:solidFill>
                  <a:srgbClr val="993300"/>
                </a:solidFill>
                <a:latin typeface="+mj-lt"/>
                <a:ea typeface="Times New Roman" panose="02020603050405020304" pitchFamily="18" charset="0"/>
              </a:rPr>
              <a:t>, do </a:t>
            </a:r>
            <a:r>
              <a:rPr lang="en-US" sz="2400" spc="20" dirty="0" err="1">
                <a:solidFill>
                  <a:srgbClr val="993300"/>
                </a:solidFill>
                <a:latin typeface="+mj-lt"/>
                <a:ea typeface="Times New Roman" panose="02020603050405020304" pitchFamily="18" charset="0"/>
              </a:rPr>
              <a:t>nguyên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nhân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cơ</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bản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bên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trong</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sự</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vật</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hiện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tượng</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quy</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định</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và</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trong</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điều</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kiện</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nhất</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định</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phải</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xảy</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ra</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đúng</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như</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thế</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chứ</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không</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thể</a:t>
            </a:r>
            <a:r>
              <a:rPr lang="en-US" sz="2400" spc="20" dirty="0">
                <a:solidFill>
                  <a:srgbClr val="993300"/>
                </a:solidFill>
                <a:latin typeface="+mj-lt"/>
                <a:ea typeface="Times New Roman" panose="02020603050405020304" pitchFamily="18" charset="0"/>
              </a:rPr>
              <a:t> </a:t>
            </a:r>
            <a:r>
              <a:rPr lang="en-US" sz="2400" spc="20" dirty="0" err="1">
                <a:solidFill>
                  <a:srgbClr val="993300"/>
                </a:solidFill>
                <a:latin typeface="+mj-lt"/>
                <a:ea typeface="Times New Roman" panose="02020603050405020304" pitchFamily="18" charset="0"/>
              </a:rPr>
              <a:t>khác</a:t>
            </a:r>
            <a:r>
              <a:rPr lang="en-US" sz="2400" spc="20" dirty="0">
                <a:solidFill>
                  <a:srgbClr val="993300"/>
                </a:solidFill>
                <a:latin typeface="+mj-lt"/>
                <a:ea typeface="Times New Roman" panose="02020603050405020304" pitchFamily="18" charset="0"/>
              </a:rPr>
              <a:t>. </a:t>
            </a:r>
            <a:endParaRPr lang="en-US" sz="2400" dirty="0">
              <a:solidFill>
                <a:srgbClr val="993300"/>
              </a:solidFill>
              <a:latin typeface="+mj-lt"/>
            </a:endParaRPr>
          </a:p>
        </p:txBody>
      </p:sp>
      <p:sp>
        <p:nvSpPr>
          <p:cNvPr id="7" name="TextBox 6"/>
          <p:cNvSpPr txBox="1"/>
          <p:nvPr/>
        </p:nvSpPr>
        <p:spPr>
          <a:xfrm>
            <a:off x="1828799" y="3067912"/>
            <a:ext cx="8686800" cy="707886"/>
          </a:xfrm>
          <a:prstGeom prst="rect">
            <a:avLst/>
          </a:prstGeom>
          <a:noFill/>
        </p:spPr>
        <p:txBody>
          <a:bodyPr wrap="square" rtlCol="0">
            <a:spAutoFit/>
          </a:bodyPr>
          <a:lstStyle/>
          <a:p>
            <a:pPr algn="ctr"/>
            <a:r>
              <a:rPr lang="vi-VN" sz="2000" noProof="1">
                <a:cs typeface="Times New Roman" panose="02020603050405020304" pitchFamily="18" charset="0"/>
              </a:rPr>
              <a:t>Giống tốt, mạ khỏe, nước đủ, đủ phân, chăm sóc chu đáo thời tiết thuận l</a:t>
            </a:r>
            <a:r>
              <a:rPr lang="en-US" sz="2000" noProof="1">
                <a:cs typeface="Times New Roman" panose="02020603050405020304" pitchFamily="18" charset="0"/>
              </a:rPr>
              <a:t>ợ</a:t>
            </a:r>
            <a:r>
              <a:rPr lang="vi-VN" sz="2000" noProof="1">
                <a:cs typeface="Times New Roman" panose="02020603050405020304" pitchFamily="18" charset="0"/>
              </a:rPr>
              <a:t>i thì năng suất lúa cao đó là tất nhiên.</a:t>
            </a:r>
          </a:p>
        </p:txBody>
      </p:sp>
      <p:pic>
        <p:nvPicPr>
          <p:cNvPr id="8" name="Picture 5" descr="3 va 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3550" y="3886200"/>
            <a:ext cx="3009250"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4" descr="3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39000" y="3857320"/>
            <a:ext cx="2705554" cy="1705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6" descr="3 a a"/>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95724" y="3900863"/>
            <a:ext cx="2657475" cy="1834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Rectangle 10"/>
          <p:cNvSpPr/>
          <p:nvPr/>
        </p:nvSpPr>
        <p:spPr>
          <a:xfrm>
            <a:off x="334479" y="2939218"/>
            <a:ext cx="1790700" cy="400110"/>
          </a:xfrm>
          <a:prstGeom prst="rect">
            <a:avLst/>
          </a:prstGeom>
        </p:spPr>
        <p:txBody>
          <a:bodyPr wrap="square">
            <a:spAutoFit/>
          </a:bodyPr>
          <a:lstStyle/>
          <a:p>
            <a:pPr algn="ctr"/>
            <a:r>
              <a:rPr lang="en-US" sz="2000" b="1" u="sng" noProof="1">
                <a:solidFill>
                  <a:srgbClr val="FF0000"/>
                </a:solidFill>
                <a:latin typeface="Times New Roman" panose="02020603050405020304" pitchFamily="18" charset="0"/>
                <a:cs typeface="Times New Roman" panose="02020603050405020304" pitchFamily="18" charset="0"/>
              </a:rPr>
              <a:t>VÍ DỤ: </a:t>
            </a:r>
            <a:endParaRPr lang="en-US" sz="2000" b="1" u="sng" dirty="0">
              <a:solidFill>
                <a:srgbClr val="FF0000"/>
              </a:solidFill>
            </a:endParaRPr>
          </a:p>
        </p:txBody>
      </p:sp>
    </p:spTree>
    <p:extLst>
      <p:ext uri="{BB962C8B-B14F-4D97-AF65-F5344CB8AC3E}">
        <p14:creationId xmlns:p14="http://schemas.microsoft.com/office/powerpoint/2010/main" val="3916026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p:cTn id="15" dur="1000" fill="hold"/>
                                        <p:tgtEl>
                                          <p:spTgt spid="4"/>
                                        </p:tgtEl>
                                        <p:attrNameLst>
                                          <p:attrName>ppt_w</p:attrName>
                                        </p:attrNameLst>
                                      </p:cBhvr>
                                      <p:tavLst>
                                        <p:tav tm="0">
                                          <p:val>
                                            <p:fltVal val="0"/>
                                          </p:val>
                                        </p:tav>
                                        <p:tav tm="100000">
                                          <p:val>
                                            <p:strVal val="#ppt_w"/>
                                          </p:val>
                                        </p:tav>
                                      </p:tavLst>
                                    </p:anim>
                                    <p:anim calcmode="lin" valueType="num">
                                      <p:cBhvr>
                                        <p:cTn id="16" dur="1000" fill="hold"/>
                                        <p:tgtEl>
                                          <p:spTgt spid="4"/>
                                        </p:tgtEl>
                                        <p:attrNameLst>
                                          <p:attrName>ppt_h</p:attrName>
                                        </p:attrNameLst>
                                      </p:cBhvr>
                                      <p:tavLst>
                                        <p:tav tm="0">
                                          <p:val>
                                            <p:fltVal val="0"/>
                                          </p:val>
                                        </p:tav>
                                        <p:tav tm="100000">
                                          <p:val>
                                            <p:strVal val="#ppt_h"/>
                                          </p:val>
                                        </p:tav>
                                      </p:tavLst>
                                    </p:anim>
                                    <p:anim calcmode="lin" valueType="num">
                                      <p:cBhvr>
                                        <p:cTn id="17" dur="1000" fill="hold"/>
                                        <p:tgtEl>
                                          <p:spTgt spid="4"/>
                                        </p:tgtEl>
                                        <p:attrNameLst>
                                          <p:attrName>style.rotation</p:attrName>
                                        </p:attrNameLst>
                                      </p:cBhvr>
                                      <p:tavLst>
                                        <p:tav tm="0">
                                          <p:val>
                                            <p:fltVal val="90"/>
                                          </p:val>
                                        </p:tav>
                                        <p:tav tm="100000">
                                          <p:val>
                                            <p:fltVal val="0"/>
                                          </p:val>
                                        </p:tav>
                                      </p:tavLst>
                                    </p:anim>
                                    <p:animEffect transition="in" filter="fade">
                                      <p:cBhvr>
                                        <p:cTn id="18" dur="10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1000"/>
                                        <p:tgtEl>
                                          <p:spTgt spid="5"/>
                                        </p:tgtEl>
                                      </p:cBhvr>
                                    </p:animEffect>
                                    <p:anim calcmode="lin" valueType="num">
                                      <p:cBhvr>
                                        <p:cTn id="24" dur="1000" fill="hold"/>
                                        <p:tgtEl>
                                          <p:spTgt spid="5"/>
                                        </p:tgtEl>
                                        <p:attrNameLst>
                                          <p:attrName>ppt_x</p:attrName>
                                        </p:attrNameLst>
                                      </p:cBhvr>
                                      <p:tavLst>
                                        <p:tav tm="0">
                                          <p:val>
                                            <p:strVal val="#ppt_x"/>
                                          </p:val>
                                        </p:tav>
                                        <p:tav tm="100000">
                                          <p:val>
                                            <p:strVal val="#ppt_x"/>
                                          </p:val>
                                        </p:tav>
                                      </p:tavLst>
                                    </p:anim>
                                    <p:anim calcmode="lin" valueType="num">
                                      <p:cBhvr>
                                        <p:cTn id="2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1000"/>
                                        <p:tgtEl>
                                          <p:spTgt spid="7"/>
                                        </p:tgtEl>
                                      </p:cBhvr>
                                    </p:animEffect>
                                    <p:anim calcmode="lin" valueType="num">
                                      <p:cBhvr>
                                        <p:cTn id="31" dur="1000" fill="hold"/>
                                        <p:tgtEl>
                                          <p:spTgt spid="7"/>
                                        </p:tgtEl>
                                        <p:attrNameLst>
                                          <p:attrName>ppt_x</p:attrName>
                                        </p:attrNameLst>
                                      </p:cBhvr>
                                      <p:tavLst>
                                        <p:tav tm="0">
                                          <p:val>
                                            <p:strVal val="#ppt_x"/>
                                          </p:val>
                                        </p:tav>
                                        <p:tav tm="100000">
                                          <p:val>
                                            <p:strVal val="#ppt_x"/>
                                          </p:val>
                                        </p:tav>
                                      </p:tavLst>
                                    </p:anim>
                                    <p:anim calcmode="lin" valueType="num">
                                      <p:cBhvr>
                                        <p:cTn id="32"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1000"/>
                                        <p:tgtEl>
                                          <p:spTgt spid="8"/>
                                        </p:tgtEl>
                                      </p:cBhvr>
                                    </p:animEffect>
                                    <p:anim calcmode="lin" valueType="num">
                                      <p:cBhvr>
                                        <p:cTn id="38" dur="1000" fill="hold"/>
                                        <p:tgtEl>
                                          <p:spTgt spid="8"/>
                                        </p:tgtEl>
                                        <p:attrNameLst>
                                          <p:attrName>ppt_x</p:attrName>
                                        </p:attrNameLst>
                                      </p:cBhvr>
                                      <p:tavLst>
                                        <p:tav tm="0">
                                          <p:val>
                                            <p:strVal val="#ppt_x"/>
                                          </p:val>
                                        </p:tav>
                                        <p:tav tm="100000">
                                          <p:val>
                                            <p:strVal val="#ppt_x"/>
                                          </p:val>
                                        </p:tav>
                                      </p:tavLst>
                                    </p:anim>
                                    <p:anim calcmode="lin" valueType="num">
                                      <p:cBhvr>
                                        <p:cTn id="3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42" presetClass="entr" presetSubtype="0" fill="hold" nodeType="click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fade">
                                      <p:cBhvr>
                                        <p:cTn id="44" dur="1000"/>
                                        <p:tgtEl>
                                          <p:spTgt spid="10"/>
                                        </p:tgtEl>
                                      </p:cBhvr>
                                    </p:animEffect>
                                    <p:anim calcmode="lin" valueType="num">
                                      <p:cBhvr>
                                        <p:cTn id="45" dur="1000" fill="hold"/>
                                        <p:tgtEl>
                                          <p:spTgt spid="10"/>
                                        </p:tgtEl>
                                        <p:attrNameLst>
                                          <p:attrName>ppt_x</p:attrName>
                                        </p:attrNameLst>
                                      </p:cBhvr>
                                      <p:tavLst>
                                        <p:tav tm="0">
                                          <p:val>
                                            <p:strVal val="#ppt_x"/>
                                          </p:val>
                                        </p:tav>
                                        <p:tav tm="100000">
                                          <p:val>
                                            <p:strVal val="#ppt_x"/>
                                          </p:val>
                                        </p:tav>
                                      </p:tavLst>
                                    </p:anim>
                                    <p:anim calcmode="lin" valueType="num">
                                      <p:cBhvr>
                                        <p:cTn id="4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nodeType="clickEffect">
                                  <p:stCondLst>
                                    <p:cond delay="0"/>
                                  </p:stCondLst>
                                  <p:childTnLst>
                                    <p:set>
                                      <p:cBhvr>
                                        <p:cTn id="50" dur="1" fill="hold">
                                          <p:stCondLst>
                                            <p:cond delay="0"/>
                                          </p:stCondLst>
                                        </p:cTn>
                                        <p:tgtEl>
                                          <p:spTgt spid="9"/>
                                        </p:tgtEl>
                                        <p:attrNameLst>
                                          <p:attrName>style.visibility</p:attrName>
                                        </p:attrNameLst>
                                      </p:cBhvr>
                                      <p:to>
                                        <p:strVal val="visible"/>
                                      </p:to>
                                    </p:set>
                                    <p:animEffect transition="in" filter="fade">
                                      <p:cBhvr>
                                        <p:cTn id="51" dur="1000"/>
                                        <p:tgtEl>
                                          <p:spTgt spid="9"/>
                                        </p:tgtEl>
                                      </p:cBhvr>
                                    </p:animEffect>
                                    <p:anim calcmode="lin" valueType="num">
                                      <p:cBhvr>
                                        <p:cTn id="52" dur="1000" fill="hold"/>
                                        <p:tgtEl>
                                          <p:spTgt spid="9"/>
                                        </p:tgtEl>
                                        <p:attrNameLst>
                                          <p:attrName>ppt_x</p:attrName>
                                        </p:attrNameLst>
                                      </p:cBhvr>
                                      <p:tavLst>
                                        <p:tav tm="0">
                                          <p:val>
                                            <p:strVal val="#ppt_x"/>
                                          </p:val>
                                        </p:tav>
                                        <p:tav tm="100000">
                                          <p:val>
                                            <p:strVal val="#ppt_x"/>
                                          </p:val>
                                        </p:tav>
                                      </p:tavLst>
                                    </p:anim>
                                    <p:anim calcmode="lin" valueType="num">
                                      <p:cBhvr>
                                        <p:cTn id="5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42" presetClass="entr" presetSubtype="0" fill="hold" grpId="0" nodeType="clickEffect">
                                  <p:stCondLst>
                                    <p:cond delay="0"/>
                                  </p:stCondLst>
                                  <p:childTnLst>
                                    <p:set>
                                      <p:cBhvr>
                                        <p:cTn id="57" dur="1" fill="hold">
                                          <p:stCondLst>
                                            <p:cond delay="0"/>
                                          </p:stCondLst>
                                        </p:cTn>
                                        <p:tgtEl>
                                          <p:spTgt spid="11"/>
                                        </p:tgtEl>
                                        <p:attrNameLst>
                                          <p:attrName>style.visibility</p:attrName>
                                        </p:attrNameLst>
                                      </p:cBhvr>
                                      <p:to>
                                        <p:strVal val="visible"/>
                                      </p:to>
                                    </p:set>
                                    <p:animEffect transition="in" filter="fade">
                                      <p:cBhvr>
                                        <p:cTn id="58" dur="1000"/>
                                        <p:tgtEl>
                                          <p:spTgt spid="11"/>
                                        </p:tgtEl>
                                      </p:cBhvr>
                                    </p:animEffect>
                                    <p:anim calcmode="lin" valueType="num">
                                      <p:cBhvr>
                                        <p:cTn id="59" dur="1000" fill="hold"/>
                                        <p:tgtEl>
                                          <p:spTgt spid="11"/>
                                        </p:tgtEl>
                                        <p:attrNameLst>
                                          <p:attrName>ppt_x</p:attrName>
                                        </p:attrNameLst>
                                      </p:cBhvr>
                                      <p:tavLst>
                                        <p:tav tm="0">
                                          <p:val>
                                            <p:strVal val="#ppt_x"/>
                                          </p:val>
                                        </p:tav>
                                        <p:tav tm="100000">
                                          <p:val>
                                            <p:strVal val="#ppt_x"/>
                                          </p:val>
                                        </p:tav>
                                      </p:tavLst>
                                    </p:anim>
                                    <p:anim calcmode="lin" valueType="num">
                                      <p:cBhvr>
                                        <p:cTn id="60"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7" grpId="0"/>
      <p:bldP spid="11"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67025"/>
            <a:ext cx="5676900" cy="3990975"/>
          </a:xfrm>
          <a:prstGeom prst="rect">
            <a:avLst/>
          </a:prstGeom>
        </p:spPr>
      </p:pic>
      <p:sp>
        <p:nvSpPr>
          <p:cNvPr id="3" name="Rectangle 2"/>
          <p:cNvSpPr/>
          <p:nvPr/>
        </p:nvSpPr>
        <p:spPr>
          <a:xfrm>
            <a:off x="4181473" y="823214"/>
            <a:ext cx="1808508" cy="461665"/>
          </a:xfrm>
          <a:prstGeom prst="rect">
            <a:avLst/>
          </a:prstGeom>
        </p:spPr>
        <p:txBody>
          <a:bodyPr wrap="none">
            <a:spAutoFit/>
          </a:bodyPr>
          <a:lstStyle/>
          <a:p>
            <a:pPr marL="342900" indent="-342900">
              <a:spcAft>
                <a:spcPts val="0"/>
              </a:spcAft>
              <a:buFont typeface="Wingdings" panose="05000000000000000000" pitchFamily="2" charset="2"/>
              <a:buChar char="§"/>
            </a:pPr>
            <a:r>
              <a:rPr lang="en-US" sz="2400" b="1" dirty="0">
                <a:solidFill>
                  <a:srgbClr val="3333CC"/>
                </a:solidFill>
                <a:latin typeface="Times New Roman" panose="02020603050405020304" pitchFamily="18" charset="0"/>
                <a:ea typeface="Times New Roman" panose="02020603050405020304" pitchFamily="18" charset="0"/>
              </a:rPr>
              <a:t> </a:t>
            </a:r>
            <a:r>
              <a:rPr lang="en-US" sz="2400" b="1" dirty="0" err="1">
                <a:solidFill>
                  <a:srgbClr val="3333CC"/>
                </a:solidFill>
                <a:latin typeface="+mj-lt"/>
                <a:ea typeface="Times New Roman" panose="02020603050405020304" pitchFamily="18" charset="0"/>
              </a:rPr>
              <a:t>Khái</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niệm</a:t>
            </a:r>
            <a:endParaRPr lang="en-US" sz="2400" dirty="0">
              <a:solidFill>
                <a:srgbClr val="3333CC"/>
              </a:solidFill>
              <a:effectLst/>
              <a:latin typeface="+mj-lt"/>
              <a:ea typeface="Times New Roman" panose="02020603050405020304" pitchFamily="18" charset="0"/>
            </a:endParaRPr>
          </a:p>
        </p:txBody>
      </p:sp>
      <p:sp>
        <p:nvSpPr>
          <p:cNvPr id="4" name="Horizontal Scroll 3"/>
          <p:cNvSpPr/>
          <p:nvPr/>
        </p:nvSpPr>
        <p:spPr>
          <a:xfrm>
            <a:off x="498930" y="1234497"/>
            <a:ext cx="11049000" cy="2026881"/>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US" sz="2400" dirty="0">
              <a:solidFill>
                <a:srgbClr val="660066"/>
              </a:solidFill>
            </a:endParaRPr>
          </a:p>
        </p:txBody>
      </p:sp>
      <p:pic>
        <p:nvPicPr>
          <p:cNvPr id="5" name="Picture 4" descr="HÃ¬nh áº£nh cÃ³ liÃªn qu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39002" y="3605212"/>
            <a:ext cx="4038599" cy="25146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3124201" y="4123848"/>
            <a:ext cx="3429000" cy="1754326"/>
          </a:xfrm>
          <a:prstGeom prst="rect">
            <a:avLst/>
          </a:prstGeom>
        </p:spPr>
        <p:txBody>
          <a:bodyPr wrap="square">
            <a:spAutoFit/>
          </a:bodyPr>
          <a:lstStyle/>
          <a:p>
            <a:pPr algn="just"/>
            <a:r>
              <a:rPr lang="vi-VN" b="1" noProof="1">
                <a:solidFill>
                  <a:srgbClr val="FF0000"/>
                </a:solidFill>
                <a:cs typeface="Times New Roman" panose="02020603050405020304" pitchFamily="18" charset="0"/>
              </a:rPr>
              <a:t>Gieo một con xúc xắc </a:t>
            </a:r>
            <a:r>
              <a:rPr lang="vi-VN" noProof="1">
                <a:solidFill>
                  <a:srgbClr val="002060"/>
                </a:solidFill>
                <a:cs typeface="Times New Roman" panose="02020603050405020304" pitchFamily="18" charset="0"/>
              </a:rPr>
              <a:t>sẽ có một trong sáu mặt ngửa và một trong sáu mặt sấp, đó là tất nhiên, nhưng mặt nào sấp, mặt nào ngửa trong mỗi lần tung lại là cái ngẫu nhiên.</a:t>
            </a:r>
          </a:p>
        </p:txBody>
      </p:sp>
      <p:sp>
        <p:nvSpPr>
          <p:cNvPr id="7" name="Rectangle 6"/>
          <p:cNvSpPr/>
          <p:nvPr/>
        </p:nvSpPr>
        <p:spPr>
          <a:xfrm>
            <a:off x="4232730" y="3227764"/>
            <a:ext cx="1790700" cy="461665"/>
          </a:xfrm>
          <a:prstGeom prst="rect">
            <a:avLst/>
          </a:prstGeom>
        </p:spPr>
        <p:txBody>
          <a:bodyPr wrap="square">
            <a:spAutoFit/>
          </a:bodyPr>
          <a:lstStyle/>
          <a:p>
            <a:pPr algn="ctr"/>
            <a:r>
              <a:rPr lang="en-US" sz="2400" b="1" u="sng" noProof="1">
                <a:solidFill>
                  <a:srgbClr val="FF0000"/>
                </a:solidFill>
                <a:latin typeface="Times New Roman" panose="02020603050405020304" pitchFamily="18" charset="0"/>
                <a:cs typeface="Times New Roman" panose="02020603050405020304" pitchFamily="18" charset="0"/>
              </a:rPr>
              <a:t>VÍ DỤ </a:t>
            </a:r>
            <a:endParaRPr lang="en-US" sz="2400" b="1" u="sng" dirty="0">
              <a:solidFill>
                <a:srgbClr val="FF0000"/>
              </a:solidFill>
            </a:endParaRPr>
          </a:p>
        </p:txBody>
      </p:sp>
      <p:sp>
        <p:nvSpPr>
          <p:cNvPr id="8" name="Rectangle 7"/>
          <p:cNvSpPr/>
          <p:nvPr/>
        </p:nvSpPr>
        <p:spPr>
          <a:xfrm>
            <a:off x="1219200" y="1670992"/>
            <a:ext cx="10058401" cy="1015663"/>
          </a:xfrm>
          <a:prstGeom prst="rect">
            <a:avLst/>
          </a:prstGeom>
        </p:spPr>
        <p:txBody>
          <a:bodyPr wrap="square">
            <a:spAutoFit/>
          </a:bodyPr>
          <a:lstStyle/>
          <a:p>
            <a:pPr indent="252095" algn="ctr"/>
            <a:r>
              <a:rPr lang="en-US" sz="2000" i="1" spc="20" dirty="0" err="1">
                <a:solidFill>
                  <a:srgbClr val="000000"/>
                </a:solidFill>
                <a:ea typeface="Times New Roman" panose="02020603050405020304" pitchFamily="18" charset="0"/>
                <a:cs typeface="Times New Roman" panose="02020603050405020304" pitchFamily="18" charset="0"/>
              </a:rPr>
              <a:t>Ngẫu</a:t>
            </a:r>
            <a:r>
              <a:rPr lang="en-US" sz="2000" i="1" spc="20" dirty="0">
                <a:solidFill>
                  <a:srgbClr val="000000"/>
                </a:solidFill>
                <a:ea typeface="Times New Roman" panose="02020603050405020304" pitchFamily="18" charset="0"/>
                <a:cs typeface="Times New Roman" panose="02020603050405020304" pitchFamily="18" charset="0"/>
              </a:rPr>
              <a:t> </a:t>
            </a:r>
            <a:r>
              <a:rPr lang="en-US" sz="2000" i="1" spc="20" dirty="0" err="1">
                <a:solidFill>
                  <a:srgbClr val="000000"/>
                </a:solidFill>
                <a:ea typeface="Times New Roman" panose="02020603050405020304" pitchFamily="18" charset="0"/>
                <a:cs typeface="Times New Roman" panose="02020603050405020304" pitchFamily="18" charset="0"/>
              </a:rPr>
              <a:t>nhiên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là</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phạm</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trù</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chỉ</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mối</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liên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hệ</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không</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bản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chất</a:t>
            </a:r>
            <a:r>
              <a:rPr lang="en-US" sz="2000" spc="20" dirty="0">
                <a:solidFill>
                  <a:srgbClr val="000000"/>
                </a:solidFill>
                <a:ea typeface="Times New Roman" panose="02020603050405020304" pitchFamily="18" charset="0"/>
                <a:cs typeface="Times New Roman" panose="02020603050405020304" pitchFamily="18" charset="0"/>
              </a:rPr>
              <a:t>, do </a:t>
            </a:r>
            <a:r>
              <a:rPr lang="en-US" sz="2000" spc="20" dirty="0" err="1">
                <a:solidFill>
                  <a:srgbClr val="000000"/>
                </a:solidFill>
                <a:ea typeface="Times New Roman" panose="02020603050405020304" pitchFamily="18" charset="0"/>
                <a:cs typeface="Times New Roman" panose="02020603050405020304" pitchFamily="18" charset="0"/>
              </a:rPr>
              <a:t>nguyên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nhân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hoàn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cảnh</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bên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ngoài</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quy</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định</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nên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có</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thể</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xuất</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hiện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có</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thể</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không</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xuất</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hiện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có</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thể</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xuất</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hiện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thế</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này</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hoặc</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có</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thể</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xuất</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hiện</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thế</a:t>
            </a:r>
            <a:r>
              <a:rPr lang="en-US" sz="2000" spc="20" dirty="0">
                <a:solidFill>
                  <a:srgbClr val="000000"/>
                </a:solidFill>
                <a:ea typeface="Times New Roman" panose="02020603050405020304" pitchFamily="18" charset="0"/>
                <a:cs typeface="Times New Roman" panose="02020603050405020304" pitchFamily="18" charset="0"/>
              </a:rPr>
              <a:t> </a:t>
            </a:r>
            <a:r>
              <a:rPr lang="en-US" sz="2000" spc="20" dirty="0" err="1">
                <a:solidFill>
                  <a:srgbClr val="000000"/>
                </a:solidFill>
                <a:ea typeface="Times New Roman" panose="02020603050405020304" pitchFamily="18" charset="0"/>
                <a:cs typeface="Times New Roman" panose="02020603050405020304" pitchFamily="18" charset="0"/>
              </a:rPr>
              <a:t>khác</a:t>
            </a:r>
            <a:r>
              <a:rPr lang="en-US" sz="2000" spc="20" dirty="0">
                <a:solidFill>
                  <a:srgbClr val="000000"/>
                </a:solidFill>
                <a:ea typeface="Times New Roman" panose="02020603050405020304" pitchFamily="18" charset="0"/>
                <a:cs typeface="Times New Roman" panose="02020603050405020304" pitchFamily="18" charset="0"/>
              </a:rPr>
              <a:t>. </a:t>
            </a:r>
            <a:endParaRPr lang="en-US" sz="2000" dirty="0">
              <a:solidFill>
                <a:srgbClr val="000000"/>
              </a:solidFill>
              <a:ea typeface="Times New Roman" panose="02020603050405020304" pitchFamily="18" charset="0"/>
              <a:cs typeface="Times New Roman" panose="02020603050405020304" pitchFamily="18" charset="0"/>
            </a:endParaRPr>
          </a:p>
        </p:txBody>
      </p:sp>
      <p:sp>
        <p:nvSpPr>
          <p:cNvPr id="9" name="Rectangle 8"/>
          <p:cNvSpPr/>
          <p:nvPr/>
        </p:nvSpPr>
        <p:spPr>
          <a:xfrm>
            <a:off x="3352800" y="146691"/>
            <a:ext cx="4073103" cy="523220"/>
          </a:xfrm>
          <a:prstGeom prst="rect">
            <a:avLst/>
          </a:prstGeom>
        </p:spPr>
        <p:txBody>
          <a:bodyPr wrap="none">
            <a:spAutoFit/>
          </a:bodyPr>
          <a:lstStyle/>
          <a:p>
            <a:pPr marL="285750" indent="-285750">
              <a:spcAft>
                <a:spcPts val="0"/>
              </a:spcAft>
              <a:buFont typeface="Wingdings" panose="05000000000000000000" pitchFamily="2" charset="2"/>
              <a:buChar char="q"/>
            </a:pPr>
            <a:r>
              <a:rPr lang="en-US" sz="2800" b="1" dirty="0">
                <a:solidFill>
                  <a:srgbClr val="CC0066"/>
                </a:solidFill>
                <a:latin typeface="Times New Roman" panose="02020603050405020304" pitchFamily="18" charset="0"/>
                <a:ea typeface="Times New Roman" panose="02020603050405020304" pitchFamily="18" charset="0"/>
              </a:rPr>
              <a:t> </a:t>
            </a:r>
            <a:r>
              <a:rPr lang="en-US" sz="2800" b="1" dirty="0" err="1">
                <a:solidFill>
                  <a:srgbClr val="CC0066"/>
                </a:solidFill>
                <a:latin typeface="+mj-lt"/>
                <a:ea typeface="Times New Roman" panose="02020603050405020304" pitchFamily="18" charset="0"/>
              </a:rPr>
              <a:t>Tất</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nhiên</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và</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ngẫu</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nhiên</a:t>
            </a:r>
            <a:r>
              <a:rPr lang="en-US" sz="2800" b="1" dirty="0">
                <a:solidFill>
                  <a:srgbClr val="CC0066"/>
                </a:solidFill>
                <a:latin typeface="+mj-lt"/>
                <a:ea typeface="Times New Roman" panose="02020603050405020304" pitchFamily="18" charset="0"/>
              </a:rPr>
              <a:t>:</a:t>
            </a:r>
            <a:endParaRPr lang="en-US" sz="2800" dirty="0">
              <a:solidFill>
                <a:srgbClr val="CC0066"/>
              </a:solidFill>
              <a:effectLst/>
              <a:latin typeface="+mj-lt"/>
              <a:ea typeface="Times New Roman" panose="02020603050405020304" pitchFamily="18" charset="0"/>
            </a:endParaRPr>
          </a:p>
        </p:txBody>
      </p:sp>
    </p:spTree>
    <p:extLst>
      <p:ext uri="{BB962C8B-B14F-4D97-AF65-F5344CB8AC3E}">
        <p14:creationId xmlns:p14="http://schemas.microsoft.com/office/powerpoint/2010/main" val="22784667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1000"/>
                                        <p:tgtEl>
                                          <p:spTgt spid="7"/>
                                        </p:tgtEl>
                                      </p:cBhvr>
                                    </p:animEffect>
                                    <p:anim calcmode="lin" valueType="num">
                                      <p:cBhvr>
                                        <p:cTn id="23" dur="1000" fill="hold"/>
                                        <p:tgtEl>
                                          <p:spTgt spid="7"/>
                                        </p:tgtEl>
                                        <p:attrNameLst>
                                          <p:attrName>ppt_x</p:attrName>
                                        </p:attrNameLst>
                                      </p:cBhvr>
                                      <p:tavLst>
                                        <p:tav tm="0">
                                          <p:val>
                                            <p:strVal val="#ppt_x"/>
                                          </p:val>
                                        </p:tav>
                                        <p:tav tm="100000">
                                          <p:val>
                                            <p:strVal val="#ppt_x"/>
                                          </p:val>
                                        </p:tav>
                                      </p:tavLst>
                                    </p:anim>
                                    <p:anim calcmode="lin" valueType="num">
                                      <p:cBhvr>
                                        <p:cTn id="2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6">
                                            <p:txEl>
                                              <p:pRg st="0" end="0"/>
                                            </p:txEl>
                                          </p:spTgt>
                                        </p:tgtEl>
                                        <p:attrNameLst>
                                          <p:attrName>style.visibility</p:attrName>
                                        </p:attrNameLst>
                                      </p:cBhvr>
                                      <p:to>
                                        <p:strVal val="visible"/>
                                      </p:to>
                                    </p:set>
                                    <p:animEffect transition="in" filter="fade">
                                      <p:cBhvr>
                                        <p:cTn id="29" dur="1000"/>
                                        <p:tgtEl>
                                          <p:spTgt spid="6">
                                            <p:txEl>
                                              <p:pRg st="0" end="0"/>
                                            </p:txEl>
                                          </p:spTgt>
                                        </p:tgtEl>
                                      </p:cBhvr>
                                    </p:animEffect>
                                    <p:anim calcmode="lin" valueType="num">
                                      <p:cBhvr>
                                        <p:cTn id="30" dur="10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31" dur="100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fade">
                                      <p:cBhvr>
                                        <p:cTn id="36" dur="1000"/>
                                        <p:tgtEl>
                                          <p:spTgt spid="5"/>
                                        </p:tgtEl>
                                      </p:cBhvr>
                                    </p:animEffect>
                                    <p:anim calcmode="lin" valueType="num">
                                      <p:cBhvr>
                                        <p:cTn id="37" dur="1000" fill="hold"/>
                                        <p:tgtEl>
                                          <p:spTgt spid="5"/>
                                        </p:tgtEl>
                                        <p:attrNameLst>
                                          <p:attrName>ppt_x</p:attrName>
                                        </p:attrNameLst>
                                      </p:cBhvr>
                                      <p:tavLst>
                                        <p:tav tm="0">
                                          <p:val>
                                            <p:strVal val="#ppt_x"/>
                                          </p:val>
                                        </p:tav>
                                        <p:tav tm="100000">
                                          <p:val>
                                            <p:strVal val="#ppt_x"/>
                                          </p:val>
                                        </p:tav>
                                      </p:tavLst>
                                    </p:anim>
                                    <p:anim calcmode="lin" valueType="num">
                                      <p:cBhvr>
                                        <p:cTn id="3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31" presetClass="entr" presetSubtype="0" fill="hold" grpId="0" nodeType="clickEffect">
                                  <p:stCondLst>
                                    <p:cond delay="0"/>
                                  </p:stCondLst>
                                  <p:childTnLst>
                                    <p:set>
                                      <p:cBhvr>
                                        <p:cTn id="42" dur="1" fill="hold">
                                          <p:stCondLst>
                                            <p:cond delay="0"/>
                                          </p:stCondLst>
                                        </p:cTn>
                                        <p:tgtEl>
                                          <p:spTgt spid="9"/>
                                        </p:tgtEl>
                                        <p:attrNameLst>
                                          <p:attrName>style.visibility</p:attrName>
                                        </p:attrNameLst>
                                      </p:cBhvr>
                                      <p:to>
                                        <p:strVal val="visible"/>
                                      </p:to>
                                    </p:set>
                                    <p:anim calcmode="lin" valueType="num">
                                      <p:cBhvr>
                                        <p:cTn id="43" dur="1000" fill="hold"/>
                                        <p:tgtEl>
                                          <p:spTgt spid="9"/>
                                        </p:tgtEl>
                                        <p:attrNameLst>
                                          <p:attrName>ppt_w</p:attrName>
                                        </p:attrNameLst>
                                      </p:cBhvr>
                                      <p:tavLst>
                                        <p:tav tm="0">
                                          <p:val>
                                            <p:fltVal val="0"/>
                                          </p:val>
                                        </p:tav>
                                        <p:tav tm="100000">
                                          <p:val>
                                            <p:strVal val="#ppt_w"/>
                                          </p:val>
                                        </p:tav>
                                      </p:tavLst>
                                    </p:anim>
                                    <p:anim calcmode="lin" valueType="num">
                                      <p:cBhvr>
                                        <p:cTn id="44" dur="1000" fill="hold"/>
                                        <p:tgtEl>
                                          <p:spTgt spid="9"/>
                                        </p:tgtEl>
                                        <p:attrNameLst>
                                          <p:attrName>ppt_h</p:attrName>
                                        </p:attrNameLst>
                                      </p:cBhvr>
                                      <p:tavLst>
                                        <p:tav tm="0">
                                          <p:val>
                                            <p:fltVal val="0"/>
                                          </p:val>
                                        </p:tav>
                                        <p:tav tm="100000">
                                          <p:val>
                                            <p:strVal val="#ppt_h"/>
                                          </p:val>
                                        </p:tav>
                                      </p:tavLst>
                                    </p:anim>
                                    <p:anim calcmode="lin" valueType="num">
                                      <p:cBhvr>
                                        <p:cTn id="45" dur="1000" fill="hold"/>
                                        <p:tgtEl>
                                          <p:spTgt spid="9"/>
                                        </p:tgtEl>
                                        <p:attrNameLst>
                                          <p:attrName>style.rotation</p:attrName>
                                        </p:attrNameLst>
                                      </p:cBhvr>
                                      <p:tavLst>
                                        <p:tav tm="0">
                                          <p:val>
                                            <p:fltVal val="90"/>
                                          </p:val>
                                        </p:tav>
                                        <p:tav tm="100000">
                                          <p:val>
                                            <p:fltVal val="0"/>
                                          </p:val>
                                        </p:tav>
                                      </p:tavLst>
                                    </p:anim>
                                    <p:animEffect transition="in" filter="fade">
                                      <p:cBhvr>
                                        <p:cTn id="46"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7" grpId="0"/>
      <p:bldP spid="9"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Hình nền đẹp 168 - Hình nền - Phạm Thu Thảnh - Website trường mầm non Gia  Thư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362200" y="152400"/>
            <a:ext cx="8763000" cy="738664"/>
          </a:xfrm>
          <a:prstGeom prst="rect">
            <a:avLst/>
          </a:prstGeom>
        </p:spPr>
        <p:txBody>
          <a:bodyPr wrap="square">
            <a:spAutoFit/>
          </a:bodyPr>
          <a:lstStyle/>
          <a:p>
            <a:pPr marL="342900" indent="-342900">
              <a:spcAft>
                <a:spcPts val="0"/>
              </a:spcAft>
              <a:buFont typeface="Wingdings" panose="05000000000000000000" pitchFamily="2" charset="2"/>
              <a:buChar char="§"/>
            </a:pP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Mối</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quan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hệ</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biện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chứng</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giữa</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tất</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nhiên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và</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ngẫu</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nhiên</a:t>
            </a:r>
            <a:r>
              <a:rPr lang="en-US" sz="2400" b="1" dirty="0">
                <a:solidFill>
                  <a:srgbClr val="CC0066"/>
                </a:solidFill>
                <a:latin typeface="+mj-lt"/>
                <a:ea typeface="Times New Roman" panose="02020603050405020304" pitchFamily="18" charset="0"/>
              </a:rPr>
              <a:t>:</a:t>
            </a:r>
            <a:endParaRPr lang="en-US" sz="2400" dirty="0">
              <a:solidFill>
                <a:srgbClr val="CC0066"/>
              </a:solidFill>
              <a:latin typeface="+mj-lt"/>
              <a:ea typeface="Times New Roman" panose="02020603050405020304" pitchFamily="18" charset="0"/>
            </a:endParaRPr>
          </a:p>
          <a:p>
            <a:pPr>
              <a:spcAft>
                <a:spcPts val="0"/>
              </a:spcAft>
            </a:pPr>
            <a:r>
              <a:rPr lang="en-US" dirty="0">
                <a:solidFill>
                  <a:srgbClr val="CC0066"/>
                </a:solidFill>
                <a:latin typeface="Times New Roman" panose="02020603050405020304" pitchFamily="18" charset="0"/>
                <a:ea typeface="Times New Roman" panose="02020603050405020304" pitchFamily="18" charset="0"/>
              </a:rPr>
              <a:t> </a:t>
            </a:r>
            <a:endParaRPr lang="en-US" dirty="0">
              <a:solidFill>
                <a:srgbClr val="CC0066"/>
              </a:solidFill>
              <a:effectLst/>
              <a:latin typeface="Times New Roman" panose="02020603050405020304" pitchFamily="18" charset="0"/>
              <a:ea typeface="Times New Roman" panose="02020603050405020304" pitchFamily="18" charset="0"/>
            </a:endParaRPr>
          </a:p>
        </p:txBody>
      </p:sp>
      <p:sp>
        <p:nvSpPr>
          <p:cNvPr id="9" name="Rectangle 8"/>
          <p:cNvSpPr/>
          <p:nvPr/>
        </p:nvSpPr>
        <p:spPr>
          <a:xfrm>
            <a:off x="7257" y="1003341"/>
            <a:ext cx="11582400" cy="707886"/>
          </a:xfrm>
          <a:prstGeom prst="rect">
            <a:avLst/>
          </a:prstGeom>
        </p:spPr>
        <p:txBody>
          <a:bodyPr wrap="square">
            <a:spAutoFit/>
          </a:bodyPr>
          <a:lstStyle/>
          <a:p>
            <a:pPr indent="457200" algn="ctr">
              <a:spcBef>
                <a:spcPts val="200"/>
              </a:spcBef>
              <a:spcAft>
                <a:spcPts val="200"/>
              </a:spcAft>
              <a:tabLst>
                <a:tab pos="615315" algn="l"/>
              </a:tabLst>
            </a:pP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Tất</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nhiên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và</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ngẫu</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nhiên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đều</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tồn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tại</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khách</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quan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và</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có</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vai</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trò</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nhất</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định</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đối</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với</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sự</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phát</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triển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của</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sự</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vật</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hiện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tượng</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trong</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đó</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tất</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nhiên</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giữ</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vai</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trò</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quyết</a:t>
            </a:r>
            <a:r>
              <a:rPr lang="en-US" sz="2000" dirty="0">
                <a:solidFill>
                  <a:srgbClr val="6600CC"/>
                </a:solidFill>
                <a:latin typeface="Arial"/>
                <a:ea typeface="Times New Roman" panose="02020603050405020304" pitchFamily="18" charset="0"/>
              </a:rPr>
              <a:t> </a:t>
            </a:r>
            <a:r>
              <a:rPr lang="en-US" sz="2000" dirty="0" err="1">
                <a:solidFill>
                  <a:srgbClr val="6600CC"/>
                </a:solidFill>
                <a:latin typeface="Arial"/>
                <a:ea typeface="Times New Roman" panose="02020603050405020304" pitchFamily="18" charset="0"/>
              </a:rPr>
              <a:t>định</a:t>
            </a:r>
            <a:r>
              <a:rPr lang="en-US" sz="2000" dirty="0">
                <a:solidFill>
                  <a:srgbClr val="6600CC"/>
                </a:solidFill>
                <a:latin typeface="Arial"/>
                <a:ea typeface="Times New Roman" panose="02020603050405020304" pitchFamily="18" charset="0"/>
              </a:rPr>
              <a:t>.</a:t>
            </a:r>
          </a:p>
        </p:txBody>
      </p:sp>
      <p:sp>
        <p:nvSpPr>
          <p:cNvPr id="10" name="TextBox 9"/>
          <p:cNvSpPr txBox="1"/>
          <p:nvPr/>
        </p:nvSpPr>
        <p:spPr>
          <a:xfrm>
            <a:off x="1447800" y="2123550"/>
            <a:ext cx="10020300" cy="707886"/>
          </a:xfrm>
          <a:prstGeom prst="rect">
            <a:avLst/>
          </a:prstGeom>
          <a:noFill/>
        </p:spPr>
        <p:txBody>
          <a:bodyPr wrap="square" rtlCol="0">
            <a:spAutoFit/>
          </a:bodyPr>
          <a:lstStyle/>
          <a:p>
            <a:pPr algn="ctr"/>
            <a:r>
              <a:rPr lang="en-US" sz="2000" noProof="1">
                <a:solidFill>
                  <a:srgbClr val="000000"/>
                </a:solidFill>
                <a:latin typeface="Arial"/>
                <a:cs typeface="Times New Roman" panose="02020603050405020304" pitchFamily="18" charset="0"/>
              </a:rPr>
              <a:t>Phân nhiều, nước đủ, giống tốt… tất nhiên sẽ được mùa. Ngược lại, nếu gặp thiên tai như hạn hán, bão… mất mùa là điều ngẫu nhiên. </a:t>
            </a:r>
          </a:p>
        </p:txBody>
      </p:sp>
      <p:pic>
        <p:nvPicPr>
          <p:cNvPr id="11" name="Picture 2" descr="HÃ¬nh áº£nh cÃ³ liÃªn qua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8700" y="2884869"/>
            <a:ext cx="4495800" cy="2895600"/>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4"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81800" y="2906332"/>
            <a:ext cx="4191000" cy="2884868"/>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p:cNvSpPr txBox="1"/>
          <p:nvPr/>
        </p:nvSpPr>
        <p:spPr>
          <a:xfrm>
            <a:off x="228600" y="1681025"/>
            <a:ext cx="1600200" cy="461665"/>
          </a:xfrm>
          <a:prstGeom prst="rect">
            <a:avLst/>
          </a:prstGeom>
          <a:noFill/>
        </p:spPr>
        <p:txBody>
          <a:bodyPr wrap="square" rtlCol="0">
            <a:spAutoFit/>
          </a:bodyPr>
          <a:lstStyle/>
          <a:p>
            <a:pPr algn="ctr"/>
            <a:r>
              <a:rPr lang="en-US" sz="2400" b="1" u="sng" dirty="0">
                <a:solidFill>
                  <a:srgbClr val="FF0000"/>
                </a:solidFill>
                <a:latin typeface="Times New Roman" panose="02020603050405020304" pitchFamily="18" charset="0"/>
                <a:cs typeface="Times New Roman" panose="02020603050405020304" pitchFamily="18" charset="0"/>
              </a:rPr>
              <a:t>VÍ DỤ</a:t>
            </a:r>
            <a:r>
              <a:rPr lang="en-US" sz="2400" b="1" dirty="0">
                <a:solidFill>
                  <a:srgbClr val="FF0000"/>
                </a:solidFill>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3906647541"/>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8962" name="Picture 2" descr="Bộ sưu tập khung trang trí mới đẹp !!..!!! - HẠNH PHÚC - TƯƠNG LA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678054"/>
            <a:ext cx="12344400" cy="519446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286000" y="152400"/>
            <a:ext cx="8763000" cy="738664"/>
          </a:xfrm>
          <a:prstGeom prst="rect">
            <a:avLst/>
          </a:prstGeom>
        </p:spPr>
        <p:txBody>
          <a:bodyPr wrap="square">
            <a:spAutoFit/>
          </a:bodyPr>
          <a:lstStyle/>
          <a:p>
            <a:pPr marL="342900" indent="-342900">
              <a:spcAft>
                <a:spcPts val="0"/>
              </a:spcAft>
              <a:buFont typeface="Wingdings" panose="05000000000000000000" pitchFamily="2" charset="2"/>
              <a:buChar char="§"/>
            </a:pPr>
            <a:r>
              <a:rPr lang="en-US" sz="2400" b="1" dirty="0" err="1">
                <a:solidFill>
                  <a:srgbClr val="CC0066"/>
                </a:solidFill>
                <a:latin typeface="+mj-lt"/>
                <a:ea typeface="Times New Roman" panose="02020603050405020304" pitchFamily="18" charset="0"/>
              </a:rPr>
              <a:t>Mối</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quan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hệ</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biện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chứng</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giữa</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tất</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nhiên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và</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ngẫu</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nhiên</a:t>
            </a:r>
            <a:r>
              <a:rPr lang="en-US" sz="2400" b="1" dirty="0">
                <a:solidFill>
                  <a:srgbClr val="CC0066"/>
                </a:solidFill>
                <a:latin typeface="+mj-lt"/>
                <a:ea typeface="Times New Roman" panose="02020603050405020304" pitchFamily="18" charset="0"/>
              </a:rPr>
              <a:t>:</a:t>
            </a:r>
            <a:endParaRPr lang="en-US" sz="2400" dirty="0">
              <a:solidFill>
                <a:srgbClr val="CC0066"/>
              </a:solidFill>
              <a:latin typeface="+mj-lt"/>
              <a:ea typeface="Times New Roman" panose="02020603050405020304" pitchFamily="18" charset="0"/>
            </a:endParaRPr>
          </a:p>
          <a:p>
            <a:pPr>
              <a:spcAft>
                <a:spcPts val="0"/>
              </a:spcAft>
            </a:pPr>
            <a:r>
              <a:rPr lang="en-US" dirty="0">
                <a:solidFill>
                  <a:srgbClr val="CC0066"/>
                </a:solidFill>
                <a:latin typeface="Times New Roman" panose="02020603050405020304" pitchFamily="18" charset="0"/>
                <a:ea typeface="Times New Roman" panose="02020603050405020304" pitchFamily="18" charset="0"/>
              </a:rPr>
              <a:t> </a:t>
            </a:r>
            <a:endParaRPr lang="en-US" dirty="0">
              <a:solidFill>
                <a:srgbClr val="CC0066"/>
              </a:solidFill>
              <a:effectLst/>
              <a:latin typeface="Times New Roman" panose="02020603050405020304" pitchFamily="18" charset="0"/>
              <a:ea typeface="Times New Roman" panose="02020603050405020304" pitchFamily="18" charset="0"/>
            </a:endParaRPr>
          </a:p>
        </p:txBody>
      </p:sp>
      <p:sp>
        <p:nvSpPr>
          <p:cNvPr id="4" name="Rectangle 3"/>
          <p:cNvSpPr/>
          <p:nvPr/>
        </p:nvSpPr>
        <p:spPr>
          <a:xfrm>
            <a:off x="685800" y="685800"/>
            <a:ext cx="11353800" cy="830997"/>
          </a:xfrm>
          <a:prstGeom prst="rect">
            <a:avLst/>
          </a:prstGeom>
        </p:spPr>
        <p:txBody>
          <a:bodyPr wrap="square">
            <a:spAutoFit/>
          </a:bodyPr>
          <a:lstStyle/>
          <a:p>
            <a:pPr indent="457200" algn="ctr">
              <a:spcBef>
                <a:spcPts val="200"/>
              </a:spcBef>
              <a:spcAft>
                <a:spcPts val="200"/>
              </a:spcAft>
              <a:tabLst>
                <a:tab pos="615315" algn="l"/>
              </a:tabLst>
            </a:pPr>
            <a:r>
              <a:rPr lang="en-US" sz="2400" dirty="0">
                <a:solidFill>
                  <a:srgbClr val="00B05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Ranh</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giới</a:t>
            </a:r>
            <a:r>
              <a:rPr lang="en-US" sz="2400" b="1" dirty="0">
                <a:solidFill>
                  <a:srgbClr val="C0000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giữa</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cái</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tất</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nhiên</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và</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ngẫu</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nhiên</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chỉ</a:t>
            </a:r>
            <a:r>
              <a:rPr lang="en-US" sz="2400" dirty="0">
                <a:solidFill>
                  <a:srgbClr val="00B05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có</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tính</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tương</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đối</a:t>
            </a:r>
            <a:r>
              <a:rPr lang="en-US" sz="2400" b="1" dirty="0">
                <a:solidFill>
                  <a:srgbClr val="C0000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bởi</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vì</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chúng</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có</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thể</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chuyển</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hoá</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lẫn</a:t>
            </a:r>
            <a:r>
              <a:rPr lang="en-US" sz="2400" dirty="0">
                <a:solidFill>
                  <a:srgbClr val="00B050"/>
                </a:solidFill>
                <a:latin typeface="+mj-lt"/>
                <a:ea typeface="Times New Roman" panose="02020603050405020304" pitchFamily="18" charset="0"/>
              </a:rPr>
              <a:t> </a:t>
            </a:r>
            <a:r>
              <a:rPr lang="en-US" sz="2400" dirty="0" err="1">
                <a:solidFill>
                  <a:srgbClr val="00B050"/>
                </a:solidFill>
                <a:latin typeface="+mj-lt"/>
                <a:ea typeface="Times New Roman" panose="02020603050405020304" pitchFamily="18" charset="0"/>
              </a:rPr>
              <a:t>nhau</a:t>
            </a:r>
            <a:r>
              <a:rPr lang="en-US" sz="2400" dirty="0">
                <a:solidFill>
                  <a:srgbClr val="00B050"/>
                </a:solidFill>
                <a:latin typeface="+mj-lt"/>
                <a:ea typeface="Times New Roman" panose="02020603050405020304" pitchFamily="18" charset="0"/>
              </a:rPr>
              <a:t>.</a:t>
            </a:r>
            <a:endParaRPr lang="en-US" sz="2400" dirty="0">
              <a:solidFill>
                <a:srgbClr val="00B050"/>
              </a:solidFill>
              <a:effectLst/>
              <a:latin typeface="+mj-lt"/>
              <a:ea typeface="Times New Roman" panose="02020603050405020304" pitchFamily="18" charset="0"/>
            </a:endParaRPr>
          </a:p>
        </p:txBody>
      </p:sp>
      <p:sp>
        <p:nvSpPr>
          <p:cNvPr id="5" name="TextBox 4"/>
          <p:cNvSpPr txBox="1"/>
          <p:nvPr/>
        </p:nvSpPr>
        <p:spPr>
          <a:xfrm>
            <a:off x="6235700" y="1539626"/>
            <a:ext cx="1600200" cy="461665"/>
          </a:xfrm>
          <a:prstGeom prst="rect">
            <a:avLst/>
          </a:prstGeom>
          <a:noFill/>
        </p:spPr>
        <p:txBody>
          <a:bodyPr wrap="square" rtlCol="0">
            <a:spAutoFit/>
          </a:bodyPr>
          <a:lstStyle/>
          <a:p>
            <a:pPr algn="ctr"/>
            <a:r>
              <a:rPr lang="en-US" sz="2400" b="1" u="sng" dirty="0">
                <a:solidFill>
                  <a:srgbClr val="663300"/>
                </a:solidFill>
                <a:latin typeface="Times New Roman" panose="02020603050405020304" pitchFamily="18" charset="0"/>
                <a:cs typeface="Times New Roman" panose="02020603050405020304" pitchFamily="18" charset="0"/>
              </a:rPr>
              <a:t>VÍ DỤ</a:t>
            </a:r>
          </a:p>
        </p:txBody>
      </p:sp>
      <p:sp>
        <p:nvSpPr>
          <p:cNvPr id="6" name="Rectangle 5"/>
          <p:cNvSpPr/>
          <p:nvPr/>
        </p:nvSpPr>
        <p:spPr>
          <a:xfrm>
            <a:off x="3352800" y="3352800"/>
            <a:ext cx="7162800" cy="2308324"/>
          </a:xfrm>
          <a:prstGeom prst="rect">
            <a:avLst/>
          </a:prstGeom>
        </p:spPr>
        <p:txBody>
          <a:bodyPr wrap="square">
            <a:spAutoFit/>
          </a:bodyPr>
          <a:lstStyle/>
          <a:p>
            <a:pPr>
              <a:spcAft>
                <a:spcPts val="0"/>
              </a:spcAft>
            </a:pPr>
            <a:r>
              <a:rPr lang="en-US" b="1" u="sng" dirty="0" err="1">
                <a:solidFill>
                  <a:srgbClr val="008000"/>
                </a:solidFill>
                <a:latin typeface="Arial" panose="020B0604020202020204" pitchFamily="34" charset="0"/>
                <a:ea typeface="Times New Roman" panose="02020603050405020304" pitchFamily="18" charset="0"/>
                <a:cs typeface="Arial" panose="020B0604020202020204" pitchFamily="34" charset="0"/>
              </a:rPr>
              <a:t>Lúc</a:t>
            </a:r>
            <a:r>
              <a:rPr lang="en-US" b="1" u="sng" spc="65"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008000"/>
                </a:solidFill>
                <a:latin typeface="Arial" panose="020B0604020202020204" pitchFamily="34" charset="0"/>
                <a:ea typeface="Times New Roman" panose="02020603050405020304" pitchFamily="18" charset="0"/>
                <a:cs typeface="Arial" panose="020B0604020202020204" pitchFamily="34" charset="0"/>
              </a:rPr>
              <a:t>đầu</a:t>
            </a:r>
            <a:r>
              <a:rPr lang="en-US"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Ngẫu</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Vì</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khi</a:t>
            </a:r>
            <a:r>
              <a:rPr lang="en-US" spc="7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ó</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lực</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lư</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ợ</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a:t>
            </a:r>
            <a:r>
              <a:rPr lang="en-US" spc="6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xuất</a:t>
            </a:r>
            <a:r>
              <a:rPr lang="en-US" spc="6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ấ</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ké</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m</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ỗi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công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chỉ</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xuất</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đủ</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5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cho</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riêng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ì</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dùng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chưa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p</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hẩm</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d</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ư</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4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t</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hừ</a:t>
            </a:r>
            <a:r>
              <a:rPr lang="en-US" spc="5" dirty="0" err="1">
                <a:solidFill>
                  <a:srgbClr val="000000"/>
                </a:solidFill>
                <a:latin typeface="Arial" panose="020B0604020202020204" pitchFamily="34" charset="0"/>
                <a:ea typeface="Times New Roman" panose="02020603050405020304" pitchFamily="18" charset="0"/>
                <a:cs typeface="Arial" panose="020B0604020202020204" pitchFamily="34" charset="0"/>
              </a:rPr>
              <a:t>a</a:t>
            </a:r>
            <a:r>
              <a:rPr lang="en-US" spc="5"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p>
          <a:p>
            <a:pPr algn="just">
              <a:spcAft>
                <a:spcPts val="0"/>
              </a:spcAft>
            </a:pPr>
            <a:r>
              <a:rPr lang="en-US" b="1" u="sng" spc="-5" dirty="0" err="1">
                <a:solidFill>
                  <a:srgbClr val="008000"/>
                </a:solidFill>
                <a:latin typeface="Arial" panose="020B0604020202020204" pitchFamily="34" charset="0"/>
                <a:ea typeface="Times New Roman" panose="02020603050405020304" pitchFamily="18" charset="0"/>
                <a:cs typeface="Arial" panose="020B0604020202020204" pitchFamily="34" charset="0"/>
              </a:rPr>
              <a:t>Về</a:t>
            </a:r>
            <a:r>
              <a:rPr lang="en-US" b="1" u="sng" spc="-5"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008000"/>
                </a:solidFill>
                <a:latin typeface="Arial" panose="020B0604020202020204" pitchFamily="34" charset="0"/>
                <a:ea typeface="Times New Roman" panose="02020603050405020304" pitchFamily="18" charset="0"/>
                <a:cs typeface="Arial" panose="020B0604020202020204" pitchFamily="34" charset="0"/>
              </a:rPr>
              <a:t>sau</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Nhờ</a:t>
            </a:r>
            <a:r>
              <a:rPr lang="en-US" spc="1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có</a:t>
            </a:r>
            <a:r>
              <a:rPr lang="en-US" spc="1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sự</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phân</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công</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lao</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kinh</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nghiệm</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a:t>
            </a:r>
            <a:r>
              <a:rPr lang="en-US" spc="10" dirty="0" err="1">
                <a:solidFill>
                  <a:srgbClr val="663300"/>
                </a:solidFill>
                <a:latin typeface="Arial" panose="020B0604020202020204" pitchFamily="34" charset="0"/>
                <a:ea typeface="Times New Roman" panose="02020603050405020304" pitchFamily="18" charset="0"/>
                <a:cs typeface="Arial" panose="020B0604020202020204" pitchFamily="34" charset="0"/>
              </a:rPr>
              <a:t>ả</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xuất</a:t>
            </a:r>
            <a:r>
              <a:rPr lang="en-US" spc="1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con</a:t>
            </a:r>
            <a:r>
              <a:rPr lang="en-US" spc="1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ngư</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ờ</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i</a:t>
            </a:r>
            <a:r>
              <a:rPr lang="en-US" spc="1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cũng</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đư</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ợ</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tích</a:t>
            </a:r>
            <a:r>
              <a:rPr lang="en-US" spc="8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l</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ũ</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y</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Con</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ngư</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ờ</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i</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đã</a:t>
            </a:r>
            <a:r>
              <a:rPr lang="en-US" spc="8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sản</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x</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u</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ất</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đư</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ợ</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nhi</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ề</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u</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sản</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phẩm</a:t>
            </a:r>
            <a:r>
              <a:rPr lang="en-US" spc="7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hơn</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dẫn</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ế</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có</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sản</a:t>
            </a:r>
            <a:r>
              <a:rPr lang="en-US" spc="8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p</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h</a:t>
            </a:r>
            <a:r>
              <a:rPr lang="en-US" spc="10" dirty="0" err="1">
                <a:solidFill>
                  <a:srgbClr val="663300"/>
                </a:solidFill>
                <a:latin typeface="Arial" panose="020B0604020202020204" pitchFamily="34" charset="0"/>
                <a:ea typeface="Times New Roman" panose="02020603050405020304" pitchFamily="18" charset="0"/>
                <a:cs typeface="Arial" panose="020B0604020202020204" pitchFamily="34" charset="0"/>
              </a:rPr>
              <a:t>ẩ</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m</a:t>
            </a:r>
            <a:r>
              <a:rPr lang="en-US" spc="-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dư</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t</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hừa</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Khi</a:t>
            </a:r>
            <a:r>
              <a:rPr lang="en-US" spc="4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đó</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sự</a:t>
            </a:r>
            <a:r>
              <a:rPr lang="en-US" spc="3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trao</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đổi</a:t>
            </a:r>
            <a:r>
              <a:rPr lang="en-US" spc="3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sản</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phẩm</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trở</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nên</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thư</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ờ</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xuyên</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hơn</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và</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b</a:t>
            </a:r>
            <a:r>
              <a:rPr lang="en-US" spc="5" dirty="0" err="1">
                <a:solidFill>
                  <a:srgbClr val="663300"/>
                </a:solidFill>
                <a:latin typeface="Arial" panose="020B0604020202020204" pitchFamily="34" charset="0"/>
                <a:ea typeface="Times New Roman" panose="02020603050405020304" pitchFamily="18" charset="0"/>
                <a:cs typeface="Arial" panose="020B0604020202020204" pitchFamily="34" charset="0"/>
              </a:rPr>
              <a:t>i</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ến</a:t>
            </a:r>
            <a:r>
              <a:rPr lang="en-US" spc="3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thành</a:t>
            </a:r>
            <a:r>
              <a:rPr lang="en-US" spc="35"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663300"/>
                </a:solidFill>
                <a:latin typeface="Arial" panose="020B0604020202020204" pitchFamily="34" charset="0"/>
                <a:ea typeface="Times New Roman" panose="02020603050405020304" pitchFamily="18" charset="0"/>
                <a:cs typeface="Arial" panose="020B0604020202020204" pitchFamily="34" charset="0"/>
              </a:rPr>
              <a:t>m</a:t>
            </a:r>
            <a:r>
              <a:rPr lang="en-US" dirty="0" err="1">
                <a:solidFill>
                  <a:srgbClr val="663300"/>
                </a:solidFill>
                <a:latin typeface="Arial" panose="020B0604020202020204" pitchFamily="34" charset="0"/>
                <a:ea typeface="Times New Roman" panose="02020603050405020304" pitchFamily="18" charset="0"/>
                <a:cs typeface="Arial" panose="020B0604020202020204" pitchFamily="34" charset="0"/>
              </a:rPr>
              <a:t>ột</a:t>
            </a:r>
            <a:r>
              <a:rPr lang="en-US" spc="3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hiệ</a:t>
            </a:r>
            <a:r>
              <a:rPr lang="en-US" b="1" u="sng" spc="5" dirty="0" err="1">
                <a:solidFill>
                  <a:srgbClr val="C00000"/>
                </a:solidFill>
                <a:latin typeface="Arial" panose="020B0604020202020204" pitchFamily="34" charset="0"/>
                <a:ea typeface="Times New Roman" panose="02020603050405020304" pitchFamily="18" charset="0"/>
                <a:cs typeface="Arial" panose="020B0604020202020204" pitchFamily="34" charset="0"/>
              </a:rPr>
              <a:t>n</a:t>
            </a:r>
            <a:r>
              <a:rPr lang="en-US" b="1" u="sng" spc="5"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tư</a:t>
            </a:r>
            <a:r>
              <a:rPr lang="en-US" b="1" u="sng" spc="5" dirty="0" err="1">
                <a:solidFill>
                  <a:srgbClr val="C00000"/>
                </a:solidFill>
                <a:latin typeface="Arial" panose="020B0604020202020204" pitchFamily="34" charset="0"/>
                <a:ea typeface="Times New Roman" panose="02020603050405020304" pitchFamily="18" charset="0"/>
                <a:cs typeface="Arial" panose="020B0604020202020204" pitchFamily="34" charset="0"/>
              </a:rPr>
              <a:t>ợ</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ng</a:t>
            </a:r>
            <a:r>
              <a:rPr lang="en-US"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tất</a:t>
            </a:r>
            <a:r>
              <a:rPr lang="en-US"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nhiên</a:t>
            </a:r>
            <a:r>
              <a:rPr lang="en-US"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của</a:t>
            </a:r>
            <a:r>
              <a:rPr lang="en-US"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xã</a:t>
            </a:r>
            <a:r>
              <a:rPr lang="en-US"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b="1" u="sng" spc="-5" dirty="0" err="1">
                <a:solidFill>
                  <a:srgbClr val="C00000"/>
                </a:solidFill>
                <a:latin typeface="Arial" panose="020B0604020202020204" pitchFamily="34" charset="0"/>
                <a:ea typeface="Times New Roman" panose="02020603050405020304" pitchFamily="18" charset="0"/>
                <a:cs typeface="Arial" panose="020B0604020202020204" pitchFamily="34" charset="0"/>
              </a:rPr>
              <a:t>h</a:t>
            </a:r>
            <a:r>
              <a:rPr lang="en-US"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ội</a:t>
            </a:r>
            <a:r>
              <a:rPr lang="en-US"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6633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 name="Rectangle 1"/>
          <p:cNvSpPr/>
          <p:nvPr/>
        </p:nvSpPr>
        <p:spPr>
          <a:xfrm>
            <a:off x="5646561" y="2024120"/>
            <a:ext cx="4202817" cy="461665"/>
          </a:xfrm>
          <a:prstGeom prst="rect">
            <a:avLst/>
          </a:prstGeom>
        </p:spPr>
        <p:txBody>
          <a:bodyPr wrap="none">
            <a:spAutoFit/>
          </a:bodyPr>
          <a:lstStyle/>
          <a:p>
            <a:pPr algn="ctr">
              <a:spcAft>
                <a:spcPts val="0"/>
              </a:spcAft>
            </a:pPr>
            <a:r>
              <a:rPr lang="en-US" sz="2400" b="1" dirty="0" err="1">
                <a:solidFill>
                  <a:srgbClr val="000066"/>
                </a:solidFill>
                <a:ea typeface="Times New Roman" panose="02020603050405020304" pitchFamily="18" charset="0"/>
              </a:rPr>
              <a:t>Việc</a:t>
            </a:r>
            <a:r>
              <a:rPr lang="en-US" sz="2400" b="1" spc="70" dirty="0">
                <a:solidFill>
                  <a:srgbClr val="000066"/>
                </a:solidFill>
                <a:ea typeface="Times New Roman" panose="02020603050405020304" pitchFamily="18" charset="0"/>
              </a:rPr>
              <a:t> </a:t>
            </a:r>
            <a:r>
              <a:rPr lang="en-US" sz="2400" b="1" dirty="0" err="1">
                <a:solidFill>
                  <a:srgbClr val="000066"/>
                </a:solidFill>
                <a:ea typeface="Times New Roman" panose="02020603050405020304" pitchFamily="18" charset="0"/>
              </a:rPr>
              <a:t>trao</a:t>
            </a:r>
            <a:r>
              <a:rPr lang="en-US" sz="2400" b="1" spc="75" dirty="0">
                <a:solidFill>
                  <a:srgbClr val="000066"/>
                </a:solidFill>
                <a:ea typeface="Times New Roman" panose="02020603050405020304" pitchFamily="18" charset="0"/>
              </a:rPr>
              <a:t> </a:t>
            </a:r>
            <a:r>
              <a:rPr lang="en-US" sz="2400" b="1" dirty="0" err="1">
                <a:solidFill>
                  <a:srgbClr val="000066"/>
                </a:solidFill>
                <a:ea typeface="Times New Roman" panose="02020603050405020304" pitchFamily="18" charset="0"/>
              </a:rPr>
              <a:t>đổi</a:t>
            </a:r>
            <a:r>
              <a:rPr lang="en-US" sz="2400" b="1" spc="80" dirty="0">
                <a:solidFill>
                  <a:srgbClr val="000066"/>
                </a:solidFill>
                <a:ea typeface="Times New Roman" panose="02020603050405020304" pitchFamily="18" charset="0"/>
              </a:rPr>
              <a:t> </a:t>
            </a:r>
            <a:r>
              <a:rPr lang="en-US" sz="2400" b="1" dirty="0" err="1">
                <a:solidFill>
                  <a:srgbClr val="000066"/>
                </a:solidFill>
                <a:ea typeface="Times New Roman" panose="02020603050405020304" pitchFamily="18" charset="0"/>
              </a:rPr>
              <a:t>trong</a:t>
            </a:r>
            <a:r>
              <a:rPr lang="en-US" sz="2400" b="1" spc="75" dirty="0">
                <a:solidFill>
                  <a:srgbClr val="000066"/>
                </a:solidFill>
                <a:ea typeface="Times New Roman" panose="02020603050405020304" pitchFamily="18" charset="0"/>
              </a:rPr>
              <a:t> </a:t>
            </a:r>
            <a:r>
              <a:rPr lang="en-US" sz="2400" b="1" dirty="0" err="1">
                <a:solidFill>
                  <a:srgbClr val="000066"/>
                </a:solidFill>
                <a:ea typeface="Times New Roman" panose="02020603050405020304" pitchFamily="18" charset="0"/>
              </a:rPr>
              <a:t>xã</a:t>
            </a:r>
            <a:r>
              <a:rPr lang="en-US" sz="2400" b="1" spc="75" dirty="0">
                <a:solidFill>
                  <a:srgbClr val="000066"/>
                </a:solidFill>
                <a:ea typeface="Times New Roman" panose="02020603050405020304" pitchFamily="18" charset="0"/>
              </a:rPr>
              <a:t> </a:t>
            </a:r>
            <a:r>
              <a:rPr lang="en-US" sz="2400" b="1" spc="-5" dirty="0" err="1">
                <a:solidFill>
                  <a:srgbClr val="000066"/>
                </a:solidFill>
                <a:ea typeface="Times New Roman" panose="02020603050405020304" pitchFamily="18" charset="0"/>
              </a:rPr>
              <a:t>h</a:t>
            </a:r>
            <a:r>
              <a:rPr lang="en-US" sz="2400" b="1" dirty="0" err="1">
                <a:solidFill>
                  <a:srgbClr val="000066"/>
                </a:solidFill>
                <a:ea typeface="Times New Roman" panose="02020603050405020304" pitchFamily="18" charset="0"/>
              </a:rPr>
              <a:t>ộ</a:t>
            </a:r>
            <a:r>
              <a:rPr lang="en-US" sz="2400" b="1" spc="10" dirty="0" err="1">
                <a:solidFill>
                  <a:srgbClr val="000066"/>
                </a:solidFill>
                <a:ea typeface="Times New Roman" panose="02020603050405020304" pitchFamily="18" charset="0"/>
              </a:rPr>
              <a:t>i</a:t>
            </a:r>
            <a:r>
              <a:rPr lang="en-US" sz="2400" b="1" spc="10" dirty="0">
                <a:solidFill>
                  <a:srgbClr val="000066"/>
                </a:solidFill>
                <a:ea typeface="Times New Roman" panose="02020603050405020304" pitchFamily="18" charset="0"/>
              </a:rPr>
              <a:t> </a:t>
            </a:r>
            <a:r>
              <a:rPr lang="en-US" sz="2400" b="1" dirty="0">
                <a:solidFill>
                  <a:srgbClr val="000066"/>
                </a:solidFill>
                <a:ea typeface="Times New Roman" panose="02020603050405020304" pitchFamily="18" charset="0"/>
              </a:rPr>
              <a:t>CXNT</a:t>
            </a:r>
          </a:p>
        </p:txBody>
      </p:sp>
    </p:spTree>
    <p:extLst>
      <p:ext uri="{BB962C8B-B14F-4D97-AF65-F5344CB8AC3E}">
        <p14:creationId xmlns:p14="http://schemas.microsoft.com/office/powerpoint/2010/main" val="542971177"/>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828800" y="457200"/>
            <a:ext cx="8763000" cy="738664"/>
          </a:xfrm>
          <a:prstGeom prst="rect">
            <a:avLst/>
          </a:prstGeom>
        </p:spPr>
        <p:txBody>
          <a:bodyPr wrap="square">
            <a:spAutoFit/>
          </a:bodyPr>
          <a:lstStyle/>
          <a:p>
            <a:pPr marL="342900" indent="-342900">
              <a:buFont typeface="Wingdings" panose="05000000000000000000" pitchFamily="2" charset="2"/>
              <a:buChar char="§"/>
            </a:pPr>
            <a:r>
              <a:rPr lang="en-US" sz="2400" b="1" dirty="0" err="1">
                <a:solidFill>
                  <a:srgbClr val="CC0066"/>
                </a:solidFill>
                <a:latin typeface="Arial"/>
                <a:ea typeface="Times New Roman" panose="02020603050405020304" pitchFamily="18" charset="0"/>
              </a:rPr>
              <a:t>Mối</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quan</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hệ</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biện</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chứng</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giữa</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tất</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nhiên</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và</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ngẫu</a:t>
            </a:r>
            <a:r>
              <a:rPr lang="en-US" sz="2400" b="1" dirty="0">
                <a:solidFill>
                  <a:srgbClr val="CC0066"/>
                </a:solidFill>
                <a:latin typeface="Arial"/>
                <a:ea typeface="Times New Roman" panose="02020603050405020304" pitchFamily="18" charset="0"/>
              </a:rPr>
              <a:t> </a:t>
            </a:r>
            <a:r>
              <a:rPr lang="en-US" sz="2400" b="1" dirty="0" err="1">
                <a:solidFill>
                  <a:srgbClr val="CC0066"/>
                </a:solidFill>
                <a:latin typeface="Arial"/>
                <a:ea typeface="Times New Roman" panose="02020603050405020304" pitchFamily="18" charset="0"/>
              </a:rPr>
              <a:t>nhiên</a:t>
            </a:r>
            <a:endParaRPr lang="en-US" sz="2400" dirty="0">
              <a:solidFill>
                <a:srgbClr val="CC0066"/>
              </a:solidFill>
              <a:latin typeface="Arial"/>
              <a:ea typeface="Times New Roman" panose="02020603050405020304" pitchFamily="18" charset="0"/>
            </a:endParaRPr>
          </a:p>
          <a:p>
            <a:r>
              <a:rPr lang="en-US" dirty="0">
                <a:solidFill>
                  <a:srgbClr val="CC0066"/>
                </a:solidFill>
                <a:latin typeface="Times New Roman" panose="02020603050405020304" pitchFamily="18" charset="0"/>
                <a:ea typeface="Times New Roman" panose="02020603050405020304" pitchFamily="18" charset="0"/>
              </a:rPr>
              <a:t> </a:t>
            </a:r>
          </a:p>
        </p:txBody>
      </p:sp>
      <p:sp>
        <p:nvSpPr>
          <p:cNvPr id="4" name="Rectangle 3"/>
          <p:cNvSpPr/>
          <p:nvPr/>
        </p:nvSpPr>
        <p:spPr>
          <a:xfrm>
            <a:off x="1295400" y="1223768"/>
            <a:ext cx="10591800" cy="707886"/>
          </a:xfrm>
          <a:prstGeom prst="rect">
            <a:avLst/>
          </a:prstGeom>
        </p:spPr>
        <p:txBody>
          <a:bodyPr wrap="square">
            <a:spAutoFit/>
          </a:bodyPr>
          <a:lstStyle/>
          <a:p>
            <a:pPr indent="457200" algn="ctr">
              <a:spcBef>
                <a:spcPts val="200"/>
              </a:spcBef>
              <a:spcAft>
                <a:spcPts val="200"/>
              </a:spcAft>
              <a:tabLst>
                <a:tab pos="615315" algn="l"/>
              </a:tabLst>
            </a:pP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Tất</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nhiên</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và</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ngẫu</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nhiên</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là</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hai</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mặt</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vừa</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thống</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nhất</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vừa</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đối</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lập</a:t>
            </a:r>
            <a:r>
              <a:rPr lang="en-US" sz="2000" dirty="0">
                <a:solidFill>
                  <a:srgbClr val="000066"/>
                </a:solidFill>
                <a:latin typeface="Arial"/>
                <a:ea typeface="Times New Roman" panose="02020603050405020304" pitchFamily="18" charset="0"/>
              </a:rPr>
              <a:t>, do </a:t>
            </a:r>
            <a:r>
              <a:rPr lang="en-US" sz="2000" dirty="0" err="1">
                <a:solidFill>
                  <a:srgbClr val="000066"/>
                </a:solidFill>
                <a:latin typeface="Arial"/>
                <a:ea typeface="Times New Roman" panose="02020603050405020304" pitchFamily="18" charset="0"/>
              </a:rPr>
              <a:t>đó</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không</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có</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cái</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tất</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nhiên</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thuần</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tuý</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và</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ngẫu</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nhiên</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thuần</a:t>
            </a:r>
            <a:r>
              <a:rPr lang="en-US" sz="2000" dirty="0">
                <a:solidFill>
                  <a:srgbClr val="000066"/>
                </a:solidFill>
                <a:latin typeface="Arial"/>
                <a:ea typeface="Times New Roman" panose="02020603050405020304" pitchFamily="18" charset="0"/>
              </a:rPr>
              <a:t> </a:t>
            </a:r>
            <a:r>
              <a:rPr lang="en-US" sz="2000" dirty="0" err="1">
                <a:solidFill>
                  <a:srgbClr val="000066"/>
                </a:solidFill>
                <a:latin typeface="Arial"/>
                <a:ea typeface="Times New Roman" panose="02020603050405020304" pitchFamily="18" charset="0"/>
              </a:rPr>
              <a:t>tuý</a:t>
            </a:r>
            <a:r>
              <a:rPr lang="en-US" sz="2000" dirty="0">
                <a:solidFill>
                  <a:srgbClr val="000066"/>
                </a:solidFill>
                <a:latin typeface="Arial"/>
                <a:ea typeface="Times New Roman" panose="02020603050405020304" pitchFamily="18" charset="0"/>
              </a:rPr>
              <a:t>:</a:t>
            </a:r>
          </a:p>
        </p:txBody>
      </p:sp>
      <p:sp>
        <p:nvSpPr>
          <p:cNvPr id="5" name="Rectangle 4"/>
          <p:cNvSpPr/>
          <p:nvPr/>
        </p:nvSpPr>
        <p:spPr>
          <a:xfrm>
            <a:off x="2247900" y="2050778"/>
            <a:ext cx="8763000" cy="1374735"/>
          </a:xfrm>
          <a:prstGeom prst="rect">
            <a:avLst/>
          </a:prstGeom>
        </p:spPr>
        <p:txBody>
          <a:bodyPr wrap="square">
            <a:spAutoFit/>
          </a:bodyPr>
          <a:lstStyle/>
          <a:p>
            <a:pPr indent="457200" algn="ctr">
              <a:spcBef>
                <a:spcPts val="200"/>
              </a:spcBef>
              <a:spcAft>
                <a:spcPts val="200"/>
              </a:spcAft>
              <a:tabLst>
                <a:tab pos="615315" algn="l"/>
              </a:tabLst>
            </a:pPr>
            <a:r>
              <a:rPr lang="en-US" sz="2000" b="1" dirty="0">
                <a:solidFill>
                  <a:srgbClr val="C00000"/>
                </a:solidFill>
                <a:latin typeface="Arial"/>
                <a:ea typeface="Times New Roman" panose="02020603050405020304" pitchFamily="18" charset="0"/>
              </a:rPr>
              <a:t>+ </a:t>
            </a:r>
            <a:r>
              <a:rPr lang="en-US" sz="2000" b="1" dirty="0" err="1">
                <a:solidFill>
                  <a:srgbClr val="C00000"/>
                </a:solidFill>
                <a:latin typeface="Arial"/>
                <a:ea typeface="Times New Roman" panose="02020603050405020304" pitchFamily="18" charset="0"/>
              </a:rPr>
              <a:t>Cái</a:t>
            </a:r>
            <a:r>
              <a:rPr lang="en-US" sz="2000" b="1" dirty="0">
                <a:solidFill>
                  <a:srgbClr val="C00000"/>
                </a:solidFill>
                <a:latin typeface="Arial"/>
                <a:ea typeface="Times New Roman" panose="02020603050405020304" pitchFamily="18" charset="0"/>
              </a:rPr>
              <a:t> </a:t>
            </a:r>
            <a:r>
              <a:rPr lang="en-US" sz="2000" b="1" dirty="0" err="1">
                <a:solidFill>
                  <a:srgbClr val="C00000"/>
                </a:solidFill>
                <a:latin typeface="Arial"/>
                <a:ea typeface="Times New Roman" panose="02020603050405020304" pitchFamily="18" charset="0"/>
              </a:rPr>
              <a:t>tất</a:t>
            </a:r>
            <a:r>
              <a:rPr lang="en-US" sz="2000" b="1" dirty="0">
                <a:solidFill>
                  <a:srgbClr val="C00000"/>
                </a:solidFill>
                <a:latin typeface="Arial"/>
                <a:ea typeface="Times New Roman" panose="02020603050405020304" pitchFamily="18" charset="0"/>
              </a:rPr>
              <a:t> </a:t>
            </a:r>
            <a:r>
              <a:rPr lang="en-US" sz="2000" b="1" dirty="0" err="1">
                <a:solidFill>
                  <a:srgbClr val="C00000"/>
                </a:solidFill>
                <a:latin typeface="Arial"/>
                <a:ea typeface="Times New Roman" panose="02020603050405020304" pitchFamily="18" charset="0"/>
              </a:rPr>
              <a:t>nhiên</a:t>
            </a:r>
            <a:r>
              <a:rPr lang="en-US" sz="2000" b="1" dirty="0">
                <a:solidFill>
                  <a:srgbClr val="C000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luôn</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vạch</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đường</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đi</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cho</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mình</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thông</a:t>
            </a:r>
            <a:r>
              <a:rPr lang="en-US" sz="2000" dirty="0">
                <a:solidFill>
                  <a:srgbClr val="006600"/>
                </a:solidFill>
                <a:latin typeface="Arial"/>
                <a:ea typeface="Times New Roman" panose="02020603050405020304" pitchFamily="18" charset="0"/>
              </a:rPr>
              <a:t> qua </a:t>
            </a:r>
            <a:r>
              <a:rPr lang="en-US" sz="2000" dirty="0" err="1">
                <a:solidFill>
                  <a:srgbClr val="006600"/>
                </a:solidFill>
                <a:latin typeface="Arial"/>
                <a:ea typeface="Times New Roman" panose="02020603050405020304" pitchFamily="18" charset="0"/>
              </a:rPr>
              <a:t>vô</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số</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cái</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ngẫu</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nhiên</a:t>
            </a:r>
            <a:endParaRPr lang="en-US" sz="2000" dirty="0">
              <a:solidFill>
                <a:srgbClr val="006600"/>
              </a:solidFill>
              <a:latin typeface="Arial"/>
              <a:ea typeface="Times New Roman" panose="02020603050405020304" pitchFamily="18" charset="0"/>
            </a:endParaRPr>
          </a:p>
          <a:p>
            <a:pPr indent="457200" algn="ctr">
              <a:spcBef>
                <a:spcPts val="200"/>
              </a:spcBef>
              <a:spcAft>
                <a:spcPts val="200"/>
              </a:spcAft>
              <a:tabLst>
                <a:tab pos="615315" algn="l"/>
              </a:tabLst>
            </a:pPr>
            <a:r>
              <a:rPr lang="en-US" sz="2000" b="1" dirty="0">
                <a:solidFill>
                  <a:srgbClr val="3333FF"/>
                </a:solidFill>
                <a:latin typeface="Arial"/>
                <a:ea typeface="Times New Roman" panose="02020603050405020304" pitchFamily="18" charset="0"/>
              </a:rPr>
              <a:t>+ </a:t>
            </a:r>
            <a:r>
              <a:rPr lang="en-US" sz="2000" b="1" dirty="0" err="1">
                <a:solidFill>
                  <a:srgbClr val="3333FF"/>
                </a:solidFill>
                <a:latin typeface="Arial"/>
                <a:ea typeface="Times New Roman" panose="02020603050405020304" pitchFamily="18" charset="0"/>
              </a:rPr>
              <a:t>Cái</a:t>
            </a:r>
            <a:r>
              <a:rPr lang="en-US" sz="2000" b="1" dirty="0">
                <a:solidFill>
                  <a:srgbClr val="3333FF"/>
                </a:solidFill>
                <a:latin typeface="Arial"/>
                <a:ea typeface="Times New Roman" panose="02020603050405020304" pitchFamily="18" charset="0"/>
              </a:rPr>
              <a:t> </a:t>
            </a:r>
            <a:r>
              <a:rPr lang="en-US" sz="2000" b="1" dirty="0" err="1">
                <a:solidFill>
                  <a:srgbClr val="3333FF"/>
                </a:solidFill>
                <a:latin typeface="Arial"/>
                <a:ea typeface="Times New Roman" panose="02020603050405020304" pitchFamily="18" charset="0"/>
              </a:rPr>
              <a:t>ngẫu</a:t>
            </a:r>
            <a:r>
              <a:rPr lang="en-US" sz="2000" b="1" dirty="0">
                <a:solidFill>
                  <a:srgbClr val="3333FF"/>
                </a:solidFill>
                <a:latin typeface="Arial"/>
                <a:ea typeface="Times New Roman" panose="02020603050405020304" pitchFamily="18" charset="0"/>
              </a:rPr>
              <a:t> </a:t>
            </a:r>
            <a:r>
              <a:rPr lang="en-US" sz="2000" b="1" dirty="0" err="1">
                <a:solidFill>
                  <a:srgbClr val="3333FF"/>
                </a:solidFill>
                <a:latin typeface="Arial"/>
                <a:ea typeface="Times New Roman" panose="02020603050405020304" pitchFamily="18" charset="0"/>
              </a:rPr>
              <a:t>nhiên</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là</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hình</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thức</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biểu</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hiện</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của</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cái</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tất</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nhiên</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bổ</a:t>
            </a:r>
            <a:r>
              <a:rPr lang="en-US" sz="2000" dirty="0">
                <a:solidFill>
                  <a:srgbClr val="006600"/>
                </a:solidFill>
                <a:latin typeface="Arial"/>
                <a:ea typeface="Times New Roman" panose="02020603050405020304" pitchFamily="18" charset="0"/>
              </a:rPr>
              <a:t> sung </a:t>
            </a:r>
            <a:r>
              <a:rPr lang="en-US" sz="2000" dirty="0" err="1">
                <a:solidFill>
                  <a:srgbClr val="006600"/>
                </a:solidFill>
                <a:latin typeface="Arial"/>
                <a:ea typeface="Times New Roman" panose="02020603050405020304" pitchFamily="18" charset="0"/>
              </a:rPr>
              <a:t>cho</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cái</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tất</a:t>
            </a:r>
            <a:r>
              <a:rPr lang="en-US" sz="2000" dirty="0">
                <a:solidFill>
                  <a:srgbClr val="006600"/>
                </a:solidFill>
                <a:latin typeface="Arial"/>
                <a:ea typeface="Times New Roman" panose="02020603050405020304" pitchFamily="18" charset="0"/>
              </a:rPr>
              <a:t> </a:t>
            </a:r>
            <a:r>
              <a:rPr lang="en-US" sz="2000" dirty="0" err="1">
                <a:solidFill>
                  <a:srgbClr val="006600"/>
                </a:solidFill>
                <a:latin typeface="Arial"/>
                <a:ea typeface="Times New Roman" panose="02020603050405020304" pitchFamily="18" charset="0"/>
              </a:rPr>
              <a:t>nhiên</a:t>
            </a:r>
            <a:r>
              <a:rPr lang="en-US" sz="2000" dirty="0">
                <a:solidFill>
                  <a:srgbClr val="006600"/>
                </a:solidFill>
                <a:latin typeface="Arial"/>
                <a:ea typeface="Times New Roman" panose="02020603050405020304" pitchFamily="18" charset="0"/>
              </a:rPr>
              <a:t>.</a:t>
            </a:r>
          </a:p>
        </p:txBody>
      </p:sp>
      <p:pic>
        <p:nvPicPr>
          <p:cNvPr id="6" name="Picture 2" descr="HÃ¬nh áº£nh cÃ³ liÃªn qu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53200" y="3425512"/>
            <a:ext cx="5029200" cy="236568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2" descr="Picture2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400" y="3425512"/>
            <a:ext cx="5181600" cy="236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10308227"/>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433000"/>
            <a:ext cx="1962969" cy="2424999"/>
          </a:xfrm>
          <a:prstGeom prst="rect">
            <a:avLst/>
          </a:prstGeom>
          <a:noFill/>
          <a:extLst>
            <a:ext uri="{909E8E84-426E-40DD-AFC4-6F175D3DCCD1}">
              <a14:hiddenFill xmlns:a14="http://schemas.microsoft.com/office/drawing/2010/main">
                <a:solidFill>
                  <a:srgbClr val="FFFFFF"/>
                </a:solidFill>
              </a14:hiddenFill>
            </a:ext>
          </a:extLst>
        </p:spPr>
      </p:pic>
      <p:sp>
        <p:nvSpPr>
          <p:cNvPr id="52" name="Text Box 5">
            <a:extLst>
              <a:ext uri="{FF2B5EF4-FFF2-40B4-BE49-F238E27FC236}">
                <a16:creationId xmlns:a16="http://schemas.microsoft.com/office/drawing/2014/main" id="{730357E8-4868-4C93-A441-249EF55503EC}"/>
              </a:ext>
            </a:extLst>
          </p:cNvPr>
          <p:cNvSpPr txBox="1">
            <a:spLocks noChangeArrowheads="1"/>
          </p:cNvSpPr>
          <p:nvPr/>
        </p:nvSpPr>
        <p:spPr bwMode="gray">
          <a:xfrm>
            <a:off x="2313960" y="3880993"/>
            <a:ext cx="3286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FontTx/>
              <a:buNone/>
            </a:pPr>
            <a:r>
              <a:rPr lang="en-US" altLang="en-US" sz="2000" b="1" dirty="0">
                <a:solidFill>
                  <a:srgbClr val="FFFFFF"/>
                </a:solidFill>
                <a:cs typeface="Arial" panose="020B0604020202020204" pitchFamily="34" charset="0"/>
              </a:rPr>
              <a:t>4</a:t>
            </a:r>
          </a:p>
        </p:txBody>
      </p:sp>
      <p:sp>
        <p:nvSpPr>
          <p:cNvPr id="53" name="Line 6">
            <a:extLst>
              <a:ext uri="{FF2B5EF4-FFF2-40B4-BE49-F238E27FC236}">
                <a16:creationId xmlns:a16="http://schemas.microsoft.com/office/drawing/2014/main" id="{01FC885A-D516-4CE4-8780-72BA6BC41D33}"/>
              </a:ext>
            </a:extLst>
          </p:cNvPr>
          <p:cNvSpPr>
            <a:spLocks noChangeShapeType="1"/>
          </p:cNvSpPr>
          <p:nvPr/>
        </p:nvSpPr>
        <p:spPr bwMode="gray">
          <a:xfrm flipV="1">
            <a:off x="2529219" y="1847849"/>
            <a:ext cx="8174246" cy="51943"/>
          </a:xfrm>
          <a:prstGeom prst="line">
            <a:avLst/>
          </a:prstGeom>
          <a:noFill/>
          <a:ln w="25400">
            <a:solidFill>
              <a:srgbClr val="000000"/>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2000" kern="0" dirty="0">
              <a:solidFill>
                <a:srgbClr val="000000"/>
              </a:solidFill>
              <a:latin typeface="Arial" panose="020B0604020202020204" pitchFamily="34" charset="0"/>
              <a:cs typeface="Arial" panose="020B0604020202020204" pitchFamily="34" charset="0"/>
            </a:endParaRPr>
          </a:p>
        </p:txBody>
      </p:sp>
      <p:sp>
        <p:nvSpPr>
          <p:cNvPr id="54" name="Rectangle 7">
            <a:extLst>
              <a:ext uri="{FF2B5EF4-FFF2-40B4-BE49-F238E27FC236}">
                <a16:creationId xmlns:a16="http://schemas.microsoft.com/office/drawing/2014/main" id="{8980FCCD-309B-49B4-B4B4-35F3FB97F944}"/>
              </a:ext>
            </a:extLst>
          </p:cNvPr>
          <p:cNvSpPr>
            <a:spLocks noChangeArrowheads="1"/>
          </p:cNvSpPr>
          <p:nvPr/>
        </p:nvSpPr>
        <p:spPr bwMode="gray">
          <a:xfrm rot="3419336">
            <a:off x="2245937" y="1321909"/>
            <a:ext cx="479425" cy="522799"/>
          </a:xfrm>
          <a:prstGeom prst="rect">
            <a:avLst/>
          </a:prstGeom>
          <a:gradFill rotWithShape="1">
            <a:gsLst>
              <a:gs pos="0">
                <a:srgbClr val="D87AA5"/>
              </a:gs>
              <a:gs pos="100000">
                <a:srgbClr val="D87AA5">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D87AA5"/>
            </a:extrusionClr>
          </a:sp3d>
        </p:spPr>
        <p:txBody>
          <a:bodyPr wrap="none" anchor="ctr">
            <a:flatTx/>
          </a:bodyPr>
          <a:lstStyle/>
          <a:p>
            <a:pPr algn="ctr" fontAlgn="base">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56" name="Text Box 9">
            <a:extLst>
              <a:ext uri="{FF2B5EF4-FFF2-40B4-BE49-F238E27FC236}">
                <a16:creationId xmlns:a16="http://schemas.microsoft.com/office/drawing/2014/main" id="{4FE4C915-6094-48FD-AC7A-E0F7A3C57090}"/>
              </a:ext>
            </a:extLst>
          </p:cNvPr>
          <p:cNvSpPr txBox="1">
            <a:spLocks noChangeArrowheads="1"/>
          </p:cNvSpPr>
          <p:nvPr/>
        </p:nvSpPr>
        <p:spPr bwMode="gray">
          <a:xfrm>
            <a:off x="2313960" y="1366393"/>
            <a:ext cx="3286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FontTx/>
              <a:buNone/>
            </a:pPr>
            <a:r>
              <a:rPr lang="en-US" altLang="en-US" sz="2000" b="1">
                <a:solidFill>
                  <a:srgbClr val="FFFFFF"/>
                </a:solidFill>
                <a:cs typeface="Arial" panose="020B0604020202020204" pitchFamily="34" charset="0"/>
              </a:rPr>
              <a:t>1</a:t>
            </a:r>
          </a:p>
        </p:txBody>
      </p:sp>
      <p:sp>
        <p:nvSpPr>
          <p:cNvPr id="57" name="Line 10">
            <a:extLst>
              <a:ext uri="{FF2B5EF4-FFF2-40B4-BE49-F238E27FC236}">
                <a16:creationId xmlns:a16="http://schemas.microsoft.com/office/drawing/2014/main" id="{D3E0CF27-9FD7-49F5-897B-EB89C0E6F69F}"/>
              </a:ext>
            </a:extLst>
          </p:cNvPr>
          <p:cNvSpPr>
            <a:spLocks noChangeShapeType="1"/>
          </p:cNvSpPr>
          <p:nvPr/>
        </p:nvSpPr>
        <p:spPr bwMode="gray">
          <a:xfrm flipV="1">
            <a:off x="2529218" y="3193279"/>
            <a:ext cx="8174245" cy="1587"/>
          </a:xfrm>
          <a:prstGeom prst="line">
            <a:avLst/>
          </a:prstGeom>
          <a:noFill/>
          <a:ln w="25400">
            <a:solidFill>
              <a:srgbClr val="000000"/>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58" name="Rectangle 11">
            <a:extLst>
              <a:ext uri="{FF2B5EF4-FFF2-40B4-BE49-F238E27FC236}">
                <a16:creationId xmlns:a16="http://schemas.microsoft.com/office/drawing/2014/main" id="{568B3F67-6184-4B53-AF27-D2CAF1EF5F4A}"/>
              </a:ext>
            </a:extLst>
          </p:cNvPr>
          <p:cNvSpPr>
            <a:spLocks noChangeArrowheads="1"/>
          </p:cNvSpPr>
          <p:nvPr/>
        </p:nvSpPr>
        <p:spPr bwMode="gray">
          <a:xfrm rot="3419336">
            <a:off x="2245937" y="2595209"/>
            <a:ext cx="479425" cy="522799"/>
          </a:xfrm>
          <a:prstGeom prst="rect">
            <a:avLst/>
          </a:prstGeom>
          <a:gradFill rotWithShape="1">
            <a:gsLst>
              <a:gs pos="0">
                <a:srgbClr val="AC8CD0"/>
              </a:gs>
              <a:gs pos="100000">
                <a:srgbClr val="AC8CD0">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AC8CD0"/>
            </a:extrusionClr>
          </a:sp3d>
        </p:spPr>
        <p:txBody>
          <a:bodyPr wrap="none" anchor="ctr">
            <a:flatTx/>
          </a:bodyPr>
          <a:lstStyle/>
          <a:p>
            <a:pPr algn="ctr" fontAlgn="base">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59" name="Text Box 12">
            <a:extLst>
              <a:ext uri="{FF2B5EF4-FFF2-40B4-BE49-F238E27FC236}">
                <a16:creationId xmlns:a16="http://schemas.microsoft.com/office/drawing/2014/main" id="{F4B68966-434F-42CD-BDA7-378192E9CBB5}"/>
              </a:ext>
            </a:extLst>
          </p:cNvPr>
          <p:cNvSpPr txBox="1">
            <a:spLocks noChangeArrowheads="1"/>
          </p:cNvSpPr>
          <p:nvPr/>
        </p:nvSpPr>
        <p:spPr bwMode="gray">
          <a:xfrm>
            <a:off x="2367650" y="2574946"/>
            <a:ext cx="3286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FontTx/>
              <a:buNone/>
            </a:pPr>
            <a:r>
              <a:rPr lang="en-US" altLang="en-US" sz="2000" b="1" dirty="0">
                <a:solidFill>
                  <a:srgbClr val="FFFFFF"/>
                </a:solidFill>
                <a:cs typeface="Arial" panose="020B0604020202020204" pitchFamily="34" charset="0"/>
              </a:rPr>
              <a:t>2</a:t>
            </a:r>
          </a:p>
        </p:txBody>
      </p:sp>
      <p:sp>
        <p:nvSpPr>
          <p:cNvPr id="60" name="Line 13">
            <a:extLst>
              <a:ext uri="{FF2B5EF4-FFF2-40B4-BE49-F238E27FC236}">
                <a16:creationId xmlns:a16="http://schemas.microsoft.com/office/drawing/2014/main" id="{40609940-9204-4046-8898-498F1E8B47BC}"/>
              </a:ext>
            </a:extLst>
          </p:cNvPr>
          <p:cNvSpPr>
            <a:spLocks noChangeShapeType="1"/>
          </p:cNvSpPr>
          <p:nvPr/>
        </p:nvSpPr>
        <p:spPr bwMode="gray">
          <a:xfrm flipV="1">
            <a:off x="2508583" y="4429983"/>
            <a:ext cx="8172650" cy="19665"/>
          </a:xfrm>
          <a:prstGeom prst="line">
            <a:avLst/>
          </a:prstGeom>
          <a:noFill/>
          <a:ln w="25400">
            <a:solidFill>
              <a:srgbClr val="000000"/>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61" name="Rectangle 14">
            <a:extLst>
              <a:ext uri="{FF2B5EF4-FFF2-40B4-BE49-F238E27FC236}">
                <a16:creationId xmlns:a16="http://schemas.microsoft.com/office/drawing/2014/main" id="{9A5B9265-0EC2-41F6-83D2-96BFBF85440E}"/>
              </a:ext>
            </a:extLst>
          </p:cNvPr>
          <p:cNvSpPr>
            <a:spLocks noChangeArrowheads="1"/>
          </p:cNvSpPr>
          <p:nvPr/>
        </p:nvSpPr>
        <p:spPr bwMode="gray">
          <a:xfrm rot="3419336">
            <a:off x="2216908" y="3925197"/>
            <a:ext cx="479425" cy="522799"/>
          </a:xfrm>
          <a:prstGeom prst="rect">
            <a:avLst/>
          </a:prstGeom>
          <a:gradFill rotWithShape="1">
            <a:gsLst>
              <a:gs pos="0">
                <a:srgbClr val="DA7F70"/>
              </a:gs>
              <a:gs pos="100000">
                <a:srgbClr val="DA7F70">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DA7F70"/>
            </a:extrusionClr>
          </a:sp3d>
        </p:spPr>
        <p:txBody>
          <a:bodyPr wrap="none" anchor="ctr">
            <a:flatTx/>
          </a:bodyPr>
          <a:lstStyle/>
          <a:p>
            <a:pPr algn="ctr" fontAlgn="base">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62" name="Text Box 15">
            <a:extLst>
              <a:ext uri="{FF2B5EF4-FFF2-40B4-BE49-F238E27FC236}">
                <a16:creationId xmlns:a16="http://schemas.microsoft.com/office/drawing/2014/main" id="{C7E9D7ED-E39E-436E-B2D3-2508C293DF1F}"/>
              </a:ext>
            </a:extLst>
          </p:cNvPr>
          <p:cNvSpPr txBox="1">
            <a:spLocks noChangeArrowheads="1"/>
          </p:cNvSpPr>
          <p:nvPr/>
        </p:nvSpPr>
        <p:spPr bwMode="gray">
          <a:xfrm>
            <a:off x="2347013" y="3982115"/>
            <a:ext cx="3286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FontTx/>
              <a:buNone/>
            </a:pPr>
            <a:r>
              <a:rPr lang="en-US" altLang="en-US" sz="2000" b="1">
                <a:solidFill>
                  <a:srgbClr val="FFFFFF"/>
                </a:solidFill>
                <a:cs typeface="Arial" panose="020B0604020202020204" pitchFamily="34" charset="0"/>
              </a:rPr>
              <a:t>3</a:t>
            </a:r>
          </a:p>
        </p:txBody>
      </p:sp>
      <p:sp>
        <p:nvSpPr>
          <p:cNvPr id="63" name="Line 16">
            <a:extLst>
              <a:ext uri="{FF2B5EF4-FFF2-40B4-BE49-F238E27FC236}">
                <a16:creationId xmlns:a16="http://schemas.microsoft.com/office/drawing/2014/main" id="{BC52A10A-8378-4E86-80DD-0F893FF3529D}"/>
              </a:ext>
            </a:extLst>
          </p:cNvPr>
          <p:cNvSpPr>
            <a:spLocks noChangeShapeType="1"/>
          </p:cNvSpPr>
          <p:nvPr/>
        </p:nvSpPr>
        <p:spPr bwMode="gray">
          <a:xfrm>
            <a:off x="2529220" y="6096000"/>
            <a:ext cx="8172650" cy="49120"/>
          </a:xfrm>
          <a:prstGeom prst="line">
            <a:avLst/>
          </a:prstGeom>
          <a:noFill/>
          <a:ln w="25400">
            <a:solidFill>
              <a:srgbClr val="000000"/>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64" name="Rectangle 17">
            <a:extLst>
              <a:ext uri="{FF2B5EF4-FFF2-40B4-BE49-F238E27FC236}">
                <a16:creationId xmlns:a16="http://schemas.microsoft.com/office/drawing/2014/main" id="{988C9100-A3AF-46D8-B548-60D8AE2E3A45}"/>
              </a:ext>
            </a:extLst>
          </p:cNvPr>
          <p:cNvSpPr>
            <a:spLocks noChangeArrowheads="1"/>
          </p:cNvSpPr>
          <p:nvPr/>
        </p:nvSpPr>
        <p:spPr bwMode="ltGray">
          <a:xfrm rot="3419336">
            <a:off x="2245938" y="5298306"/>
            <a:ext cx="479425" cy="522799"/>
          </a:xfrm>
          <a:prstGeom prst="rect">
            <a:avLst/>
          </a:prstGeom>
          <a:gradFill rotWithShape="1">
            <a:gsLst>
              <a:gs pos="0">
                <a:srgbClr val="5C1767"/>
              </a:gs>
              <a:gs pos="100000">
                <a:srgbClr val="5C1767">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rgbClr val="5C1767"/>
            </a:extrusionClr>
          </a:sp3d>
        </p:spPr>
        <p:txBody>
          <a:bodyPr wrap="none" anchor="ctr">
            <a:flatTx/>
          </a:bodyPr>
          <a:lstStyle/>
          <a:p>
            <a:pPr algn="ctr" fontAlgn="base">
              <a:spcBef>
                <a:spcPct val="0"/>
              </a:spcBef>
              <a:spcAft>
                <a:spcPct val="0"/>
              </a:spcAft>
              <a:defRPr/>
            </a:pPr>
            <a:endParaRPr lang="en-US" sz="2000" kern="0">
              <a:solidFill>
                <a:srgbClr val="000000"/>
              </a:solidFill>
              <a:latin typeface="Arial" panose="020B0604020202020204" pitchFamily="34" charset="0"/>
              <a:cs typeface="Arial" panose="020B0604020202020204" pitchFamily="34" charset="0"/>
            </a:endParaRPr>
          </a:p>
        </p:txBody>
      </p:sp>
      <p:sp>
        <p:nvSpPr>
          <p:cNvPr id="65" name="Text Box 18">
            <a:extLst>
              <a:ext uri="{FF2B5EF4-FFF2-40B4-BE49-F238E27FC236}">
                <a16:creationId xmlns:a16="http://schemas.microsoft.com/office/drawing/2014/main" id="{7C827A8E-0BF4-4874-982F-74E28B1FD377}"/>
              </a:ext>
            </a:extLst>
          </p:cNvPr>
          <p:cNvSpPr txBox="1">
            <a:spLocks noChangeArrowheads="1"/>
          </p:cNvSpPr>
          <p:nvPr/>
        </p:nvSpPr>
        <p:spPr bwMode="gray">
          <a:xfrm>
            <a:off x="2313960" y="5342790"/>
            <a:ext cx="3286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FontTx/>
              <a:buNone/>
            </a:pPr>
            <a:r>
              <a:rPr lang="en-US" altLang="en-US" sz="2000" b="1" dirty="0">
                <a:solidFill>
                  <a:srgbClr val="FFFFFF"/>
                </a:solidFill>
                <a:cs typeface="Arial" panose="020B0604020202020204" pitchFamily="34" charset="0"/>
              </a:rPr>
              <a:t>4</a:t>
            </a:r>
          </a:p>
        </p:txBody>
      </p:sp>
      <p:pic>
        <p:nvPicPr>
          <p:cNvPr id="3074" name="Picture 43" descr="Ảnh động đẹp (22)">
            <a:extLst>
              <a:ext uri="{FF2B5EF4-FFF2-40B4-BE49-F238E27FC236}">
                <a16:creationId xmlns:a16="http://schemas.microsoft.com/office/drawing/2014/main" id="{60C42742-7903-40ED-8DA4-87FCA5EF9B0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870800" y="0"/>
            <a:ext cx="1261134" cy="2369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Rectangle 30"/>
          <p:cNvSpPr/>
          <p:nvPr/>
        </p:nvSpPr>
        <p:spPr>
          <a:xfrm>
            <a:off x="3352800" y="320321"/>
            <a:ext cx="4568879" cy="461665"/>
          </a:xfrm>
          <a:prstGeom prst="rect">
            <a:avLst/>
          </a:prstGeom>
        </p:spPr>
        <p:txBody>
          <a:bodyPr wrap="none">
            <a:spAutoFit/>
          </a:bodyPr>
          <a:lstStyle/>
          <a:p>
            <a:pPr marL="457200" indent="-457200" algn="just">
              <a:spcBef>
                <a:spcPts val="200"/>
              </a:spcBef>
              <a:spcAft>
                <a:spcPts val="200"/>
              </a:spcAft>
              <a:buFont typeface="Wingdings" panose="05000000000000000000" pitchFamily="2" charset="2"/>
              <a:buChar char="§"/>
            </a:pPr>
            <a:r>
              <a:rPr lang="en-US" sz="2400" b="1" dirty="0">
                <a:solidFill>
                  <a:srgbClr val="3333CC"/>
                </a:solidFill>
                <a:latin typeface="+mj-lt"/>
                <a:ea typeface="Times New Roman" panose="02020603050405020304" pitchFamily="18" charset="0"/>
              </a:rPr>
              <a:t>Ý </a:t>
            </a:r>
            <a:r>
              <a:rPr lang="en-US" sz="2400" b="1" dirty="0" err="1">
                <a:solidFill>
                  <a:srgbClr val="3333CC"/>
                </a:solidFill>
                <a:latin typeface="+mj-lt"/>
                <a:ea typeface="Times New Roman" panose="02020603050405020304" pitchFamily="18" charset="0"/>
              </a:rPr>
              <a:t>nghĩa</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phương</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pháp</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luận</a:t>
            </a:r>
            <a:endParaRPr lang="en-US" sz="2400" b="1" dirty="0">
              <a:solidFill>
                <a:srgbClr val="3333CC"/>
              </a:solidFill>
              <a:effectLst/>
              <a:latin typeface="+mj-lt"/>
              <a:ea typeface="Times New Roman" panose="02020603050405020304" pitchFamily="18" charset="0"/>
            </a:endParaRPr>
          </a:p>
        </p:txBody>
      </p:sp>
      <p:sp>
        <p:nvSpPr>
          <p:cNvPr id="2" name="Rectangle 1"/>
          <p:cNvSpPr/>
          <p:nvPr/>
        </p:nvSpPr>
        <p:spPr>
          <a:xfrm>
            <a:off x="3068591" y="1111941"/>
            <a:ext cx="7569063" cy="707886"/>
          </a:xfrm>
          <a:prstGeom prst="rect">
            <a:avLst/>
          </a:prstGeom>
        </p:spPr>
        <p:txBody>
          <a:bodyPr wrap="square">
            <a:spAutoFit/>
          </a:bodyPr>
          <a:lstStyle/>
          <a:p>
            <a:pPr indent="252095"/>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Cần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dựa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vào</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nhiệm</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vụ</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khoa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học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tìm</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cho</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được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mối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liên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hệ</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thực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khách</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4"/>
          <p:cNvSpPr/>
          <p:nvPr/>
        </p:nvSpPr>
        <p:spPr>
          <a:xfrm>
            <a:off x="2970909" y="2392972"/>
            <a:ext cx="7961334" cy="707886"/>
          </a:xfrm>
          <a:prstGeom prst="rect">
            <a:avLst/>
          </a:prstGeom>
        </p:spPr>
        <p:txBody>
          <a:bodyPr wrap="square">
            <a:spAutoFit/>
          </a:bodyPr>
          <a:lstStyle/>
          <a:p>
            <a:pPr indent="252095" algn="just"/>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Trong</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hoạt</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động</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nhận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chỉ</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thể</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chỉ</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ra</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được</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bằng</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cách</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nghiên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cứu</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những</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ngẫu</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mà</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phải</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đi</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qua. </a:t>
            </a:r>
            <a:endParaRPr lang="en-US" sz="2000" dirty="0">
              <a:solidFill>
                <a:srgbClr val="CC0066"/>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2950272" y="3648964"/>
            <a:ext cx="7848942" cy="707886"/>
          </a:xfrm>
          <a:prstGeom prst="rect">
            <a:avLst/>
          </a:prstGeom>
        </p:spPr>
        <p:txBody>
          <a:bodyPr wrap="square">
            <a:spAutoFit/>
          </a:bodyPr>
          <a:lstStyle/>
          <a:p>
            <a:pPr indent="252095" algn="just"/>
            <a:r>
              <a:rPr lang="en-US" sz="2000" spc="-20" dirty="0" err="1">
                <a:solidFill>
                  <a:srgbClr val="008000"/>
                </a:solidFill>
                <a:latin typeface="Arial" panose="020B0604020202020204" pitchFamily="34" charset="0"/>
                <a:ea typeface="Times New Roman" panose="02020603050405020304" pitchFamily="18" charset="0"/>
                <a:cs typeface="Arial" panose="020B0604020202020204" pitchFamily="34" charset="0"/>
              </a:rPr>
              <a:t>Không</a:t>
            </a:r>
            <a:r>
              <a:rPr lang="en-US" sz="2000" spc="-2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spc="-2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nên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bỏ</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qua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ngẫu</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mà</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phải</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những</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phương</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án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dự</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phòng</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trường</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hợp</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cố</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ngẫu</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xuất</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bất</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ngờ</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8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7" name="Rectangle 6"/>
          <p:cNvSpPr/>
          <p:nvPr/>
        </p:nvSpPr>
        <p:spPr>
          <a:xfrm>
            <a:off x="3054602" y="4837038"/>
            <a:ext cx="7877641" cy="1015663"/>
          </a:xfrm>
          <a:prstGeom prst="rect">
            <a:avLst/>
          </a:prstGeom>
        </p:spPr>
        <p:txBody>
          <a:bodyPr wrap="square">
            <a:spAutoFit/>
          </a:bodyPr>
          <a:lstStyle/>
          <a:p>
            <a:pPr indent="252095" algn="just"/>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Tạo</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ra</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điều</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kiện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thuận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lợi</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để</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biến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ngẫu</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phù</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hợp</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với</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thực</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tiễn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tất</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tất</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không</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phù</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hợp</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thực</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tiễn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ngẫu</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2146588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circle(in)">
                                      <p:cBhvr>
                                        <p:cTn id="7" dur="2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pic>
        <p:nvPicPr>
          <p:cNvPr id="4098" name="Picture 2">
            <a:extLst>
              <a:ext uri="{FF2B5EF4-FFF2-40B4-BE49-F238E27FC236}">
                <a16:creationId xmlns:a16="http://schemas.microsoft.com/office/drawing/2014/main" id="{836E81DE-6D2B-4EF3-8345-F37FC64EB3CA}"/>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16114" y="1"/>
            <a:ext cx="1750786" cy="197394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2895600" y="1600200"/>
            <a:ext cx="7460776" cy="1600200"/>
          </a:xfrm>
          <a:prstGeom prst="rect">
            <a:avLst/>
          </a:prstGeom>
          <a:solidFill>
            <a:srgbClr val="FF9900"/>
          </a:solidFill>
          <a:ln w="34925">
            <a:noFill/>
          </a:ln>
          <a:effectLst>
            <a:outerShdw blurRad="44450" dist="27940" dir="5400000" algn="ctr">
              <a:srgbClr val="000000">
                <a:alpha val="32000"/>
              </a:srgbClr>
            </a:outerShdw>
          </a:effectLst>
          <a:scene3d>
            <a:camera prst="perspectiveRelaxedModerately"/>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73088" algn="just"/>
            <a:r>
              <a:rPr lang="en-US" sz="2400" noProof="1">
                <a:solidFill>
                  <a:schemeClr val="tx1"/>
                </a:solidFill>
                <a:latin typeface="+mj-lt"/>
                <a:cs typeface="Times New Roman" panose="02020603050405020304" pitchFamily="18" charset="0"/>
              </a:rPr>
              <a:t>Tổng hợp tất cả </a:t>
            </a:r>
            <a:r>
              <a:rPr lang="en-US" sz="2400" b="1" noProof="1">
                <a:solidFill>
                  <a:schemeClr val="bg1"/>
                </a:solidFill>
                <a:latin typeface="+mj-lt"/>
                <a:cs typeface="Times New Roman" panose="02020603050405020304" pitchFamily="18" charset="0"/>
              </a:rPr>
              <a:t>những mặt, những yếu tố, những quá trình</a:t>
            </a:r>
            <a:r>
              <a:rPr lang="en-US" sz="2400" noProof="1">
                <a:solidFill>
                  <a:schemeClr val="tx1"/>
                </a:solidFill>
                <a:latin typeface="+mj-lt"/>
                <a:cs typeface="Times New Roman" panose="02020603050405020304" pitchFamily="18" charset="0"/>
              </a:rPr>
              <a:t> tạo nên sự vật.</a:t>
            </a:r>
          </a:p>
        </p:txBody>
      </p:sp>
      <p:sp>
        <p:nvSpPr>
          <p:cNvPr id="9" name="Flowchart: Connector 8"/>
          <p:cNvSpPr/>
          <p:nvPr/>
        </p:nvSpPr>
        <p:spPr>
          <a:xfrm>
            <a:off x="1593376" y="1524000"/>
            <a:ext cx="1828800" cy="1752600"/>
          </a:xfrm>
          <a:prstGeom prst="flowChartConnector">
            <a:avLst/>
          </a:prstGeom>
          <a:solidFill>
            <a:schemeClr val="bg2">
              <a:lumMod val="75000"/>
            </a:schemeClr>
          </a:solidFill>
          <a:ln>
            <a:noFill/>
          </a:ln>
          <a:effectLst/>
          <a:scene3d>
            <a:camera prst="perspectiveRelaxedModerately"/>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Nội dung</a:t>
            </a:r>
          </a:p>
        </p:txBody>
      </p:sp>
      <p:sp>
        <p:nvSpPr>
          <p:cNvPr id="10" name="Rectangle 9"/>
          <p:cNvSpPr/>
          <p:nvPr/>
        </p:nvSpPr>
        <p:spPr>
          <a:xfrm>
            <a:off x="2895600" y="4157990"/>
            <a:ext cx="7460776" cy="1600200"/>
          </a:xfrm>
          <a:prstGeom prst="rect">
            <a:avLst/>
          </a:prstGeom>
          <a:solidFill>
            <a:schemeClr val="accent2">
              <a:lumMod val="60000"/>
              <a:lumOff val="40000"/>
            </a:schemeClr>
          </a:solidFill>
          <a:ln w="34925">
            <a:noFill/>
          </a:ln>
          <a:effectLst>
            <a:outerShdw blurRad="44450" dist="27940" dir="5400000" algn="ctr">
              <a:srgbClr val="000000">
                <a:alpha val="32000"/>
              </a:srgbClr>
            </a:outerShdw>
          </a:effectLst>
          <a:scene3d>
            <a:camera prst="perspectiveRelaxedModerately"/>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73088" algn="just"/>
            <a:r>
              <a:rPr lang="en-US" sz="2400" noProof="1">
                <a:solidFill>
                  <a:schemeClr val="tx1"/>
                </a:solidFill>
                <a:latin typeface="+mj-lt"/>
                <a:cs typeface="Times New Roman" panose="02020603050405020304" pitchFamily="18" charset="0"/>
              </a:rPr>
              <a:t>Cách tổ chức kết cấu của nội dung, là mối liên hệ ổn định giữa các mặt, các yếu tố, bộ phận tạo thành nội dung.</a:t>
            </a:r>
          </a:p>
        </p:txBody>
      </p:sp>
      <p:sp>
        <p:nvSpPr>
          <p:cNvPr id="11" name="Flowchart: Connector 10"/>
          <p:cNvSpPr/>
          <p:nvPr/>
        </p:nvSpPr>
        <p:spPr>
          <a:xfrm>
            <a:off x="1593376" y="4081790"/>
            <a:ext cx="1828800" cy="1752600"/>
          </a:xfrm>
          <a:prstGeom prst="flowChartConnector">
            <a:avLst/>
          </a:prstGeom>
          <a:solidFill>
            <a:srgbClr val="6600CC"/>
          </a:solidFill>
          <a:ln>
            <a:noFill/>
          </a:ln>
          <a:effectLst/>
          <a:scene3d>
            <a:camera prst="perspectiveRelaxedModerately"/>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Hình thức</a:t>
            </a:r>
          </a:p>
        </p:txBody>
      </p:sp>
      <p:sp>
        <p:nvSpPr>
          <p:cNvPr id="12" name="Rectangle 11"/>
          <p:cNvSpPr/>
          <p:nvPr/>
        </p:nvSpPr>
        <p:spPr>
          <a:xfrm>
            <a:off x="4230606" y="1065199"/>
            <a:ext cx="1755609" cy="400110"/>
          </a:xfrm>
          <a:prstGeom prst="rect">
            <a:avLst/>
          </a:prstGeom>
        </p:spPr>
        <p:txBody>
          <a:bodyPr wrap="none">
            <a:spAutoFit/>
          </a:bodyPr>
          <a:lstStyle/>
          <a:p>
            <a:pPr marL="342900" indent="-342900" algn="just">
              <a:spcAft>
                <a:spcPts val="0"/>
              </a:spcAft>
              <a:buFont typeface="Wingdings" panose="05000000000000000000" pitchFamily="2" charset="2"/>
              <a:buChar char="§"/>
            </a:pPr>
            <a:r>
              <a:rPr lang="en-US" sz="2000" b="1" dirty="0" err="1">
                <a:solidFill>
                  <a:srgbClr val="3333CC"/>
                </a:solidFill>
                <a:latin typeface="+mj-lt"/>
                <a:ea typeface="Times New Roman" panose="02020603050405020304" pitchFamily="18" charset="0"/>
              </a:rPr>
              <a:t>Khái</a:t>
            </a:r>
            <a:r>
              <a:rPr lang="en-US" sz="2000" b="1" dirty="0">
                <a:solidFill>
                  <a:srgbClr val="3333CC"/>
                </a:solidFill>
                <a:latin typeface="+mj-lt"/>
                <a:ea typeface="Times New Roman" panose="02020603050405020304" pitchFamily="18" charset="0"/>
              </a:rPr>
              <a:t> </a:t>
            </a:r>
            <a:r>
              <a:rPr lang="en-US" sz="2000" b="1" dirty="0" err="1">
                <a:solidFill>
                  <a:srgbClr val="3333CC"/>
                </a:solidFill>
                <a:latin typeface="+mj-lt"/>
                <a:ea typeface="Times New Roman" panose="02020603050405020304" pitchFamily="18" charset="0"/>
              </a:rPr>
              <a:t>niệm</a:t>
            </a:r>
            <a:endParaRPr lang="en-US" sz="2000" dirty="0">
              <a:solidFill>
                <a:srgbClr val="3333CC"/>
              </a:solidFill>
              <a:effectLst/>
              <a:latin typeface="+mj-lt"/>
              <a:ea typeface="Times New Roman" panose="02020603050405020304" pitchFamily="18" charset="0"/>
            </a:endParaRPr>
          </a:p>
        </p:txBody>
      </p:sp>
      <p:sp>
        <p:nvSpPr>
          <p:cNvPr id="13" name="Rectangle 12"/>
          <p:cNvSpPr/>
          <p:nvPr/>
        </p:nvSpPr>
        <p:spPr>
          <a:xfrm>
            <a:off x="3496198" y="530199"/>
            <a:ext cx="3921266" cy="461665"/>
          </a:xfrm>
          <a:prstGeom prst="rect">
            <a:avLst/>
          </a:prstGeom>
        </p:spPr>
        <p:txBody>
          <a:bodyPr wrap="none">
            <a:spAutoFit/>
          </a:bodyPr>
          <a:lstStyle/>
          <a:p>
            <a:pPr marL="285750" indent="-285750" algn="just">
              <a:spcAft>
                <a:spcPts val="0"/>
              </a:spcAft>
              <a:buFont typeface="Wingdings" panose="05000000000000000000" pitchFamily="2" charset="2"/>
              <a:buChar char="q"/>
            </a:pPr>
            <a:r>
              <a:rPr lang="en-US" sz="2400" b="1" dirty="0">
                <a:latin typeface="+mj-lt"/>
                <a:ea typeface="Times New Roman" panose="02020603050405020304" pitchFamily="18" charset="0"/>
              </a:rPr>
              <a:t> </a:t>
            </a:r>
            <a:r>
              <a:rPr lang="en-US" sz="2400" b="1" dirty="0" err="1">
                <a:latin typeface="+mj-lt"/>
                <a:ea typeface="Times New Roman" panose="02020603050405020304" pitchFamily="18" charset="0"/>
              </a:rPr>
              <a:t>Nội</a:t>
            </a:r>
            <a:r>
              <a:rPr lang="en-US" sz="2400" b="1" dirty="0">
                <a:latin typeface="+mj-lt"/>
                <a:ea typeface="Times New Roman" panose="02020603050405020304" pitchFamily="18" charset="0"/>
              </a:rPr>
              <a:t> dung </a:t>
            </a:r>
            <a:r>
              <a:rPr lang="en-US" sz="2400" b="1" dirty="0" err="1">
                <a:latin typeface="+mj-lt"/>
                <a:ea typeface="Times New Roman" panose="02020603050405020304" pitchFamily="18" charset="0"/>
              </a:rPr>
              <a:t>và</a:t>
            </a:r>
            <a:r>
              <a:rPr lang="en-US" sz="2400" b="1" dirty="0">
                <a:latin typeface="+mj-lt"/>
                <a:ea typeface="Times New Roman" panose="02020603050405020304" pitchFamily="18" charset="0"/>
              </a:rPr>
              <a:t> </a:t>
            </a:r>
            <a:r>
              <a:rPr lang="en-US" sz="2400" b="1" dirty="0" err="1">
                <a:latin typeface="+mj-lt"/>
                <a:ea typeface="Times New Roman" panose="02020603050405020304" pitchFamily="18" charset="0"/>
              </a:rPr>
              <a:t>hình</a:t>
            </a:r>
            <a:r>
              <a:rPr lang="en-US" sz="2400" b="1" dirty="0">
                <a:latin typeface="+mj-lt"/>
                <a:ea typeface="Times New Roman" panose="02020603050405020304" pitchFamily="18" charset="0"/>
              </a:rPr>
              <a:t> </a:t>
            </a:r>
            <a:r>
              <a:rPr lang="en-US" sz="2400" b="1" dirty="0" err="1">
                <a:latin typeface="+mj-lt"/>
                <a:ea typeface="Times New Roman" panose="02020603050405020304" pitchFamily="18" charset="0"/>
              </a:rPr>
              <a:t>thức</a:t>
            </a:r>
            <a:r>
              <a:rPr lang="en-US" sz="2400" b="1" dirty="0">
                <a:latin typeface="+mj-lt"/>
                <a:ea typeface="Times New Roman" panose="02020603050405020304" pitchFamily="18" charset="0"/>
              </a:rPr>
              <a:t>:</a:t>
            </a:r>
            <a:endParaRPr lang="en-US" sz="2400" dirty="0">
              <a:effectLst/>
              <a:latin typeface="+mj-lt"/>
              <a:ea typeface="Times New Roman" panose="02020603050405020304" pitchFamily="18" charset="0"/>
            </a:endParaRPr>
          </a:p>
        </p:txBody>
      </p:sp>
    </p:spTree>
    <p:extLst>
      <p:ext uri="{BB962C8B-B14F-4D97-AF65-F5344CB8AC3E}">
        <p14:creationId xmlns:p14="http://schemas.microsoft.com/office/powerpoint/2010/main" val="1266716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animEffect transition="in" filter="fade">
                                      <p:cBhvr>
                                        <p:cTn id="21" dur="500"/>
                                        <p:tgtEl>
                                          <p:spTgt spid="10"/>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p:cTn id="24" dur="500" fill="hold"/>
                                        <p:tgtEl>
                                          <p:spTgt spid="11"/>
                                        </p:tgtEl>
                                        <p:attrNameLst>
                                          <p:attrName>ppt_w</p:attrName>
                                        </p:attrNameLst>
                                      </p:cBhvr>
                                      <p:tavLst>
                                        <p:tav tm="0">
                                          <p:val>
                                            <p:fltVal val="0"/>
                                          </p:val>
                                        </p:tav>
                                        <p:tav tm="100000">
                                          <p:val>
                                            <p:strVal val="#ppt_w"/>
                                          </p:val>
                                        </p:tav>
                                      </p:tavLst>
                                    </p:anim>
                                    <p:anim calcmode="lin" valueType="num">
                                      <p:cBhvr>
                                        <p:cTn id="25" dur="500" fill="hold"/>
                                        <p:tgtEl>
                                          <p:spTgt spid="11"/>
                                        </p:tgtEl>
                                        <p:attrNameLst>
                                          <p:attrName>ppt_h</p:attrName>
                                        </p:attrNameLst>
                                      </p:cBhvr>
                                      <p:tavLst>
                                        <p:tav tm="0">
                                          <p:val>
                                            <p:fltVal val="0"/>
                                          </p:val>
                                        </p:tav>
                                        <p:tav tm="100000">
                                          <p:val>
                                            <p:strVal val="#ppt_h"/>
                                          </p:val>
                                        </p:tav>
                                      </p:tavLst>
                                    </p:anim>
                                    <p:animEffect transition="in" filter="fade">
                                      <p:cBhvr>
                                        <p:cTn id="2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13312">
            <a:extLst>
              <a:ext uri="{FF2B5EF4-FFF2-40B4-BE49-F238E27FC236}">
                <a16:creationId xmlns:a16="http://schemas.microsoft.com/office/drawing/2014/main" id="{E56DCAEC-337A-472B-AD4E-35267A9C23DA}"/>
              </a:ext>
            </a:extLst>
          </p:cNvPr>
          <p:cNvSpPr/>
          <p:nvPr/>
        </p:nvSpPr>
        <p:spPr>
          <a:xfrm>
            <a:off x="868381" y="3743655"/>
            <a:ext cx="3091680"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1">
              <a:defRPr/>
            </a:pPr>
            <a:endParaRPr lang="ko-KR" altLang="en-US" kern="0">
              <a:solidFill>
                <a:prstClr val="white"/>
              </a:solidFill>
              <a:latin typeface="Arial"/>
              <a:ea typeface="Arial Unicode MS"/>
            </a:endParaRPr>
          </a:p>
        </p:txBody>
      </p:sp>
      <p:grpSp>
        <p:nvGrpSpPr>
          <p:cNvPr id="28" name="Group 27">
            <a:extLst>
              <a:ext uri="{FF2B5EF4-FFF2-40B4-BE49-F238E27FC236}">
                <a16:creationId xmlns:a16="http://schemas.microsoft.com/office/drawing/2014/main" id="{4FDAED19-F49D-447A-842A-184EB330853A}"/>
              </a:ext>
            </a:extLst>
          </p:cNvPr>
          <p:cNvGrpSpPr/>
          <p:nvPr/>
        </p:nvGrpSpPr>
        <p:grpSpPr>
          <a:xfrm rot="19917947">
            <a:off x="1961227" y="1891417"/>
            <a:ext cx="1665869" cy="3558872"/>
            <a:chOff x="1359132" y="345882"/>
            <a:chExt cx="1966239" cy="4200564"/>
          </a:xfrm>
        </p:grpSpPr>
        <p:grpSp>
          <p:nvGrpSpPr>
            <p:cNvPr id="29" name="Group 28">
              <a:extLst>
                <a:ext uri="{FF2B5EF4-FFF2-40B4-BE49-F238E27FC236}">
                  <a16:creationId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43" name="Rectangle 8">
                <a:extLst>
                  <a:ext uri="{FF2B5EF4-FFF2-40B4-BE49-F238E27FC236}">
                    <a16:creationId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44" name="Rectangle 8">
                <a:extLst>
                  <a:ext uri="{FF2B5EF4-FFF2-40B4-BE49-F238E27FC236}">
                    <a16:creationId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45" name="Rectangle 2">
                <a:extLst>
                  <a:ext uri="{FF2B5EF4-FFF2-40B4-BE49-F238E27FC236}">
                    <a16:creationId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46" name="Rectangle 2">
                <a:extLst>
                  <a:ext uri="{FF2B5EF4-FFF2-40B4-BE49-F238E27FC236}">
                    <a16:creationId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47" name="Rectangle 2">
                <a:extLst>
                  <a:ext uri="{FF2B5EF4-FFF2-40B4-BE49-F238E27FC236}">
                    <a16:creationId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48" name="Isosceles Triangle 47">
                <a:extLst>
                  <a:ext uri="{FF2B5EF4-FFF2-40B4-BE49-F238E27FC236}">
                    <a16:creationId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FFFFFF"/>
                  </a:solidFill>
                </a:endParaRPr>
              </a:p>
            </p:txBody>
          </p:sp>
        </p:grpSp>
        <p:grpSp>
          <p:nvGrpSpPr>
            <p:cNvPr id="30" name="Group 29">
              <a:extLst>
                <a:ext uri="{FF2B5EF4-FFF2-40B4-BE49-F238E27FC236}">
                  <a16:creationId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a:solidFill>
                    <a:srgbClr val="FFFFFF"/>
                  </a:solidFill>
                </a:endParaRPr>
              </a:p>
            </p:txBody>
          </p:sp>
          <p:sp>
            <p:nvSpPr>
              <p:cNvPr id="32" name="Trapezoid 31">
                <a:extLst>
                  <a:ext uri="{FF2B5EF4-FFF2-40B4-BE49-F238E27FC236}">
                    <a16:creationId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FFFFFF"/>
                  </a:solidFill>
                </a:endParaRPr>
              </a:p>
            </p:txBody>
          </p:sp>
          <p:sp>
            <p:nvSpPr>
              <p:cNvPr id="33" name="Rounded Rectangle 18">
                <a:extLst>
                  <a:ext uri="{FF2B5EF4-FFF2-40B4-BE49-F238E27FC236}">
                    <a16:creationId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34" name="Rounded Rectangle 19">
                <a:extLst>
                  <a:ext uri="{FF2B5EF4-FFF2-40B4-BE49-F238E27FC236}">
                    <a16:creationId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35" name="Rounded Rectangle 20">
                <a:extLst>
                  <a:ext uri="{FF2B5EF4-FFF2-40B4-BE49-F238E27FC236}">
                    <a16:creationId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36" name="Rounded Rectangle 21">
                <a:extLst>
                  <a:ext uri="{FF2B5EF4-FFF2-40B4-BE49-F238E27FC236}">
                    <a16:creationId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37" name="Rounded Rectangle 22">
                <a:extLst>
                  <a:ext uri="{FF2B5EF4-FFF2-40B4-BE49-F238E27FC236}">
                    <a16:creationId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38" name="Rounded Rectangle 25">
                <a:extLst>
                  <a:ext uri="{FF2B5EF4-FFF2-40B4-BE49-F238E27FC236}">
                    <a16:creationId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ko-KR" altLang="en-US" dirty="0">
                  <a:solidFill>
                    <a:srgbClr val="FFFFFF"/>
                  </a:solidFill>
                </a:endParaRPr>
              </a:p>
            </p:txBody>
          </p:sp>
          <p:sp>
            <p:nvSpPr>
              <p:cNvPr id="39" name="Rounded Rectangle 27">
                <a:extLst>
                  <a:ext uri="{FF2B5EF4-FFF2-40B4-BE49-F238E27FC236}">
                    <a16:creationId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40" name="Rounded Rectangle 28">
                <a:extLst>
                  <a:ext uri="{FF2B5EF4-FFF2-40B4-BE49-F238E27FC236}">
                    <a16:creationId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sp>
            <p:nvSpPr>
              <p:cNvPr id="41" name="Rounded Rectangle 29">
                <a:extLst>
                  <a:ext uri="{FF2B5EF4-FFF2-40B4-BE49-F238E27FC236}">
                    <a16:creationId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defRPr/>
                </a:pPr>
                <a:endParaRPr lang="ko-KR" altLang="en-US">
                  <a:solidFill>
                    <a:srgbClr val="000000"/>
                  </a:solidFill>
                </a:endParaRPr>
              </a:p>
            </p:txBody>
          </p:sp>
        </p:grpSp>
      </p:grpSp>
      <p:pic>
        <p:nvPicPr>
          <p:cNvPr id="55" name="Picture 2" descr="C:\Users\ddh\Desktop\61002875_2.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4415106" y="1825680"/>
            <a:ext cx="3500024" cy="3657600"/>
          </a:xfrm>
          <a:prstGeom prst="rect">
            <a:avLst/>
          </a:prstGeom>
          <a:noFill/>
        </p:spPr>
      </p:pic>
      <p:pic>
        <p:nvPicPr>
          <p:cNvPr id="56" name="Picture 4" descr="C:\Users\ddh\Desktop\p7a21015426.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77200" y="1836875"/>
            <a:ext cx="3780883" cy="365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Title 2"/>
          <p:cNvSpPr txBox="1">
            <a:spLocks/>
          </p:cNvSpPr>
          <p:nvPr/>
        </p:nvSpPr>
        <p:spPr>
          <a:xfrm>
            <a:off x="4572000" y="265272"/>
            <a:ext cx="5041209" cy="642918"/>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pPr>
              <a:defRPr/>
            </a:pPr>
            <a:r>
              <a:rPr lang="en-US" sz="2400">
                <a:solidFill>
                  <a:srgbClr val="663300"/>
                </a:solidFill>
                <a:cs typeface="Times New Roman" pitchFamily="18" charset="0"/>
              </a:rPr>
              <a:t> </a:t>
            </a:r>
            <a:r>
              <a:rPr lang="en-US" sz="2400" u="sng">
                <a:solidFill>
                  <a:srgbClr val="663300"/>
                </a:solidFill>
                <a:cs typeface="Times New Roman" pitchFamily="18" charset="0"/>
              </a:rPr>
              <a:t>Ví dụ</a:t>
            </a:r>
            <a:r>
              <a:rPr lang="en-US" sz="2400">
                <a:solidFill>
                  <a:srgbClr val="663300"/>
                </a:solidFill>
                <a:cs typeface="Times New Roman" pitchFamily="18" charset="0"/>
              </a:rPr>
              <a:t>: Trong quá trình sản xuất </a:t>
            </a:r>
            <a:endParaRPr lang="vi-VN" sz="2400" dirty="0">
              <a:solidFill>
                <a:srgbClr val="663300"/>
              </a:solidFill>
              <a:cs typeface="Times New Roman" pitchFamily="18" charset="0"/>
            </a:endParaRPr>
          </a:p>
        </p:txBody>
      </p:sp>
      <p:sp>
        <p:nvSpPr>
          <p:cNvPr id="60" name="Rectangle 59"/>
          <p:cNvSpPr/>
          <p:nvPr/>
        </p:nvSpPr>
        <p:spPr>
          <a:xfrm>
            <a:off x="1414469" y="822473"/>
            <a:ext cx="10244131" cy="707886"/>
          </a:xfrm>
          <a:prstGeom prst="rect">
            <a:avLst/>
          </a:prstGeom>
        </p:spPr>
        <p:txBody>
          <a:bodyPr wrap="square">
            <a:spAutoFit/>
          </a:bodyPr>
          <a:lstStyle/>
          <a:p>
            <a:pPr algn="ctr">
              <a:defRPr/>
            </a:pPr>
            <a:r>
              <a:rPr lang="en-US" sz="2000" b="1" u="sng" dirty="0" err="1">
                <a:solidFill>
                  <a:srgbClr val="3333CC"/>
                </a:solidFill>
                <a:latin typeface="+mj-lt"/>
                <a:cs typeface="Times New Roman" pitchFamily="18" charset="0"/>
              </a:rPr>
              <a:t>Nội</a:t>
            </a:r>
            <a:r>
              <a:rPr lang="en-US" sz="2000" b="1" u="sng" dirty="0">
                <a:solidFill>
                  <a:srgbClr val="3333CC"/>
                </a:solidFill>
                <a:latin typeface="+mj-lt"/>
                <a:cs typeface="Times New Roman" pitchFamily="18" charset="0"/>
              </a:rPr>
              <a:t> dung</a:t>
            </a:r>
            <a:r>
              <a:rPr lang="en-US" sz="2000" dirty="0">
                <a:solidFill>
                  <a:srgbClr val="3333CC"/>
                </a:solidFill>
                <a:latin typeface="+mj-lt"/>
                <a:cs typeface="Times New Roman" pitchFamily="18" charset="0"/>
              </a:rPr>
              <a:t>: </a:t>
            </a:r>
            <a:r>
              <a:rPr lang="en-US" sz="2000" dirty="0">
                <a:latin typeface="+mj-lt"/>
                <a:cs typeface="Times New Roman" pitchFamily="18" charset="0"/>
              </a:rPr>
              <a:t>Con </a:t>
            </a:r>
            <a:r>
              <a:rPr lang="en-US" sz="2000" dirty="0" err="1">
                <a:latin typeface="+mj-lt"/>
                <a:cs typeface="Times New Roman" pitchFamily="18" charset="0"/>
              </a:rPr>
              <a:t>người</a:t>
            </a:r>
            <a:r>
              <a:rPr lang="en-US" sz="2000" dirty="0">
                <a:latin typeface="+mj-lt"/>
                <a:cs typeface="Times New Roman" pitchFamily="18" charset="0"/>
              </a:rPr>
              <a:t>, </a:t>
            </a:r>
            <a:r>
              <a:rPr lang="en-US" sz="2000" dirty="0" err="1">
                <a:latin typeface="+mj-lt"/>
                <a:cs typeface="Times New Roman" pitchFamily="18" charset="0"/>
              </a:rPr>
              <a:t>công</a:t>
            </a:r>
            <a:r>
              <a:rPr lang="en-US" sz="2000" dirty="0">
                <a:latin typeface="+mj-lt"/>
                <a:cs typeface="Times New Roman" pitchFamily="18" charset="0"/>
              </a:rPr>
              <a:t> </a:t>
            </a:r>
            <a:r>
              <a:rPr lang="en-US" sz="2000" dirty="0" err="1">
                <a:latin typeface="+mj-lt"/>
                <a:cs typeface="Times New Roman" pitchFamily="18" charset="0"/>
              </a:rPr>
              <a:t>cụ</a:t>
            </a:r>
            <a:r>
              <a:rPr lang="en-US" sz="2000" dirty="0">
                <a:latin typeface="+mj-lt"/>
                <a:cs typeface="Times New Roman" pitchFamily="18" charset="0"/>
              </a:rPr>
              <a:t> LĐ, </a:t>
            </a:r>
            <a:r>
              <a:rPr lang="en-US" sz="2000" dirty="0" err="1">
                <a:latin typeface="+mj-lt"/>
                <a:cs typeface="Times New Roman" pitchFamily="18" charset="0"/>
              </a:rPr>
              <a:t>đối</a:t>
            </a:r>
            <a:r>
              <a:rPr lang="en-US" sz="2000" dirty="0">
                <a:latin typeface="+mj-lt"/>
                <a:cs typeface="Times New Roman" pitchFamily="18" charset="0"/>
              </a:rPr>
              <a:t> </a:t>
            </a:r>
            <a:r>
              <a:rPr lang="en-US" sz="2000" dirty="0" err="1">
                <a:latin typeface="+mj-lt"/>
                <a:cs typeface="Times New Roman" pitchFamily="18" charset="0"/>
              </a:rPr>
              <a:t>tượng</a:t>
            </a:r>
            <a:r>
              <a:rPr lang="en-US" sz="2000" dirty="0">
                <a:latin typeface="+mj-lt"/>
                <a:cs typeface="Times New Roman" pitchFamily="18" charset="0"/>
              </a:rPr>
              <a:t> </a:t>
            </a:r>
            <a:r>
              <a:rPr lang="en-US" sz="2000" dirty="0" err="1">
                <a:latin typeface="+mj-lt"/>
                <a:cs typeface="Times New Roman" pitchFamily="18" charset="0"/>
              </a:rPr>
              <a:t>lao</a:t>
            </a:r>
            <a:r>
              <a:rPr lang="en-US" sz="2000" dirty="0">
                <a:latin typeface="+mj-lt"/>
                <a:cs typeface="Times New Roman" pitchFamily="18" charset="0"/>
              </a:rPr>
              <a:t> </a:t>
            </a:r>
            <a:r>
              <a:rPr lang="en-US" sz="2000" dirty="0" err="1">
                <a:latin typeface="+mj-lt"/>
                <a:cs typeface="Times New Roman" pitchFamily="18" charset="0"/>
              </a:rPr>
              <a:t>động</a:t>
            </a:r>
            <a:r>
              <a:rPr lang="en-US" sz="2000" dirty="0">
                <a:latin typeface="+mj-lt"/>
                <a:cs typeface="Times New Roman" pitchFamily="18" charset="0"/>
              </a:rPr>
              <a:t>, </a:t>
            </a:r>
            <a:r>
              <a:rPr lang="en-US" sz="2000" dirty="0" err="1">
                <a:latin typeface="+mj-lt"/>
                <a:cs typeface="Times New Roman" pitchFamily="18" charset="0"/>
              </a:rPr>
              <a:t>các</a:t>
            </a:r>
            <a:r>
              <a:rPr lang="en-US" sz="2000" dirty="0">
                <a:latin typeface="+mj-lt"/>
                <a:cs typeface="Times New Roman" pitchFamily="18" charset="0"/>
              </a:rPr>
              <a:t> </a:t>
            </a:r>
            <a:r>
              <a:rPr lang="en-US" sz="2000" dirty="0" err="1">
                <a:latin typeface="+mj-lt"/>
                <a:cs typeface="Times New Roman" pitchFamily="18" charset="0"/>
              </a:rPr>
              <a:t>quá</a:t>
            </a:r>
            <a:r>
              <a:rPr lang="en-US" sz="2000" dirty="0">
                <a:latin typeface="+mj-lt"/>
                <a:cs typeface="Times New Roman" pitchFamily="18" charset="0"/>
              </a:rPr>
              <a:t> </a:t>
            </a:r>
            <a:r>
              <a:rPr lang="en-US" sz="2000" dirty="0" err="1">
                <a:latin typeface="+mj-lt"/>
                <a:cs typeface="Times New Roman" pitchFamily="18" charset="0"/>
              </a:rPr>
              <a:t>trình</a:t>
            </a:r>
            <a:r>
              <a:rPr lang="en-US" sz="2000" dirty="0">
                <a:latin typeface="+mj-lt"/>
                <a:cs typeface="Times New Roman" pitchFamily="18" charset="0"/>
              </a:rPr>
              <a:t> con </a:t>
            </a:r>
            <a:r>
              <a:rPr lang="en-US" sz="2000" dirty="0" err="1">
                <a:latin typeface="+mj-lt"/>
                <a:cs typeface="Times New Roman" pitchFamily="18" charset="0"/>
              </a:rPr>
              <a:t>người</a:t>
            </a:r>
            <a:r>
              <a:rPr lang="en-US" sz="2000" dirty="0">
                <a:latin typeface="+mj-lt"/>
                <a:cs typeface="Times New Roman" pitchFamily="18" charset="0"/>
              </a:rPr>
              <a:t> </a:t>
            </a:r>
            <a:r>
              <a:rPr lang="en-US" sz="2000" dirty="0" err="1">
                <a:latin typeface="+mj-lt"/>
                <a:cs typeface="Times New Roman" pitchFamily="18" charset="0"/>
              </a:rPr>
              <a:t>sử</a:t>
            </a:r>
            <a:r>
              <a:rPr lang="en-US" sz="2000" dirty="0">
                <a:latin typeface="+mj-lt"/>
                <a:cs typeface="Times New Roman" pitchFamily="18" charset="0"/>
              </a:rPr>
              <a:t> </a:t>
            </a:r>
            <a:r>
              <a:rPr lang="en-US" sz="2000" dirty="0" err="1">
                <a:latin typeface="+mj-lt"/>
                <a:cs typeface="Times New Roman" pitchFamily="18" charset="0"/>
              </a:rPr>
              <a:t>dụng</a:t>
            </a:r>
            <a:r>
              <a:rPr lang="en-US" sz="2000" dirty="0">
                <a:latin typeface="+mj-lt"/>
                <a:cs typeface="Times New Roman" pitchFamily="18" charset="0"/>
              </a:rPr>
              <a:t> </a:t>
            </a:r>
            <a:r>
              <a:rPr lang="en-US" sz="2000" dirty="0" err="1">
                <a:latin typeface="+mj-lt"/>
                <a:cs typeface="Times New Roman" pitchFamily="18" charset="0"/>
              </a:rPr>
              <a:t>công</a:t>
            </a:r>
            <a:r>
              <a:rPr lang="en-US" sz="2000" dirty="0">
                <a:latin typeface="+mj-lt"/>
                <a:cs typeface="Times New Roman" pitchFamily="18" charset="0"/>
              </a:rPr>
              <a:t> </a:t>
            </a:r>
            <a:r>
              <a:rPr lang="en-US" sz="2000" dirty="0" err="1">
                <a:latin typeface="+mj-lt"/>
                <a:cs typeface="Times New Roman" pitchFamily="18" charset="0"/>
              </a:rPr>
              <a:t>cụ</a:t>
            </a:r>
            <a:r>
              <a:rPr lang="en-US" sz="2000" dirty="0">
                <a:latin typeface="+mj-lt"/>
                <a:cs typeface="Times New Roman" pitchFamily="18" charset="0"/>
              </a:rPr>
              <a:t> LĐ </a:t>
            </a:r>
            <a:r>
              <a:rPr lang="en-US" sz="2000" dirty="0" err="1">
                <a:latin typeface="+mj-lt"/>
                <a:cs typeface="Times New Roman" pitchFamily="18" charset="0"/>
              </a:rPr>
              <a:t>tác</a:t>
            </a:r>
            <a:r>
              <a:rPr lang="en-US" sz="2000" dirty="0">
                <a:latin typeface="+mj-lt"/>
                <a:cs typeface="Times New Roman" pitchFamily="18" charset="0"/>
              </a:rPr>
              <a:t> </a:t>
            </a:r>
            <a:r>
              <a:rPr lang="en-US" sz="2000" dirty="0" err="1">
                <a:latin typeface="+mj-lt"/>
                <a:cs typeface="Times New Roman" pitchFamily="18" charset="0"/>
              </a:rPr>
              <a:t>động</a:t>
            </a:r>
            <a:r>
              <a:rPr lang="en-US" sz="2000" dirty="0">
                <a:latin typeface="+mj-lt"/>
                <a:cs typeface="Times New Roman" pitchFamily="18" charset="0"/>
              </a:rPr>
              <a:t> </a:t>
            </a:r>
            <a:r>
              <a:rPr lang="en-US" sz="2000" dirty="0" err="1">
                <a:latin typeface="+mj-lt"/>
                <a:cs typeface="Times New Roman" pitchFamily="18" charset="0"/>
              </a:rPr>
              <a:t>vào</a:t>
            </a:r>
            <a:r>
              <a:rPr lang="en-US" sz="2000" dirty="0">
                <a:latin typeface="+mj-lt"/>
                <a:cs typeface="Times New Roman" pitchFamily="18" charset="0"/>
              </a:rPr>
              <a:t> </a:t>
            </a:r>
            <a:r>
              <a:rPr lang="en-US" sz="2000" dirty="0" err="1">
                <a:latin typeface="+mj-lt"/>
                <a:cs typeface="Times New Roman" pitchFamily="18" charset="0"/>
              </a:rPr>
              <a:t>đối</a:t>
            </a:r>
            <a:r>
              <a:rPr lang="en-US" sz="2000" dirty="0">
                <a:latin typeface="+mj-lt"/>
                <a:cs typeface="Times New Roman" pitchFamily="18" charset="0"/>
              </a:rPr>
              <a:t> </a:t>
            </a:r>
            <a:r>
              <a:rPr lang="en-US" sz="2000" dirty="0" err="1">
                <a:latin typeface="+mj-lt"/>
                <a:cs typeface="Times New Roman" pitchFamily="18" charset="0"/>
              </a:rPr>
              <a:t>tượng</a:t>
            </a:r>
            <a:r>
              <a:rPr lang="en-US" sz="2000" dirty="0">
                <a:latin typeface="+mj-lt"/>
                <a:cs typeface="Times New Roman" pitchFamily="18" charset="0"/>
              </a:rPr>
              <a:t> LĐ </a:t>
            </a:r>
            <a:r>
              <a:rPr lang="en-US" sz="2000" dirty="0" err="1">
                <a:latin typeface="+mj-lt"/>
                <a:cs typeface="Times New Roman" pitchFamily="18" charset="0"/>
              </a:rPr>
              <a:t>để</a:t>
            </a:r>
            <a:r>
              <a:rPr lang="en-US" sz="2000" dirty="0">
                <a:latin typeface="+mj-lt"/>
                <a:cs typeface="Times New Roman" pitchFamily="18" charset="0"/>
              </a:rPr>
              <a:t> </a:t>
            </a:r>
            <a:r>
              <a:rPr lang="en-US" sz="2000" dirty="0" err="1">
                <a:latin typeface="+mj-lt"/>
                <a:cs typeface="Times New Roman" pitchFamily="18" charset="0"/>
              </a:rPr>
              <a:t>tạo</a:t>
            </a:r>
            <a:r>
              <a:rPr lang="en-US" sz="2000" dirty="0">
                <a:latin typeface="+mj-lt"/>
                <a:cs typeface="Times New Roman" pitchFamily="18" charset="0"/>
              </a:rPr>
              <a:t> </a:t>
            </a:r>
            <a:r>
              <a:rPr lang="en-US" sz="2000" dirty="0" err="1">
                <a:latin typeface="+mj-lt"/>
                <a:cs typeface="Times New Roman" pitchFamily="18" charset="0"/>
              </a:rPr>
              <a:t>ra</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phẩm</a:t>
            </a:r>
            <a:r>
              <a:rPr lang="en-US" sz="2000" dirty="0">
                <a:latin typeface="+mj-lt"/>
                <a:cs typeface="Times New Roman" pitchFamily="18" charset="0"/>
              </a:rPr>
              <a:t>. </a:t>
            </a:r>
          </a:p>
        </p:txBody>
      </p:sp>
      <p:sp>
        <p:nvSpPr>
          <p:cNvPr id="62" name="Rectangle 61"/>
          <p:cNvSpPr/>
          <p:nvPr/>
        </p:nvSpPr>
        <p:spPr>
          <a:xfrm>
            <a:off x="1710086" y="5642026"/>
            <a:ext cx="9948514" cy="707886"/>
          </a:xfrm>
          <a:prstGeom prst="rect">
            <a:avLst/>
          </a:prstGeom>
        </p:spPr>
        <p:txBody>
          <a:bodyPr wrap="square">
            <a:spAutoFit/>
          </a:bodyPr>
          <a:lstStyle/>
          <a:p>
            <a:pPr algn="ctr">
              <a:defRPr/>
            </a:pPr>
            <a:r>
              <a:rPr lang="en-US" sz="2000" b="1" u="sng" dirty="0" err="1">
                <a:solidFill>
                  <a:srgbClr val="3333CC"/>
                </a:solidFill>
                <a:latin typeface="+mj-lt"/>
                <a:cs typeface="Times New Roman" pitchFamily="18" charset="0"/>
              </a:rPr>
              <a:t>Hình</a:t>
            </a:r>
            <a:r>
              <a:rPr lang="en-US" sz="2000" b="1" u="sng" dirty="0">
                <a:solidFill>
                  <a:srgbClr val="3333CC"/>
                </a:solidFill>
                <a:latin typeface="+mj-lt"/>
                <a:cs typeface="Times New Roman" pitchFamily="18" charset="0"/>
              </a:rPr>
              <a:t> </a:t>
            </a:r>
            <a:r>
              <a:rPr lang="en-US" sz="2000" b="1" u="sng" dirty="0" err="1">
                <a:solidFill>
                  <a:srgbClr val="3333CC"/>
                </a:solidFill>
                <a:latin typeface="+mj-lt"/>
                <a:cs typeface="Times New Roman" pitchFamily="18" charset="0"/>
              </a:rPr>
              <a:t>thức</a:t>
            </a:r>
            <a:r>
              <a:rPr lang="en-US" sz="2000" dirty="0">
                <a:solidFill>
                  <a:srgbClr val="3333CC"/>
                </a:solidFill>
                <a:latin typeface="+mj-lt"/>
                <a:cs typeface="Times New Roman" pitchFamily="18" charset="0"/>
              </a:rPr>
              <a:t>: </a:t>
            </a:r>
            <a:r>
              <a:rPr lang="en-US" sz="2000" dirty="0" err="1">
                <a:latin typeface="+mj-lt"/>
                <a:cs typeface="Times New Roman" pitchFamily="18" charset="0"/>
              </a:rPr>
              <a:t>Trình</a:t>
            </a:r>
            <a:r>
              <a:rPr lang="en-US" sz="2000" dirty="0">
                <a:latin typeface="+mj-lt"/>
                <a:cs typeface="Times New Roman" pitchFamily="18" charset="0"/>
              </a:rPr>
              <a:t> </a:t>
            </a:r>
            <a:r>
              <a:rPr lang="en-US" sz="2000" dirty="0" err="1">
                <a:latin typeface="+mj-lt"/>
                <a:cs typeface="Times New Roman" pitchFamily="18" charset="0"/>
              </a:rPr>
              <a:t>tự</a:t>
            </a:r>
            <a:r>
              <a:rPr lang="en-US" sz="2000" dirty="0">
                <a:latin typeface="+mj-lt"/>
                <a:cs typeface="Times New Roman" pitchFamily="18" charset="0"/>
              </a:rPr>
              <a:t> </a:t>
            </a:r>
            <a:r>
              <a:rPr lang="en-US" sz="2000" dirty="0" err="1">
                <a:latin typeface="+mj-lt"/>
                <a:cs typeface="Times New Roman" pitchFamily="18" charset="0"/>
              </a:rPr>
              <a:t>kết</a:t>
            </a:r>
            <a:r>
              <a:rPr lang="en-US" sz="2000" dirty="0">
                <a:latin typeface="+mj-lt"/>
                <a:cs typeface="Times New Roman" pitchFamily="18" charset="0"/>
              </a:rPr>
              <a:t> </a:t>
            </a:r>
            <a:r>
              <a:rPr lang="en-US" sz="2000" dirty="0" err="1">
                <a:latin typeface="+mj-lt"/>
                <a:cs typeface="Times New Roman" pitchFamily="18" charset="0"/>
              </a:rPr>
              <a:t>hợp</a:t>
            </a:r>
            <a:r>
              <a:rPr lang="en-US" sz="2000" dirty="0">
                <a:latin typeface="+mj-lt"/>
                <a:cs typeface="Times New Roman" pitchFamily="18" charset="0"/>
              </a:rPr>
              <a:t>, </a:t>
            </a:r>
            <a:r>
              <a:rPr lang="en-US" sz="2000" dirty="0" err="1">
                <a:latin typeface="+mj-lt"/>
                <a:cs typeface="Times New Roman" pitchFamily="18" charset="0"/>
              </a:rPr>
              <a:t>thứ</a:t>
            </a:r>
            <a:r>
              <a:rPr lang="en-US" sz="2000" dirty="0">
                <a:latin typeface="+mj-lt"/>
                <a:cs typeface="Times New Roman" pitchFamily="18" charset="0"/>
              </a:rPr>
              <a:t> </a:t>
            </a:r>
            <a:r>
              <a:rPr lang="en-US" sz="2000" dirty="0" err="1">
                <a:latin typeface="+mj-lt"/>
                <a:cs typeface="Times New Roman" pitchFamily="18" charset="0"/>
              </a:rPr>
              <a:t>tự</a:t>
            </a:r>
            <a:r>
              <a:rPr lang="en-US" sz="2000" dirty="0">
                <a:latin typeface="+mj-lt"/>
                <a:cs typeface="Times New Roman" pitchFamily="18" charset="0"/>
              </a:rPr>
              <a:t> </a:t>
            </a:r>
            <a:r>
              <a:rPr lang="en-US" sz="2000" dirty="0" err="1">
                <a:latin typeface="+mj-lt"/>
                <a:cs typeface="Times New Roman" pitchFamily="18" charset="0"/>
              </a:rPr>
              <a:t>sắp</a:t>
            </a:r>
            <a:r>
              <a:rPr lang="en-US" sz="2000" dirty="0">
                <a:latin typeface="+mj-lt"/>
                <a:cs typeface="Times New Roman" pitchFamily="18" charset="0"/>
              </a:rPr>
              <a:t> </a:t>
            </a:r>
            <a:r>
              <a:rPr lang="en-US" sz="2000" dirty="0" err="1">
                <a:latin typeface="+mj-lt"/>
                <a:cs typeface="Times New Roman" pitchFamily="18" charset="0"/>
              </a:rPr>
              <a:t>xếp</a:t>
            </a:r>
            <a:r>
              <a:rPr lang="en-US" sz="2000" dirty="0">
                <a:latin typeface="+mj-lt"/>
                <a:cs typeface="Times New Roman" pitchFamily="18" charset="0"/>
              </a:rPr>
              <a:t> </a:t>
            </a:r>
            <a:r>
              <a:rPr lang="en-US" sz="2000" dirty="0" err="1">
                <a:latin typeface="+mj-lt"/>
                <a:cs typeface="Times New Roman" pitchFamily="18" charset="0"/>
              </a:rPr>
              <a:t>các</a:t>
            </a:r>
            <a:r>
              <a:rPr lang="en-US" sz="2000" dirty="0">
                <a:latin typeface="+mj-lt"/>
                <a:cs typeface="Times New Roman" pitchFamily="18" charset="0"/>
              </a:rPr>
              <a:t> </a:t>
            </a:r>
            <a:r>
              <a:rPr lang="en-US" sz="2000" dirty="0" err="1">
                <a:latin typeface="+mj-lt"/>
                <a:cs typeface="Times New Roman" pitchFamily="18" charset="0"/>
              </a:rPr>
              <a:t>yếu</a:t>
            </a:r>
            <a:r>
              <a:rPr lang="en-US" sz="2000" dirty="0">
                <a:latin typeface="+mj-lt"/>
                <a:cs typeface="Times New Roman" pitchFamily="18" charset="0"/>
              </a:rPr>
              <a:t> </a:t>
            </a:r>
            <a:r>
              <a:rPr lang="en-US" sz="2000" dirty="0" err="1">
                <a:latin typeface="+mj-lt"/>
                <a:cs typeface="Times New Roman" pitchFamily="18" charset="0"/>
              </a:rPr>
              <a:t>tố</a:t>
            </a:r>
            <a:r>
              <a:rPr lang="en-US" sz="2000" dirty="0">
                <a:latin typeface="+mj-lt"/>
                <a:cs typeface="Times New Roman" pitchFamily="18" charset="0"/>
              </a:rPr>
              <a:t> </a:t>
            </a:r>
            <a:r>
              <a:rPr lang="en-US" sz="2000" dirty="0" err="1">
                <a:latin typeface="+mj-lt"/>
                <a:cs typeface="Times New Roman" pitchFamily="18" charset="0"/>
              </a:rPr>
              <a:t>vật</a:t>
            </a:r>
            <a:r>
              <a:rPr lang="en-US" sz="2000" dirty="0">
                <a:latin typeface="+mj-lt"/>
                <a:cs typeface="Times New Roman" pitchFamily="18" charset="0"/>
              </a:rPr>
              <a:t> </a:t>
            </a:r>
            <a:r>
              <a:rPr lang="en-US" sz="2000" dirty="0" err="1">
                <a:latin typeface="+mj-lt"/>
                <a:cs typeface="Times New Roman" pitchFamily="18" charset="0"/>
              </a:rPr>
              <a:t>chất</a:t>
            </a:r>
            <a:r>
              <a:rPr lang="en-US" sz="2000" dirty="0">
                <a:latin typeface="+mj-lt"/>
                <a:cs typeface="Times New Roman" pitchFamily="18" charset="0"/>
              </a:rPr>
              <a:t> </a:t>
            </a:r>
            <a:r>
              <a:rPr lang="en-US" sz="2000" dirty="0" err="1">
                <a:latin typeface="+mj-lt"/>
                <a:cs typeface="Times New Roman" pitchFamily="18" charset="0"/>
              </a:rPr>
              <a:t>của</a:t>
            </a:r>
            <a:r>
              <a:rPr lang="en-US" sz="2000" dirty="0">
                <a:latin typeface="+mj-lt"/>
                <a:cs typeface="Times New Roman" pitchFamily="18" charset="0"/>
              </a:rPr>
              <a:t> </a:t>
            </a:r>
            <a:r>
              <a:rPr lang="en-US" sz="2000" dirty="0" err="1">
                <a:latin typeface="+mj-lt"/>
                <a:cs typeface="Times New Roman" pitchFamily="18" charset="0"/>
              </a:rPr>
              <a:t>quá</a:t>
            </a:r>
            <a:r>
              <a:rPr lang="en-US" sz="2000" dirty="0">
                <a:latin typeface="+mj-lt"/>
                <a:cs typeface="Times New Roman" pitchFamily="18" charset="0"/>
              </a:rPr>
              <a:t> </a:t>
            </a:r>
            <a:r>
              <a:rPr lang="en-US" sz="2000" dirty="0" err="1">
                <a:latin typeface="+mj-lt"/>
                <a:cs typeface="Times New Roman" pitchFamily="18" charset="0"/>
              </a:rPr>
              <a:t>trình</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xuất</a:t>
            </a:r>
            <a:r>
              <a:rPr lang="en-US" sz="2000" dirty="0">
                <a:latin typeface="+mj-lt"/>
                <a:cs typeface="Times New Roman" pitchFamily="18" charset="0"/>
              </a:rPr>
              <a:t> </a:t>
            </a:r>
            <a:r>
              <a:rPr lang="en-US" sz="2000" dirty="0" err="1">
                <a:latin typeface="+mj-lt"/>
                <a:cs typeface="Times New Roman" pitchFamily="18" charset="0"/>
              </a:rPr>
              <a:t>quy</a:t>
            </a:r>
            <a:r>
              <a:rPr lang="en-US" sz="2000" dirty="0">
                <a:latin typeface="+mj-lt"/>
                <a:cs typeface="Times New Roman" pitchFamily="18" charset="0"/>
              </a:rPr>
              <a:t> </a:t>
            </a:r>
            <a:r>
              <a:rPr lang="en-US" sz="2000" dirty="0" err="1">
                <a:latin typeface="+mj-lt"/>
                <a:cs typeface="Times New Roman" pitchFamily="18" charset="0"/>
              </a:rPr>
              <a:t>định</a:t>
            </a:r>
            <a:r>
              <a:rPr lang="en-US" sz="2000" dirty="0">
                <a:latin typeface="+mj-lt"/>
                <a:cs typeface="Times New Roman" pitchFamily="18" charset="0"/>
              </a:rPr>
              <a:t> </a:t>
            </a:r>
            <a:r>
              <a:rPr lang="en-US" sz="2000" dirty="0" err="1">
                <a:latin typeface="+mj-lt"/>
                <a:cs typeface="Times New Roman" pitchFamily="18" charset="0"/>
              </a:rPr>
              <a:t>vị</a:t>
            </a:r>
            <a:r>
              <a:rPr lang="en-US" sz="2000" dirty="0">
                <a:latin typeface="+mj-lt"/>
                <a:cs typeface="Times New Roman" pitchFamily="18" charset="0"/>
              </a:rPr>
              <a:t> </a:t>
            </a:r>
            <a:r>
              <a:rPr lang="en-US" sz="2000" dirty="0" err="1">
                <a:latin typeface="+mj-lt"/>
                <a:cs typeface="Times New Roman" pitchFamily="18" charset="0"/>
              </a:rPr>
              <a:t>trí</a:t>
            </a:r>
            <a:r>
              <a:rPr lang="en-US" sz="2000" dirty="0">
                <a:latin typeface="+mj-lt"/>
                <a:cs typeface="Times New Roman" pitchFamily="18" charset="0"/>
              </a:rPr>
              <a:t> </a:t>
            </a:r>
            <a:r>
              <a:rPr lang="en-US" sz="2000" dirty="0" err="1">
                <a:latin typeface="+mj-lt"/>
                <a:cs typeface="Times New Roman" pitchFamily="18" charset="0"/>
              </a:rPr>
              <a:t>của</a:t>
            </a:r>
            <a:r>
              <a:rPr lang="en-US" sz="2000" dirty="0">
                <a:latin typeface="+mj-lt"/>
                <a:cs typeface="Times New Roman" pitchFamily="18" charset="0"/>
              </a:rPr>
              <a:t> </a:t>
            </a:r>
            <a:r>
              <a:rPr lang="en-US" sz="2000" dirty="0" err="1">
                <a:latin typeface="+mj-lt"/>
                <a:cs typeface="Times New Roman" pitchFamily="18" charset="0"/>
              </a:rPr>
              <a:t>người</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xuất</a:t>
            </a:r>
            <a:r>
              <a:rPr lang="en-US" sz="2000" dirty="0">
                <a:latin typeface="+mj-lt"/>
                <a:cs typeface="Times New Roman" pitchFamily="18" charset="0"/>
              </a:rPr>
              <a:t> </a:t>
            </a:r>
            <a:r>
              <a:rPr lang="en-US" sz="2000" dirty="0" err="1">
                <a:latin typeface="+mj-lt"/>
                <a:cs typeface="Times New Roman" pitchFamily="18" charset="0"/>
              </a:rPr>
              <a:t>với</a:t>
            </a:r>
            <a:r>
              <a:rPr lang="en-US" sz="2000" dirty="0">
                <a:latin typeface="+mj-lt"/>
                <a:cs typeface="Times New Roman" pitchFamily="18" charset="0"/>
              </a:rPr>
              <a:t> </a:t>
            </a:r>
            <a:r>
              <a:rPr lang="en-US" sz="2000" dirty="0" err="1">
                <a:latin typeface="+mj-lt"/>
                <a:cs typeface="Times New Roman" pitchFamily="18" charset="0"/>
              </a:rPr>
              <a:t>tư</a:t>
            </a:r>
            <a:r>
              <a:rPr lang="en-US" sz="2000" dirty="0">
                <a:latin typeface="+mj-lt"/>
                <a:cs typeface="Times New Roman" pitchFamily="18" charset="0"/>
              </a:rPr>
              <a:t> </a:t>
            </a:r>
            <a:r>
              <a:rPr lang="en-US" sz="2000" dirty="0" err="1">
                <a:latin typeface="+mj-lt"/>
                <a:cs typeface="Times New Roman" pitchFamily="18" charset="0"/>
              </a:rPr>
              <a:t>liệu</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xuất</a:t>
            </a:r>
            <a:r>
              <a:rPr lang="en-US" sz="2000" dirty="0">
                <a:latin typeface="+mj-lt"/>
                <a:cs typeface="Times New Roman" pitchFamily="18" charset="0"/>
              </a:rPr>
              <a:t> </a:t>
            </a:r>
            <a:r>
              <a:rPr lang="en-US" sz="2000" dirty="0" err="1">
                <a:latin typeface="+mj-lt"/>
                <a:cs typeface="Times New Roman" pitchFamily="18" charset="0"/>
              </a:rPr>
              <a:t>và</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phẩm</a:t>
            </a:r>
            <a:r>
              <a:rPr lang="en-US" sz="2000" dirty="0">
                <a:latin typeface="+mj-lt"/>
                <a:cs typeface="Times New Roman" pitchFamily="18" charset="0"/>
              </a:rPr>
              <a:t>.</a:t>
            </a:r>
          </a:p>
        </p:txBody>
      </p:sp>
    </p:spTree>
    <p:extLst>
      <p:ext uri="{BB962C8B-B14F-4D97-AF65-F5344CB8AC3E}">
        <p14:creationId xmlns:p14="http://schemas.microsoft.com/office/powerpoint/2010/main" val="160192058"/>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1000"/>
                                        <p:tgtEl>
                                          <p:spTgt spid="58"/>
                                        </p:tgtEl>
                                      </p:cBhvr>
                                    </p:animEffect>
                                    <p:anim calcmode="lin" valueType="num">
                                      <p:cBhvr>
                                        <p:cTn id="8" dur="1000" fill="hold"/>
                                        <p:tgtEl>
                                          <p:spTgt spid="58"/>
                                        </p:tgtEl>
                                        <p:attrNameLst>
                                          <p:attrName>ppt_x</p:attrName>
                                        </p:attrNameLst>
                                      </p:cBhvr>
                                      <p:tavLst>
                                        <p:tav tm="0">
                                          <p:val>
                                            <p:strVal val="#ppt_x"/>
                                          </p:val>
                                        </p:tav>
                                        <p:tav tm="100000">
                                          <p:val>
                                            <p:strVal val="#ppt_x"/>
                                          </p:val>
                                        </p:tav>
                                      </p:tavLst>
                                    </p:anim>
                                    <p:anim calcmode="lin" valueType="num">
                                      <p:cBhvr>
                                        <p:cTn id="9" dur="1000" fill="hold"/>
                                        <p:tgtEl>
                                          <p:spTgt spid="5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0"/>
                                        </p:tgtEl>
                                        <p:attrNameLst>
                                          <p:attrName>style.visibility</p:attrName>
                                        </p:attrNameLst>
                                      </p:cBhvr>
                                      <p:to>
                                        <p:strVal val="visible"/>
                                      </p:to>
                                    </p:set>
                                    <p:animEffect transition="in" filter="fade">
                                      <p:cBhvr>
                                        <p:cTn id="14" dur="1000"/>
                                        <p:tgtEl>
                                          <p:spTgt spid="60"/>
                                        </p:tgtEl>
                                      </p:cBhvr>
                                    </p:animEffect>
                                    <p:anim calcmode="lin" valueType="num">
                                      <p:cBhvr>
                                        <p:cTn id="15" dur="1000" fill="hold"/>
                                        <p:tgtEl>
                                          <p:spTgt spid="60"/>
                                        </p:tgtEl>
                                        <p:attrNameLst>
                                          <p:attrName>ppt_x</p:attrName>
                                        </p:attrNameLst>
                                      </p:cBhvr>
                                      <p:tavLst>
                                        <p:tav tm="0">
                                          <p:val>
                                            <p:strVal val="#ppt_x"/>
                                          </p:val>
                                        </p:tav>
                                        <p:tav tm="100000">
                                          <p:val>
                                            <p:strVal val="#ppt_x"/>
                                          </p:val>
                                        </p:tav>
                                      </p:tavLst>
                                    </p:anim>
                                    <p:anim calcmode="lin" valueType="num">
                                      <p:cBhvr>
                                        <p:cTn id="16" dur="1000" fill="hold"/>
                                        <p:tgtEl>
                                          <p:spTgt spid="6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55"/>
                                        </p:tgtEl>
                                        <p:attrNameLst>
                                          <p:attrName>style.visibility</p:attrName>
                                        </p:attrNameLst>
                                      </p:cBhvr>
                                      <p:to>
                                        <p:strVal val="visible"/>
                                      </p:to>
                                    </p:set>
                                    <p:animEffect transition="in" filter="fade">
                                      <p:cBhvr>
                                        <p:cTn id="21" dur="1000"/>
                                        <p:tgtEl>
                                          <p:spTgt spid="55"/>
                                        </p:tgtEl>
                                      </p:cBhvr>
                                    </p:animEffect>
                                    <p:anim calcmode="lin" valueType="num">
                                      <p:cBhvr>
                                        <p:cTn id="22" dur="1000" fill="hold"/>
                                        <p:tgtEl>
                                          <p:spTgt spid="55"/>
                                        </p:tgtEl>
                                        <p:attrNameLst>
                                          <p:attrName>ppt_x</p:attrName>
                                        </p:attrNameLst>
                                      </p:cBhvr>
                                      <p:tavLst>
                                        <p:tav tm="0">
                                          <p:val>
                                            <p:strVal val="#ppt_x"/>
                                          </p:val>
                                        </p:tav>
                                        <p:tav tm="100000">
                                          <p:val>
                                            <p:strVal val="#ppt_x"/>
                                          </p:val>
                                        </p:tav>
                                      </p:tavLst>
                                    </p:anim>
                                    <p:anim calcmode="lin" valueType="num">
                                      <p:cBhvr>
                                        <p:cTn id="23" dur="1000" fill="hold"/>
                                        <p:tgtEl>
                                          <p:spTgt spid="55"/>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56"/>
                                        </p:tgtEl>
                                        <p:attrNameLst>
                                          <p:attrName>style.visibility</p:attrName>
                                        </p:attrNameLst>
                                      </p:cBhvr>
                                      <p:to>
                                        <p:strVal val="visible"/>
                                      </p:to>
                                    </p:set>
                                    <p:animEffect transition="in" filter="fade">
                                      <p:cBhvr>
                                        <p:cTn id="26" dur="1000"/>
                                        <p:tgtEl>
                                          <p:spTgt spid="56"/>
                                        </p:tgtEl>
                                      </p:cBhvr>
                                    </p:animEffect>
                                    <p:anim calcmode="lin" valueType="num">
                                      <p:cBhvr>
                                        <p:cTn id="27" dur="1000" fill="hold"/>
                                        <p:tgtEl>
                                          <p:spTgt spid="56"/>
                                        </p:tgtEl>
                                        <p:attrNameLst>
                                          <p:attrName>ppt_x</p:attrName>
                                        </p:attrNameLst>
                                      </p:cBhvr>
                                      <p:tavLst>
                                        <p:tav tm="0">
                                          <p:val>
                                            <p:strVal val="#ppt_x"/>
                                          </p:val>
                                        </p:tav>
                                        <p:tav tm="100000">
                                          <p:val>
                                            <p:strVal val="#ppt_x"/>
                                          </p:val>
                                        </p:tav>
                                      </p:tavLst>
                                    </p:anim>
                                    <p:anim calcmode="lin" valueType="num">
                                      <p:cBhvr>
                                        <p:cTn id="28" dur="1000" fill="hold"/>
                                        <p:tgtEl>
                                          <p:spTgt spid="56"/>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62"/>
                                        </p:tgtEl>
                                        <p:attrNameLst>
                                          <p:attrName>style.visibility</p:attrName>
                                        </p:attrNameLst>
                                      </p:cBhvr>
                                      <p:to>
                                        <p:strVal val="visible"/>
                                      </p:to>
                                    </p:set>
                                    <p:animEffect transition="in" filter="fade">
                                      <p:cBhvr>
                                        <p:cTn id="33" dur="1000"/>
                                        <p:tgtEl>
                                          <p:spTgt spid="62"/>
                                        </p:tgtEl>
                                      </p:cBhvr>
                                    </p:animEffect>
                                    <p:anim calcmode="lin" valueType="num">
                                      <p:cBhvr>
                                        <p:cTn id="34" dur="1000" fill="hold"/>
                                        <p:tgtEl>
                                          <p:spTgt spid="62"/>
                                        </p:tgtEl>
                                        <p:attrNameLst>
                                          <p:attrName>ppt_x</p:attrName>
                                        </p:attrNameLst>
                                      </p:cBhvr>
                                      <p:tavLst>
                                        <p:tav tm="0">
                                          <p:val>
                                            <p:strVal val="#ppt_x"/>
                                          </p:val>
                                        </p:tav>
                                        <p:tav tm="100000">
                                          <p:val>
                                            <p:strVal val="#ppt_x"/>
                                          </p:val>
                                        </p:tav>
                                      </p:tavLst>
                                    </p:anim>
                                    <p:anim calcmode="lin" valueType="num">
                                      <p:cBhvr>
                                        <p:cTn id="35" dur="1000" fill="hold"/>
                                        <p:tgtEl>
                                          <p:spTgt spid="6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60" grpId="0"/>
      <p:bldP spid="62"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6" name="Picture 2" descr="Khung viền PowerPoint đẹp">
            <a:extLst>
              <a:ext uri="{FF2B5EF4-FFF2-40B4-BE49-F238E27FC236}">
                <a16:creationId xmlns:a16="http://schemas.microsoft.com/office/drawing/2014/main" id="{3FCE1B23-6E60-4DB1-8AC1-1E456A9C3DC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1371263"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Oval 2"/>
          <p:cNvSpPr/>
          <p:nvPr/>
        </p:nvSpPr>
        <p:spPr>
          <a:xfrm>
            <a:off x="2024063" y="1371600"/>
            <a:ext cx="8215312" cy="4986339"/>
          </a:xfrm>
          <a:prstGeom prst="ellipse">
            <a:avLst/>
          </a:prstGeom>
        </p:spPr>
        <p:style>
          <a:lnRef idx="2">
            <a:schemeClr val="accent3"/>
          </a:lnRef>
          <a:fillRef idx="1">
            <a:schemeClr val="lt1"/>
          </a:fillRef>
          <a:effectRef idx="0">
            <a:schemeClr val="accent3"/>
          </a:effectRef>
          <a:fontRef idx="minor">
            <a:schemeClr val="dk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endParaRPr lang="en-US">
              <a:solidFill>
                <a:srgbClr val="000000"/>
              </a:solidFill>
              <a:latin typeface="Lucida Sans Unicode" panose="020B0602030504020204" pitchFamily="34" charset="0"/>
            </a:endParaRPr>
          </a:p>
        </p:txBody>
      </p:sp>
      <p:sp>
        <p:nvSpPr>
          <p:cNvPr id="4" name="Oval 3"/>
          <p:cNvSpPr/>
          <p:nvPr/>
        </p:nvSpPr>
        <p:spPr>
          <a:xfrm>
            <a:off x="2595563" y="3214689"/>
            <a:ext cx="2571750" cy="1500187"/>
          </a:xfrm>
          <a:prstGeom prst="ellipse">
            <a:avLst/>
          </a:prstGeom>
          <a:solidFill>
            <a:srgbClr val="3333CC"/>
          </a:solidFill>
        </p:spPr>
        <p:style>
          <a:lnRef idx="1">
            <a:schemeClr val="accent1"/>
          </a:lnRef>
          <a:fillRef idx="2">
            <a:schemeClr val="accent1"/>
          </a:fillRef>
          <a:effectRef idx="1">
            <a:schemeClr val="accent1"/>
          </a:effectRef>
          <a:fontRef idx="minor">
            <a:schemeClr val="dk1"/>
          </a:fontRef>
        </p:style>
        <p:txBody>
          <a:bodyPr anchor="ctr"/>
          <a:lstStyle/>
          <a:p>
            <a:pPr algn="ctr">
              <a:defRPr/>
            </a:pPr>
            <a:r>
              <a:rPr lang="en-US" sz="2400" b="1" dirty="0">
                <a:solidFill>
                  <a:schemeClr val="bg1"/>
                </a:solidFill>
                <a:latin typeface="Times New Roman" pitchFamily="18" charset="0"/>
                <a:cs typeface="Times New Roman" pitchFamily="18" charset="0"/>
              </a:rPr>
              <a:t>NỘI </a:t>
            </a:r>
          </a:p>
          <a:p>
            <a:pPr algn="ctr">
              <a:defRPr/>
            </a:pPr>
            <a:r>
              <a:rPr lang="en-US" sz="2400" b="1" dirty="0">
                <a:solidFill>
                  <a:schemeClr val="bg1"/>
                </a:solidFill>
                <a:latin typeface="Times New Roman" pitchFamily="18" charset="0"/>
                <a:cs typeface="Times New Roman" pitchFamily="18" charset="0"/>
              </a:rPr>
              <a:t>DUNG</a:t>
            </a:r>
          </a:p>
        </p:txBody>
      </p:sp>
      <p:sp>
        <p:nvSpPr>
          <p:cNvPr id="5" name="Oval 4"/>
          <p:cNvSpPr/>
          <p:nvPr/>
        </p:nvSpPr>
        <p:spPr>
          <a:xfrm>
            <a:off x="7167564" y="3214689"/>
            <a:ext cx="2643187" cy="1500187"/>
          </a:xfrm>
          <a:prstGeom prst="ellipse">
            <a:avLst/>
          </a:prstGeom>
          <a:solidFill>
            <a:srgbClr val="3333CC"/>
          </a:solidFill>
        </p:spPr>
        <p:style>
          <a:lnRef idx="1">
            <a:schemeClr val="accent1"/>
          </a:lnRef>
          <a:fillRef idx="2">
            <a:schemeClr val="accent1"/>
          </a:fillRef>
          <a:effectRef idx="1">
            <a:schemeClr val="accent1"/>
          </a:effectRef>
          <a:fontRef idx="minor">
            <a:schemeClr val="dk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r>
              <a:rPr lang="en-US" sz="2400" b="1" dirty="0">
                <a:solidFill>
                  <a:schemeClr val="bg1"/>
                </a:solidFill>
                <a:latin typeface="Times New Roman" panose="02020603050405020304" pitchFamily="18" charset="0"/>
                <a:cs typeface="Times New Roman" panose="02020603050405020304" pitchFamily="18" charset="0"/>
              </a:rPr>
              <a:t>HÌNH THỨC</a:t>
            </a:r>
          </a:p>
        </p:txBody>
      </p:sp>
      <p:sp>
        <p:nvSpPr>
          <p:cNvPr id="6" name="Curved Down Arrow 5"/>
          <p:cNvSpPr/>
          <p:nvPr/>
        </p:nvSpPr>
        <p:spPr>
          <a:xfrm>
            <a:off x="4667240" y="2428868"/>
            <a:ext cx="3214710" cy="1000132"/>
          </a:xfrm>
          <a:prstGeom prst="curvedDownArrow">
            <a:avLst>
              <a:gd name="adj1" fmla="val 18360"/>
              <a:gd name="adj2" fmla="val 50000"/>
              <a:gd name="adj3" fmla="val 25000"/>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cap="all" dirty="0">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Times New Roman" pitchFamily="18" charset="0"/>
                <a:cs typeface="Times New Roman" pitchFamily="18" charset="0"/>
              </a:rPr>
              <a:t>THỐNG NHẤT</a:t>
            </a:r>
          </a:p>
          <a:p>
            <a:pPr algn="ctr">
              <a:defRPr/>
            </a:pPr>
            <a:endParaRPr lang="en-US" dirty="0">
              <a:solidFill>
                <a:schemeClr val="tx1"/>
              </a:solidFill>
            </a:endParaRPr>
          </a:p>
          <a:p>
            <a:pPr algn="ctr">
              <a:defRPr/>
            </a:pPr>
            <a:endParaRPr lang="en-US" dirty="0">
              <a:solidFill>
                <a:schemeClr val="tx1"/>
              </a:solidFill>
            </a:endParaRPr>
          </a:p>
          <a:p>
            <a:pPr algn="ctr">
              <a:defRPr/>
            </a:pPr>
            <a:r>
              <a:rPr lang="en-US" sz="2400" b="1" cap="all" dirty="0" err="1">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Times New Roman" pitchFamily="18" charset="0"/>
                <a:cs typeface="Times New Roman" pitchFamily="18" charset="0"/>
              </a:rPr>
              <a:t>Quyết</a:t>
            </a:r>
            <a:r>
              <a:rPr lang="en-US" sz="2400" b="1" cap="all" dirty="0">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Times New Roman" pitchFamily="18" charset="0"/>
                <a:cs typeface="Times New Roman" pitchFamily="18" charset="0"/>
              </a:rPr>
              <a:t> </a:t>
            </a:r>
            <a:r>
              <a:rPr lang="en-US" sz="2400" b="1" cap="all" dirty="0" err="1">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Times New Roman" pitchFamily="18" charset="0"/>
                <a:cs typeface="Times New Roman" pitchFamily="18" charset="0"/>
              </a:rPr>
              <a:t>định</a:t>
            </a:r>
            <a:endParaRPr lang="en-US" sz="2400" b="1" cap="all" dirty="0">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Times New Roman" pitchFamily="18" charset="0"/>
              <a:cs typeface="Times New Roman" pitchFamily="18" charset="0"/>
            </a:endParaRPr>
          </a:p>
          <a:p>
            <a:pPr algn="ctr">
              <a:defRPr/>
            </a:pPr>
            <a:endParaRPr lang="en-US" dirty="0">
              <a:solidFill>
                <a:schemeClr val="tx1"/>
              </a:solidFill>
            </a:endParaRPr>
          </a:p>
          <a:p>
            <a:pPr algn="ctr">
              <a:defRPr/>
            </a:pPr>
            <a:endParaRPr lang="en-US" dirty="0">
              <a:solidFill>
                <a:schemeClr val="tx1"/>
              </a:solidFill>
            </a:endParaRPr>
          </a:p>
          <a:p>
            <a:pPr algn="ctr">
              <a:defRPr/>
            </a:pPr>
            <a:r>
              <a:rPr lang="en-US" dirty="0">
                <a:solidFill>
                  <a:schemeClr val="tx1"/>
                </a:solidFill>
              </a:rPr>
              <a:t>   </a:t>
            </a:r>
          </a:p>
        </p:txBody>
      </p:sp>
      <p:sp>
        <p:nvSpPr>
          <p:cNvPr id="7" name="Left Arrow 6"/>
          <p:cNvSpPr/>
          <p:nvPr/>
        </p:nvSpPr>
        <p:spPr>
          <a:xfrm>
            <a:off x="5095868" y="4286256"/>
            <a:ext cx="2143140" cy="428628"/>
          </a:xfrm>
          <a:prstGeom prst="lef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Times New Roman" pitchFamily="18" charset="0"/>
              <a:cs typeface="Times New Roman" pitchFamily="18" charset="0"/>
            </a:endParaRPr>
          </a:p>
          <a:p>
            <a:pPr algn="ctr">
              <a:defRPr/>
            </a:pPr>
            <a:endParaRPr lang="en-US" dirty="0">
              <a:latin typeface="Times New Roman" pitchFamily="18" charset="0"/>
              <a:cs typeface="Times New Roman" pitchFamily="18" charset="0"/>
            </a:endParaRPr>
          </a:p>
          <a:p>
            <a:pPr algn="ctr">
              <a:defRPr/>
            </a:pPr>
            <a:endParaRPr lang="en-US" dirty="0">
              <a:latin typeface="Times New Roman" pitchFamily="18" charset="0"/>
              <a:cs typeface="Times New Roman" pitchFamily="18" charset="0"/>
            </a:endParaRPr>
          </a:p>
          <a:p>
            <a:pPr algn="ctr">
              <a:defRPr/>
            </a:pPr>
            <a:endParaRPr lang="en-US" dirty="0">
              <a:latin typeface="Times New Roman" pitchFamily="18" charset="0"/>
              <a:cs typeface="Times New Roman" pitchFamily="18" charset="0"/>
            </a:endParaRPr>
          </a:p>
          <a:p>
            <a:pPr algn="ctr">
              <a:defRPr/>
            </a:pPr>
            <a:r>
              <a:rPr lang="en-US" sz="2400" b="1" cap="all" dirty="0">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Times New Roman" pitchFamily="18" charset="0"/>
                <a:cs typeface="Times New Roman" pitchFamily="18" charset="0"/>
              </a:rPr>
              <a:t>TÁC ĐỘNG</a:t>
            </a:r>
          </a:p>
          <a:p>
            <a:pPr algn="ctr">
              <a:defRPr/>
            </a:pPr>
            <a:endParaRPr lang="en-US" dirty="0">
              <a:latin typeface="Times New Roman" pitchFamily="18" charset="0"/>
              <a:cs typeface="Times New Roman" pitchFamily="18" charset="0"/>
            </a:endParaRPr>
          </a:p>
        </p:txBody>
      </p:sp>
      <p:sp>
        <p:nvSpPr>
          <p:cNvPr id="8" name="Rectangle 7"/>
          <p:cNvSpPr/>
          <p:nvPr/>
        </p:nvSpPr>
        <p:spPr>
          <a:xfrm>
            <a:off x="3197317" y="254104"/>
            <a:ext cx="8188460" cy="461665"/>
          </a:xfrm>
          <a:prstGeom prst="rect">
            <a:avLst/>
          </a:prstGeom>
        </p:spPr>
        <p:txBody>
          <a:bodyPr wrap="none">
            <a:spAutoFit/>
          </a:bodyPr>
          <a:lstStyle/>
          <a:p>
            <a:pPr marL="342900" indent="-342900">
              <a:spcAft>
                <a:spcPts val="0"/>
              </a:spcAft>
              <a:buFont typeface="Wingdings" panose="05000000000000000000" pitchFamily="2" charset="2"/>
              <a:buChar char="§"/>
            </a:pPr>
            <a:r>
              <a:rPr lang="en-US" sz="2400" b="1" dirty="0" err="1">
                <a:solidFill>
                  <a:srgbClr val="006600"/>
                </a:solidFill>
                <a:latin typeface="+mj-lt"/>
                <a:ea typeface="Times New Roman" panose="02020603050405020304" pitchFamily="18" charset="0"/>
              </a:rPr>
              <a:t>Mối</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quan</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hệ</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biện</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chứng</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giữa</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nội</a:t>
            </a:r>
            <a:r>
              <a:rPr lang="en-US" sz="2400" b="1" dirty="0">
                <a:solidFill>
                  <a:srgbClr val="006600"/>
                </a:solidFill>
                <a:latin typeface="+mj-lt"/>
                <a:ea typeface="Times New Roman" panose="02020603050405020304" pitchFamily="18" charset="0"/>
              </a:rPr>
              <a:t> dung </a:t>
            </a:r>
            <a:r>
              <a:rPr lang="en-US" sz="2400" b="1" dirty="0" err="1">
                <a:solidFill>
                  <a:srgbClr val="006600"/>
                </a:solidFill>
                <a:latin typeface="+mj-lt"/>
                <a:ea typeface="Times New Roman" panose="02020603050405020304" pitchFamily="18" charset="0"/>
              </a:rPr>
              <a:t>và</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hình</a:t>
            </a:r>
            <a:r>
              <a:rPr lang="en-US" sz="2400" b="1" dirty="0">
                <a:solidFill>
                  <a:srgbClr val="006600"/>
                </a:solidFill>
                <a:latin typeface="+mj-lt"/>
                <a:ea typeface="Times New Roman" panose="02020603050405020304" pitchFamily="18" charset="0"/>
              </a:rPr>
              <a:t> </a:t>
            </a:r>
            <a:r>
              <a:rPr lang="en-US" sz="2400" b="1" dirty="0" err="1">
                <a:solidFill>
                  <a:srgbClr val="006600"/>
                </a:solidFill>
                <a:latin typeface="+mj-lt"/>
                <a:ea typeface="Times New Roman" panose="02020603050405020304" pitchFamily="18" charset="0"/>
              </a:rPr>
              <a:t>thức</a:t>
            </a:r>
            <a:endParaRPr lang="en-US" sz="2400" dirty="0">
              <a:solidFill>
                <a:srgbClr val="006600"/>
              </a:solidFill>
              <a:effectLst/>
              <a:latin typeface="+mj-lt"/>
              <a:ea typeface="Times New Roman" panose="02020603050405020304" pitchFamily="18" charset="0"/>
            </a:endParaRPr>
          </a:p>
        </p:txBody>
      </p:sp>
    </p:spTree>
    <p:extLst>
      <p:ext uri="{BB962C8B-B14F-4D97-AF65-F5344CB8AC3E}">
        <p14:creationId xmlns:p14="http://schemas.microsoft.com/office/powerpoint/2010/main" val="867788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 calcmode="lin" valueType="num">
                                      <p:cBhvr>
                                        <p:cTn id="9" dur="1000" fill="hold"/>
                                        <p:tgtEl>
                                          <p:spTgt spid="8"/>
                                        </p:tgtEl>
                                        <p:attrNameLst>
                                          <p:attrName>style.rotation</p:attrName>
                                        </p:attrNameLst>
                                      </p:cBhvr>
                                      <p:tavLst>
                                        <p:tav tm="0">
                                          <p:val>
                                            <p:fltVal val="90"/>
                                          </p:val>
                                        </p:tav>
                                        <p:tav tm="100000">
                                          <p:val>
                                            <p:fltVal val="0"/>
                                          </p:val>
                                        </p:tav>
                                      </p:tavLst>
                                    </p:anim>
                                    <p:animEffect transition="in" filter="fade">
                                      <p:cBhvr>
                                        <p:cTn id="10" dur="10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55"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1000" fill="hold"/>
                                        <p:tgtEl>
                                          <p:spTgt spid="3"/>
                                        </p:tgtEl>
                                        <p:attrNameLst>
                                          <p:attrName>ppt_w</p:attrName>
                                        </p:attrNameLst>
                                      </p:cBhvr>
                                      <p:tavLst>
                                        <p:tav tm="0">
                                          <p:val>
                                            <p:strVal val="#ppt_w*0.70"/>
                                          </p:val>
                                        </p:tav>
                                        <p:tav tm="100000">
                                          <p:val>
                                            <p:strVal val="#ppt_w"/>
                                          </p:val>
                                        </p:tav>
                                      </p:tavLst>
                                    </p:anim>
                                    <p:anim calcmode="lin" valueType="num">
                                      <p:cBhvr>
                                        <p:cTn id="16" dur="1000" fill="hold"/>
                                        <p:tgtEl>
                                          <p:spTgt spid="3"/>
                                        </p:tgtEl>
                                        <p:attrNameLst>
                                          <p:attrName>ppt_h</p:attrName>
                                        </p:attrNameLst>
                                      </p:cBhvr>
                                      <p:tavLst>
                                        <p:tav tm="0">
                                          <p:val>
                                            <p:strVal val="#ppt_h"/>
                                          </p:val>
                                        </p:tav>
                                        <p:tav tm="100000">
                                          <p:val>
                                            <p:strVal val="#ppt_h"/>
                                          </p:val>
                                        </p:tav>
                                      </p:tavLst>
                                    </p:anim>
                                    <p:animEffect transition="in" filter="fade">
                                      <p:cBhvr>
                                        <p:cTn id="17" dur="10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1000" fill="hold"/>
                                        <p:tgtEl>
                                          <p:spTgt spid="4"/>
                                        </p:tgtEl>
                                        <p:attrNameLst>
                                          <p:attrName>ppt_x</p:attrName>
                                        </p:attrNameLst>
                                      </p:cBhvr>
                                      <p:tavLst>
                                        <p:tav tm="0">
                                          <p:val>
                                            <p:strVal val="#ppt_x"/>
                                          </p:val>
                                        </p:tav>
                                        <p:tav tm="100000">
                                          <p:val>
                                            <p:strVal val="#ppt_x"/>
                                          </p:val>
                                        </p:tav>
                                      </p:tavLst>
                                    </p:anim>
                                    <p:anim calcmode="lin" valueType="num">
                                      <p:cBhvr additive="base">
                                        <p:cTn id="23" dur="10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4"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1000" fill="hold"/>
                                        <p:tgtEl>
                                          <p:spTgt spid="5"/>
                                        </p:tgtEl>
                                        <p:attrNameLst>
                                          <p:attrName>ppt_x</p:attrName>
                                        </p:attrNameLst>
                                      </p:cBhvr>
                                      <p:tavLst>
                                        <p:tav tm="0">
                                          <p:val>
                                            <p:strVal val="#ppt_x"/>
                                          </p:val>
                                        </p:tav>
                                        <p:tav tm="100000">
                                          <p:val>
                                            <p:strVal val="#ppt_x"/>
                                          </p:val>
                                        </p:tav>
                                      </p:tavLst>
                                    </p:anim>
                                    <p:anim calcmode="lin" valueType="num">
                                      <p:cBhvr additive="base">
                                        <p:cTn id="29" dur="10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3" presetClass="entr" presetSubtype="10" fill="hold" nodeType="click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blinds(horizontal)">
                                      <p:cBhvr>
                                        <p:cTn id="3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8"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8" name="Picture 2" descr="Clinical Research Powerpoint Background">
            <a:extLst>
              <a:ext uri="{FF2B5EF4-FFF2-40B4-BE49-F238E27FC236}">
                <a16:creationId xmlns:a16="http://schemas.microsoft.com/office/drawing/2014/main" id="{44459DF1-81A1-4898-8F1C-7BA844A98B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107576"/>
            <a:ext cx="12192000" cy="1750423"/>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378231" y="304800"/>
            <a:ext cx="6495689" cy="461665"/>
          </a:xfrm>
          <a:prstGeom prst="rect">
            <a:avLst/>
          </a:prstGeom>
        </p:spPr>
        <p:txBody>
          <a:bodyPr wrap="none">
            <a:spAutoFit/>
          </a:bodyPr>
          <a:lstStyle/>
          <a:p>
            <a:pPr marL="285750" indent="-285750" algn="ctr">
              <a:buFont typeface="Wingdings" panose="05000000000000000000" pitchFamily="2" charset="2"/>
              <a:buChar char="v"/>
              <a:defRPr/>
            </a:pP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Nội</a:t>
            </a:r>
            <a:r>
              <a:rPr lang="en-US" sz="2400" dirty="0">
                <a:solidFill>
                  <a:srgbClr val="7030A0"/>
                </a:solidFill>
                <a:latin typeface="+mj-lt"/>
                <a:cs typeface="Times New Roman" pitchFamily="18" charset="0"/>
              </a:rPr>
              <a:t> dung </a:t>
            </a:r>
            <a:r>
              <a:rPr lang="en-US" sz="2400" dirty="0" err="1">
                <a:solidFill>
                  <a:srgbClr val="7030A0"/>
                </a:solidFill>
                <a:latin typeface="+mj-lt"/>
                <a:cs typeface="Times New Roman" pitchFamily="18" charset="0"/>
              </a:rPr>
              <a:t>và</a:t>
            </a: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hình</a:t>
            </a: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thức</a:t>
            </a: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thống</a:t>
            </a: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nhất</a:t>
            </a: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với</a:t>
            </a:r>
            <a:r>
              <a:rPr lang="en-US" sz="2400" dirty="0">
                <a:solidFill>
                  <a:srgbClr val="7030A0"/>
                </a:solidFill>
                <a:latin typeface="+mj-lt"/>
                <a:cs typeface="Times New Roman" pitchFamily="18" charset="0"/>
              </a:rPr>
              <a:t> </a:t>
            </a:r>
            <a:r>
              <a:rPr lang="en-US" sz="2400" dirty="0" err="1">
                <a:solidFill>
                  <a:srgbClr val="7030A0"/>
                </a:solidFill>
                <a:latin typeface="+mj-lt"/>
                <a:cs typeface="Times New Roman" pitchFamily="18" charset="0"/>
              </a:rPr>
              <a:t>nhau</a:t>
            </a:r>
            <a:endParaRPr lang="en-US" sz="2400" dirty="0">
              <a:solidFill>
                <a:srgbClr val="7030A0"/>
              </a:solidFill>
              <a:latin typeface="+mj-lt"/>
              <a:cs typeface="Times New Roman" pitchFamily="18" charset="0"/>
            </a:endParaRPr>
          </a:p>
        </p:txBody>
      </p:sp>
      <p:sp>
        <p:nvSpPr>
          <p:cNvPr id="4" name="Content Placeholder 1"/>
          <p:cNvSpPr txBox="1">
            <a:spLocks/>
          </p:cNvSpPr>
          <p:nvPr/>
        </p:nvSpPr>
        <p:spPr>
          <a:xfrm>
            <a:off x="3048000" y="914400"/>
            <a:ext cx="8077200" cy="10668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622300" indent="-514350">
              <a:buFont typeface="Wingdings" pitchFamily="2" charset="2"/>
              <a:buChar char="Ø"/>
              <a:defRPr/>
            </a:pPr>
            <a:r>
              <a:rPr lang="en-US" sz="2000" kern="0" dirty="0" err="1">
                <a:solidFill>
                  <a:srgbClr val="000066"/>
                </a:solidFill>
                <a:latin typeface="+mj-lt"/>
                <a:cs typeface="Times New Roman" pitchFamily="18" charset="0"/>
              </a:rPr>
              <a:t>Bất</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kì</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sự</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vật</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nào</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cũng</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có</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nội</a:t>
            </a:r>
            <a:r>
              <a:rPr lang="en-US" sz="2000" kern="0" dirty="0">
                <a:solidFill>
                  <a:srgbClr val="000066"/>
                </a:solidFill>
                <a:latin typeface="+mj-lt"/>
                <a:cs typeface="Times New Roman" pitchFamily="18" charset="0"/>
              </a:rPr>
              <a:t> dung </a:t>
            </a:r>
            <a:r>
              <a:rPr lang="en-US" sz="2000" kern="0" dirty="0" err="1">
                <a:solidFill>
                  <a:srgbClr val="000066"/>
                </a:solidFill>
                <a:latin typeface="+mj-lt"/>
                <a:cs typeface="Times New Roman" pitchFamily="18" charset="0"/>
              </a:rPr>
              <a:t>và</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hình</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thức</a:t>
            </a:r>
            <a:r>
              <a:rPr lang="en-US" sz="2000" kern="0" dirty="0">
                <a:solidFill>
                  <a:srgbClr val="000066"/>
                </a:solidFill>
                <a:latin typeface="+mj-lt"/>
                <a:cs typeface="Times New Roman" pitchFamily="18" charset="0"/>
              </a:rPr>
              <a:t>.</a:t>
            </a:r>
          </a:p>
          <a:p>
            <a:pPr marL="622300" indent="-514350">
              <a:buFont typeface="Wingdings" pitchFamily="2" charset="2"/>
              <a:buChar char="Ø"/>
              <a:defRPr/>
            </a:pPr>
            <a:r>
              <a:rPr lang="en-US" sz="2000" kern="0" dirty="0" err="1">
                <a:solidFill>
                  <a:srgbClr val="000066"/>
                </a:solidFill>
                <a:latin typeface="+mj-lt"/>
                <a:cs typeface="Times New Roman" pitchFamily="18" charset="0"/>
              </a:rPr>
              <a:t>Cùng</a:t>
            </a:r>
            <a:r>
              <a:rPr lang="en-US" sz="2000" kern="0" dirty="0">
                <a:solidFill>
                  <a:srgbClr val="000066"/>
                </a:solidFill>
                <a:latin typeface="+mj-lt"/>
                <a:cs typeface="Times New Roman" pitchFamily="18" charset="0"/>
              </a:rPr>
              <a:t> 1 </a:t>
            </a:r>
            <a:r>
              <a:rPr lang="en-US" sz="2000" kern="0" dirty="0" err="1">
                <a:solidFill>
                  <a:srgbClr val="000066"/>
                </a:solidFill>
                <a:latin typeface="+mj-lt"/>
                <a:cs typeface="Times New Roman" pitchFamily="18" charset="0"/>
              </a:rPr>
              <a:t>nội</a:t>
            </a:r>
            <a:r>
              <a:rPr lang="en-US" sz="2000" kern="0" dirty="0">
                <a:solidFill>
                  <a:srgbClr val="000066"/>
                </a:solidFill>
                <a:latin typeface="+mj-lt"/>
                <a:cs typeface="Times New Roman" pitchFamily="18" charset="0"/>
              </a:rPr>
              <a:t> dung </a:t>
            </a:r>
            <a:r>
              <a:rPr lang="en-US" sz="2000" kern="0" dirty="0" err="1">
                <a:solidFill>
                  <a:srgbClr val="000066"/>
                </a:solidFill>
                <a:latin typeface="+mj-lt"/>
                <a:cs typeface="Times New Roman" pitchFamily="18" charset="0"/>
              </a:rPr>
              <a:t>có</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thể</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được</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thể</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hiện</a:t>
            </a:r>
            <a:r>
              <a:rPr lang="en-US" sz="2000" kern="0" dirty="0">
                <a:solidFill>
                  <a:srgbClr val="000066"/>
                </a:solidFill>
                <a:latin typeface="+mj-lt"/>
                <a:cs typeface="Times New Roman" pitchFamily="18" charset="0"/>
              </a:rPr>
              <a:t> qua </a:t>
            </a:r>
            <a:r>
              <a:rPr lang="en-US" sz="2000" kern="0" dirty="0" err="1">
                <a:solidFill>
                  <a:srgbClr val="000066"/>
                </a:solidFill>
                <a:latin typeface="+mj-lt"/>
                <a:cs typeface="Times New Roman" pitchFamily="18" charset="0"/>
              </a:rPr>
              <a:t>nhiều</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hình</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thức</a:t>
            </a:r>
            <a:r>
              <a:rPr lang="en-US" sz="2000" kern="0" dirty="0">
                <a:solidFill>
                  <a:srgbClr val="000066"/>
                </a:solidFill>
                <a:latin typeface="+mj-lt"/>
                <a:cs typeface="Times New Roman" pitchFamily="18" charset="0"/>
              </a:rPr>
              <a:t>.</a:t>
            </a:r>
          </a:p>
          <a:p>
            <a:pPr marL="622300" indent="-514350">
              <a:buFont typeface="Wingdings" pitchFamily="2" charset="2"/>
              <a:buChar char="Ø"/>
              <a:defRPr/>
            </a:pPr>
            <a:r>
              <a:rPr lang="en-US" sz="2000" kern="0" dirty="0" err="1">
                <a:solidFill>
                  <a:srgbClr val="000066"/>
                </a:solidFill>
                <a:latin typeface="+mj-lt"/>
                <a:cs typeface="Times New Roman" pitchFamily="18" charset="0"/>
              </a:rPr>
              <a:t>Cùng</a:t>
            </a:r>
            <a:r>
              <a:rPr lang="en-US" sz="2000" kern="0" dirty="0">
                <a:solidFill>
                  <a:srgbClr val="000066"/>
                </a:solidFill>
                <a:latin typeface="+mj-lt"/>
                <a:cs typeface="Times New Roman" pitchFamily="18" charset="0"/>
              </a:rPr>
              <a:t> 1 </a:t>
            </a:r>
            <a:r>
              <a:rPr lang="en-US" sz="2000" kern="0" dirty="0" err="1">
                <a:solidFill>
                  <a:srgbClr val="000066"/>
                </a:solidFill>
                <a:latin typeface="+mj-lt"/>
                <a:cs typeface="Times New Roman" pitchFamily="18" charset="0"/>
              </a:rPr>
              <a:t>hình</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thức</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có</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thể</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truyền</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tải</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được</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nhiều</a:t>
            </a:r>
            <a:r>
              <a:rPr lang="en-US" sz="2000" kern="0" dirty="0">
                <a:solidFill>
                  <a:srgbClr val="000066"/>
                </a:solidFill>
                <a:latin typeface="+mj-lt"/>
                <a:cs typeface="Times New Roman" pitchFamily="18" charset="0"/>
              </a:rPr>
              <a:t> </a:t>
            </a:r>
            <a:r>
              <a:rPr lang="en-US" sz="2000" kern="0" dirty="0" err="1">
                <a:solidFill>
                  <a:srgbClr val="000066"/>
                </a:solidFill>
                <a:latin typeface="+mj-lt"/>
                <a:cs typeface="Times New Roman" pitchFamily="18" charset="0"/>
              </a:rPr>
              <a:t>nội</a:t>
            </a:r>
            <a:r>
              <a:rPr lang="en-US" sz="2000" kern="0" dirty="0">
                <a:solidFill>
                  <a:srgbClr val="000066"/>
                </a:solidFill>
                <a:latin typeface="+mj-lt"/>
                <a:cs typeface="Times New Roman" pitchFamily="18" charset="0"/>
              </a:rPr>
              <a:t> dung</a:t>
            </a:r>
            <a:r>
              <a:rPr lang="en-US" sz="2000" kern="0" dirty="0">
                <a:solidFill>
                  <a:srgbClr val="000066"/>
                </a:solidFill>
                <a:latin typeface="+mj-lt"/>
              </a:rPr>
              <a:t>.</a:t>
            </a:r>
          </a:p>
        </p:txBody>
      </p:sp>
      <p:sp>
        <p:nvSpPr>
          <p:cNvPr id="5" name="Content Placeholder 1"/>
          <p:cNvSpPr txBox="1">
            <a:spLocks/>
          </p:cNvSpPr>
          <p:nvPr/>
        </p:nvSpPr>
        <p:spPr>
          <a:xfrm>
            <a:off x="596875" y="2703788"/>
            <a:ext cx="5029200" cy="2948306"/>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342900" indent="-342900" algn="just">
              <a:buFont typeface="Wingdings" panose="05000000000000000000" pitchFamily="2" charset="2"/>
              <a:buChar char="§"/>
            </a:pPr>
            <a:r>
              <a:rPr lang="en-US" sz="2000" b="1" kern="0" dirty="0">
                <a:solidFill>
                  <a:srgbClr val="663300"/>
                </a:solidFill>
                <a:latin typeface="Arial (Headings)"/>
                <a:cs typeface="Times New Roman" panose="02020603050405020304" pitchFamily="18" charset="0"/>
              </a:rPr>
              <a:t>Q</a:t>
            </a:r>
            <a:r>
              <a:rPr lang="vi-VN" sz="2000" b="1" kern="0" dirty="0">
                <a:solidFill>
                  <a:srgbClr val="663300"/>
                </a:solidFill>
                <a:latin typeface="Arial (Headings)"/>
                <a:cs typeface="Times New Roman" panose="02020603050405020304" pitchFamily="18" charset="0"/>
              </a:rPr>
              <a:t>uá trình sản xuất ra một sản phẩm </a:t>
            </a:r>
            <a:r>
              <a:rPr lang="vi-VN" sz="2000" kern="0" dirty="0">
                <a:solidFill>
                  <a:srgbClr val="663300"/>
                </a:solidFill>
                <a:latin typeface="Arial (Headings)"/>
                <a:cs typeface="Times New Roman" panose="02020603050405020304" pitchFamily="18" charset="0"/>
              </a:rPr>
              <a:t>có thể </a:t>
            </a:r>
            <a:r>
              <a:rPr lang="vi-VN" sz="2000" b="1" kern="0" dirty="0">
                <a:solidFill>
                  <a:srgbClr val="FF0000"/>
                </a:solidFill>
                <a:latin typeface="Arial (Headings)"/>
                <a:cs typeface="Times New Roman" panose="02020603050405020304" pitchFamily="18" charset="0"/>
              </a:rPr>
              <a:t>bao gồm những yếu tố nội dung giống nhau </a:t>
            </a:r>
            <a:r>
              <a:rPr lang="vi-VN" sz="2000" kern="0" dirty="0">
                <a:solidFill>
                  <a:srgbClr val="663300"/>
                </a:solidFill>
                <a:latin typeface="Arial (Headings)"/>
                <a:cs typeface="Times New Roman" panose="02020603050405020304" pitchFamily="18" charset="0"/>
              </a:rPr>
              <a:t>như: con người, công cụ, vật liệu... nhưng cách tổ chức, phân công quá trình sản xuất có thể khác nhau. </a:t>
            </a:r>
            <a:endParaRPr lang="en-US" sz="2000" kern="0" dirty="0">
              <a:solidFill>
                <a:srgbClr val="663300"/>
              </a:solidFill>
              <a:latin typeface="Arial (Headings)"/>
              <a:cs typeface="Times New Roman" panose="02020603050405020304" pitchFamily="18" charset="0"/>
            </a:endParaRPr>
          </a:p>
          <a:p>
            <a:pPr marL="342900" indent="-342900" algn="just">
              <a:buFont typeface="Wingdings" panose="05000000000000000000" pitchFamily="2" charset="2"/>
              <a:buChar char="§"/>
            </a:pPr>
            <a:r>
              <a:rPr lang="vi-VN" sz="2000" kern="0" dirty="0">
                <a:solidFill>
                  <a:srgbClr val="663300"/>
                </a:solidFill>
                <a:latin typeface="Arial (Headings)"/>
                <a:cs typeface="Times New Roman" panose="02020603050405020304" pitchFamily="18" charset="0"/>
              </a:rPr>
              <a:t>Như vậy nội dung quá trình sản xuất được diễn ra dưới nhiều hình thức khác nhau. </a:t>
            </a:r>
            <a:endParaRPr lang="en-US" sz="2000" kern="0" dirty="0">
              <a:solidFill>
                <a:srgbClr val="663300"/>
              </a:solidFill>
              <a:latin typeface="Arial (Headings)"/>
              <a:cs typeface="Times New Roman" panose="02020603050405020304" pitchFamily="18" charset="0"/>
            </a:endParaRPr>
          </a:p>
        </p:txBody>
      </p:sp>
      <p:sp>
        <p:nvSpPr>
          <p:cNvPr id="6" name="Rectangle 5"/>
          <p:cNvSpPr/>
          <p:nvPr/>
        </p:nvSpPr>
        <p:spPr>
          <a:xfrm>
            <a:off x="6124746" y="2703788"/>
            <a:ext cx="5257800" cy="2308324"/>
          </a:xfrm>
          <a:prstGeom prst="rect">
            <a:avLst/>
          </a:prstGeom>
        </p:spPr>
        <p:txBody>
          <a:bodyPr wrap="square">
            <a:spAutoFit/>
          </a:bodyPr>
          <a:lstStyle/>
          <a:p>
            <a:pPr marL="342900" indent="-342900" algn="just">
              <a:buFont typeface="Wingdings" panose="05000000000000000000" pitchFamily="2" charset="2"/>
              <a:buChar char="§"/>
            </a:pPr>
            <a:r>
              <a:rPr lang="en-US" sz="2000" dirty="0">
                <a:latin typeface="Arial (Headings)"/>
                <a:cs typeface="Times New Roman" panose="02020603050405020304" pitchFamily="18" charset="0"/>
              </a:rPr>
              <a:t> </a:t>
            </a:r>
            <a:r>
              <a:rPr lang="en-US" sz="2000" b="1" dirty="0">
                <a:solidFill>
                  <a:srgbClr val="663300"/>
                </a:solidFill>
                <a:latin typeface="Arial (Headings)"/>
                <a:cs typeface="Times New Roman" panose="02020603050405020304" pitchFamily="18" charset="0"/>
              </a:rPr>
              <a:t>C</a:t>
            </a:r>
            <a:r>
              <a:rPr lang="vi-VN" sz="2000" b="1" dirty="0">
                <a:solidFill>
                  <a:srgbClr val="663300"/>
                </a:solidFill>
                <a:latin typeface="Arial (Headings)"/>
                <a:cs typeface="Times New Roman" panose="02020603050405020304" pitchFamily="18" charset="0"/>
              </a:rPr>
              <a:t>ùng một hình thức tổ chức sản xuất như nhau </a:t>
            </a:r>
            <a:r>
              <a:rPr lang="vi-VN" sz="2000" dirty="0">
                <a:solidFill>
                  <a:srgbClr val="006600"/>
                </a:solidFill>
                <a:latin typeface="Arial (Headings)"/>
                <a:cs typeface="Times New Roman" panose="02020603050405020304" pitchFamily="18" charset="0"/>
              </a:rPr>
              <a:t>nhưng được thực hiện trong những ngành, những khu vực, với những yếu tố vật chất khác nhau, sản xuất ra những sản phẩm khác nhau. </a:t>
            </a:r>
            <a:endParaRPr lang="en-US" sz="2000" dirty="0">
              <a:solidFill>
                <a:srgbClr val="006600"/>
              </a:solidFill>
              <a:latin typeface="Arial (Headings)"/>
              <a:cs typeface="Times New Roman" panose="02020603050405020304" pitchFamily="18" charset="0"/>
            </a:endParaRPr>
          </a:p>
          <a:p>
            <a:pPr marL="342900" indent="-342900" algn="just">
              <a:buFont typeface="Wingdings" panose="05000000000000000000" pitchFamily="2" charset="2"/>
              <a:buChar char="§"/>
            </a:pPr>
            <a:r>
              <a:rPr lang="vi-VN" sz="2000" dirty="0">
                <a:solidFill>
                  <a:srgbClr val="006600"/>
                </a:solidFill>
                <a:latin typeface="Arial (Headings)"/>
                <a:cs typeface="Times New Roman" panose="02020603050405020304" pitchFamily="18" charset="0"/>
              </a:rPr>
              <a:t>Vậy là </a:t>
            </a:r>
            <a:r>
              <a:rPr lang="vi-VN" sz="2000" b="1" dirty="0">
                <a:solidFill>
                  <a:srgbClr val="FF0000"/>
                </a:solidFill>
                <a:latin typeface="Arial (Headings)"/>
                <a:cs typeface="Times New Roman" panose="02020603050405020304" pitchFamily="18" charset="0"/>
              </a:rPr>
              <a:t>một hình thức có thể chứa đựng nhiều nội dung khác nhau.</a:t>
            </a:r>
            <a:endParaRPr lang="en-US" sz="2000" b="1" dirty="0">
              <a:solidFill>
                <a:srgbClr val="FF0000"/>
              </a:solidFill>
              <a:latin typeface="Arial (Headings)"/>
            </a:endParaRPr>
          </a:p>
        </p:txBody>
      </p:sp>
      <p:sp>
        <p:nvSpPr>
          <p:cNvPr id="7" name="Rectangle 6"/>
          <p:cNvSpPr/>
          <p:nvPr/>
        </p:nvSpPr>
        <p:spPr>
          <a:xfrm>
            <a:off x="5484186" y="2080884"/>
            <a:ext cx="1281120" cy="523220"/>
          </a:xfrm>
          <a:prstGeom prst="rect">
            <a:avLst/>
          </a:prstGeom>
        </p:spPr>
        <p:txBody>
          <a:bodyPr wrap="none">
            <a:spAutoFit/>
          </a:bodyPr>
          <a:lstStyle/>
          <a:p>
            <a:pPr algn="just">
              <a:buFont typeface="Wingdings 3" panose="05040102010807070707" pitchFamily="18" charset="2"/>
              <a:buNone/>
            </a:pPr>
            <a:r>
              <a:rPr lang="vi-VN" sz="2800" b="1" u="sng" kern="0" dirty="0">
                <a:solidFill>
                  <a:srgbClr val="CC0066"/>
                </a:solidFill>
                <a:cs typeface="Times New Roman" panose="02020603050405020304" pitchFamily="18" charset="0"/>
              </a:rPr>
              <a:t>Ví dụ</a:t>
            </a:r>
            <a:r>
              <a:rPr lang="en-US" sz="2800" b="1" kern="0" dirty="0">
                <a:solidFill>
                  <a:srgbClr val="CC0066"/>
                </a:solidFill>
                <a:cs typeface="Times New Roman" panose="02020603050405020304" pitchFamily="18" charset="0"/>
              </a:rPr>
              <a:t>: </a:t>
            </a:r>
          </a:p>
        </p:txBody>
      </p:sp>
    </p:spTree>
    <p:extLst>
      <p:ext uri="{BB962C8B-B14F-4D97-AF65-F5344CB8AC3E}">
        <p14:creationId xmlns:p14="http://schemas.microsoft.com/office/powerpoint/2010/main" val="1196312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 presetClass="entr" presetSubtype="10"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Effect transition="in" filter="blinds(horizontal)">
                                      <p:cBhvr>
                                        <p:cTn id="13" dur="500"/>
                                        <p:tgtEl>
                                          <p:spTgt spid="4">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nodeType="clickEffect">
                                  <p:stCondLst>
                                    <p:cond delay="0"/>
                                  </p:stCondLst>
                                  <p:childTnLst>
                                    <p:set>
                                      <p:cBhvr>
                                        <p:cTn id="17" dur="1" fill="hold">
                                          <p:stCondLst>
                                            <p:cond delay="0"/>
                                          </p:stCondLst>
                                        </p:cTn>
                                        <p:tgtEl>
                                          <p:spTgt spid="4">
                                            <p:txEl>
                                              <p:pRg st="1" end="1"/>
                                            </p:txEl>
                                          </p:spTgt>
                                        </p:tgtEl>
                                        <p:attrNameLst>
                                          <p:attrName>style.visibility</p:attrName>
                                        </p:attrNameLst>
                                      </p:cBhvr>
                                      <p:to>
                                        <p:strVal val="visible"/>
                                      </p:to>
                                    </p:set>
                                    <p:animEffect transition="in" filter="blinds(horizontal)">
                                      <p:cBhvr>
                                        <p:cTn id="18" dur="500"/>
                                        <p:tgtEl>
                                          <p:spTgt spid="4">
                                            <p:txEl>
                                              <p:pRg st="1" end="1"/>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3" presetClass="entr" presetSubtype="10" fill="hold" nodeType="clickEffect">
                                  <p:stCondLst>
                                    <p:cond delay="0"/>
                                  </p:stCondLst>
                                  <p:childTnLst>
                                    <p:set>
                                      <p:cBhvr>
                                        <p:cTn id="22" dur="1" fill="hold">
                                          <p:stCondLst>
                                            <p:cond delay="0"/>
                                          </p:stCondLst>
                                        </p:cTn>
                                        <p:tgtEl>
                                          <p:spTgt spid="4">
                                            <p:txEl>
                                              <p:pRg st="2" end="2"/>
                                            </p:txEl>
                                          </p:spTgt>
                                        </p:tgtEl>
                                        <p:attrNameLst>
                                          <p:attrName>style.visibility</p:attrName>
                                        </p:attrNameLst>
                                      </p:cBhvr>
                                      <p:to>
                                        <p:strVal val="visible"/>
                                      </p:to>
                                    </p:set>
                                    <p:animEffect transition="in" filter="blinds(horizontal)">
                                      <p:cBhvr>
                                        <p:cTn id="23" dur="500"/>
                                        <p:tgtEl>
                                          <p:spTgt spid="4">
                                            <p:txEl>
                                              <p:pRg st="2" end="2"/>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1000"/>
                                        <p:tgtEl>
                                          <p:spTgt spid="7"/>
                                        </p:tgtEl>
                                      </p:cBhvr>
                                    </p:animEffect>
                                    <p:anim calcmode="lin" valueType="num">
                                      <p:cBhvr>
                                        <p:cTn id="29" dur="1000" fill="hold"/>
                                        <p:tgtEl>
                                          <p:spTgt spid="7"/>
                                        </p:tgtEl>
                                        <p:attrNameLst>
                                          <p:attrName>ppt_x</p:attrName>
                                        </p:attrNameLst>
                                      </p:cBhvr>
                                      <p:tavLst>
                                        <p:tav tm="0">
                                          <p:val>
                                            <p:strVal val="#ppt_x"/>
                                          </p:val>
                                        </p:tav>
                                        <p:tav tm="100000">
                                          <p:val>
                                            <p:strVal val="#ppt_x"/>
                                          </p:val>
                                        </p:tav>
                                      </p:tavLst>
                                    </p:anim>
                                    <p:anim calcmode="lin" valueType="num">
                                      <p:cBhvr>
                                        <p:cTn id="30"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1000"/>
                                        <p:tgtEl>
                                          <p:spTgt spid="6"/>
                                        </p:tgtEl>
                                      </p:cBhvr>
                                    </p:animEffect>
                                    <p:anim calcmode="lin" valueType="num">
                                      <p:cBhvr>
                                        <p:cTn id="43" dur="1000" fill="hold"/>
                                        <p:tgtEl>
                                          <p:spTgt spid="6"/>
                                        </p:tgtEl>
                                        <p:attrNameLst>
                                          <p:attrName>ppt_x</p:attrName>
                                        </p:attrNameLst>
                                      </p:cBhvr>
                                      <p:tavLst>
                                        <p:tav tm="0">
                                          <p:val>
                                            <p:strVal val="#ppt_x"/>
                                          </p:val>
                                        </p:tav>
                                        <p:tav tm="100000">
                                          <p:val>
                                            <p:strVal val="#ppt_x"/>
                                          </p:val>
                                        </p:tav>
                                      </p:tavLst>
                                    </p:anim>
                                    <p:anim calcmode="lin" valueType="num">
                                      <p:cBhvr>
                                        <p:cTn id="4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6" grpId="0"/>
      <p:bldP spid="7"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905000" y="544339"/>
            <a:ext cx="7696200" cy="830997"/>
          </a:xfrm>
          <a:prstGeom prst="rect">
            <a:avLst/>
          </a:prstGeom>
        </p:spPr>
        <p:txBody>
          <a:bodyPr wrap="square">
            <a:spAutoFit/>
          </a:bodyPr>
          <a:lstStyle/>
          <a:p>
            <a:pPr marL="342900" indent="-342900" algn="ctr">
              <a:buFont typeface="Wingdings" panose="05000000000000000000" pitchFamily="2" charset="2"/>
              <a:buChar char="ü"/>
              <a:defRPr/>
            </a:pPr>
            <a:r>
              <a:rPr lang="en-US" sz="2400" b="1" dirty="0">
                <a:solidFill>
                  <a:srgbClr val="660066"/>
                </a:solidFill>
                <a:latin typeface="+mj-lt"/>
                <a:cs typeface="Times New Roman" pitchFamily="18" charset="0"/>
              </a:rPr>
              <a:t> </a:t>
            </a:r>
            <a:r>
              <a:rPr lang="en-US" sz="2400" b="1" dirty="0" err="1">
                <a:solidFill>
                  <a:srgbClr val="000000"/>
                </a:solidFill>
                <a:latin typeface="+mj-lt"/>
                <a:cs typeface="Times New Roman" pitchFamily="18" charset="0"/>
              </a:rPr>
              <a:t>Nội</a:t>
            </a:r>
            <a:r>
              <a:rPr lang="en-US" sz="2400" b="1" dirty="0">
                <a:solidFill>
                  <a:srgbClr val="000000"/>
                </a:solidFill>
                <a:latin typeface="+mj-lt"/>
                <a:cs typeface="Times New Roman" pitchFamily="18" charset="0"/>
              </a:rPr>
              <a:t> dung </a:t>
            </a:r>
            <a:r>
              <a:rPr lang="en-US" sz="2400" b="1" dirty="0" err="1">
                <a:solidFill>
                  <a:srgbClr val="000000"/>
                </a:solidFill>
                <a:latin typeface="+mj-lt"/>
                <a:cs typeface="Times New Roman" pitchFamily="18" charset="0"/>
              </a:rPr>
              <a:t>quyết</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định</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hình</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thức</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và</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hình</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thức</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tác</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động</a:t>
            </a:r>
            <a:r>
              <a:rPr lang="en-US" sz="2400" b="1" dirty="0">
                <a:solidFill>
                  <a:srgbClr val="000000"/>
                </a:solidFill>
                <a:latin typeface="+mj-lt"/>
                <a:cs typeface="Times New Roman" pitchFamily="18" charset="0"/>
              </a:rPr>
              <a:t> </a:t>
            </a:r>
            <a:r>
              <a:rPr lang="en-US" sz="2400" b="1" dirty="0" err="1">
                <a:solidFill>
                  <a:srgbClr val="000000"/>
                </a:solidFill>
                <a:latin typeface="+mj-lt"/>
                <a:cs typeface="Times New Roman" pitchFamily="18" charset="0"/>
              </a:rPr>
              <a:t>nội</a:t>
            </a:r>
            <a:r>
              <a:rPr lang="en-US" sz="2400" b="1" dirty="0">
                <a:solidFill>
                  <a:srgbClr val="000000"/>
                </a:solidFill>
                <a:latin typeface="+mj-lt"/>
                <a:cs typeface="Times New Roman" pitchFamily="18" charset="0"/>
              </a:rPr>
              <a:t> dung</a:t>
            </a:r>
          </a:p>
        </p:txBody>
      </p:sp>
      <p:sp>
        <p:nvSpPr>
          <p:cNvPr id="3" name="Rectangle 2"/>
          <p:cNvSpPr/>
          <p:nvPr/>
        </p:nvSpPr>
        <p:spPr>
          <a:xfrm>
            <a:off x="1295398" y="1571171"/>
            <a:ext cx="10318569" cy="830997"/>
          </a:xfrm>
          <a:prstGeom prst="rect">
            <a:avLst/>
          </a:prstGeom>
        </p:spPr>
        <p:txBody>
          <a:bodyPr wrap="square">
            <a:spAutoFit/>
          </a:bodyPr>
          <a:lstStyle/>
          <a:p>
            <a:pPr algn="ctr"/>
            <a:r>
              <a:rPr lang="en-US" sz="2400" b="1" dirty="0" err="1">
                <a:solidFill>
                  <a:srgbClr val="CC0066"/>
                </a:solidFill>
                <a:latin typeface="+mj-lt"/>
                <a:cs typeface="Times New Roman" panose="02020603050405020304" pitchFamily="18" charset="0"/>
              </a:rPr>
              <a:t>Nội</a:t>
            </a:r>
            <a:r>
              <a:rPr lang="en-US" sz="2400" b="1" dirty="0">
                <a:solidFill>
                  <a:srgbClr val="CC0066"/>
                </a:solidFill>
                <a:latin typeface="+mj-lt"/>
                <a:cs typeface="Times New Roman" panose="02020603050405020304" pitchFamily="18" charset="0"/>
              </a:rPr>
              <a:t> dung </a:t>
            </a:r>
            <a:r>
              <a:rPr lang="en-US" sz="2400" b="1" dirty="0" err="1">
                <a:solidFill>
                  <a:srgbClr val="CC0066"/>
                </a:solidFill>
                <a:latin typeface="+mj-lt"/>
                <a:cs typeface="Times New Roman" panose="02020603050405020304" pitchFamily="18" charset="0"/>
              </a:rPr>
              <a:t>bao</a:t>
            </a:r>
            <a:r>
              <a:rPr lang="en-US" sz="2400" b="1" dirty="0">
                <a:solidFill>
                  <a:srgbClr val="CC0066"/>
                </a:solidFill>
                <a:latin typeface="+mj-lt"/>
                <a:cs typeface="Times New Roman" panose="02020603050405020304" pitchFamily="18" charset="0"/>
              </a:rPr>
              <a:t> </a:t>
            </a:r>
            <a:r>
              <a:rPr lang="en-US" sz="2400" b="1" dirty="0" err="1">
                <a:solidFill>
                  <a:srgbClr val="CC0066"/>
                </a:solidFill>
                <a:latin typeface="+mj-lt"/>
                <a:cs typeface="Times New Roman" panose="02020603050405020304" pitchFamily="18" charset="0"/>
              </a:rPr>
              <a:t>giờ</a:t>
            </a:r>
            <a:r>
              <a:rPr lang="en-US" sz="2400" b="1" dirty="0">
                <a:solidFill>
                  <a:srgbClr val="CC0066"/>
                </a:solidFill>
                <a:latin typeface="+mj-lt"/>
                <a:cs typeface="Times New Roman" panose="02020603050405020304" pitchFamily="18" charset="0"/>
              </a:rPr>
              <a:t> </a:t>
            </a:r>
            <a:r>
              <a:rPr lang="en-US" sz="2400" b="1" dirty="0" err="1">
                <a:solidFill>
                  <a:srgbClr val="CC0066"/>
                </a:solidFill>
                <a:latin typeface="+mj-lt"/>
                <a:cs typeface="Times New Roman" panose="02020603050405020304" pitchFamily="18" charset="0"/>
              </a:rPr>
              <a:t>cũng</a:t>
            </a:r>
            <a:r>
              <a:rPr lang="en-US" sz="2400" b="1" dirty="0">
                <a:solidFill>
                  <a:srgbClr val="CC0066"/>
                </a:solidFill>
                <a:latin typeface="+mj-lt"/>
                <a:cs typeface="Times New Roman" panose="02020603050405020304" pitchFamily="18" charset="0"/>
              </a:rPr>
              <a:t> </a:t>
            </a:r>
            <a:r>
              <a:rPr lang="en-US" sz="2400" b="1" dirty="0" err="1">
                <a:solidFill>
                  <a:srgbClr val="CC0066"/>
                </a:solidFill>
                <a:latin typeface="+mj-lt"/>
                <a:cs typeface="Times New Roman" panose="02020603050405020304" pitchFamily="18" charset="0"/>
              </a:rPr>
              <a:t>quyết</a:t>
            </a:r>
            <a:r>
              <a:rPr lang="en-US" sz="2400" b="1" dirty="0">
                <a:solidFill>
                  <a:srgbClr val="CC0066"/>
                </a:solidFill>
                <a:latin typeface="+mj-lt"/>
                <a:cs typeface="Times New Roman" panose="02020603050405020304" pitchFamily="18" charset="0"/>
              </a:rPr>
              <a:t> </a:t>
            </a:r>
            <a:r>
              <a:rPr lang="en-US" sz="2400" b="1" dirty="0" err="1">
                <a:solidFill>
                  <a:srgbClr val="CC0066"/>
                </a:solidFill>
                <a:latin typeface="+mj-lt"/>
                <a:cs typeface="Times New Roman" panose="02020603050405020304" pitchFamily="18" charset="0"/>
              </a:rPr>
              <a:t>định</a:t>
            </a:r>
            <a:r>
              <a:rPr lang="en-US" sz="2400" b="1" dirty="0">
                <a:solidFill>
                  <a:srgbClr val="CC0066"/>
                </a:solidFill>
                <a:latin typeface="+mj-lt"/>
                <a:cs typeface="Times New Roman" panose="02020603050405020304" pitchFamily="18" charset="0"/>
              </a:rPr>
              <a:t> </a:t>
            </a:r>
            <a:r>
              <a:rPr lang="en-US" sz="2400" b="1" dirty="0" err="1">
                <a:solidFill>
                  <a:srgbClr val="CC0066"/>
                </a:solidFill>
                <a:latin typeface="+mj-lt"/>
                <a:cs typeface="Times New Roman" panose="02020603050405020304" pitchFamily="18" charset="0"/>
              </a:rPr>
              <a:t>hình</a:t>
            </a:r>
            <a:r>
              <a:rPr lang="en-US" sz="2400" b="1" dirty="0">
                <a:solidFill>
                  <a:srgbClr val="CC0066"/>
                </a:solidFill>
                <a:latin typeface="+mj-lt"/>
                <a:cs typeface="Times New Roman" panose="02020603050405020304" pitchFamily="18" charset="0"/>
              </a:rPr>
              <a:t> </a:t>
            </a:r>
            <a:r>
              <a:rPr lang="en-US" sz="2400" b="1" dirty="0" err="1">
                <a:solidFill>
                  <a:srgbClr val="CC0066"/>
                </a:solidFill>
                <a:latin typeface="+mj-lt"/>
                <a:cs typeface="Times New Roman" panose="02020603050405020304" pitchFamily="18" charset="0"/>
              </a:rPr>
              <a:t>thức</a:t>
            </a:r>
            <a:r>
              <a:rPr lang="en-US" sz="2400" b="1" dirty="0">
                <a:solidFill>
                  <a:srgbClr val="CC0066"/>
                </a:solidFill>
                <a:latin typeface="+mj-lt"/>
                <a:cs typeface="Times New Roman" panose="02020603050405020304" pitchFamily="18" charset="0"/>
              </a:rPr>
              <a:t> </a:t>
            </a:r>
            <a:r>
              <a:rPr lang="en-US" sz="2400" dirty="0" err="1">
                <a:solidFill>
                  <a:srgbClr val="1B0A9A"/>
                </a:solidFill>
                <a:latin typeface="+mj-lt"/>
                <a:cs typeface="Times New Roman" panose="02020603050405020304" pitchFamily="18" charset="0"/>
              </a:rPr>
              <a:t>biểu</a:t>
            </a:r>
            <a:r>
              <a:rPr lang="en-US" sz="2400" dirty="0">
                <a:solidFill>
                  <a:srgbClr val="1B0A9A"/>
                </a:solidFill>
                <a:latin typeface="+mj-lt"/>
                <a:cs typeface="Times New Roman" panose="02020603050405020304" pitchFamily="18" charset="0"/>
              </a:rPr>
              <a:t> </a:t>
            </a:r>
            <a:r>
              <a:rPr lang="en-US" sz="2400" dirty="0" err="1">
                <a:solidFill>
                  <a:srgbClr val="1B0A9A"/>
                </a:solidFill>
                <a:latin typeface="+mj-lt"/>
                <a:cs typeface="Times New Roman" panose="02020603050405020304" pitchFamily="18" charset="0"/>
              </a:rPr>
              <a:t>hiện</a:t>
            </a:r>
            <a:r>
              <a:rPr lang="en-US" sz="2400" dirty="0">
                <a:solidFill>
                  <a:srgbClr val="1B0A9A"/>
                </a:solidFill>
                <a:latin typeface="+mj-lt"/>
                <a:cs typeface="Times New Roman" panose="02020603050405020304" pitchFamily="18" charset="0"/>
              </a:rPr>
              <a:t> </a:t>
            </a:r>
            <a:r>
              <a:rPr lang="en-US" sz="2400" dirty="0" err="1">
                <a:solidFill>
                  <a:srgbClr val="1B0A9A"/>
                </a:solidFill>
                <a:latin typeface="+mj-lt"/>
                <a:cs typeface="Times New Roman" panose="02020603050405020304" pitchFamily="18" charset="0"/>
              </a:rPr>
              <a:t>nó</a:t>
            </a:r>
            <a:r>
              <a:rPr lang="en-US" sz="2400" dirty="0">
                <a:solidFill>
                  <a:srgbClr val="1B0A9A"/>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khi</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nội</a:t>
            </a:r>
            <a:r>
              <a:rPr lang="en-US" sz="2400" b="1" dirty="0">
                <a:solidFill>
                  <a:srgbClr val="006600"/>
                </a:solidFill>
                <a:latin typeface="+mj-lt"/>
                <a:cs typeface="Times New Roman" panose="02020603050405020304" pitchFamily="18" charset="0"/>
              </a:rPr>
              <a:t> dung </a:t>
            </a:r>
            <a:r>
              <a:rPr lang="en-US" sz="2400" b="1" dirty="0" err="1">
                <a:solidFill>
                  <a:srgbClr val="006600"/>
                </a:solidFill>
                <a:latin typeface="+mj-lt"/>
                <a:cs typeface="Times New Roman" panose="02020603050405020304" pitchFamily="18" charset="0"/>
              </a:rPr>
              <a:t>thay</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đổi</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thì</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hình</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thức</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cũng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thay</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đổi</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theo</a:t>
            </a:r>
            <a:r>
              <a:rPr lang="en-US" sz="2400" dirty="0" err="1">
                <a:solidFill>
                  <a:srgbClr val="1B0A9A"/>
                </a:solidFill>
                <a:latin typeface="+mj-lt"/>
                <a:cs typeface="Times New Roman" panose="02020603050405020304" pitchFamily="18" charset="0"/>
              </a:rPr>
              <a:t>.</a:t>
            </a:r>
            <a:endParaRPr lang="en-US" sz="2400" dirty="0">
              <a:solidFill>
                <a:srgbClr val="1B0A9A"/>
              </a:solidFill>
              <a:latin typeface="+mj-lt"/>
              <a:cs typeface="Times New Roman" panose="02020603050405020304" pitchFamily="18" charset="0"/>
            </a:endParaRPr>
          </a:p>
        </p:txBody>
      </p:sp>
      <p:sp>
        <p:nvSpPr>
          <p:cNvPr id="4" name="Rectangle 2"/>
          <p:cNvSpPr txBox="1">
            <a:spLocks noChangeArrowheads="1"/>
          </p:cNvSpPr>
          <p:nvPr/>
        </p:nvSpPr>
        <p:spPr>
          <a:xfrm>
            <a:off x="4359183" y="2590800"/>
            <a:ext cx="2095500" cy="714356"/>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stStyle>
          <a:p>
            <a:pPr algn="ctr">
              <a:defRPr/>
            </a:pPr>
            <a:r>
              <a:rPr lang="en-US" sz="2400" b="1" kern="0" dirty="0" err="1">
                <a:solidFill>
                  <a:srgbClr val="FF0000"/>
                </a:solidFill>
                <a:latin typeface="+mj-lt"/>
                <a:cs typeface="Times New Roman" pitchFamily="18" charset="0"/>
              </a:rPr>
              <a:t>Ví</a:t>
            </a:r>
            <a:r>
              <a:rPr lang="en-US" sz="2400" b="1" kern="0" dirty="0">
                <a:solidFill>
                  <a:srgbClr val="FF0000"/>
                </a:solidFill>
                <a:latin typeface="+mj-lt"/>
                <a:cs typeface="Times New Roman" pitchFamily="18" charset="0"/>
              </a:rPr>
              <a:t> </a:t>
            </a:r>
            <a:r>
              <a:rPr lang="en-US" sz="2400" b="1" kern="0" dirty="0" err="1">
                <a:solidFill>
                  <a:srgbClr val="FF0000"/>
                </a:solidFill>
                <a:latin typeface="+mj-lt"/>
                <a:cs typeface="Times New Roman" pitchFamily="18" charset="0"/>
              </a:rPr>
              <a:t>dụ</a:t>
            </a:r>
            <a:r>
              <a:rPr lang="en-US" sz="2400" b="1" kern="0" dirty="0">
                <a:solidFill>
                  <a:srgbClr val="FF0000"/>
                </a:solidFill>
                <a:latin typeface="+mj-lt"/>
                <a:cs typeface="Times New Roman" pitchFamily="18" charset="0"/>
              </a:rPr>
              <a:t>:</a:t>
            </a:r>
          </a:p>
        </p:txBody>
      </p:sp>
      <p:sp>
        <p:nvSpPr>
          <p:cNvPr id="6" name="Rectangle 5"/>
          <p:cNvSpPr/>
          <p:nvPr/>
        </p:nvSpPr>
        <p:spPr>
          <a:xfrm>
            <a:off x="1060269" y="3429000"/>
            <a:ext cx="9829800" cy="1323439"/>
          </a:xfrm>
          <a:prstGeom prst="rect">
            <a:avLst/>
          </a:prstGeom>
        </p:spPr>
        <p:txBody>
          <a:bodyPr wrap="square">
            <a:spAutoFit/>
          </a:bodyPr>
          <a:lstStyle/>
          <a:p>
            <a:pPr marL="342900" indent="-342900" algn="just">
              <a:buFont typeface="Courier New" panose="02070309020205020404" pitchFamily="49" charset="0"/>
              <a:buChar char="o"/>
            </a:pPr>
            <a:r>
              <a:rPr lang="vi-VN" sz="2000" dirty="0">
                <a:solidFill>
                  <a:srgbClr val="660033"/>
                </a:solidFill>
                <a:latin typeface="arial" panose="020B0604020202020204" pitchFamily="34" charset="0"/>
              </a:rPr>
              <a:t>Nội dung quan hệ giữa anh A và chị B là </a:t>
            </a:r>
            <a:r>
              <a:rPr lang="vi-VN" sz="2000" b="1" dirty="0">
                <a:solidFill>
                  <a:srgbClr val="C00000"/>
                </a:solidFill>
                <a:latin typeface="arial" panose="020B0604020202020204" pitchFamily="34" charset="0"/>
              </a:rPr>
              <a:t>quan hệ bạn bè</a:t>
            </a:r>
            <a:r>
              <a:rPr lang="vi-VN" sz="2000" dirty="0">
                <a:solidFill>
                  <a:srgbClr val="660033"/>
                </a:solidFill>
                <a:latin typeface="arial" panose="020B0604020202020204" pitchFamily="34" charset="0"/>
              </a:rPr>
              <a:t>, khi đó hình thức quan hệ giữa hai người </a:t>
            </a:r>
            <a:r>
              <a:rPr lang="vi-VN" sz="2000" b="1" dirty="0">
                <a:solidFill>
                  <a:srgbClr val="C00000"/>
                </a:solidFill>
                <a:latin typeface="arial" panose="020B0604020202020204" pitchFamily="34" charset="0"/>
              </a:rPr>
              <a:t>không có “giấy chứng nhận</a:t>
            </a:r>
            <a:r>
              <a:rPr lang="vi-VN" sz="2000" dirty="0">
                <a:solidFill>
                  <a:srgbClr val="660033"/>
                </a:solidFill>
                <a:latin typeface="arial" panose="020B0604020202020204" pitchFamily="34" charset="0"/>
              </a:rPr>
              <a:t>”. </a:t>
            </a:r>
            <a:endParaRPr lang="en-US" sz="2000" dirty="0">
              <a:solidFill>
                <a:srgbClr val="660033"/>
              </a:solidFill>
              <a:latin typeface="arial" panose="020B0604020202020204" pitchFamily="34" charset="0"/>
            </a:endParaRPr>
          </a:p>
          <a:p>
            <a:pPr marL="342900" indent="-342900" algn="just">
              <a:buFont typeface="Courier New" panose="02070309020205020404" pitchFamily="49" charset="0"/>
              <a:buChar char="o"/>
            </a:pPr>
            <a:r>
              <a:rPr lang="vi-VN" sz="2000" b="1" dirty="0">
                <a:solidFill>
                  <a:srgbClr val="00B050"/>
                </a:solidFill>
                <a:latin typeface="arial" panose="020B0604020202020204" pitchFamily="34" charset="0"/>
              </a:rPr>
              <a:t>Khi anh A và chị B kết hôn</a:t>
            </a:r>
            <a:r>
              <a:rPr lang="vi-VN" sz="2000" dirty="0">
                <a:solidFill>
                  <a:srgbClr val="000066"/>
                </a:solidFill>
                <a:latin typeface="arial" panose="020B0604020202020204" pitchFamily="34" charset="0"/>
              </a:rPr>
              <a:t>, nội dung quan hệ đã thay đổi, thì hình thức quan hệ buộc phải thay đổi khi hai người buộc phải </a:t>
            </a:r>
            <a:r>
              <a:rPr lang="vi-VN" sz="2000" b="1" dirty="0">
                <a:solidFill>
                  <a:srgbClr val="CC0066"/>
                </a:solidFill>
                <a:latin typeface="arial" panose="020B0604020202020204" pitchFamily="34" charset="0"/>
              </a:rPr>
              <a:t>có “giấy chứng nhận kết hôn”.</a:t>
            </a:r>
            <a:endParaRPr lang="en-US" sz="2000" b="1" dirty="0">
              <a:solidFill>
                <a:srgbClr val="CC0066"/>
              </a:solidFill>
            </a:endParaRPr>
          </a:p>
        </p:txBody>
      </p:sp>
    </p:spTree>
    <p:extLst>
      <p:ext uri="{BB962C8B-B14F-4D97-AF65-F5344CB8AC3E}">
        <p14:creationId xmlns:p14="http://schemas.microsoft.com/office/powerpoint/2010/main" val="1415986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1000"/>
                                        <p:tgtEl>
                                          <p:spTgt spid="3"/>
                                        </p:tgtEl>
                                      </p:cBhvr>
                                    </p:animEffect>
                                    <p:anim calcmode="lin" valueType="num">
                                      <p:cBhvr>
                                        <p:cTn id="16" dur="1000" fill="hold"/>
                                        <p:tgtEl>
                                          <p:spTgt spid="3"/>
                                        </p:tgtEl>
                                        <p:attrNameLst>
                                          <p:attrName>ppt_x</p:attrName>
                                        </p:attrNameLst>
                                      </p:cBhvr>
                                      <p:tavLst>
                                        <p:tav tm="0">
                                          <p:val>
                                            <p:strVal val="#ppt_x"/>
                                          </p:val>
                                        </p:tav>
                                        <p:tav tm="100000">
                                          <p:val>
                                            <p:strVal val="#ppt_x"/>
                                          </p:val>
                                        </p:tav>
                                      </p:tavLst>
                                    </p:anim>
                                    <p:anim calcmode="lin" valueType="num">
                                      <p:cBhvr>
                                        <p:cTn id="17"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1000"/>
                                        <p:tgtEl>
                                          <p:spTgt spid="4"/>
                                        </p:tgtEl>
                                      </p:cBhvr>
                                    </p:animEffect>
                                    <p:anim calcmode="lin" valueType="num">
                                      <p:cBhvr>
                                        <p:cTn id="23" dur="1000" fill="hold"/>
                                        <p:tgtEl>
                                          <p:spTgt spid="4"/>
                                        </p:tgtEl>
                                        <p:attrNameLst>
                                          <p:attrName>ppt_x</p:attrName>
                                        </p:attrNameLst>
                                      </p:cBhvr>
                                      <p:tavLst>
                                        <p:tav tm="0">
                                          <p:val>
                                            <p:strVal val="#ppt_x"/>
                                          </p:val>
                                        </p:tav>
                                        <p:tav tm="100000">
                                          <p:val>
                                            <p:strVal val="#ppt_x"/>
                                          </p:val>
                                        </p:tav>
                                      </p:tavLst>
                                    </p:anim>
                                    <p:anim calcmode="lin" valueType="num">
                                      <p:cBhvr>
                                        <p:cTn id="2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6"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511143" y="0"/>
            <a:ext cx="4680857" cy="4389120"/>
          </a:xfrm>
          <a:prstGeom prst="rect">
            <a:avLst/>
          </a:prstGeom>
        </p:spPr>
      </p:pic>
      <p:sp>
        <p:nvSpPr>
          <p:cNvPr id="3" name="Rectangle 2"/>
          <p:cNvSpPr/>
          <p:nvPr/>
        </p:nvSpPr>
        <p:spPr>
          <a:xfrm>
            <a:off x="1260022" y="482403"/>
            <a:ext cx="5714999" cy="830997"/>
          </a:xfrm>
          <a:prstGeom prst="rect">
            <a:avLst/>
          </a:prstGeom>
        </p:spPr>
        <p:txBody>
          <a:bodyPr wrap="square">
            <a:spAutoFit/>
          </a:bodyPr>
          <a:lstStyle/>
          <a:p>
            <a:pPr marL="342900" indent="-342900" algn="ctr">
              <a:spcAft>
                <a:spcPts val="0"/>
              </a:spcAft>
              <a:buFont typeface="Wingdings" panose="05000000000000000000" pitchFamily="2" charset="2"/>
              <a:buChar char="ü"/>
            </a:pPr>
            <a:r>
              <a:rPr lang="en-US" sz="2400" b="1" dirty="0" err="1">
                <a:solidFill>
                  <a:srgbClr val="000000"/>
                </a:solidFill>
                <a:latin typeface="Abel" panose="020B0604020202020204" charset="0"/>
                <a:ea typeface="Times New Roman" panose="02020603050405020304" pitchFamily="18" charset="0"/>
              </a:rPr>
              <a:t>Sự</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tác</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động</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trở</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lại</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của</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hình</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thức</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đối</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với</a:t>
            </a:r>
            <a:r>
              <a:rPr lang="en-US" sz="2400" b="1" dirty="0">
                <a:solidFill>
                  <a:srgbClr val="000000"/>
                </a:solidFill>
                <a:latin typeface="Abel" panose="020B0604020202020204" charset="0"/>
                <a:ea typeface="Times New Roman" panose="02020603050405020304" pitchFamily="18" charset="0"/>
              </a:rPr>
              <a:t> </a:t>
            </a:r>
            <a:r>
              <a:rPr lang="en-US" sz="2400" b="1" dirty="0" err="1">
                <a:solidFill>
                  <a:srgbClr val="000000"/>
                </a:solidFill>
                <a:latin typeface="Abel" panose="020B0604020202020204" charset="0"/>
                <a:ea typeface="Times New Roman" panose="02020603050405020304" pitchFamily="18" charset="0"/>
              </a:rPr>
              <a:t>nội</a:t>
            </a:r>
            <a:r>
              <a:rPr lang="en-US" sz="2400" b="1" dirty="0">
                <a:solidFill>
                  <a:srgbClr val="000000"/>
                </a:solidFill>
                <a:latin typeface="Abel" panose="020B0604020202020204" charset="0"/>
                <a:ea typeface="Times New Roman" panose="02020603050405020304" pitchFamily="18" charset="0"/>
              </a:rPr>
              <a:t> dung</a:t>
            </a:r>
            <a:endParaRPr lang="en-US" sz="2400" b="1" dirty="0">
              <a:solidFill>
                <a:srgbClr val="000000"/>
              </a:solidFill>
              <a:effectLst/>
              <a:latin typeface="Abel" panose="020B0604020202020204" charset="0"/>
              <a:ea typeface="Times New Roman" panose="02020603050405020304" pitchFamily="18" charset="0"/>
            </a:endParaRPr>
          </a:p>
        </p:txBody>
      </p:sp>
      <p:sp>
        <p:nvSpPr>
          <p:cNvPr id="4" name="Rectangle 3"/>
          <p:cNvSpPr/>
          <p:nvPr/>
        </p:nvSpPr>
        <p:spPr>
          <a:xfrm>
            <a:off x="914400" y="1771714"/>
            <a:ext cx="8922657" cy="1446550"/>
          </a:xfrm>
          <a:prstGeom prst="rect">
            <a:avLst/>
          </a:prstGeom>
        </p:spPr>
        <p:txBody>
          <a:bodyPr wrap="square">
            <a:spAutoFit/>
          </a:bodyPr>
          <a:lstStyle/>
          <a:p>
            <a:pPr algn="just"/>
            <a:r>
              <a:rPr lang="en-US" sz="2200" spc="-5" dirty="0">
                <a:solidFill>
                  <a:srgbClr val="000066"/>
                </a:solidFill>
                <a:latin typeface="Abel" panose="020B0604020202020204" charset="0"/>
                <a:ea typeface="Times New Roman" panose="02020603050405020304" pitchFamily="18" charset="0"/>
              </a:rPr>
              <a:t>- </a:t>
            </a:r>
            <a:r>
              <a:rPr lang="en-US" sz="2200" spc="-5" dirty="0" err="1">
                <a:solidFill>
                  <a:srgbClr val="000066"/>
                </a:solidFill>
                <a:latin typeface="Abel" panose="020B0604020202020204" charset="0"/>
                <a:ea typeface="Times New Roman" panose="02020603050405020304" pitchFamily="18" charset="0"/>
              </a:rPr>
              <a:t>N</a:t>
            </a:r>
            <a:r>
              <a:rPr lang="en-US" sz="2200" dirty="0" err="1">
                <a:solidFill>
                  <a:srgbClr val="000066"/>
                </a:solidFill>
                <a:latin typeface="Abel" panose="020B0604020202020204" charset="0"/>
                <a:ea typeface="Times New Roman" panose="02020603050405020304" pitchFamily="18" charset="0"/>
              </a:rPr>
              <a:t>ếu</a:t>
            </a:r>
            <a:r>
              <a:rPr lang="en-US" sz="2200" dirty="0">
                <a:solidFill>
                  <a:srgbClr val="000066"/>
                </a:solidFill>
                <a:latin typeface="Abel" panose="020B0604020202020204" charset="0"/>
                <a:ea typeface="Times New Roman" panose="02020603050405020304" pitchFamily="18" charset="0"/>
              </a:rPr>
              <a:t> </a:t>
            </a:r>
            <a:r>
              <a:rPr lang="en-US" sz="2200" b="1" dirty="0" err="1">
                <a:solidFill>
                  <a:srgbClr val="FF0000"/>
                </a:solidFill>
                <a:latin typeface="Abel" panose="020B0604020202020204" charset="0"/>
                <a:ea typeface="Times New Roman" panose="02020603050405020304" pitchFamily="18" charset="0"/>
              </a:rPr>
              <a:t>phù</a:t>
            </a:r>
            <a:r>
              <a:rPr lang="en-US" sz="2200" b="1" spc="115" dirty="0">
                <a:solidFill>
                  <a:srgbClr val="FF0000"/>
                </a:solidFill>
                <a:latin typeface="Abel" panose="020B0604020202020204" charset="0"/>
                <a:ea typeface="Times New Roman" panose="02020603050405020304" pitchFamily="18" charset="0"/>
              </a:rPr>
              <a:t> </a:t>
            </a:r>
            <a:r>
              <a:rPr lang="en-US" sz="2200" b="1" dirty="0" err="1">
                <a:solidFill>
                  <a:srgbClr val="FF0000"/>
                </a:solidFill>
                <a:latin typeface="Abel" panose="020B0604020202020204" charset="0"/>
                <a:ea typeface="Times New Roman" panose="02020603050405020304" pitchFamily="18" charset="0"/>
              </a:rPr>
              <a:t>hợp</a:t>
            </a:r>
            <a:r>
              <a:rPr lang="en-US" sz="2200" b="1" spc="115" dirty="0">
                <a:solidFill>
                  <a:srgbClr val="FF0000"/>
                </a:solidFill>
                <a:latin typeface="Abel" panose="020B0604020202020204" charset="0"/>
                <a:ea typeface="Times New Roman" panose="02020603050405020304" pitchFamily="18" charset="0"/>
              </a:rPr>
              <a:t> </a:t>
            </a:r>
            <a:r>
              <a:rPr lang="en-US" sz="2200" b="1" dirty="0" err="1">
                <a:solidFill>
                  <a:srgbClr val="FF0000"/>
                </a:solidFill>
                <a:latin typeface="Abel" panose="020B0604020202020204" charset="0"/>
                <a:ea typeface="Times New Roman" panose="02020603050405020304" pitchFamily="18" charset="0"/>
              </a:rPr>
              <a:t>với</a:t>
            </a:r>
            <a:r>
              <a:rPr lang="en-US" sz="2200" b="1" spc="115" dirty="0">
                <a:solidFill>
                  <a:srgbClr val="FF0000"/>
                </a:solidFill>
                <a:latin typeface="Abel" panose="020B0604020202020204" charset="0"/>
                <a:ea typeface="Times New Roman" panose="02020603050405020304" pitchFamily="18" charset="0"/>
              </a:rPr>
              <a:t> </a:t>
            </a:r>
            <a:r>
              <a:rPr lang="en-US" sz="2200" b="1" dirty="0" err="1">
                <a:solidFill>
                  <a:srgbClr val="FF0000"/>
                </a:solidFill>
                <a:latin typeface="Abel" panose="020B0604020202020204" charset="0"/>
                <a:ea typeface="Times New Roman" panose="02020603050405020304" pitchFamily="18" charset="0"/>
              </a:rPr>
              <a:t>nội</a:t>
            </a:r>
            <a:r>
              <a:rPr lang="en-US" sz="2200" b="1" spc="115" dirty="0">
                <a:solidFill>
                  <a:srgbClr val="FF0000"/>
                </a:solidFill>
                <a:latin typeface="Abel" panose="020B0604020202020204" charset="0"/>
                <a:ea typeface="Times New Roman" panose="02020603050405020304" pitchFamily="18" charset="0"/>
              </a:rPr>
              <a:t> </a:t>
            </a:r>
            <a:r>
              <a:rPr lang="en-US" sz="2200" b="1" dirty="0">
                <a:solidFill>
                  <a:srgbClr val="FF0000"/>
                </a:solidFill>
                <a:latin typeface="Abel" panose="020B0604020202020204" charset="0"/>
                <a:ea typeface="Times New Roman" panose="02020603050405020304" pitchFamily="18" charset="0"/>
              </a:rPr>
              <a:t>dung</a:t>
            </a:r>
            <a:r>
              <a:rPr lang="en-US" sz="2200" b="1" spc="115" dirty="0">
                <a:solidFill>
                  <a:srgbClr val="FF0000"/>
                </a:solidFill>
                <a:latin typeface="Abel" panose="020B0604020202020204" charset="0"/>
                <a:ea typeface="Times New Roman" panose="02020603050405020304" pitchFamily="18" charset="0"/>
              </a:rPr>
              <a:t> </a:t>
            </a:r>
            <a:r>
              <a:rPr lang="en-US" sz="2200" dirty="0" err="1">
                <a:solidFill>
                  <a:srgbClr val="000066"/>
                </a:solidFill>
                <a:latin typeface="Abel" panose="020B0604020202020204" charset="0"/>
                <a:ea typeface="Times New Roman" panose="02020603050405020304" pitchFamily="18" charset="0"/>
              </a:rPr>
              <a:t>thì</a:t>
            </a:r>
            <a:r>
              <a:rPr lang="en-US" sz="2200" spc="115" dirty="0">
                <a:solidFill>
                  <a:srgbClr val="000066"/>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hình</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thức</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sẽ</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tạo</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điều</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kiện</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thuận</a:t>
            </a:r>
            <a:r>
              <a:rPr lang="en-US" sz="2200" b="1" spc="115" dirty="0">
                <a:solidFill>
                  <a:srgbClr val="00B050"/>
                </a:solidFill>
                <a:latin typeface="Abel" panose="020B0604020202020204" charset="0"/>
                <a:ea typeface="Times New Roman" panose="02020603050405020304" pitchFamily="18" charset="0"/>
              </a:rPr>
              <a:t> </a:t>
            </a:r>
            <a:r>
              <a:rPr lang="en-US" sz="2200" b="1" spc="-5" dirty="0" err="1">
                <a:solidFill>
                  <a:srgbClr val="00B050"/>
                </a:solidFill>
                <a:latin typeface="Abel" panose="020B0604020202020204" charset="0"/>
                <a:ea typeface="Times New Roman" panose="02020603050405020304" pitchFamily="18" charset="0"/>
              </a:rPr>
              <a:t>l</a:t>
            </a:r>
            <a:r>
              <a:rPr lang="en-US" sz="2200" b="1" dirty="0" err="1">
                <a:solidFill>
                  <a:srgbClr val="00B050"/>
                </a:solidFill>
                <a:latin typeface="Abel" panose="020B0604020202020204" charset="0"/>
                <a:ea typeface="Times New Roman" panose="02020603050405020304" pitchFamily="18" charset="0"/>
              </a:rPr>
              <a:t>ợi</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thúc</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đẩy</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nội</a:t>
            </a:r>
            <a:r>
              <a:rPr lang="en-US" sz="2200" b="1" spc="115" dirty="0">
                <a:solidFill>
                  <a:srgbClr val="00B050"/>
                </a:solidFill>
                <a:latin typeface="Abel" panose="020B0604020202020204" charset="0"/>
                <a:ea typeface="Times New Roman" panose="02020603050405020304" pitchFamily="18" charset="0"/>
              </a:rPr>
              <a:t> </a:t>
            </a:r>
            <a:r>
              <a:rPr lang="en-US" sz="2200" b="1" dirty="0">
                <a:solidFill>
                  <a:srgbClr val="00B050"/>
                </a:solidFill>
                <a:latin typeface="Abel" panose="020B0604020202020204" charset="0"/>
                <a:ea typeface="Times New Roman" panose="02020603050405020304" pitchFamily="18" charset="0"/>
              </a:rPr>
              <a:t>dung</a:t>
            </a:r>
            <a:r>
              <a:rPr lang="en-US" sz="2200" b="1" spc="115" dirty="0">
                <a:solidFill>
                  <a:srgbClr val="00B050"/>
                </a:solidFill>
                <a:latin typeface="Abel" panose="020B0604020202020204" charset="0"/>
                <a:ea typeface="Times New Roman" panose="02020603050405020304" pitchFamily="18" charset="0"/>
              </a:rPr>
              <a:t> </a:t>
            </a:r>
            <a:r>
              <a:rPr lang="en-US" sz="2200" b="1" dirty="0" err="1">
                <a:solidFill>
                  <a:srgbClr val="00B050"/>
                </a:solidFill>
                <a:latin typeface="Abel" panose="020B0604020202020204" charset="0"/>
                <a:ea typeface="Times New Roman" panose="02020603050405020304" pitchFamily="18" charset="0"/>
              </a:rPr>
              <a:t>phát</a:t>
            </a:r>
            <a:r>
              <a:rPr lang="en-US" sz="2200" b="1" dirty="0">
                <a:solidFill>
                  <a:srgbClr val="00B050"/>
                </a:solidFill>
                <a:latin typeface="Abel" panose="020B0604020202020204" charset="0"/>
                <a:ea typeface="Times New Roman" panose="02020603050405020304" pitchFamily="18" charset="0"/>
              </a:rPr>
              <a:t> </a:t>
            </a:r>
            <a:r>
              <a:rPr lang="en-US" sz="2200" b="1" spc="5" dirty="0" err="1">
                <a:solidFill>
                  <a:srgbClr val="00B050"/>
                </a:solidFill>
                <a:latin typeface="Abel" panose="020B0604020202020204" charset="0"/>
                <a:ea typeface="Times New Roman" panose="02020603050405020304" pitchFamily="18" charset="0"/>
              </a:rPr>
              <a:t>tr</a:t>
            </a:r>
            <a:r>
              <a:rPr lang="en-US" sz="2200" b="1" spc="-5" dirty="0" err="1">
                <a:solidFill>
                  <a:srgbClr val="00B050"/>
                </a:solidFill>
                <a:latin typeface="Abel" panose="020B0604020202020204" charset="0"/>
                <a:ea typeface="Times New Roman" panose="02020603050405020304" pitchFamily="18" charset="0"/>
              </a:rPr>
              <a:t>i</a:t>
            </a:r>
            <a:r>
              <a:rPr lang="en-US" sz="2200" b="1" dirty="0" err="1">
                <a:solidFill>
                  <a:srgbClr val="00B050"/>
                </a:solidFill>
                <a:latin typeface="Abel" panose="020B0604020202020204" charset="0"/>
                <a:ea typeface="Times New Roman" panose="02020603050405020304" pitchFamily="18" charset="0"/>
              </a:rPr>
              <a:t>ển</a:t>
            </a:r>
            <a:r>
              <a:rPr lang="en-US" sz="2200" dirty="0">
                <a:solidFill>
                  <a:srgbClr val="000066"/>
                </a:solidFill>
                <a:latin typeface="Abel" panose="020B0604020202020204" charset="0"/>
                <a:ea typeface="Times New Roman" panose="02020603050405020304" pitchFamily="18" charset="0"/>
              </a:rPr>
              <a:t>;</a:t>
            </a:r>
          </a:p>
          <a:p>
            <a:pPr algn="just"/>
            <a:r>
              <a:rPr lang="en-US" sz="2200" dirty="0">
                <a:solidFill>
                  <a:srgbClr val="000066"/>
                </a:solidFill>
                <a:latin typeface="Abel" panose="020B0604020202020204" charset="0"/>
                <a:ea typeface="Times New Roman" panose="02020603050405020304" pitchFamily="18" charset="0"/>
              </a:rPr>
              <a:t>  - </a:t>
            </a:r>
            <a:r>
              <a:rPr lang="en-US" sz="2200" dirty="0" err="1">
                <a:solidFill>
                  <a:srgbClr val="000066"/>
                </a:solidFill>
                <a:latin typeface="Abel" panose="020B0604020202020204" charset="0"/>
                <a:ea typeface="Times New Roman" panose="02020603050405020304" pitchFamily="18" charset="0"/>
              </a:rPr>
              <a:t>Nếu</a:t>
            </a:r>
            <a:r>
              <a:rPr lang="en-US" sz="2200" spc="65" dirty="0">
                <a:solidFill>
                  <a:srgbClr val="000066"/>
                </a:solidFill>
                <a:latin typeface="Abel" panose="020B0604020202020204" charset="0"/>
                <a:ea typeface="Times New Roman" panose="02020603050405020304" pitchFamily="18" charset="0"/>
              </a:rPr>
              <a:t> </a:t>
            </a:r>
            <a:r>
              <a:rPr lang="en-US" sz="2200" b="1" dirty="0" err="1">
                <a:solidFill>
                  <a:srgbClr val="3333FF"/>
                </a:solidFill>
                <a:latin typeface="Abel" panose="020B0604020202020204" charset="0"/>
                <a:ea typeface="Times New Roman" panose="02020603050405020304" pitchFamily="18" charset="0"/>
              </a:rPr>
              <a:t>không</a:t>
            </a:r>
            <a:r>
              <a:rPr lang="en-US" sz="2200" b="1" spc="65" dirty="0">
                <a:solidFill>
                  <a:srgbClr val="3333FF"/>
                </a:solidFill>
                <a:latin typeface="Abel" panose="020B0604020202020204" charset="0"/>
                <a:ea typeface="Times New Roman" panose="02020603050405020304" pitchFamily="18" charset="0"/>
              </a:rPr>
              <a:t> </a:t>
            </a:r>
            <a:r>
              <a:rPr lang="en-US" sz="2200" b="1" dirty="0" err="1">
                <a:solidFill>
                  <a:srgbClr val="3333FF"/>
                </a:solidFill>
                <a:latin typeface="Abel" panose="020B0604020202020204" charset="0"/>
                <a:ea typeface="Times New Roman" panose="02020603050405020304" pitchFamily="18" charset="0"/>
              </a:rPr>
              <a:t>phù</a:t>
            </a:r>
            <a:r>
              <a:rPr lang="en-US" sz="2200" b="1" spc="65" dirty="0">
                <a:solidFill>
                  <a:srgbClr val="3333FF"/>
                </a:solidFill>
                <a:latin typeface="Abel" panose="020B0604020202020204" charset="0"/>
                <a:ea typeface="Times New Roman" panose="02020603050405020304" pitchFamily="18" charset="0"/>
              </a:rPr>
              <a:t> </a:t>
            </a:r>
            <a:r>
              <a:rPr lang="en-US" sz="2200" b="1" spc="-5" dirty="0" err="1">
                <a:solidFill>
                  <a:srgbClr val="3333FF"/>
                </a:solidFill>
                <a:latin typeface="Abel" panose="020B0604020202020204" charset="0"/>
                <a:ea typeface="Times New Roman" panose="02020603050405020304" pitchFamily="18" charset="0"/>
              </a:rPr>
              <a:t>h</a:t>
            </a:r>
            <a:r>
              <a:rPr lang="en-US" sz="2200" b="1" dirty="0" err="1">
                <a:solidFill>
                  <a:srgbClr val="3333FF"/>
                </a:solidFill>
                <a:latin typeface="Abel" panose="020B0604020202020204" charset="0"/>
                <a:ea typeface="Times New Roman" panose="02020603050405020304" pitchFamily="18" charset="0"/>
              </a:rPr>
              <a:t>ợp</a:t>
            </a:r>
            <a:r>
              <a:rPr lang="en-US" sz="2200" b="1" spc="65" dirty="0">
                <a:solidFill>
                  <a:srgbClr val="3333FF"/>
                </a:solidFill>
                <a:latin typeface="Abel" panose="020B0604020202020204" charset="0"/>
                <a:ea typeface="Times New Roman" panose="02020603050405020304" pitchFamily="18" charset="0"/>
              </a:rPr>
              <a:t> </a:t>
            </a:r>
            <a:r>
              <a:rPr lang="en-US" sz="2200" b="1" dirty="0" err="1">
                <a:solidFill>
                  <a:srgbClr val="3333FF"/>
                </a:solidFill>
                <a:latin typeface="Abel" panose="020B0604020202020204" charset="0"/>
                <a:ea typeface="Times New Roman" panose="02020603050405020304" pitchFamily="18" charset="0"/>
              </a:rPr>
              <a:t>với</a:t>
            </a:r>
            <a:r>
              <a:rPr lang="en-US" sz="2200" b="1" spc="70" dirty="0">
                <a:solidFill>
                  <a:srgbClr val="3333FF"/>
                </a:solidFill>
                <a:latin typeface="Abel" panose="020B0604020202020204" charset="0"/>
                <a:ea typeface="Times New Roman" panose="02020603050405020304" pitchFamily="18" charset="0"/>
              </a:rPr>
              <a:t> </a:t>
            </a:r>
            <a:r>
              <a:rPr lang="en-US" sz="2200" b="1" spc="-10" dirty="0" err="1">
                <a:solidFill>
                  <a:srgbClr val="3333FF"/>
                </a:solidFill>
                <a:latin typeface="Abel" panose="020B0604020202020204" charset="0"/>
                <a:ea typeface="Times New Roman" panose="02020603050405020304" pitchFamily="18" charset="0"/>
              </a:rPr>
              <a:t>nộ</a:t>
            </a:r>
            <a:r>
              <a:rPr lang="en-US" sz="2200" b="1" dirty="0" err="1">
                <a:solidFill>
                  <a:srgbClr val="3333FF"/>
                </a:solidFill>
                <a:latin typeface="Abel" panose="020B0604020202020204" charset="0"/>
                <a:ea typeface="Times New Roman" panose="02020603050405020304" pitchFamily="18" charset="0"/>
              </a:rPr>
              <a:t>i</a:t>
            </a:r>
            <a:r>
              <a:rPr lang="en-US" sz="2200" b="1" spc="45" dirty="0">
                <a:solidFill>
                  <a:srgbClr val="3333FF"/>
                </a:solidFill>
                <a:latin typeface="Abel" panose="020B0604020202020204" charset="0"/>
                <a:ea typeface="Times New Roman" panose="02020603050405020304" pitchFamily="18" charset="0"/>
              </a:rPr>
              <a:t> </a:t>
            </a:r>
            <a:r>
              <a:rPr lang="en-US" sz="2200" b="1" spc="-10" dirty="0">
                <a:solidFill>
                  <a:srgbClr val="3333FF"/>
                </a:solidFill>
                <a:latin typeface="Abel" panose="020B0604020202020204" charset="0"/>
                <a:ea typeface="Times New Roman" panose="02020603050405020304" pitchFamily="18" charset="0"/>
              </a:rPr>
              <a:t>dun</a:t>
            </a:r>
            <a:r>
              <a:rPr lang="en-US" sz="2200" b="1" dirty="0">
                <a:solidFill>
                  <a:srgbClr val="3333FF"/>
                </a:solidFill>
                <a:latin typeface="Abel" panose="020B0604020202020204" charset="0"/>
                <a:ea typeface="Times New Roman" panose="02020603050405020304" pitchFamily="18" charset="0"/>
              </a:rPr>
              <a:t>g</a:t>
            </a:r>
            <a:r>
              <a:rPr lang="en-US" sz="2200" b="1" spc="45" dirty="0">
                <a:solidFill>
                  <a:srgbClr val="3333FF"/>
                </a:solidFill>
                <a:latin typeface="Abel" panose="020B0604020202020204" charset="0"/>
                <a:ea typeface="Times New Roman" panose="02020603050405020304" pitchFamily="18" charset="0"/>
              </a:rPr>
              <a:t> </a:t>
            </a:r>
            <a:r>
              <a:rPr lang="en-US" sz="2200" spc="-10" dirty="0" err="1">
                <a:solidFill>
                  <a:srgbClr val="000066"/>
                </a:solidFill>
                <a:latin typeface="Abel" panose="020B0604020202020204" charset="0"/>
                <a:ea typeface="Times New Roman" panose="02020603050405020304" pitchFamily="18" charset="0"/>
              </a:rPr>
              <a:t>th</a:t>
            </a:r>
            <a:r>
              <a:rPr lang="en-US" sz="2200" dirty="0" err="1">
                <a:solidFill>
                  <a:srgbClr val="000066"/>
                </a:solidFill>
                <a:latin typeface="Abel" panose="020B0604020202020204" charset="0"/>
                <a:ea typeface="Times New Roman" panose="02020603050405020304" pitchFamily="18" charset="0"/>
              </a:rPr>
              <a:t>ì</a:t>
            </a:r>
            <a:r>
              <a:rPr lang="en-US" sz="2200" spc="45" dirty="0">
                <a:solidFill>
                  <a:srgbClr val="000066"/>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hìn</a:t>
            </a:r>
            <a:r>
              <a:rPr lang="en-US" sz="2200" b="1" dirty="0" err="1">
                <a:solidFill>
                  <a:srgbClr val="C00000"/>
                </a:solidFill>
                <a:latin typeface="Abel" panose="020B0604020202020204" charset="0"/>
                <a:ea typeface="Times New Roman" panose="02020603050405020304" pitchFamily="18" charset="0"/>
              </a:rPr>
              <a:t>h</a:t>
            </a:r>
            <a:r>
              <a:rPr lang="en-US" sz="2200" b="1" spc="45"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t</a:t>
            </a:r>
            <a:r>
              <a:rPr lang="en-US" sz="2200" b="1" spc="-15" dirty="0" err="1">
                <a:solidFill>
                  <a:srgbClr val="C00000"/>
                </a:solidFill>
                <a:latin typeface="Abel" panose="020B0604020202020204" charset="0"/>
                <a:ea typeface="Times New Roman" panose="02020603050405020304" pitchFamily="18" charset="0"/>
              </a:rPr>
              <a:t>hứ</a:t>
            </a:r>
            <a:r>
              <a:rPr lang="en-US" sz="2200" b="1" dirty="0" err="1">
                <a:solidFill>
                  <a:srgbClr val="C00000"/>
                </a:solidFill>
                <a:latin typeface="Abel" panose="020B0604020202020204" charset="0"/>
                <a:ea typeface="Times New Roman" panose="02020603050405020304" pitchFamily="18" charset="0"/>
              </a:rPr>
              <a:t>c</a:t>
            </a:r>
            <a:r>
              <a:rPr lang="en-US" sz="2200" b="1" spc="45"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s</a:t>
            </a:r>
            <a:r>
              <a:rPr lang="en-US" sz="2200" b="1" dirty="0" err="1">
                <a:solidFill>
                  <a:srgbClr val="C00000"/>
                </a:solidFill>
                <a:latin typeface="Abel" panose="020B0604020202020204" charset="0"/>
                <a:ea typeface="Times New Roman" panose="02020603050405020304" pitchFamily="18" charset="0"/>
              </a:rPr>
              <a:t>ẽ</a:t>
            </a:r>
            <a:r>
              <a:rPr lang="en-US" sz="2200" b="1" spc="50"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ng</a:t>
            </a:r>
            <a:r>
              <a:rPr lang="en-US" sz="2200" b="1" spc="-5" dirty="0" err="1">
                <a:solidFill>
                  <a:srgbClr val="C00000"/>
                </a:solidFill>
                <a:latin typeface="Abel" panose="020B0604020202020204" charset="0"/>
                <a:ea typeface="Times New Roman" panose="02020603050405020304" pitchFamily="18" charset="0"/>
              </a:rPr>
              <a:t>ă</a:t>
            </a:r>
            <a:r>
              <a:rPr lang="en-US" sz="2200" b="1" dirty="0" err="1">
                <a:solidFill>
                  <a:srgbClr val="C00000"/>
                </a:solidFill>
                <a:latin typeface="Abel" panose="020B0604020202020204" charset="0"/>
                <a:ea typeface="Times New Roman" panose="02020603050405020304" pitchFamily="18" charset="0"/>
              </a:rPr>
              <a:t>n</a:t>
            </a:r>
            <a:r>
              <a:rPr lang="en-US" sz="2200" b="1" spc="40"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cản</a:t>
            </a:r>
            <a:r>
              <a:rPr lang="en-US" sz="2200" b="1" dirty="0">
                <a:solidFill>
                  <a:srgbClr val="C00000"/>
                </a:solidFill>
                <a:latin typeface="Abel" panose="020B0604020202020204" charset="0"/>
                <a:ea typeface="Times New Roman" panose="02020603050405020304" pitchFamily="18" charset="0"/>
              </a:rPr>
              <a:t>,</a:t>
            </a:r>
            <a:r>
              <a:rPr lang="en-US" sz="2200" b="1" spc="45"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k</a:t>
            </a:r>
            <a:r>
              <a:rPr lang="en-US" sz="2200" b="1" spc="-5" dirty="0" err="1">
                <a:solidFill>
                  <a:srgbClr val="C00000"/>
                </a:solidFill>
                <a:latin typeface="Abel" panose="020B0604020202020204" charset="0"/>
                <a:ea typeface="Times New Roman" panose="02020603050405020304" pitchFamily="18" charset="0"/>
              </a:rPr>
              <a:t>ì</a:t>
            </a:r>
            <a:r>
              <a:rPr lang="en-US" sz="2200" b="1" dirty="0" err="1">
                <a:solidFill>
                  <a:srgbClr val="C00000"/>
                </a:solidFill>
                <a:latin typeface="Abel" panose="020B0604020202020204" charset="0"/>
                <a:ea typeface="Times New Roman" panose="02020603050405020304" pitchFamily="18" charset="0"/>
              </a:rPr>
              <a:t>m</a:t>
            </a:r>
            <a:r>
              <a:rPr lang="en-US" sz="2200" b="1" spc="45"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h</a:t>
            </a:r>
            <a:r>
              <a:rPr lang="en-US" sz="2200" b="1" spc="-5" dirty="0" err="1">
                <a:solidFill>
                  <a:srgbClr val="C00000"/>
                </a:solidFill>
                <a:latin typeface="Abel" panose="020B0604020202020204" charset="0"/>
                <a:ea typeface="Times New Roman" panose="02020603050405020304" pitchFamily="18" charset="0"/>
              </a:rPr>
              <a:t>ã</a:t>
            </a:r>
            <a:r>
              <a:rPr lang="en-US" sz="2200" b="1" dirty="0" err="1">
                <a:solidFill>
                  <a:srgbClr val="C00000"/>
                </a:solidFill>
                <a:latin typeface="Abel" panose="020B0604020202020204" charset="0"/>
                <a:ea typeface="Times New Roman" panose="02020603050405020304" pitchFamily="18" charset="0"/>
              </a:rPr>
              <a:t>m</a:t>
            </a:r>
            <a:r>
              <a:rPr lang="en-US" sz="2200" b="1" spc="35" dirty="0">
                <a:solidFill>
                  <a:srgbClr val="C00000"/>
                </a:solidFill>
                <a:latin typeface="Abel" panose="020B0604020202020204" charset="0"/>
                <a:ea typeface="Times New Roman" panose="02020603050405020304" pitchFamily="18" charset="0"/>
              </a:rPr>
              <a:t> </a:t>
            </a:r>
            <a:r>
              <a:rPr lang="en-US" sz="2200" b="1" spc="-5" dirty="0" err="1">
                <a:solidFill>
                  <a:srgbClr val="C00000"/>
                </a:solidFill>
                <a:latin typeface="Abel" panose="020B0604020202020204" charset="0"/>
                <a:ea typeface="Times New Roman" panose="02020603050405020304" pitchFamily="18" charset="0"/>
              </a:rPr>
              <a:t>s</a:t>
            </a:r>
            <a:r>
              <a:rPr lang="en-US" sz="2200" b="1" dirty="0" err="1">
                <a:solidFill>
                  <a:srgbClr val="C00000"/>
                </a:solidFill>
                <a:latin typeface="Abel" panose="020B0604020202020204" charset="0"/>
                <a:ea typeface="Times New Roman" panose="02020603050405020304" pitchFamily="18" charset="0"/>
              </a:rPr>
              <a:t>ự</a:t>
            </a:r>
            <a:r>
              <a:rPr lang="en-US" sz="2200" b="1" spc="40"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phá</a:t>
            </a:r>
            <a:r>
              <a:rPr lang="en-US" sz="2200" b="1" dirty="0" err="1">
                <a:solidFill>
                  <a:srgbClr val="C00000"/>
                </a:solidFill>
                <a:latin typeface="Abel" panose="020B0604020202020204" charset="0"/>
                <a:ea typeface="Times New Roman" panose="02020603050405020304" pitchFamily="18" charset="0"/>
              </a:rPr>
              <a:t>t</a:t>
            </a:r>
            <a:r>
              <a:rPr lang="en-US" sz="2200" b="1" spc="45" dirty="0">
                <a:solidFill>
                  <a:srgbClr val="C00000"/>
                </a:solidFill>
                <a:latin typeface="Abel" panose="020B0604020202020204" charset="0"/>
                <a:ea typeface="Times New Roman" panose="02020603050405020304" pitchFamily="18" charset="0"/>
              </a:rPr>
              <a:t> </a:t>
            </a:r>
            <a:r>
              <a:rPr lang="en-US" sz="2200" b="1" spc="-10" dirty="0" err="1">
                <a:solidFill>
                  <a:srgbClr val="C00000"/>
                </a:solidFill>
                <a:latin typeface="Abel" panose="020B0604020202020204" charset="0"/>
                <a:ea typeface="Times New Roman" panose="02020603050405020304" pitchFamily="18" charset="0"/>
              </a:rPr>
              <a:t>triể</a:t>
            </a:r>
            <a:r>
              <a:rPr lang="en-US" sz="2200" b="1" spc="-5" dirty="0" err="1">
                <a:solidFill>
                  <a:srgbClr val="C00000"/>
                </a:solidFill>
                <a:latin typeface="Abel" panose="020B0604020202020204" charset="0"/>
                <a:ea typeface="Times New Roman" panose="02020603050405020304" pitchFamily="18" charset="0"/>
              </a:rPr>
              <a:t>n</a:t>
            </a:r>
            <a:r>
              <a:rPr lang="en-US" sz="2200" b="1" spc="-5" dirty="0">
                <a:solidFill>
                  <a:srgbClr val="C00000"/>
                </a:solidFill>
                <a:latin typeface="Abel" panose="020B0604020202020204" charset="0"/>
                <a:ea typeface="Times New Roman" panose="02020603050405020304" pitchFamily="18" charset="0"/>
              </a:rPr>
              <a:t> </a:t>
            </a:r>
            <a:r>
              <a:rPr lang="en-US" sz="2200" b="1" dirty="0" err="1">
                <a:solidFill>
                  <a:srgbClr val="C00000"/>
                </a:solidFill>
                <a:latin typeface="Abel" panose="020B0604020202020204" charset="0"/>
                <a:ea typeface="Times New Roman" panose="02020603050405020304" pitchFamily="18" charset="0"/>
              </a:rPr>
              <a:t>của</a:t>
            </a:r>
            <a:r>
              <a:rPr lang="en-US" sz="2200" b="1" spc="115" dirty="0">
                <a:solidFill>
                  <a:srgbClr val="C00000"/>
                </a:solidFill>
                <a:latin typeface="Abel" panose="020B0604020202020204" charset="0"/>
                <a:ea typeface="Times New Roman" panose="02020603050405020304" pitchFamily="18" charset="0"/>
              </a:rPr>
              <a:t> </a:t>
            </a:r>
            <a:r>
              <a:rPr lang="en-US" sz="2200" b="1" dirty="0" err="1">
                <a:solidFill>
                  <a:srgbClr val="C00000"/>
                </a:solidFill>
                <a:latin typeface="Abel" panose="020B0604020202020204" charset="0"/>
                <a:ea typeface="Times New Roman" panose="02020603050405020304" pitchFamily="18" charset="0"/>
              </a:rPr>
              <a:t>nội</a:t>
            </a:r>
            <a:r>
              <a:rPr lang="en-US" sz="2200" b="1" spc="115" dirty="0">
                <a:solidFill>
                  <a:srgbClr val="C00000"/>
                </a:solidFill>
                <a:latin typeface="Abel" panose="020B0604020202020204" charset="0"/>
                <a:ea typeface="Times New Roman" panose="02020603050405020304" pitchFamily="18" charset="0"/>
              </a:rPr>
              <a:t> </a:t>
            </a:r>
            <a:r>
              <a:rPr lang="en-US" sz="2200" b="1" dirty="0">
                <a:solidFill>
                  <a:srgbClr val="C00000"/>
                </a:solidFill>
                <a:latin typeface="Abel" panose="020B0604020202020204" charset="0"/>
                <a:ea typeface="Times New Roman" panose="02020603050405020304" pitchFamily="18" charset="0"/>
              </a:rPr>
              <a:t>dung.</a:t>
            </a:r>
            <a:endParaRPr lang="en-US" sz="2200" b="1" dirty="0">
              <a:solidFill>
                <a:srgbClr val="C00000"/>
              </a:solidFill>
              <a:latin typeface="Abel" panose="020B0604020202020204" charset="0"/>
            </a:endParaRPr>
          </a:p>
        </p:txBody>
      </p:sp>
      <p:sp>
        <p:nvSpPr>
          <p:cNvPr id="5" name="Rectangle 3"/>
          <p:cNvSpPr txBox="1">
            <a:spLocks noChangeArrowheads="1"/>
          </p:cNvSpPr>
          <p:nvPr/>
        </p:nvSpPr>
        <p:spPr>
          <a:xfrm>
            <a:off x="762000" y="4190183"/>
            <a:ext cx="10762343" cy="22860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342900" indent="-342900" algn="just">
              <a:buFont typeface="Wingdings" panose="05000000000000000000" pitchFamily="2" charset="2"/>
              <a:buChar char="§"/>
            </a:pPr>
            <a:r>
              <a:rPr lang="en-US" sz="2000" b="1" u="sng" kern="0" dirty="0" err="1">
                <a:solidFill>
                  <a:srgbClr val="663300"/>
                </a:solidFill>
                <a:latin typeface="Abel" panose="020B0604020202020204" charset="0"/>
                <a:cs typeface="Times New Roman" panose="02020603050405020304" pitchFamily="18" charset="0"/>
              </a:rPr>
              <a:t>Trong</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cơ</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chế</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bao</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cấp</a:t>
            </a:r>
            <a:r>
              <a:rPr lang="en-US" sz="2000" b="1" u="sng" kern="0" dirty="0">
                <a:solidFill>
                  <a:srgbClr val="663300"/>
                </a:solidFill>
                <a:latin typeface="Abel" panose="020B0604020202020204" charset="0"/>
                <a:cs typeface="Times New Roman" panose="02020603050405020304" pitchFamily="18" charset="0"/>
              </a:rPr>
              <a:t> ở </a:t>
            </a:r>
            <a:r>
              <a:rPr lang="en-US" sz="2000" b="1" u="sng" kern="0" dirty="0" err="1">
                <a:solidFill>
                  <a:srgbClr val="663300"/>
                </a:solidFill>
                <a:latin typeface="Abel" panose="020B0604020202020204" charset="0"/>
                <a:cs typeface="Times New Roman" panose="02020603050405020304" pitchFamily="18" charset="0"/>
              </a:rPr>
              <a:t>nước</a:t>
            </a:r>
            <a:r>
              <a:rPr lang="en-US" sz="2000" b="1" u="sng" kern="0" dirty="0">
                <a:solidFill>
                  <a:srgbClr val="663300"/>
                </a:solidFill>
                <a:latin typeface="Abel" panose="020B0604020202020204" charset="0"/>
                <a:cs typeface="Times New Roman" panose="02020603050405020304" pitchFamily="18" charset="0"/>
              </a:rPr>
              <a:t> ta </a:t>
            </a:r>
            <a:r>
              <a:rPr lang="en-US" sz="2000" b="1" u="sng" kern="0" dirty="0" err="1">
                <a:solidFill>
                  <a:srgbClr val="663300"/>
                </a:solidFill>
                <a:latin typeface="Abel" panose="020B0604020202020204" charset="0"/>
                <a:cs typeface="Times New Roman" panose="02020603050405020304" pitchFamily="18" charset="0"/>
              </a:rPr>
              <a:t>trước</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đây</a:t>
            </a:r>
            <a:r>
              <a:rPr lang="en-US" sz="2000" kern="0" dirty="0">
                <a:solidFill>
                  <a:srgbClr val="000066"/>
                </a:solidFill>
                <a:latin typeface="Abel" panose="020B0604020202020204" charset="0"/>
                <a:cs typeface="Times New Roman" panose="02020603050405020304" pitchFamily="18" charset="0"/>
              </a:rPr>
              <a:t>, do </a:t>
            </a:r>
            <a:r>
              <a:rPr lang="en-US" sz="2000" kern="0" dirty="0" err="1">
                <a:solidFill>
                  <a:srgbClr val="000066"/>
                </a:solidFill>
                <a:latin typeface="Abel" panose="020B0604020202020204" charset="0"/>
                <a:cs typeface="Times New Roman" panose="02020603050405020304" pitchFamily="18" charset="0"/>
              </a:rPr>
              <a:t>quan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hệ</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sản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xuất</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chưa</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phù</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hợp</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với</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trình</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độ</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phát</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triển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của</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lực</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lượng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sản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xuất</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nên</a:t>
            </a:r>
            <a:r>
              <a:rPr lang="en-US" sz="2000" kern="0" dirty="0">
                <a:solidFill>
                  <a:srgbClr val="000066"/>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không</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kích</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thích</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được</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tính</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tích</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cực</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của</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người</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sản</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xuất</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không</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phát</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huy</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được</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năng</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lực</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sẵn</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có</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của</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lực</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lượng</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sản</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xuất</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của</a:t>
            </a:r>
            <a:r>
              <a:rPr lang="en-US" sz="2000" b="1" kern="0" dirty="0">
                <a:solidFill>
                  <a:srgbClr val="002060"/>
                </a:solidFill>
                <a:latin typeface="Abel" panose="020B0604020202020204" charset="0"/>
                <a:cs typeface="Times New Roman" panose="02020603050405020304" pitchFamily="18" charset="0"/>
              </a:rPr>
              <a:t> </a:t>
            </a:r>
            <a:r>
              <a:rPr lang="en-US" sz="2000" b="1" kern="0" dirty="0" err="1">
                <a:solidFill>
                  <a:srgbClr val="002060"/>
                </a:solidFill>
                <a:latin typeface="Abel" panose="020B0604020202020204" charset="0"/>
                <a:cs typeface="Times New Roman" panose="02020603050405020304" pitchFamily="18" charset="0"/>
              </a:rPr>
              <a:t>chúng</a:t>
            </a:r>
            <a:r>
              <a:rPr lang="en-US" sz="2000" b="1" kern="0" dirty="0">
                <a:solidFill>
                  <a:srgbClr val="002060"/>
                </a:solidFill>
                <a:latin typeface="Abel" panose="020B0604020202020204" charset="0"/>
                <a:cs typeface="Times New Roman" panose="02020603050405020304" pitchFamily="18" charset="0"/>
              </a:rPr>
              <a:t> ta. </a:t>
            </a:r>
          </a:p>
          <a:p>
            <a:pPr marL="342900" indent="-342900" algn="just">
              <a:buFont typeface="Wingdings" panose="05000000000000000000" pitchFamily="2" charset="2"/>
              <a:buChar char="§"/>
            </a:pPr>
            <a:r>
              <a:rPr lang="en-US" sz="2000" kern="0" dirty="0" err="1">
                <a:solidFill>
                  <a:srgbClr val="000066"/>
                </a:solidFill>
                <a:latin typeface="Abel" panose="020B0604020202020204" charset="0"/>
                <a:cs typeface="Times New Roman" panose="02020603050405020304" pitchFamily="18" charset="0"/>
              </a:rPr>
              <a:t>Nhưng</a:t>
            </a:r>
            <a:r>
              <a:rPr lang="en-US" sz="2000" kern="0" dirty="0">
                <a:solidFill>
                  <a:srgbClr val="000066"/>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từ</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sau</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đổi</a:t>
            </a:r>
            <a:r>
              <a:rPr lang="en-US" sz="2000" b="1" u="sng" kern="0" dirty="0">
                <a:solidFill>
                  <a:srgbClr val="663300"/>
                </a:solidFill>
                <a:latin typeface="Abel" panose="020B0604020202020204" charset="0"/>
                <a:cs typeface="Times New Roman" panose="02020603050405020304" pitchFamily="18" charset="0"/>
              </a:rPr>
              <a:t> </a:t>
            </a:r>
            <a:r>
              <a:rPr lang="en-US" sz="2000" b="1" u="sng" kern="0" dirty="0" err="1">
                <a:solidFill>
                  <a:srgbClr val="663300"/>
                </a:solidFill>
                <a:latin typeface="Abel" panose="020B0604020202020204" charset="0"/>
                <a:cs typeface="Times New Roman" panose="02020603050405020304" pitchFamily="18" charset="0"/>
              </a:rPr>
              <a:t>mới</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khi</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chúng</a:t>
            </a:r>
            <a:r>
              <a:rPr lang="en-US" sz="2000" kern="0" dirty="0">
                <a:solidFill>
                  <a:srgbClr val="000066"/>
                </a:solidFill>
                <a:latin typeface="Abel" panose="020B0604020202020204" charset="0"/>
                <a:cs typeface="Times New Roman" panose="02020603050405020304" pitchFamily="18" charset="0"/>
              </a:rPr>
              <a:t> ta </a:t>
            </a:r>
            <a:r>
              <a:rPr lang="en-US" sz="2000" kern="0" dirty="0" err="1">
                <a:solidFill>
                  <a:srgbClr val="000066"/>
                </a:solidFill>
                <a:latin typeface="Abel" panose="020B0604020202020204" charset="0"/>
                <a:cs typeface="Times New Roman" panose="02020603050405020304" pitchFamily="18" charset="0"/>
              </a:rPr>
              <a:t>chuyển</a:t>
            </a:r>
            <a:r>
              <a:rPr lang="en-US" sz="2000" kern="0" dirty="0">
                <a:solidFill>
                  <a:srgbClr val="000066"/>
                </a:solidFill>
                <a:latin typeface="Abel" panose="020B0604020202020204" charset="0"/>
                <a:cs typeface="Times New Roman" panose="02020603050405020304" pitchFamily="18" charset="0"/>
              </a:rPr>
              <a:t> sang </a:t>
            </a:r>
            <a:r>
              <a:rPr lang="en-US" sz="2000" kern="0" dirty="0" err="1">
                <a:solidFill>
                  <a:srgbClr val="000066"/>
                </a:solidFill>
                <a:latin typeface="Abel" panose="020B0604020202020204" charset="0"/>
                <a:cs typeface="Times New Roman" panose="02020603050405020304" pitchFamily="18" charset="0"/>
              </a:rPr>
              <a:t>xây</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dựng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nền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kinh</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tế</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hàng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hóa</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nhiều</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thành</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phần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hoạt</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động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theo</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cơ</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chế</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thị</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trường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định</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hướng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xã</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hội</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chủ</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nghĩa</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quan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hệ</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sản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xuất</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phù</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hợp</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với</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trình</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độ</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của</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lực</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lượng</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sản</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xuất</a:t>
            </a:r>
            <a:r>
              <a:rPr lang="en-US" sz="2000" kern="0" dirty="0">
                <a:solidFill>
                  <a:srgbClr val="000066"/>
                </a:solidFill>
                <a:latin typeface="Abel" panose="020B0604020202020204" charset="0"/>
                <a:cs typeface="Times New Roman" panose="02020603050405020304" pitchFamily="18" charset="0"/>
              </a:rPr>
              <a:t> </a:t>
            </a:r>
            <a:r>
              <a:rPr lang="en-US" sz="2000" kern="0" dirty="0" err="1">
                <a:solidFill>
                  <a:srgbClr val="000066"/>
                </a:solidFill>
                <a:latin typeface="Abel" panose="020B0604020202020204" charset="0"/>
                <a:cs typeface="Times New Roman" panose="02020603050405020304" pitchFamily="18" charset="0"/>
              </a:rPr>
              <a:t>nước</a:t>
            </a:r>
            <a:r>
              <a:rPr lang="en-US" sz="2000" kern="0" dirty="0">
                <a:solidFill>
                  <a:srgbClr val="000066"/>
                </a:solidFill>
                <a:latin typeface="Abel" panose="020B0604020202020204" charset="0"/>
                <a:cs typeface="Times New Roman" panose="02020603050405020304" pitchFamily="18" charset="0"/>
              </a:rPr>
              <a:t> ta, do </a:t>
            </a:r>
            <a:r>
              <a:rPr lang="en-US" sz="2000" kern="0" dirty="0" err="1">
                <a:solidFill>
                  <a:srgbClr val="000066"/>
                </a:solidFill>
                <a:latin typeface="Abel" panose="020B0604020202020204" charset="0"/>
                <a:cs typeface="Times New Roman" panose="02020603050405020304" pitchFamily="18" charset="0"/>
              </a:rPr>
              <a:t>vậy</a:t>
            </a:r>
            <a:r>
              <a:rPr lang="en-US" sz="2000" kern="0" dirty="0">
                <a:solidFill>
                  <a:srgbClr val="00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tạo</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điều</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kiện</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thuận</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lợi</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thúc</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đẩy</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sản</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xuất</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phát</a:t>
            </a:r>
            <a:r>
              <a:rPr lang="en-US" sz="2000" b="1" kern="0" dirty="0">
                <a:solidFill>
                  <a:srgbClr val="CC0066"/>
                </a:solidFill>
                <a:latin typeface="Abel" panose="020B0604020202020204" charset="0"/>
                <a:cs typeface="Times New Roman" panose="02020603050405020304" pitchFamily="18" charset="0"/>
              </a:rPr>
              <a:t> </a:t>
            </a:r>
            <a:r>
              <a:rPr lang="en-US" sz="2000" b="1" kern="0" dirty="0" err="1">
                <a:solidFill>
                  <a:srgbClr val="CC0066"/>
                </a:solidFill>
                <a:latin typeface="Abel" panose="020B0604020202020204" charset="0"/>
                <a:cs typeface="Times New Roman" panose="02020603050405020304" pitchFamily="18" charset="0"/>
              </a:rPr>
              <a:t>triển</a:t>
            </a:r>
            <a:r>
              <a:rPr lang="en-US" sz="2000" b="1" kern="0" dirty="0">
                <a:solidFill>
                  <a:srgbClr val="CC0066"/>
                </a:solidFill>
                <a:latin typeface="Abel" panose="020B0604020202020204" charset="0"/>
                <a:cs typeface="Times New Roman" panose="02020603050405020304" pitchFamily="18" charset="0"/>
              </a:rPr>
              <a:t>.</a:t>
            </a:r>
          </a:p>
          <a:p>
            <a:pPr algn="just"/>
            <a:r>
              <a:rPr lang="en-US" sz="2000" b="1" kern="0" dirty="0">
                <a:solidFill>
                  <a:srgbClr val="CC0066"/>
                </a:solidFill>
                <a:latin typeface="Abel" panose="020B0604020202020204" charset="0"/>
                <a:cs typeface="Times New Roman" panose="02020603050405020304" pitchFamily="18" charset="0"/>
              </a:rPr>
              <a:t> </a:t>
            </a:r>
            <a:r>
              <a:rPr lang="en-US" sz="2000" kern="0" dirty="0">
                <a:solidFill>
                  <a:srgbClr val="000066"/>
                </a:solidFill>
                <a:latin typeface="Abel" panose="020B0604020202020204" charset="0"/>
              </a:rPr>
              <a:t/>
            </a:r>
            <a:br>
              <a:rPr lang="en-US" sz="2000" kern="0" dirty="0">
                <a:solidFill>
                  <a:srgbClr val="000066"/>
                </a:solidFill>
                <a:latin typeface="Abel" panose="020B0604020202020204" charset="0"/>
              </a:rPr>
            </a:br>
            <a:endParaRPr lang="en-US" sz="2000" kern="0" dirty="0">
              <a:solidFill>
                <a:srgbClr val="000066"/>
              </a:solidFill>
              <a:latin typeface="Abel" panose="020B0604020202020204" charset="0"/>
            </a:endParaRPr>
          </a:p>
        </p:txBody>
      </p:sp>
      <p:sp>
        <p:nvSpPr>
          <p:cNvPr id="6" name="Rectangle 2"/>
          <p:cNvSpPr txBox="1">
            <a:spLocks noChangeArrowheads="1"/>
          </p:cNvSpPr>
          <p:nvPr/>
        </p:nvSpPr>
        <p:spPr>
          <a:xfrm>
            <a:off x="4343400" y="3676578"/>
            <a:ext cx="2095500" cy="714356"/>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stStyle>
          <a:p>
            <a:pPr algn="ctr">
              <a:defRPr/>
            </a:pPr>
            <a:r>
              <a:rPr lang="en-US" sz="2400" b="1" u="sng" kern="0" dirty="0" err="1">
                <a:solidFill>
                  <a:srgbClr val="FF0000"/>
                </a:solidFill>
                <a:latin typeface="Abel" panose="020B0604020202020204" charset="0"/>
                <a:cs typeface="Times New Roman" pitchFamily="18" charset="0"/>
              </a:rPr>
              <a:t>Ví</a:t>
            </a:r>
            <a:r>
              <a:rPr lang="en-US" sz="2400" b="1" u="sng" kern="0" dirty="0">
                <a:solidFill>
                  <a:srgbClr val="FF0000"/>
                </a:solidFill>
                <a:latin typeface="Abel" panose="020B0604020202020204" charset="0"/>
                <a:cs typeface="Times New Roman" pitchFamily="18" charset="0"/>
              </a:rPr>
              <a:t> </a:t>
            </a:r>
            <a:r>
              <a:rPr lang="en-US" sz="2400" b="1" u="sng" kern="0" dirty="0" err="1">
                <a:solidFill>
                  <a:srgbClr val="FF0000"/>
                </a:solidFill>
                <a:latin typeface="Abel" panose="020B0604020202020204" charset="0"/>
                <a:cs typeface="Times New Roman" pitchFamily="18" charset="0"/>
              </a:rPr>
              <a:t>dụ</a:t>
            </a:r>
            <a:r>
              <a:rPr lang="en-US" sz="2400" b="1" u="sng" kern="0" dirty="0">
                <a:solidFill>
                  <a:srgbClr val="FF0000"/>
                </a:solidFill>
                <a:latin typeface="Abel" panose="020B0604020202020204" charset="0"/>
                <a:cs typeface="Times New Roman" pitchFamily="18" charset="0"/>
              </a:rPr>
              <a:t>:</a:t>
            </a:r>
          </a:p>
        </p:txBody>
      </p:sp>
    </p:spTree>
    <p:extLst>
      <p:ext uri="{BB962C8B-B14F-4D97-AF65-F5344CB8AC3E}">
        <p14:creationId xmlns:p14="http://schemas.microsoft.com/office/powerpoint/2010/main" val="198926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1000"/>
                                        <p:tgtEl>
                                          <p:spTgt spid="6"/>
                                        </p:tgtEl>
                                      </p:cBhvr>
                                    </p:animEffect>
                                    <p:anim calcmode="lin" valueType="num">
                                      <p:cBhvr>
                                        <p:cTn id="23" dur="1000" fill="hold"/>
                                        <p:tgtEl>
                                          <p:spTgt spid="6"/>
                                        </p:tgtEl>
                                        <p:attrNameLst>
                                          <p:attrName>ppt_x</p:attrName>
                                        </p:attrNameLst>
                                      </p:cBhvr>
                                      <p:tavLst>
                                        <p:tav tm="0">
                                          <p:val>
                                            <p:strVal val="#ppt_x"/>
                                          </p:val>
                                        </p:tav>
                                        <p:tav tm="100000">
                                          <p:val>
                                            <p:strVal val="#ppt_x"/>
                                          </p:val>
                                        </p:tav>
                                      </p:tavLst>
                                    </p:anim>
                                    <p:anim calcmode="lin" valueType="num">
                                      <p:cBhvr>
                                        <p:cTn id="2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1000"/>
                                        <p:tgtEl>
                                          <p:spTgt spid="5"/>
                                        </p:tgtEl>
                                      </p:cBhvr>
                                    </p:animEffect>
                                    <p:anim calcmode="lin" valueType="num">
                                      <p:cBhvr>
                                        <p:cTn id="30" dur="1000" fill="hold"/>
                                        <p:tgtEl>
                                          <p:spTgt spid="5"/>
                                        </p:tgtEl>
                                        <p:attrNameLst>
                                          <p:attrName>ppt_x</p:attrName>
                                        </p:attrNameLst>
                                      </p:cBhvr>
                                      <p:tavLst>
                                        <p:tav tm="0">
                                          <p:val>
                                            <p:strVal val="#ppt_x"/>
                                          </p:val>
                                        </p:tav>
                                        <p:tav tm="100000">
                                          <p:val>
                                            <p:strVal val="#ppt_x"/>
                                          </p:val>
                                        </p:tav>
                                      </p:tavLst>
                                    </p:anim>
                                    <p:anim calcmode="lin" valueType="num">
                                      <p:cBhvr>
                                        <p:cTn id="3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76600"/>
            <a:ext cx="12192000" cy="3581400"/>
          </a:xfrm>
          <a:prstGeom prst="rect">
            <a:avLst/>
          </a:prstGeom>
        </p:spPr>
      </p:pic>
      <p:sp>
        <p:nvSpPr>
          <p:cNvPr id="9" name="TextBox 8"/>
          <p:cNvSpPr txBox="1"/>
          <p:nvPr/>
        </p:nvSpPr>
        <p:spPr>
          <a:xfrm>
            <a:off x="1524000" y="224135"/>
            <a:ext cx="8727141" cy="461665"/>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a:solidFill>
                  <a:srgbClr val="000000"/>
                </a:solidFill>
                <a:latin typeface="Times New Roman" panose="02020603050405020304" pitchFamily="18" charset="0"/>
                <a:cs typeface="Times New Roman" panose="02020603050405020304" pitchFamily="18" charset="0"/>
              </a:rPr>
              <a:t>Ý NGHĨA PHƯƠNG PHÁP LUẬN</a:t>
            </a:r>
          </a:p>
        </p:txBody>
      </p:sp>
      <p:sp>
        <p:nvSpPr>
          <p:cNvPr id="10" name="Isosceles Triangle 9"/>
          <p:cNvSpPr/>
          <p:nvPr/>
        </p:nvSpPr>
        <p:spPr>
          <a:xfrm>
            <a:off x="1524000" y="685800"/>
            <a:ext cx="4697506" cy="5029200"/>
          </a:xfrm>
          <a:prstGeom prst="triangle">
            <a:avLst/>
          </a:prstGeom>
          <a:solidFill>
            <a:srgbClr val="CC0066"/>
          </a:solidFill>
          <a:ln w="25400" cap="flat" cmpd="sng" algn="ctr">
            <a:solidFill>
              <a:srgbClr val="FFFFFF"/>
            </a:solidFill>
            <a:prstDash val="solid"/>
          </a:ln>
          <a:effectLst/>
          <a:scene3d>
            <a:camera prst="orthographicFront"/>
            <a:lightRig rig="threePt" dir="t"/>
          </a:scene3d>
          <a:sp3d>
            <a:bevelT w="152400" h="50800" prst="softRound"/>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ndParaRPr>
          </a:p>
        </p:txBody>
      </p:sp>
      <p:sp>
        <p:nvSpPr>
          <p:cNvPr id="11" name="Rounded Rectangle 10"/>
          <p:cNvSpPr/>
          <p:nvPr/>
        </p:nvSpPr>
        <p:spPr>
          <a:xfrm>
            <a:off x="3581400" y="1066800"/>
            <a:ext cx="7467600" cy="838200"/>
          </a:xfrm>
          <a:prstGeom prst="roundRect">
            <a:avLst/>
          </a:prstGeom>
          <a:solidFill>
            <a:srgbClr val="3333FF"/>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Cần tránh sự tách rời giữa nội dung và hình thức</a:t>
            </a:r>
          </a:p>
        </p:txBody>
      </p:sp>
      <p:sp>
        <p:nvSpPr>
          <p:cNvPr id="12" name="Rounded Rectangle 11"/>
          <p:cNvSpPr/>
          <p:nvPr/>
        </p:nvSpPr>
        <p:spPr>
          <a:xfrm>
            <a:off x="3608294" y="2129118"/>
            <a:ext cx="7516906" cy="995082"/>
          </a:xfrm>
          <a:prstGeom prst="roundRect">
            <a:avLst/>
          </a:prstGeom>
          <a:solidFill>
            <a:srgbClr val="006600"/>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Khi xem xét sự vật, hiện tượng trước tiên cần căn cứ vào nội dung</a:t>
            </a:r>
          </a:p>
        </p:txBody>
      </p:sp>
      <p:sp>
        <p:nvSpPr>
          <p:cNvPr id="13" name="Rounded Rectangle 12"/>
          <p:cNvSpPr/>
          <p:nvPr/>
        </p:nvSpPr>
        <p:spPr>
          <a:xfrm>
            <a:off x="3612776" y="3348318"/>
            <a:ext cx="7512424" cy="995082"/>
          </a:xfrm>
          <a:prstGeom prst="roundRect">
            <a:avLst/>
          </a:prstGeom>
          <a:solidFill>
            <a:srgbClr val="D89F39">
              <a:lumMod val="75000"/>
            </a:srgbClr>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Cần biết sử dụng nhiều hình thức để phục vụ cho một nội dung nhất định</a:t>
            </a:r>
          </a:p>
        </p:txBody>
      </p:sp>
      <p:sp>
        <p:nvSpPr>
          <p:cNvPr id="14" name="Rounded Rectangle 13"/>
          <p:cNvSpPr/>
          <p:nvPr/>
        </p:nvSpPr>
        <p:spPr>
          <a:xfrm>
            <a:off x="3612776" y="4497016"/>
            <a:ext cx="7512424" cy="1071282"/>
          </a:xfrm>
          <a:prstGeom prst="roundRect">
            <a:avLst/>
          </a:prstGeom>
          <a:solidFill>
            <a:srgbClr val="666699"/>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Thường xuyên đổi mới nội dung và hình thức hoạt động cho phù hợp với tình hình mới</a:t>
            </a:r>
          </a:p>
        </p:txBody>
      </p:sp>
    </p:spTree>
    <p:extLst>
      <p:ext uri="{BB962C8B-B14F-4D97-AF65-F5344CB8AC3E}">
        <p14:creationId xmlns:p14="http://schemas.microsoft.com/office/powerpoint/2010/main" val="752666813"/>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9687" name="Group 23"/>
          <p:cNvGrpSpPr>
            <a:grpSpLocks/>
          </p:cNvGrpSpPr>
          <p:nvPr/>
        </p:nvGrpSpPr>
        <p:grpSpPr bwMode="auto">
          <a:xfrm>
            <a:off x="4191000" y="5334000"/>
            <a:ext cx="3555217" cy="1312390"/>
            <a:chOff x="2310" y="1872"/>
            <a:chExt cx="1901" cy="645"/>
          </a:xfrm>
          <a:solidFill>
            <a:srgbClr val="7030A0"/>
          </a:solidFill>
        </p:grpSpPr>
        <p:sp>
          <p:nvSpPr>
            <p:cNvPr id="709688" name="Oval 24"/>
            <p:cNvSpPr>
              <a:spLocks noChangeArrowheads="1"/>
            </p:cNvSpPr>
            <p:nvPr/>
          </p:nvSpPr>
          <p:spPr bwMode="gray">
            <a:xfrm>
              <a:off x="2316" y="1872"/>
              <a:ext cx="1895" cy="645"/>
            </a:xfrm>
            <a:prstGeom prst="ellipse">
              <a:avLst/>
            </a:prstGeom>
            <a:grp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 typeface="Wingdings" panose="05000000000000000000" pitchFamily="2" charset="2"/>
                <a:buNone/>
              </a:pPr>
              <a:endParaRPr lang="en-US" altLang="en-US" sz="1800">
                <a:solidFill>
                  <a:srgbClr val="000000"/>
                </a:solidFill>
                <a:cs typeface="Arial" panose="020B0604020202020204" pitchFamily="34" charset="0"/>
              </a:endParaRPr>
            </a:p>
          </p:txBody>
        </p:sp>
        <p:sp>
          <p:nvSpPr>
            <p:cNvPr id="709689" name="Oval 25"/>
            <p:cNvSpPr>
              <a:spLocks noChangeArrowheads="1"/>
            </p:cNvSpPr>
            <p:nvPr/>
          </p:nvSpPr>
          <p:spPr bwMode="gray">
            <a:xfrm>
              <a:off x="2310" y="1872"/>
              <a:ext cx="1901" cy="555"/>
            </a:xfrm>
            <a:prstGeom prst="ellipse">
              <a:avLst/>
            </a:prstGeom>
            <a:grpFill/>
            <a:ln w="9525" algn="ctr">
              <a:solidFill>
                <a:srgbClr val="FFFFFF">
                  <a:alpha val="5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 typeface="Wingdings" panose="05000000000000000000" pitchFamily="2" charset="2"/>
                <a:buNone/>
              </a:pPr>
              <a:endParaRPr lang="en-US" altLang="en-US" sz="1800">
                <a:solidFill>
                  <a:srgbClr val="000000"/>
                </a:solidFill>
                <a:cs typeface="Arial" panose="020B0604020202020204" pitchFamily="34" charset="0"/>
              </a:endParaRPr>
            </a:p>
          </p:txBody>
        </p:sp>
      </p:grpSp>
      <p:sp>
        <p:nvSpPr>
          <p:cNvPr id="51" name="Rectangle 50"/>
          <p:cNvSpPr/>
          <p:nvPr/>
        </p:nvSpPr>
        <p:spPr>
          <a:xfrm>
            <a:off x="1658890" y="119556"/>
            <a:ext cx="6378669" cy="523220"/>
          </a:xfrm>
          <a:prstGeom prst="rect">
            <a:avLst/>
          </a:prstGeom>
        </p:spPr>
        <p:txBody>
          <a:bodyPr wrap="none">
            <a:spAutoFit/>
          </a:bodyPr>
          <a:lstStyle/>
          <a:p>
            <a:pPr marL="457200" indent="-457200">
              <a:buFont typeface="Wingdings" panose="05000000000000000000" pitchFamily="2" charset="2"/>
              <a:buChar char="q"/>
            </a:pPr>
            <a:r>
              <a:rPr lang="en-US" sz="2800" b="1" dirty="0" err="1">
                <a:solidFill>
                  <a:srgbClr val="000000"/>
                </a:solidFill>
                <a:ea typeface="SimSun" panose="02010600030101010101" pitchFamily="2" charset="-122"/>
                <a:cs typeface="Times New Roman" panose="02020603050405020304" pitchFamily="18" charset="0"/>
              </a:rPr>
              <a:t>Khái</a:t>
            </a:r>
            <a:r>
              <a:rPr lang="en-US" sz="2800" b="1" dirty="0">
                <a:solidFill>
                  <a:srgbClr val="000000"/>
                </a:solidFill>
                <a:ea typeface="SimSun" panose="02010600030101010101" pitchFamily="2" charset="-122"/>
                <a:cs typeface="Times New Roman" panose="02020603050405020304" pitchFamily="18" charset="0"/>
              </a:rPr>
              <a:t> </a:t>
            </a:r>
            <a:r>
              <a:rPr lang="en-US" sz="2800" b="1" dirty="0" err="1">
                <a:solidFill>
                  <a:srgbClr val="000000"/>
                </a:solidFill>
                <a:ea typeface="SimSun" panose="02010600030101010101" pitchFamily="2" charset="-122"/>
                <a:cs typeface="Times New Roman" panose="02020603050405020304" pitchFamily="18" charset="0"/>
              </a:rPr>
              <a:t>niệm</a:t>
            </a:r>
            <a:r>
              <a:rPr lang="en-US" sz="2800" b="1" dirty="0">
                <a:solidFill>
                  <a:srgbClr val="000000"/>
                </a:solidFill>
                <a:ea typeface="SimSun" panose="02010600030101010101" pitchFamily="2" charset="-122"/>
                <a:cs typeface="Times New Roman" panose="02020603050405020304" pitchFamily="18" charset="0"/>
              </a:rPr>
              <a:t> </a:t>
            </a:r>
            <a:r>
              <a:rPr lang="en-US" sz="2800" b="1" dirty="0" err="1">
                <a:solidFill>
                  <a:srgbClr val="000000"/>
                </a:solidFill>
                <a:ea typeface="SimSun" panose="02010600030101010101" pitchFamily="2" charset="-122"/>
                <a:cs typeface="Times New Roman" panose="02020603050405020304" pitchFamily="18" charset="0"/>
              </a:rPr>
              <a:t>khả</a:t>
            </a:r>
            <a:r>
              <a:rPr lang="en-US" sz="2800" b="1" dirty="0">
                <a:solidFill>
                  <a:srgbClr val="000000"/>
                </a:solidFill>
                <a:ea typeface="SimSun" panose="02010600030101010101" pitchFamily="2" charset="-122"/>
                <a:cs typeface="Times New Roman" panose="02020603050405020304" pitchFamily="18" charset="0"/>
              </a:rPr>
              <a:t> </a:t>
            </a:r>
            <a:r>
              <a:rPr lang="en-US" sz="2800" b="1" dirty="0" err="1">
                <a:solidFill>
                  <a:srgbClr val="000000"/>
                </a:solidFill>
                <a:ea typeface="SimSun" panose="02010600030101010101" pitchFamily="2" charset="-122"/>
                <a:cs typeface="Times New Roman" panose="02020603050405020304" pitchFamily="18" charset="0"/>
              </a:rPr>
              <a:t>năng</a:t>
            </a:r>
            <a:r>
              <a:rPr lang="en-US" sz="2800" b="1" dirty="0">
                <a:solidFill>
                  <a:srgbClr val="000000"/>
                </a:solidFill>
                <a:ea typeface="SimSun" panose="02010600030101010101" pitchFamily="2" charset="-122"/>
                <a:cs typeface="Times New Roman" panose="02020603050405020304" pitchFamily="18" charset="0"/>
              </a:rPr>
              <a:t> </a:t>
            </a:r>
            <a:r>
              <a:rPr lang="en-US" sz="2800" b="1" dirty="0" err="1">
                <a:solidFill>
                  <a:srgbClr val="000000"/>
                </a:solidFill>
                <a:ea typeface="SimSun" panose="02010600030101010101" pitchFamily="2" charset="-122"/>
                <a:cs typeface="Times New Roman" panose="02020603050405020304" pitchFamily="18" charset="0"/>
              </a:rPr>
              <a:t>và</a:t>
            </a:r>
            <a:r>
              <a:rPr lang="en-US" sz="2800" b="1" dirty="0">
                <a:solidFill>
                  <a:srgbClr val="000000"/>
                </a:solidFill>
                <a:ea typeface="SimSun" panose="02010600030101010101" pitchFamily="2" charset="-122"/>
                <a:cs typeface="Times New Roman" panose="02020603050405020304" pitchFamily="18" charset="0"/>
              </a:rPr>
              <a:t> </a:t>
            </a:r>
            <a:r>
              <a:rPr lang="en-US" sz="2800" b="1" dirty="0" err="1">
                <a:solidFill>
                  <a:srgbClr val="000000"/>
                </a:solidFill>
                <a:ea typeface="SimSun" panose="02010600030101010101" pitchFamily="2" charset="-122"/>
                <a:cs typeface="Times New Roman" panose="02020603050405020304" pitchFamily="18" charset="0"/>
              </a:rPr>
              <a:t>hiện</a:t>
            </a:r>
            <a:r>
              <a:rPr lang="en-US" sz="2800" b="1" dirty="0">
                <a:solidFill>
                  <a:srgbClr val="000000"/>
                </a:solidFill>
                <a:ea typeface="SimSun" panose="02010600030101010101" pitchFamily="2" charset="-122"/>
                <a:cs typeface="Times New Roman" panose="02020603050405020304" pitchFamily="18" charset="0"/>
              </a:rPr>
              <a:t> </a:t>
            </a:r>
            <a:r>
              <a:rPr lang="en-US" sz="2800" b="1" dirty="0" err="1">
                <a:solidFill>
                  <a:srgbClr val="000000"/>
                </a:solidFill>
                <a:ea typeface="SimSun" panose="02010600030101010101" pitchFamily="2" charset="-122"/>
                <a:cs typeface="Times New Roman" panose="02020603050405020304" pitchFamily="18" charset="0"/>
              </a:rPr>
              <a:t>thực</a:t>
            </a:r>
            <a:endParaRPr lang="en-US" sz="2800" dirty="0">
              <a:solidFill>
                <a:srgbClr val="000000"/>
              </a:solidFill>
            </a:endParaRPr>
          </a:p>
        </p:txBody>
      </p:sp>
      <p:sp>
        <p:nvSpPr>
          <p:cNvPr id="52" name="Rectangle 51"/>
          <p:cNvSpPr/>
          <p:nvPr/>
        </p:nvSpPr>
        <p:spPr>
          <a:xfrm>
            <a:off x="2485077" y="1043363"/>
            <a:ext cx="2116285" cy="461665"/>
          </a:xfrm>
          <a:prstGeom prst="rect">
            <a:avLst/>
          </a:prstGeom>
        </p:spPr>
        <p:txBody>
          <a:bodyPr wrap="none">
            <a:spAutoFit/>
          </a:bodyPr>
          <a:lstStyle/>
          <a:p>
            <a:pPr marL="457200" indent="-457200">
              <a:buFont typeface="Wingdings" panose="05000000000000000000" pitchFamily="2" charset="2"/>
              <a:buChar char="§"/>
            </a:pPr>
            <a:r>
              <a:rPr lang="en-US" sz="2400" b="1" dirty="0" err="1">
                <a:solidFill>
                  <a:srgbClr val="006600"/>
                </a:solidFill>
                <a:ea typeface="SimSun" panose="02010600030101010101" pitchFamily="2" charset="-122"/>
                <a:cs typeface="Times New Roman" panose="02020603050405020304" pitchFamily="18" charset="0"/>
              </a:rPr>
              <a:t>Khái</a:t>
            </a:r>
            <a:r>
              <a:rPr lang="en-US" sz="2400" b="1" dirty="0">
                <a:solidFill>
                  <a:srgbClr val="006600"/>
                </a:solidFill>
                <a:ea typeface="SimSun" panose="02010600030101010101" pitchFamily="2" charset="-122"/>
                <a:cs typeface="Times New Roman" panose="02020603050405020304" pitchFamily="18" charset="0"/>
              </a:rPr>
              <a:t> </a:t>
            </a:r>
            <a:r>
              <a:rPr lang="en-US" sz="2400" b="1" dirty="0" err="1">
                <a:solidFill>
                  <a:srgbClr val="006600"/>
                </a:solidFill>
                <a:ea typeface="SimSun" panose="02010600030101010101" pitchFamily="2" charset="-122"/>
                <a:cs typeface="Times New Roman" panose="02020603050405020304" pitchFamily="18" charset="0"/>
              </a:rPr>
              <a:t>niệm</a:t>
            </a:r>
            <a:endParaRPr lang="en-US" sz="2400" dirty="0">
              <a:solidFill>
                <a:srgbClr val="006600"/>
              </a:solidFill>
            </a:endParaRPr>
          </a:p>
        </p:txBody>
      </p:sp>
      <p:graphicFrame>
        <p:nvGraphicFramePr>
          <p:cNvPr id="53" name="Content Placeholder 5"/>
          <p:cNvGraphicFramePr>
            <a:graphicFrameLocks/>
          </p:cNvGraphicFramePr>
          <p:nvPr>
            <p:extLst>
              <p:ext uri="{D42A27DB-BD31-4B8C-83A1-F6EECF244321}">
                <p14:modId xmlns:p14="http://schemas.microsoft.com/office/powerpoint/2010/main" val="893881989"/>
              </p:ext>
            </p:extLst>
          </p:nvPr>
        </p:nvGraphicFramePr>
        <p:xfrm>
          <a:off x="457200" y="1981200"/>
          <a:ext cx="11174730" cy="2767318"/>
        </p:xfrm>
        <a:graphic>
          <a:graphicData uri="http://schemas.openxmlformats.org/drawingml/2006/table">
            <a:tbl>
              <a:tblPr firstRow="1" bandRow="1">
                <a:tableStyleId>{5940675A-B579-460E-94D1-54222C63F5DA}</a:tableStyleId>
              </a:tblPr>
              <a:tblGrid>
                <a:gridCol w="5345510">
                  <a:extLst>
                    <a:ext uri="{9D8B030D-6E8A-4147-A177-3AD203B41FA5}">
                      <a16:colId xmlns:a16="http://schemas.microsoft.com/office/drawing/2014/main" val="20001"/>
                    </a:ext>
                  </a:extLst>
                </a:gridCol>
                <a:gridCol w="5829220">
                  <a:extLst>
                    <a:ext uri="{9D8B030D-6E8A-4147-A177-3AD203B41FA5}">
                      <a16:colId xmlns:a16="http://schemas.microsoft.com/office/drawing/2014/main" val="20002"/>
                    </a:ext>
                  </a:extLst>
                </a:gridCol>
              </a:tblGrid>
              <a:tr h="817705">
                <a:tc>
                  <a:txBody>
                    <a:bodyPr/>
                    <a:lstStyle/>
                    <a:p>
                      <a:pPr algn="ctr"/>
                      <a:r>
                        <a:rPr lang="en-US" sz="2800" b="1" dirty="0">
                          <a:solidFill>
                            <a:srgbClr val="3333CC"/>
                          </a:solidFill>
                        </a:rPr>
                        <a:t>KHẢ</a:t>
                      </a:r>
                      <a:r>
                        <a:rPr lang="en-US" sz="2800" b="1" baseline="0" dirty="0">
                          <a:solidFill>
                            <a:srgbClr val="3333CC"/>
                          </a:solidFill>
                        </a:rPr>
                        <a:t> NĂNG</a:t>
                      </a:r>
                      <a:endParaRPr lang="en-US" sz="2800" b="1" dirty="0">
                        <a:solidFill>
                          <a:srgbClr val="3333CC"/>
                        </a:solidFill>
                        <a:latin typeface="Times New Roman" panose="02020603050405020304" pitchFamily="18" charset="0"/>
                        <a:cs typeface="Times New Roman" panose="02020603050405020304" pitchFamily="18" charset="0"/>
                      </a:endParaRPr>
                    </a:p>
                  </a:txBody>
                  <a:tcPr/>
                </a:tc>
                <a:tc>
                  <a:txBody>
                    <a:bodyPr/>
                    <a:lstStyle/>
                    <a:p>
                      <a:pPr algn="ctr"/>
                      <a:r>
                        <a:rPr lang="en-US" sz="2800" b="1" dirty="0">
                          <a:solidFill>
                            <a:srgbClr val="FF0066"/>
                          </a:solidFill>
                        </a:rPr>
                        <a:t>HIỆN</a:t>
                      </a:r>
                      <a:r>
                        <a:rPr lang="en-US" sz="2800" b="1" baseline="0" dirty="0">
                          <a:solidFill>
                            <a:srgbClr val="FF0066"/>
                          </a:solidFill>
                        </a:rPr>
                        <a:t> THỰC</a:t>
                      </a:r>
                      <a:endParaRPr lang="en-US" sz="2800" b="1" dirty="0">
                        <a:solidFill>
                          <a:srgbClr val="FF0066"/>
                        </a:solidFill>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val="10000"/>
                  </a:ext>
                </a:extLst>
              </a:tr>
              <a:tr h="1949613">
                <a:tc>
                  <a:txBody>
                    <a:bodyPr/>
                    <a:lstStyle/>
                    <a:p>
                      <a:pPr algn="ctr"/>
                      <a:endParaRPr lang="en-US" sz="2400" b="1" dirty="0">
                        <a:solidFill>
                          <a:srgbClr val="996633"/>
                        </a:solidFill>
                        <a:latin typeface="Times New Roman" panose="02020603050405020304" pitchFamily="18" charset="0"/>
                        <a:cs typeface="Times New Roman" panose="02020603050405020304" pitchFamily="18" charset="0"/>
                      </a:endParaRPr>
                    </a:p>
                  </a:txBody>
                  <a:tcPr/>
                </a:tc>
                <a:tc>
                  <a:txBody>
                    <a:bodyPr/>
                    <a:lstStyle/>
                    <a:p>
                      <a:pPr algn="ctr"/>
                      <a:endParaRPr lang="en-US" sz="2400" b="1" i="0" dirty="0">
                        <a:solidFill>
                          <a:srgbClr val="660066"/>
                        </a:solidFill>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val="10001"/>
                  </a:ext>
                </a:extLst>
              </a:tr>
            </a:tbl>
          </a:graphicData>
        </a:graphic>
      </p:graphicFrame>
      <p:sp>
        <p:nvSpPr>
          <p:cNvPr id="3" name="Rectangle 2"/>
          <p:cNvSpPr/>
          <p:nvPr/>
        </p:nvSpPr>
        <p:spPr>
          <a:xfrm>
            <a:off x="495219" y="3116820"/>
            <a:ext cx="5143581" cy="1569660"/>
          </a:xfrm>
          <a:prstGeom prst="rect">
            <a:avLst/>
          </a:prstGeom>
        </p:spPr>
        <p:txBody>
          <a:bodyPr wrap="square">
            <a:spAutoFit/>
          </a:bodyPr>
          <a:lstStyle/>
          <a:p>
            <a:pPr algn="ctr"/>
            <a:r>
              <a:rPr lang="en-US" sz="2400" dirty="0" err="1">
                <a:solidFill>
                  <a:srgbClr val="3333CC"/>
                </a:solidFill>
                <a:ea typeface="Times New Roman" panose="02020603050405020304" pitchFamily="18" charset="0"/>
              </a:rPr>
              <a:t>Là</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phạm</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trù</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phản</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ánh</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thời</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kỳ</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hình</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thành</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đối</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tượng</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khi</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nó</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mới</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chỉ</a:t>
            </a:r>
            <a:r>
              <a:rPr lang="en-US" sz="2400" dirty="0">
                <a:solidFill>
                  <a:srgbClr val="3333CC"/>
                </a:solidFill>
                <a:ea typeface="Times New Roman" panose="02020603050405020304" pitchFamily="18" charset="0"/>
              </a:rPr>
              <a:t> </a:t>
            </a:r>
            <a:r>
              <a:rPr lang="en-US" sz="2400" b="1" dirty="0" err="1">
                <a:solidFill>
                  <a:srgbClr val="C00000"/>
                </a:solidFill>
                <a:ea typeface="Times New Roman" panose="02020603050405020304" pitchFamily="18" charset="0"/>
              </a:rPr>
              <a:t>tồn</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tại</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dưới</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dạng</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tiền</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đề</a:t>
            </a:r>
            <a:r>
              <a:rPr lang="en-US" sz="2400" b="1" dirty="0">
                <a:solidFill>
                  <a:srgbClr val="C00000"/>
                </a:solidFill>
                <a:ea typeface="Times New Roman" panose="02020603050405020304" pitchFamily="18" charset="0"/>
              </a:rPr>
              <a:t> hay </a:t>
            </a:r>
            <a:r>
              <a:rPr lang="en-US" sz="2400" b="1" dirty="0" err="1">
                <a:solidFill>
                  <a:srgbClr val="C00000"/>
                </a:solidFill>
                <a:ea typeface="Times New Roman" panose="02020603050405020304" pitchFamily="18" charset="0"/>
              </a:rPr>
              <a:t>với</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tư</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cách</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là</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xu</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hướng</a:t>
            </a:r>
            <a:r>
              <a:rPr lang="en-US" sz="2400" dirty="0">
                <a:solidFill>
                  <a:srgbClr val="3333CC"/>
                </a:solidFill>
                <a:ea typeface="Times New Roman" panose="02020603050405020304" pitchFamily="18" charset="0"/>
              </a:rPr>
              <a:t>. </a:t>
            </a:r>
            <a:endParaRPr lang="en-US" sz="2400" dirty="0">
              <a:solidFill>
                <a:srgbClr val="3333CC"/>
              </a:solidFill>
            </a:endParaRPr>
          </a:p>
        </p:txBody>
      </p:sp>
      <p:sp>
        <p:nvSpPr>
          <p:cNvPr id="4" name="Rectangle 3"/>
          <p:cNvSpPr/>
          <p:nvPr/>
        </p:nvSpPr>
        <p:spPr>
          <a:xfrm>
            <a:off x="5867400" y="3116820"/>
            <a:ext cx="5410200" cy="1569660"/>
          </a:xfrm>
          <a:prstGeom prst="rect">
            <a:avLst/>
          </a:prstGeom>
        </p:spPr>
        <p:txBody>
          <a:bodyPr wrap="square">
            <a:spAutoFit/>
          </a:bodyPr>
          <a:lstStyle/>
          <a:p>
            <a:pPr indent="252095" algn="ctr"/>
            <a:r>
              <a:rPr lang="en-US" sz="2400" dirty="0" err="1">
                <a:solidFill>
                  <a:srgbClr val="000000"/>
                </a:solidFill>
                <a:ea typeface="Times New Roman" panose="02020603050405020304" pitchFamily="18" charset="0"/>
                <a:cs typeface="Times New Roman" panose="02020603050405020304" pitchFamily="18" charset="0"/>
              </a:rPr>
              <a:t>Là</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phạm</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trù</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phản</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ánh</a:t>
            </a:r>
            <a:r>
              <a:rPr lang="en-US" sz="2400" dirty="0">
                <a:solidFill>
                  <a:srgbClr val="000000"/>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kết</a:t>
            </a:r>
            <a:r>
              <a:rPr lang="en-US" sz="2400" b="1" dirty="0">
                <a:solidFill>
                  <a:schemeClr val="tx2">
                    <a:lumMod val="75000"/>
                  </a:schemeClr>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quả</a:t>
            </a:r>
            <a:r>
              <a:rPr lang="en-US" sz="2400" b="1" dirty="0">
                <a:solidFill>
                  <a:schemeClr val="tx2">
                    <a:lumMod val="75000"/>
                  </a:schemeClr>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sự</a:t>
            </a:r>
            <a:r>
              <a:rPr lang="en-US" sz="2400" b="1" dirty="0">
                <a:solidFill>
                  <a:schemeClr val="tx2">
                    <a:lumMod val="75000"/>
                  </a:schemeClr>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sinh</a:t>
            </a:r>
            <a:r>
              <a:rPr lang="en-US" sz="2400" b="1" dirty="0">
                <a:solidFill>
                  <a:schemeClr val="tx2">
                    <a:lumMod val="75000"/>
                  </a:schemeClr>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thành</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là</a:t>
            </a:r>
            <a:r>
              <a:rPr lang="en-US" sz="2400"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sự</a:t>
            </a:r>
            <a:r>
              <a:rPr lang="en-US" sz="2400" b="1" dirty="0">
                <a:solidFill>
                  <a:srgbClr val="008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thực</a:t>
            </a:r>
            <a:r>
              <a:rPr lang="en-US" sz="2400" b="1" dirty="0">
                <a:solidFill>
                  <a:srgbClr val="008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hiện</a:t>
            </a:r>
            <a:r>
              <a:rPr lang="en-US" sz="2400" b="1" dirty="0">
                <a:solidFill>
                  <a:srgbClr val="008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khả</a:t>
            </a:r>
            <a:r>
              <a:rPr lang="en-US" sz="2400" b="1" dirty="0">
                <a:solidFill>
                  <a:srgbClr val="008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năng</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và</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là</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cơ</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sở</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để</a:t>
            </a:r>
            <a:r>
              <a:rPr lang="en-US" sz="2400"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định</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hình</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những</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khả</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năng</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mới</a:t>
            </a:r>
            <a:r>
              <a:rPr lang="en-US" sz="2400" b="1" dirty="0">
                <a:solidFill>
                  <a:srgbClr val="002060"/>
                </a:solidFill>
                <a:ea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1377017488"/>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28"/>
          <p:cNvSpPr txBox="1"/>
          <p:nvPr/>
        </p:nvSpPr>
        <p:spPr>
          <a:xfrm>
            <a:off x="1600200" y="685800"/>
            <a:ext cx="8229599" cy="461665"/>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err="1">
                <a:solidFill>
                  <a:srgbClr val="006600"/>
                </a:solidFill>
                <a:latin typeface="+mj-lt"/>
                <a:cs typeface="Times New Roman" panose="02020603050405020304" pitchFamily="18" charset="0"/>
              </a:rPr>
              <a:t>Mối</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quan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hệ</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biện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chứng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giữa</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khả</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năng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và</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hiện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thực</a:t>
            </a:r>
            <a:endParaRPr lang="en-US" sz="2400" b="1" dirty="0">
              <a:solidFill>
                <a:srgbClr val="006600"/>
              </a:solidFill>
              <a:latin typeface="+mj-lt"/>
              <a:cs typeface="Times New Roman" panose="02020603050405020304" pitchFamily="18" charset="0"/>
            </a:endParaRPr>
          </a:p>
        </p:txBody>
      </p:sp>
      <p:sp>
        <p:nvSpPr>
          <p:cNvPr id="30" name="Rectangle 29"/>
          <p:cNvSpPr/>
          <p:nvPr/>
        </p:nvSpPr>
        <p:spPr>
          <a:xfrm>
            <a:off x="5638800" y="1371600"/>
            <a:ext cx="1061509" cy="523220"/>
          </a:xfrm>
          <a:prstGeom prst="rect">
            <a:avLst/>
          </a:prstGeom>
        </p:spPr>
        <p:txBody>
          <a:bodyPr wrap="none">
            <a:spAutoFit/>
          </a:bodyPr>
          <a:lstStyle/>
          <a:p>
            <a:r>
              <a:rPr lang="vi-VN" sz="2800" b="1" u="sng" dirty="0">
                <a:solidFill>
                  <a:srgbClr val="CC0066"/>
                </a:solidFill>
              </a:rPr>
              <a:t>Ví dụ</a:t>
            </a:r>
            <a:endParaRPr lang="en-US" sz="2800" b="1" u="sng" dirty="0">
              <a:solidFill>
                <a:srgbClr val="CC0066"/>
              </a:solidFill>
            </a:endParaRPr>
          </a:p>
        </p:txBody>
      </p:sp>
      <p:graphicFrame>
        <p:nvGraphicFramePr>
          <p:cNvPr id="31" name="Diagram 30"/>
          <p:cNvGraphicFramePr/>
          <p:nvPr>
            <p:extLst>
              <p:ext uri="{D42A27DB-BD31-4B8C-83A1-F6EECF244321}">
                <p14:modId xmlns:p14="http://schemas.microsoft.com/office/powerpoint/2010/main" val="798422780"/>
              </p:ext>
            </p:extLst>
          </p:nvPr>
        </p:nvGraphicFramePr>
        <p:xfrm>
          <a:off x="6096000" y="2286000"/>
          <a:ext cx="5715000" cy="42672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2" name="Rectangle 31"/>
          <p:cNvSpPr/>
          <p:nvPr/>
        </p:nvSpPr>
        <p:spPr>
          <a:xfrm>
            <a:off x="1625221" y="2118955"/>
            <a:ext cx="4343400" cy="4093428"/>
          </a:xfrm>
          <a:prstGeom prst="rect">
            <a:avLst/>
          </a:prstGeom>
        </p:spPr>
        <p:txBody>
          <a:bodyPr wrap="square">
            <a:spAutoFit/>
          </a:bodyPr>
          <a:lstStyle/>
          <a:p>
            <a:pPr marL="342900" indent="-342900" algn="just">
              <a:buFont typeface="Wingdings" panose="05000000000000000000" pitchFamily="2" charset="2"/>
              <a:buChar char="Ø"/>
            </a:pPr>
            <a:r>
              <a:rPr lang="en-US" sz="2000" dirty="0">
                <a:solidFill>
                  <a:srgbClr val="3333CC"/>
                </a:solidFill>
              </a:rPr>
              <a:t>H</a:t>
            </a:r>
            <a:r>
              <a:rPr lang="vi-VN" sz="2000" dirty="0">
                <a:solidFill>
                  <a:srgbClr val="3333CC"/>
                </a:solidFill>
              </a:rPr>
              <a:t>iện tại nước ta chưa có nền công nghiệp →</a:t>
            </a:r>
            <a:r>
              <a:rPr lang="en-US" sz="2000" dirty="0">
                <a:solidFill>
                  <a:srgbClr val="3333CC"/>
                </a:solidFill>
              </a:rPr>
              <a:t> </a:t>
            </a:r>
            <a:r>
              <a:rPr lang="vi-VN" sz="2000" dirty="0">
                <a:solidFill>
                  <a:srgbClr val="3333CC"/>
                </a:solidFill>
              </a:rPr>
              <a:t>nước ta có thể trở thành một nước có nền công nghiệp theo hướng hiện đại vào năm 20</a:t>
            </a:r>
            <a:r>
              <a:rPr lang="en-US" sz="2000" dirty="0">
                <a:solidFill>
                  <a:srgbClr val="3333CC"/>
                </a:solidFill>
              </a:rPr>
              <a:t>3</a:t>
            </a:r>
            <a:r>
              <a:rPr lang="vi-VN" sz="2000" dirty="0">
                <a:solidFill>
                  <a:srgbClr val="3333CC"/>
                </a:solidFill>
              </a:rPr>
              <a:t>0. </a:t>
            </a:r>
            <a:endParaRPr lang="en-US" sz="2000" dirty="0">
              <a:solidFill>
                <a:srgbClr val="3333CC"/>
              </a:solidFill>
            </a:endParaRPr>
          </a:p>
          <a:p>
            <a:pPr marL="342900" indent="-342900" algn="just">
              <a:buFont typeface="Wingdings" panose="05000000000000000000" pitchFamily="2" charset="2"/>
              <a:buChar char="Ø"/>
            </a:pPr>
            <a:endParaRPr lang="en-US" sz="2000" dirty="0">
              <a:solidFill>
                <a:srgbClr val="3333CC"/>
              </a:solidFill>
            </a:endParaRPr>
          </a:p>
          <a:p>
            <a:pPr marL="342900" indent="-342900" algn="just">
              <a:buFont typeface="Wingdings" panose="05000000000000000000" pitchFamily="2" charset="2"/>
              <a:buChar char="Ø"/>
            </a:pPr>
            <a:r>
              <a:rPr lang="vi-VN" sz="2000" dirty="0">
                <a:solidFill>
                  <a:srgbClr val="663300"/>
                </a:solidFill>
              </a:rPr>
              <a:t>Với hiện thực khi đó sẽ lại làm xuất hiện những khả năng mới để đưa nước ta tiến xa hơn nữa trên con đường thực hiện mục tiêu dân giàu, nước mạnh, xã hội công bằng, dân chủ, văn minh...</a:t>
            </a:r>
            <a:endParaRPr lang="en-US" sz="2000" dirty="0">
              <a:solidFill>
                <a:srgbClr val="663300"/>
              </a:solidFill>
            </a:endParaRPr>
          </a:p>
          <a:p>
            <a:pPr algn="just"/>
            <a:endParaRPr lang="en-US" sz="2000" dirty="0">
              <a:solidFill>
                <a:srgbClr val="3333CC"/>
              </a:solidFill>
            </a:endParaRPr>
          </a:p>
        </p:txBody>
      </p:sp>
    </p:spTree>
    <p:extLst>
      <p:ext uri="{BB962C8B-B14F-4D97-AF65-F5344CB8AC3E}">
        <p14:creationId xmlns:p14="http://schemas.microsoft.com/office/powerpoint/2010/main" val="10499093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1000" fill="hold"/>
                                        <p:tgtEl>
                                          <p:spTgt spid="29"/>
                                        </p:tgtEl>
                                        <p:attrNameLst>
                                          <p:attrName>ppt_w</p:attrName>
                                        </p:attrNameLst>
                                      </p:cBhvr>
                                      <p:tavLst>
                                        <p:tav tm="0">
                                          <p:val>
                                            <p:fltVal val="0"/>
                                          </p:val>
                                        </p:tav>
                                        <p:tav tm="100000">
                                          <p:val>
                                            <p:strVal val="#ppt_w"/>
                                          </p:val>
                                        </p:tav>
                                      </p:tavLst>
                                    </p:anim>
                                    <p:anim calcmode="lin" valueType="num">
                                      <p:cBhvr>
                                        <p:cTn id="8" dur="1000" fill="hold"/>
                                        <p:tgtEl>
                                          <p:spTgt spid="29"/>
                                        </p:tgtEl>
                                        <p:attrNameLst>
                                          <p:attrName>ppt_h</p:attrName>
                                        </p:attrNameLst>
                                      </p:cBhvr>
                                      <p:tavLst>
                                        <p:tav tm="0">
                                          <p:val>
                                            <p:fltVal val="0"/>
                                          </p:val>
                                        </p:tav>
                                        <p:tav tm="100000">
                                          <p:val>
                                            <p:strVal val="#ppt_h"/>
                                          </p:val>
                                        </p:tav>
                                      </p:tavLst>
                                    </p:anim>
                                    <p:anim calcmode="lin" valueType="num">
                                      <p:cBhvr>
                                        <p:cTn id="9" dur="1000" fill="hold"/>
                                        <p:tgtEl>
                                          <p:spTgt spid="29"/>
                                        </p:tgtEl>
                                        <p:attrNameLst>
                                          <p:attrName>style.rotation</p:attrName>
                                        </p:attrNameLst>
                                      </p:cBhvr>
                                      <p:tavLst>
                                        <p:tav tm="0">
                                          <p:val>
                                            <p:fltVal val="90"/>
                                          </p:val>
                                        </p:tav>
                                        <p:tav tm="100000">
                                          <p:val>
                                            <p:fltVal val="0"/>
                                          </p:val>
                                        </p:tav>
                                      </p:tavLst>
                                    </p:anim>
                                    <p:animEffect transition="in" filter="fade">
                                      <p:cBhvr>
                                        <p:cTn id="10" dur="1000"/>
                                        <p:tgtEl>
                                          <p:spTgt spid="29"/>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fade">
                                      <p:cBhvr>
                                        <p:cTn id="15" dur="1000"/>
                                        <p:tgtEl>
                                          <p:spTgt spid="30"/>
                                        </p:tgtEl>
                                      </p:cBhvr>
                                    </p:animEffect>
                                    <p:anim calcmode="lin" valueType="num">
                                      <p:cBhvr>
                                        <p:cTn id="16" dur="1000" fill="hold"/>
                                        <p:tgtEl>
                                          <p:spTgt spid="30"/>
                                        </p:tgtEl>
                                        <p:attrNameLst>
                                          <p:attrName>ppt_x</p:attrName>
                                        </p:attrNameLst>
                                      </p:cBhvr>
                                      <p:tavLst>
                                        <p:tav tm="0">
                                          <p:val>
                                            <p:strVal val="#ppt_x"/>
                                          </p:val>
                                        </p:tav>
                                        <p:tav tm="100000">
                                          <p:val>
                                            <p:strVal val="#ppt_x"/>
                                          </p:val>
                                        </p:tav>
                                      </p:tavLst>
                                    </p:anim>
                                    <p:anim calcmode="lin" valueType="num">
                                      <p:cBhvr>
                                        <p:cTn id="17"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grpId="0" nodeType="clickEffect">
                                  <p:stCondLst>
                                    <p:cond delay="0"/>
                                  </p:stCondLst>
                                  <p:childTnLst>
                                    <p:set>
                                      <p:cBhvr>
                                        <p:cTn id="21" dur="1" fill="hold">
                                          <p:stCondLst>
                                            <p:cond delay="0"/>
                                          </p:stCondLst>
                                        </p:cTn>
                                        <p:tgtEl>
                                          <p:spTgt spid="31"/>
                                        </p:tgtEl>
                                        <p:attrNameLst>
                                          <p:attrName>style.visibility</p:attrName>
                                        </p:attrNameLst>
                                      </p:cBhvr>
                                      <p:to>
                                        <p:strVal val="visible"/>
                                      </p:to>
                                    </p:set>
                                    <p:anim calcmode="lin" valueType="num">
                                      <p:cBhvr>
                                        <p:cTn id="22" dur="500" fill="hold"/>
                                        <p:tgtEl>
                                          <p:spTgt spid="31"/>
                                        </p:tgtEl>
                                        <p:attrNameLst>
                                          <p:attrName>ppt_w</p:attrName>
                                        </p:attrNameLst>
                                      </p:cBhvr>
                                      <p:tavLst>
                                        <p:tav tm="0">
                                          <p:val>
                                            <p:fltVal val="0"/>
                                          </p:val>
                                        </p:tav>
                                        <p:tav tm="100000">
                                          <p:val>
                                            <p:strVal val="#ppt_w"/>
                                          </p:val>
                                        </p:tav>
                                      </p:tavLst>
                                    </p:anim>
                                    <p:anim calcmode="lin" valueType="num">
                                      <p:cBhvr>
                                        <p:cTn id="23" dur="500" fill="hold"/>
                                        <p:tgtEl>
                                          <p:spTgt spid="31"/>
                                        </p:tgtEl>
                                        <p:attrNameLst>
                                          <p:attrName>ppt_h</p:attrName>
                                        </p:attrNameLst>
                                      </p:cBhvr>
                                      <p:tavLst>
                                        <p:tav tm="0">
                                          <p:val>
                                            <p:fltVal val="0"/>
                                          </p:val>
                                        </p:tav>
                                        <p:tav tm="100000">
                                          <p:val>
                                            <p:strVal val="#ppt_h"/>
                                          </p:val>
                                        </p:tav>
                                      </p:tavLst>
                                    </p:anim>
                                    <p:animEffect transition="in" filter="fade">
                                      <p:cBhvr>
                                        <p:cTn id="24" dur="500"/>
                                        <p:tgtEl>
                                          <p:spTgt spid="31"/>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32">
                                            <p:txEl>
                                              <p:pRg st="0" end="0"/>
                                            </p:txEl>
                                          </p:spTgt>
                                        </p:tgtEl>
                                        <p:attrNameLst>
                                          <p:attrName>style.visibility</p:attrName>
                                        </p:attrNameLst>
                                      </p:cBhvr>
                                      <p:to>
                                        <p:strVal val="visible"/>
                                      </p:to>
                                    </p:set>
                                    <p:animEffect transition="in" filter="fade">
                                      <p:cBhvr>
                                        <p:cTn id="29" dur="1000"/>
                                        <p:tgtEl>
                                          <p:spTgt spid="32">
                                            <p:txEl>
                                              <p:pRg st="0" end="0"/>
                                            </p:txEl>
                                          </p:spTgt>
                                        </p:tgtEl>
                                      </p:cBhvr>
                                    </p:animEffect>
                                    <p:anim calcmode="lin" valueType="num">
                                      <p:cBhvr>
                                        <p:cTn id="30" dur="10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31" dur="100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nodeType="clickEffect">
                                  <p:stCondLst>
                                    <p:cond delay="0"/>
                                  </p:stCondLst>
                                  <p:childTnLst>
                                    <p:set>
                                      <p:cBhvr>
                                        <p:cTn id="35" dur="1" fill="hold">
                                          <p:stCondLst>
                                            <p:cond delay="0"/>
                                          </p:stCondLst>
                                        </p:cTn>
                                        <p:tgtEl>
                                          <p:spTgt spid="32">
                                            <p:txEl>
                                              <p:pRg st="2" end="2"/>
                                            </p:txEl>
                                          </p:spTgt>
                                        </p:tgtEl>
                                        <p:attrNameLst>
                                          <p:attrName>style.visibility</p:attrName>
                                        </p:attrNameLst>
                                      </p:cBhvr>
                                      <p:to>
                                        <p:strVal val="visible"/>
                                      </p:to>
                                    </p:set>
                                    <p:animEffect transition="in" filter="fade">
                                      <p:cBhvr>
                                        <p:cTn id="36" dur="1000"/>
                                        <p:tgtEl>
                                          <p:spTgt spid="32">
                                            <p:txEl>
                                              <p:pRg st="2" end="2"/>
                                            </p:txEl>
                                          </p:spTgt>
                                        </p:tgtEl>
                                      </p:cBhvr>
                                    </p:animEffect>
                                    <p:anim calcmode="lin" valueType="num">
                                      <p:cBhvr>
                                        <p:cTn id="37" dur="1000" fill="hold"/>
                                        <p:tgtEl>
                                          <p:spTgt spid="32">
                                            <p:txEl>
                                              <p:pRg st="2" end="2"/>
                                            </p:txEl>
                                          </p:spTgt>
                                        </p:tgtEl>
                                        <p:attrNameLst>
                                          <p:attrName>ppt_x</p:attrName>
                                        </p:attrNameLst>
                                      </p:cBhvr>
                                      <p:tavLst>
                                        <p:tav tm="0">
                                          <p:val>
                                            <p:strVal val="#ppt_x"/>
                                          </p:val>
                                        </p:tav>
                                        <p:tav tm="100000">
                                          <p:val>
                                            <p:strVal val="#ppt_x"/>
                                          </p:val>
                                        </p:tav>
                                      </p:tavLst>
                                    </p:anim>
                                    <p:anim calcmode="lin" valueType="num">
                                      <p:cBhvr>
                                        <p:cTn id="38" dur="1000" fill="hold"/>
                                        <p:tgtEl>
                                          <p:spTgt spid="3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Graphic spid="31" grpId="0">
        <p:bldAsOne/>
      </p:bldGraphic>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Flowchart: Preparation 29"/>
          <p:cNvSpPr/>
          <p:nvPr/>
        </p:nvSpPr>
        <p:spPr>
          <a:xfrm>
            <a:off x="2667000" y="1447800"/>
            <a:ext cx="1828800" cy="1832162"/>
          </a:xfrm>
          <a:prstGeom prst="flowChartPreparation">
            <a:avLst/>
          </a:prstGeom>
          <a:solidFill>
            <a:srgbClr val="3333CC"/>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latin typeface="+mj-lt"/>
                <a:cs typeface="Times New Roman" panose="02020603050405020304" pitchFamily="18" charset="0"/>
              </a:rPr>
              <a:t>Khả năng</a:t>
            </a:r>
          </a:p>
        </p:txBody>
      </p:sp>
      <p:sp>
        <p:nvSpPr>
          <p:cNvPr id="31" name="Flowchart: Preparation 30"/>
          <p:cNvSpPr/>
          <p:nvPr/>
        </p:nvSpPr>
        <p:spPr>
          <a:xfrm>
            <a:off x="8225307" y="1435994"/>
            <a:ext cx="1828800" cy="1843968"/>
          </a:xfrm>
          <a:prstGeom prst="flowChartPreparation">
            <a:avLst/>
          </a:prstGeom>
          <a:solidFill>
            <a:srgbClr val="006600"/>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latin typeface="+mj-lt"/>
                <a:cs typeface="Times New Roman" panose="02020603050405020304" pitchFamily="18" charset="0"/>
              </a:rPr>
              <a:t>Hiện thực</a:t>
            </a:r>
          </a:p>
        </p:txBody>
      </p:sp>
      <p:sp>
        <p:nvSpPr>
          <p:cNvPr id="32" name="Right Arrow 31"/>
          <p:cNvSpPr/>
          <p:nvPr/>
        </p:nvSpPr>
        <p:spPr>
          <a:xfrm>
            <a:off x="4648200" y="1463488"/>
            <a:ext cx="3429000" cy="1816474"/>
          </a:xfrm>
          <a:prstGeom prst="rightArrow">
            <a:avLst/>
          </a:prstGeom>
          <a:solidFill>
            <a:srgbClr val="FF006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solidFill>
                  <a:schemeClr val="bg1"/>
                </a:solidFill>
                <a:latin typeface="+mj-lt"/>
                <a:cs typeface="Times New Roman" panose="02020603050405020304" pitchFamily="18" charset="0"/>
              </a:rPr>
              <a:t>Điều kiện </a:t>
            </a:r>
          </a:p>
          <a:p>
            <a:pPr algn="ctr"/>
            <a:r>
              <a:rPr lang="en-US" sz="2400" b="1" noProof="1">
                <a:solidFill>
                  <a:schemeClr val="bg1"/>
                </a:solidFill>
                <a:latin typeface="+mj-lt"/>
                <a:cs typeface="Times New Roman" panose="02020603050405020304" pitchFamily="18" charset="0"/>
              </a:rPr>
              <a:t>nhất định</a:t>
            </a:r>
          </a:p>
        </p:txBody>
      </p:sp>
      <p:sp>
        <p:nvSpPr>
          <p:cNvPr id="33" name="TextBox 32"/>
          <p:cNvSpPr txBox="1"/>
          <p:nvPr/>
        </p:nvSpPr>
        <p:spPr>
          <a:xfrm>
            <a:off x="1739721" y="190264"/>
            <a:ext cx="9524999" cy="461665"/>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err="1">
                <a:solidFill>
                  <a:srgbClr val="006600"/>
                </a:solidFill>
                <a:latin typeface="+mj-lt"/>
                <a:cs typeface="Times New Roman" panose="02020603050405020304" pitchFamily="18" charset="0"/>
              </a:rPr>
              <a:t>Mối</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quan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hệ</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biện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chứng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giữa</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khả</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năng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và</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hiện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thực</a:t>
            </a:r>
            <a:endParaRPr lang="en-US" sz="2400" b="1" dirty="0">
              <a:solidFill>
                <a:srgbClr val="006600"/>
              </a:solidFill>
              <a:latin typeface="+mj-lt"/>
              <a:cs typeface="Times New Roman" panose="02020603050405020304" pitchFamily="18" charset="0"/>
            </a:endParaRPr>
          </a:p>
        </p:txBody>
      </p:sp>
      <p:sp>
        <p:nvSpPr>
          <p:cNvPr id="34" name="Rectangle 33"/>
          <p:cNvSpPr/>
          <p:nvPr/>
        </p:nvSpPr>
        <p:spPr>
          <a:xfrm>
            <a:off x="1130121" y="3791313"/>
            <a:ext cx="10744200" cy="707886"/>
          </a:xfrm>
          <a:prstGeom prst="rect">
            <a:avLst/>
          </a:prstGeom>
        </p:spPr>
        <p:txBody>
          <a:bodyPr wrap="square">
            <a:spAutoFit/>
          </a:bodyPr>
          <a:lstStyle/>
          <a:p>
            <a:pPr indent="457200">
              <a:spcAft>
                <a:spcPts val="0"/>
              </a:spcAft>
            </a:pPr>
            <a:r>
              <a:rPr lang="en-US" sz="2000" dirty="0">
                <a:solidFill>
                  <a:srgbClr val="3333CC"/>
                </a:solidFill>
                <a:latin typeface="+mj-lt"/>
                <a:ea typeface="Times New Roman" panose="02020603050405020304" pitchFamily="18" charset="0"/>
              </a:rPr>
              <a:t>Theo </a:t>
            </a:r>
            <a:r>
              <a:rPr lang="en-US" sz="2000" dirty="0" err="1">
                <a:solidFill>
                  <a:srgbClr val="3333CC"/>
                </a:solidFill>
                <a:latin typeface="+mj-lt"/>
                <a:ea typeface="Times New Roman" panose="02020603050405020304" pitchFamily="18" charset="0"/>
              </a:rPr>
              <a:t>V.I.Lênin</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Những</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điều</a:t>
            </a:r>
            <a:r>
              <a:rPr lang="en-US" sz="2000" spc="85"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kiện</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cần</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và</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đủ</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cho</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cuộc</a:t>
            </a:r>
            <a:r>
              <a:rPr lang="en-US" sz="2000" spc="8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cách</a:t>
            </a:r>
            <a:r>
              <a:rPr lang="en-US" sz="2000" spc="80" dirty="0">
                <a:solidFill>
                  <a:srgbClr val="3333CC"/>
                </a:solidFill>
                <a:latin typeface="+mj-lt"/>
                <a:ea typeface="Times New Roman" panose="02020603050405020304" pitchFamily="18" charset="0"/>
              </a:rPr>
              <a:t> </a:t>
            </a:r>
            <a:r>
              <a:rPr lang="en-US" sz="2000" spc="-10" dirty="0" err="1">
                <a:solidFill>
                  <a:srgbClr val="3333CC"/>
                </a:solidFill>
                <a:latin typeface="+mj-lt"/>
                <a:ea typeface="Times New Roman" panose="02020603050405020304" pitchFamily="18" charset="0"/>
              </a:rPr>
              <a:t>m</a:t>
            </a:r>
            <a:r>
              <a:rPr lang="en-US" sz="2000" dirty="0" err="1">
                <a:solidFill>
                  <a:srgbClr val="3333CC"/>
                </a:solidFill>
                <a:latin typeface="+mj-lt"/>
                <a:ea typeface="Times New Roman" panose="02020603050405020304" pitchFamily="18" charset="0"/>
              </a:rPr>
              <a:t>ạng</a:t>
            </a:r>
            <a:r>
              <a:rPr lang="en-US" sz="2000" spc="85"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xã</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hội</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chủ</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nghĩa</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nổ</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ra</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và</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thắng</a:t>
            </a:r>
            <a:r>
              <a:rPr lang="en-US" sz="2000" dirty="0">
                <a:solidFill>
                  <a:srgbClr val="3333CC"/>
                </a:solidFill>
                <a:latin typeface="+mj-lt"/>
                <a:ea typeface="Times New Roman" panose="02020603050405020304" pitchFamily="18" charset="0"/>
              </a:rPr>
              <a:t> </a:t>
            </a:r>
            <a:r>
              <a:rPr lang="en-US" sz="2000" dirty="0" err="1">
                <a:solidFill>
                  <a:srgbClr val="3333CC"/>
                </a:solidFill>
                <a:latin typeface="+mj-lt"/>
                <a:ea typeface="Times New Roman" panose="02020603050405020304" pitchFamily="18" charset="0"/>
              </a:rPr>
              <a:t>lợi</a:t>
            </a:r>
            <a:r>
              <a:rPr lang="en-US" sz="2000" dirty="0">
                <a:solidFill>
                  <a:srgbClr val="3333CC"/>
                </a:solidFill>
                <a:latin typeface="+mj-lt"/>
                <a:ea typeface="Times New Roman" panose="02020603050405020304" pitchFamily="18" charset="0"/>
              </a:rPr>
              <a:t>:</a:t>
            </a:r>
            <a:endParaRPr lang="en-US" sz="2000" dirty="0">
              <a:solidFill>
                <a:srgbClr val="3333CC"/>
              </a:solidFill>
              <a:effectLst/>
              <a:latin typeface="+mj-lt"/>
              <a:ea typeface="Times New Roman" panose="02020603050405020304" pitchFamily="18" charset="0"/>
            </a:endParaRPr>
          </a:p>
        </p:txBody>
      </p:sp>
      <p:sp>
        <p:nvSpPr>
          <p:cNvPr id="35" name="Rectangle 34"/>
          <p:cNvSpPr/>
          <p:nvPr/>
        </p:nvSpPr>
        <p:spPr>
          <a:xfrm>
            <a:off x="5440712" y="3086606"/>
            <a:ext cx="1061509" cy="523220"/>
          </a:xfrm>
          <a:prstGeom prst="rect">
            <a:avLst/>
          </a:prstGeom>
        </p:spPr>
        <p:txBody>
          <a:bodyPr wrap="none">
            <a:spAutoFit/>
          </a:bodyPr>
          <a:lstStyle/>
          <a:p>
            <a:r>
              <a:rPr lang="vi-VN" sz="2800" b="1" u="sng" dirty="0">
                <a:solidFill>
                  <a:srgbClr val="CC0066"/>
                </a:solidFill>
              </a:rPr>
              <a:t>Ví dụ</a:t>
            </a:r>
            <a:endParaRPr lang="en-US" sz="2800" b="1" u="sng" dirty="0">
              <a:solidFill>
                <a:srgbClr val="CC0066"/>
              </a:solidFill>
            </a:endParaRPr>
          </a:p>
        </p:txBody>
      </p:sp>
      <p:sp>
        <p:nvSpPr>
          <p:cNvPr id="36" name="Rectangle 35"/>
          <p:cNvSpPr/>
          <p:nvPr/>
        </p:nvSpPr>
        <p:spPr>
          <a:xfrm>
            <a:off x="2362200" y="4665020"/>
            <a:ext cx="10134600" cy="1754326"/>
          </a:xfrm>
          <a:prstGeom prst="rect">
            <a:avLst/>
          </a:prstGeom>
        </p:spPr>
        <p:txBody>
          <a:bodyPr wrap="square">
            <a:spAutoFit/>
          </a:bodyPr>
          <a:lstStyle/>
          <a:p>
            <a:pPr algn="just"/>
            <a:r>
              <a:rPr lang="en-US" spc="-10" dirty="0">
                <a:solidFill>
                  <a:srgbClr val="CC0066"/>
                </a:solidFill>
                <a:latin typeface="+mj-lt"/>
                <a:ea typeface="Times New Roman" panose="02020603050405020304" pitchFamily="18" charset="0"/>
              </a:rPr>
              <a:t>1.Gia</a:t>
            </a:r>
            <a:r>
              <a:rPr lang="en-US" dirty="0">
                <a:solidFill>
                  <a:srgbClr val="CC0066"/>
                </a:solidFill>
                <a:latin typeface="+mj-lt"/>
                <a:ea typeface="Times New Roman" panose="02020603050405020304" pitchFamily="18" charset="0"/>
              </a:rPr>
              <a:t>i</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cấ</a:t>
            </a:r>
            <a:r>
              <a:rPr lang="en-US" dirty="0" err="1">
                <a:solidFill>
                  <a:srgbClr val="CC0066"/>
                </a:solidFill>
                <a:latin typeface="+mj-lt"/>
                <a:ea typeface="Times New Roman" panose="02020603050405020304" pitchFamily="18" charset="0"/>
              </a:rPr>
              <a:t>p</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th</a:t>
            </a:r>
            <a:r>
              <a:rPr lang="en-US" spc="-5" dirty="0" err="1">
                <a:solidFill>
                  <a:srgbClr val="CC0066"/>
                </a:solidFill>
                <a:latin typeface="+mj-lt"/>
                <a:ea typeface="Times New Roman" panose="02020603050405020304" pitchFamily="18" charset="0"/>
              </a:rPr>
              <a:t>ố</a:t>
            </a:r>
            <a:r>
              <a:rPr lang="en-US" spc="-10" dirty="0" err="1">
                <a:solidFill>
                  <a:srgbClr val="CC0066"/>
                </a:solidFill>
                <a:latin typeface="+mj-lt"/>
                <a:ea typeface="Times New Roman" panose="02020603050405020304" pitchFamily="18" charset="0"/>
              </a:rPr>
              <a:t>n</a:t>
            </a:r>
            <a:r>
              <a:rPr lang="en-US" dirty="0" err="1">
                <a:solidFill>
                  <a:srgbClr val="CC0066"/>
                </a:solidFill>
                <a:latin typeface="+mj-lt"/>
                <a:ea typeface="Times New Roman" panose="02020603050405020304" pitchFamily="18" charset="0"/>
              </a:rPr>
              <a:t>g</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tr</a:t>
            </a:r>
            <a:r>
              <a:rPr lang="en-US" dirty="0" err="1">
                <a:solidFill>
                  <a:srgbClr val="CC0066"/>
                </a:solidFill>
                <a:latin typeface="+mj-lt"/>
                <a:ea typeface="Times New Roman" panose="02020603050405020304" pitchFamily="18" charset="0"/>
              </a:rPr>
              <a:t>ị</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tr</a:t>
            </a:r>
            <a:r>
              <a:rPr lang="en-US" dirty="0" err="1">
                <a:solidFill>
                  <a:srgbClr val="CC0066"/>
                </a:solidFill>
                <a:latin typeface="+mj-lt"/>
                <a:ea typeface="Times New Roman" panose="02020603050405020304" pitchFamily="18" charset="0"/>
              </a:rPr>
              <a:t>ở</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nê</a:t>
            </a:r>
            <a:r>
              <a:rPr lang="en-US" dirty="0" err="1">
                <a:solidFill>
                  <a:srgbClr val="CC0066"/>
                </a:solidFill>
                <a:latin typeface="+mj-lt"/>
                <a:ea typeface="Times New Roman" panose="02020603050405020304" pitchFamily="18" charset="0"/>
              </a:rPr>
              <a:t>n</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t</a:t>
            </a:r>
            <a:r>
              <a:rPr lang="en-US" spc="-15" dirty="0" err="1">
                <a:solidFill>
                  <a:srgbClr val="CC0066"/>
                </a:solidFill>
                <a:latin typeface="+mj-lt"/>
                <a:ea typeface="Times New Roman" panose="02020603050405020304" pitchFamily="18" charset="0"/>
              </a:rPr>
              <a:t>h</a:t>
            </a:r>
            <a:r>
              <a:rPr lang="en-US" spc="-10" dirty="0" err="1">
                <a:solidFill>
                  <a:srgbClr val="CC0066"/>
                </a:solidFill>
                <a:latin typeface="+mj-lt"/>
                <a:ea typeface="Times New Roman" panose="02020603050405020304" pitchFamily="18" charset="0"/>
              </a:rPr>
              <a:t>ố</a:t>
            </a:r>
            <a:r>
              <a:rPr lang="en-US" dirty="0" err="1">
                <a:solidFill>
                  <a:srgbClr val="CC0066"/>
                </a:solidFill>
                <a:latin typeface="+mj-lt"/>
                <a:ea typeface="Times New Roman" panose="02020603050405020304" pitchFamily="18" charset="0"/>
              </a:rPr>
              <a:t>i</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nát</a:t>
            </a:r>
            <a:r>
              <a:rPr lang="en-US" dirty="0">
                <a:solidFill>
                  <a:srgbClr val="CC0066"/>
                </a:solidFill>
                <a:latin typeface="+mj-lt"/>
                <a:ea typeface="Times New Roman" panose="02020603050405020304" pitchFamily="18" charset="0"/>
              </a:rPr>
              <a:t>,</a:t>
            </a:r>
            <a:r>
              <a:rPr lang="en-US" spc="75" dirty="0">
                <a:solidFill>
                  <a:srgbClr val="CC0066"/>
                </a:solidFill>
                <a:latin typeface="+mj-lt"/>
                <a:ea typeface="Times New Roman" panose="02020603050405020304" pitchFamily="18" charset="0"/>
              </a:rPr>
              <a:t> </a:t>
            </a:r>
            <a:r>
              <a:rPr lang="en-US" spc="-10" dirty="0" err="1">
                <a:solidFill>
                  <a:srgbClr val="CC0066"/>
                </a:solidFill>
                <a:latin typeface="+mj-lt"/>
                <a:ea typeface="Times New Roman" panose="02020603050405020304" pitchFamily="18" charset="0"/>
              </a:rPr>
              <a:t>không</a:t>
            </a:r>
            <a:r>
              <a:rPr lang="en-US" spc="-10" dirty="0">
                <a:solidFill>
                  <a:srgbClr val="CC0066"/>
                </a:solidFill>
                <a:latin typeface="+mj-lt"/>
                <a:ea typeface="Times New Roman" panose="02020603050405020304" pitchFamily="18" charset="0"/>
              </a:rPr>
              <a:t> </a:t>
            </a:r>
            <a:r>
              <a:rPr lang="en-US" dirty="0" err="1">
                <a:solidFill>
                  <a:srgbClr val="CC0066"/>
                </a:solidFill>
                <a:latin typeface="+mj-lt"/>
                <a:ea typeface="Times New Roman" panose="02020603050405020304" pitchFamily="18" charset="0"/>
              </a:rPr>
              <a:t>giữ</a:t>
            </a:r>
            <a:r>
              <a:rPr lang="en-US" spc="5" dirty="0">
                <a:solidFill>
                  <a:srgbClr val="CC0066"/>
                </a:solidFill>
                <a:latin typeface="+mj-lt"/>
                <a:ea typeface="Times New Roman" panose="02020603050405020304" pitchFamily="18" charset="0"/>
              </a:rPr>
              <a:t> </a:t>
            </a:r>
            <a:r>
              <a:rPr lang="en-US" dirty="0" err="1">
                <a:solidFill>
                  <a:srgbClr val="C00000"/>
                </a:solidFill>
                <a:latin typeface="+mj-lt"/>
                <a:ea typeface="Times New Roman" panose="02020603050405020304" pitchFamily="18" charset="0"/>
              </a:rPr>
              <a:t>nguyên</a:t>
            </a:r>
            <a:r>
              <a:rPr lang="en-US" spc="5" dirty="0">
                <a:solidFill>
                  <a:srgbClr val="C00000"/>
                </a:solidFill>
                <a:latin typeface="+mj-lt"/>
                <a:ea typeface="Times New Roman" panose="02020603050405020304" pitchFamily="18" charset="0"/>
              </a:rPr>
              <a:t> </a:t>
            </a:r>
            <a:r>
              <a:rPr lang="en-US" spc="-5" dirty="0" err="1">
                <a:solidFill>
                  <a:srgbClr val="C00000"/>
                </a:solidFill>
                <a:latin typeface="+mj-lt"/>
                <a:ea typeface="Times New Roman" panose="02020603050405020304" pitchFamily="18" charset="0"/>
              </a:rPr>
              <a:t>s</a:t>
            </a:r>
            <a:r>
              <a:rPr lang="en-US" dirty="0" err="1">
                <a:solidFill>
                  <a:srgbClr val="C00000"/>
                </a:solidFill>
                <a:latin typeface="+mj-lt"/>
                <a:ea typeface="Times New Roman" panose="02020603050405020304" pitchFamily="18" charset="0"/>
              </a:rPr>
              <a:t>ự</a:t>
            </a:r>
            <a:r>
              <a:rPr lang="en-US" spc="5" dirty="0">
                <a:solidFill>
                  <a:srgbClr val="C00000"/>
                </a:solidFill>
                <a:latin typeface="+mj-lt"/>
                <a:ea typeface="Times New Roman" panose="02020603050405020304" pitchFamily="18" charset="0"/>
              </a:rPr>
              <a:t> </a:t>
            </a:r>
            <a:r>
              <a:rPr lang="en-US" spc="5" dirty="0" err="1">
                <a:solidFill>
                  <a:srgbClr val="C00000"/>
                </a:solidFill>
                <a:latin typeface="+mj-lt"/>
                <a:ea typeface="Times New Roman" panose="02020603050405020304" pitchFamily="18" charset="0"/>
              </a:rPr>
              <a:t>t</a:t>
            </a:r>
            <a:r>
              <a:rPr lang="en-US" dirty="0" err="1">
                <a:solidFill>
                  <a:srgbClr val="C00000"/>
                </a:solidFill>
                <a:latin typeface="+mj-lt"/>
                <a:ea typeface="Times New Roman" panose="02020603050405020304" pitchFamily="18" charset="0"/>
              </a:rPr>
              <a:t>hống</a:t>
            </a:r>
            <a:r>
              <a:rPr lang="en-US" spc="5" dirty="0">
                <a:solidFill>
                  <a:srgbClr val="C00000"/>
                </a:solidFill>
                <a:latin typeface="+mj-lt"/>
                <a:ea typeface="Times New Roman" panose="02020603050405020304" pitchFamily="18" charset="0"/>
              </a:rPr>
              <a:t> </a:t>
            </a:r>
            <a:r>
              <a:rPr lang="en-US" dirty="0" err="1">
                <a:solidFill>
                  <a:srgbClr val="C00000"/>
                </a:solidFill>
                <a:latin typeface="+mj-lt"/>
                <a:ea typeface="Times New Roman" panose="02020603050405020304" pitchFamily="18" charset="0"/>
              </a:rPr>
              <a:t>trị</a:t>
            </a:r>
            <a:r>
              <a:rPr lang="en-US" spc="5" dirty="0">
                <a:solidFill>
                  <a:srgbClr val="C00000"/>
                </a:solidFill>
                <a:latin typeface="+mj-lt"/>
                <a:ea typeface="Times New Roman" panose="02020603050405020304" pitchFamily="18" charset="0"/>
              </a:rPr>
              <a:t> </a:t>
            </a:r>
            <a:r>
              <a:rPr lang="en-US" dirty="0" err="1">
                <a:solidFill>
                  <a:srgbClr val="C00000"/>
                </a:solidFill>
                <a:latin typeface="+mj-lt"/>
                <a:ea typeface="Times New Roman" panose="02020603050405020304" pitchFamily="18" charset="0"/>
              </a:rPr>
              <a:t>như</a:t>
            </a:r>
            <a:r>
              <a:rPr lang="en-US" spc="5" dirty="0">
                <a:solidFill>
                  <a:srgbClr val="C00000"/>
                </a:solidFill>
                <a:latin typeface="+mj-lt"/>
                <a:ea typeface="Times New Roman" panose="02020603050405020304" pitchFamily="18" charset="0"/>
              </a:rPr>
              <a:t> </a:t>
            </a:r>
            <a:r>
              <a:rPr lang="en-US" spc="5" dirty="0" err="1">
                <a:solidFill>
                  <a:srgbClr val="C00000"/>
                </a:solidFill>
                <a:latin typeface="+mj-lt"/>
                <a:ea typeface="Times New Roman" panose="02020603050405020304" pitchFamily="18" charset="0"/>
              </a:rPr>
              <a:t>t</a:t>
            </a:r>
            <a:r>
              <a:rPr lang="en-US" dirty="0" err="1">
                <a:solidFill>
                  <a:srgbClr val="C00000"/>
                </a:solidFill>
                <a:latin typeface="+mj-lt"/>
                <a:ea typeface="Times New Roman" panose="02020603050405020304" pitchFamily="18" charset="0"/>
              </a:rPr>
              <a:t>rư</a:t>
            </a:r>
            <a:r>
              <a:rPr lang="en-US" spc="5" dirty="0" err="1">
                <a:solidFill>
                  <a:srgbClr val="C00000"/>
                </a:solidFill>
                <a:latin typeface="+mj-lt"/>
                <a:ea typeface="Times New Roman" panose="02020603050405020304" pitchFamily="18" charset="0"/>
              </a:rPr>
              <a:t>ớ</a:t>
            </a:r>
            <a:r>
              <a:rPr lang="en-US" dirty="0" err="1">
                <a:solidFill>
                  <a:srgbClr val="C00000"/>
                </a:solidFill>
                <a:latin typeface="+mj-lt"/>
                <a:ea typeface="Times New Roman" panose="02020603050405020304" pitchFamily="18" charset="0"/>
              </a:rPr>
              <a:t>c</a:t>
            </a:r>
            <a:r>
              <a:rPr lang="en-US" spc="5" dirty="0">
                <a:solidFill>
                  <a:srgbClr val="C00000"/>
                </a:solidFill>
                <a:latin typeface="+mj-lt"/>
                <a:ea typeface="Times New Roman" panose="02020603050405020304" pitchFamily="18" charset="0"/>
              </a:rPr>
              <a:t> </a:t>
            </a:r>
            <a:r>
              <a:rPr lang="en-US" dirty="0" err="1">
                <a:solidFill>
                  <a:srgbClr val="C00000"/>
                </a:solidFill>
                <a:latin typeface="+mj-lt"/>
                <a:ea typeface="Times New Roman" panose="02020603050405020304" pitchFamily="18" charset="0"/>
              </a:rPr>
              <a:t>nữa</a:t>
            </a:r>
            <a:r>
              <a:rPr lang="en-US" dirty="0">
                <a:solidFill>
                  <a:srgbClr val="C00000"/>
                </a:solidFill>
                <a:latin typeface="+mj-lt"/>
                <a:ea typeface="Times New Roman" panose="02020603050405020304" pitchFamily="18" charset="0"/>
              </a:rPr>
              <a:t>;</a:t>
            </a:r>
            <a:r>
              <a:rPr lang="en-US" spc="10" dirty="0">
                <a:solidFill>
                  <a:srgbClr val="C00000"/>
                </a:solidFill>
                <a:latin typeface="+mj-lt"/>
                <a:ea typeface="Times New Roman" panose="02020603050405020304" pitchFamily="18" charset="0"/>
              </a:rPr>
              <a:t> </a:t>
            </a:r>
          </a:p>
          <a:p>
            <a:pPr algn="just"/>
            <a:r>
              <a:rPr lang="en-US" dirty="0">
                <a:solidFill>
                  <a:srgbClr val="006600"/>
                </a:solidFill>
                <a:latin typeface="+mj-lt"/>
                <a:ea typeface="Times New Roman" panose="02020603050405020304" pitchFamily="18" charset="0"/>
              </a:rPr>
              <a:t>2.</a:t>
            </a:r>
            <a:r>
              <a:rPr lang="en-US" spc="10"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Giai</a:t>
            </a:r>
            <a:r>
              <a:rPr lang="en-US" spc="10" dirty="0">
                <a:solidFill>
                  <a:srgbClr val="006600"/>
                </a:solidFill>
                <a:latin typeface="+mj-lt"/>
                <a:ea typeface="Times New Roman" panose="02020603050405020304" pitchFamily="18" charset="0"/>
              </a:rPr>
              <a:t> </a:t>
            </a:r>
            <a:r>
              <a:rPr lang="en-US" spc="-5" dirty="0" err="1">
                <a:solidFill>
                  <a:srgbClr val="006600"/>
                </a:solidFill>
                <a:latin typeface="+mj-lt"/>
                <a:ea typeface="Times New Roman" panose="02020603050405020304" pitchFamily="18" charset="0"/>
              </a:rPr>
              <a:t>c</a:t>
            </a:r>
            <a:r>
              <a:rPr lang="en-US" dirty="0" err="1">
                <a:solidFill>
                  <a:srgbClr val="006600"/>
                </a:solidFill>
                <a:latin typeface="+mj-lt"/>
                <a:ea typeface="Times New Roman" panose="02020603050405020304" pitchFamily="18" charset="0"/>
              </a:rPr>
              <a:t>ấp</a:t>
            </a:r>
            <a:r>
              <a:rPr lang="en-US" spc="5"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bị</a:t>
            </a:r>
            <a:r>
              <a:rPr lang="en-US" spc="10" dirty="0">
                <a:solidFill>
                  <a:srgbClr val="006600"/>
                </a:solidFill>
                <a:latin typeface="+mj-lt"/>
                <a:ea typeface="Times New Roman" panose="02020603050405020304" pitchFamily="18" charset="0"/>
              </a:rPr>
              <a:t> </a:t>
            </a:r>
            <a:r>
              <a:rPr lang="en-US" spc="5" dirty="0" err="1">
                <a:solidFill>
                  <a:srgbClr val="006600"/>
                </a:solidFill>
                <a:latin typeface="+mj-lt"/>
                <a:ea typeface="Times New Roman" panose="02020603050405020304" pitchFamily="18" charset="0"/>
              </a:rPr>
              <a:t>t</a:t>
            </a:r>
            <a:r>
              <a:rPr lang="en-US" dirty="0" err="1">
                <a:solidFill>
                  <a:srgbClr val="006600"/>
                </a:solidFill>
                <a:latin typeface="+mj-lt"/>
                <a:ea typeface="Times New Roman" panose="02020603050405020304" pitchFamily="18" charset="0"/>
              </a:rPr>
              <a:t>rị</a:t>
            </a:r>
            <a:r>
              <a:rPr lang="en-US" spc="10"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bần</a:t>
            </a:r>
            <a:r>
              <a:rPr lang="en-US" spc="5"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cùng</a:t>
            </a:r>
            <a:r>
              <a:rPr lang="en-US" spc="5"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quá</a:t>
            </a:r>
            <a:r>
              <a:rPr lang="en-US" spc="10" dirty="0">
                <a:solidFill>
                  <a:srgbClr val="006600"/>
                </a:solidFill>
                <a:latin typeface="+mj-lt"/>
                <a:ea typeface="Times New Roman" panose="02020603050405020304" pitchFamily="18" charset="0"/>
              </a:rPr>
              <a:t> </a:t>
            </a:r>
            <a:r>
              <a:rPr lang="en-US" spc="-5" dirty="0" err="1">
                <a:solidFill>
                  <a:srgbClr val="006600"/>
                </a:solidFill>
                <a:latin typeface="+mj-lt"/>
                <a:ea typeface="Times New Roman" panose="02020603050405020304" pitchFamily="18" charset="0"/>
              </a:rPr>
              <a:t>m</a:t>
            </a:r>
            <a:r>
              <a:rPr lang="en-US" dirty="0" err="1">
                <a:solidFill>
                  <a:srgbClr val="006600"/>
                </a:solidFill>
                <a:latin typeface="+mj-lt"/>
                <a:ea typeface="Times New Roman" panose="02020603050405020304" pitchFamily="18" charset="0"/>
              </a:rPr>
              <a:t>ức</a:t>
            </a:r>
            <a:r>
              <a:rPr lang="en-US" spc="5"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bình</a:t>
            </a:r>
            <a:r>
              <a:rPr lang="en-US" spc="5"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thư</a:t>
            </a:r>
            <a:r>
              <a:rPr lang="en-US" spc="5" dirty="0" err="1">
                <a:solidFill>
                  <a:srgbClr val="006600"/>
                </a:solidFill>
                <a:latin typeface="+mj-lt"/>
                <a:ea typeface="Times New Roman" panose="02020603050405020304" pitchFamily="18" charset="0"/>
              </a:rPr>
              <a:t>ờ</a:t>
            </a:r>
            <a:r>
              <a:rPr lang="en-US" dirty="0" err="1">
                <a:solidFill>
                  <a:srgbClr val="006600"/>
                </a:solidFill>
                <a:latin typeface="+mj-lt"/>
                <a:ea typeface="Times New Roman" panose="02020603050405020304" pitchFamily="18" charset="0"/>
              </a:rPr>
              <a:t>ng</a:t>
            </a:r>
            <a:r>
              <a:rPr lang="en-US" dirty="0">
                <a:solidFill>
                  <a:srgbClr val="006600"/>
                </a:solidFill>
                <a:latin typeface="+mj-lt"/>
                <a:ea typeface="Times New Roman" panose="02020603050405020304" pitchFamily="18" charset="0"/>
              </a:rPr>
              <a:t>; </a:t>
            </a:r>
          </a:p>
          <a:p>
            <a:pPr algn="just"/>
            <a:r>
              <a:rPr lang="en-US" dirty="0">
                <a:solidFill>
                  <a:srgbClr val="7030A0"/>
                </a:solidFill>
                <a:latin typeface="+mj-lt"/>
                <a:ea typeface="Times New Roman" panose="02020603050405020304" pitchFamily="18" charset="0"/>
              </a:rPr>
              <a:t>3.Tính</a:t>
            </a:r>
            <a:r>
              <a:rPr lang="en-US" spc="80"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tích</a:t>
            </a:r>
            <a:r>
              <a:rPr lang="en-US" spc="80"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cực</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của</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qu</a:t>
            </a:r>
            <a:r>
              <a:rPr lang="en-US" spc="-5" dirty="0" err="1">
                <a:solidFill>
                  <a:srgbClr val="7030A0"/>
                </a:solidFill>
                <a:latin typeface="+mj-lt"/>
                <a:ea typeface="Times New Roman" panose="02020603050405020304" pitchFamily="18" charset="0"/>
              </a:rPr>
              <a:t>ầ</a:t>
            </a:r>
            <a:r>
              <a:rPr lang="en-US" dirty="0" err="1">
                <a:solidFill>
                  <a:srgbClr val="7030A0"/>
                </a:solidFill>
                <a:latin typeface="+mj-lt"/>
                <a:ea typeface="Times New Roman" panose="02020603050405020304" pitchFamily="18" charset="0"/>
              </a:rPr>
              <a:t>n</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chúng</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nhân</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dân</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tăng</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lên</a:t>
            </a:r>
            <a:r>
              <a:rPr lang="en-US" spc="80"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đáng</a:t>
            </a:r>
            <a:r>
              <a:rPr lang="en-US" spc="85" dirty="0">
                <a:solidFill>
                  <a:srgbClr val="7030A0"/>
                </a:solidFill>
                <a:latin typeface="+mj-lt"/>
                <a:ea typeface="Times New Roman" panose="02020603050405020304" pitchFamily="18" charset="0"/>
              </a:rPr>
              <a:t> </a:t>
            </a:r>
            <a:r>
              <a:rPr lang="en-US" dirty="0" err="1">
                <a:solidFill>
                  <a:srgbClr val="7030A0"/>
                </a:solidFill>
                <a:latin typeface="+mj-lt"/>
                <a:ea typeface="Times New Roman" panose="02020603050405020304" pitchFamily="18" charset="0"/>
              </a:rPr>
              <a:t>k</a:t>
            </a:r>
            <a:r>
              <a:rPr lang="en-US" spc="-5" dirty="0" err="1">
                <a:solidFill>
                  <a:srgbClr val="7030A0"/>
                </a:solidFill>
                <a:latin typeface="+mj-lt"/>
                <a:ea typeface="Times New Roman" panose="02020603050405020304" pitchFamily="18" charset="0"/>
              </a:rPr>
              <a:t>ể</a:t>
            </a:r>
            <a:r>
              <a:rPr lang="en-US" dirty="0">
                <a:solidFill>
                  <a:srgbClr val="7030A0"/>
                </a:solidFill>
                <a:latin typeface="+mj-lt"/>
                <a:ea typeface="Times New Roman" panose="02020603050405020304" pitchFamily="18" charset="0"/>
              </a:rPr>
              <a:t>;</a:t>
            </a:r>
            <a:r>
              <a:rPr lang="en-US" spc="85" dirty="0">
                <a:latin typeface="+mj-lt"/>
                <a:ea typeface="Times New Roman" panose="02020603050405020304" pitchFamily="18" charset="0"/>
              </a:rPr>
              <a:t> </a:t>
            </a:r>
          </a:p>
          <a:p>
            <a:r>
              <a:rPr lang="en-US" dirty="0">
                <a:solidFill>
                  <a:srgbClr val="3333CC"/>
                </a:solidFill>
                <a:latin typeface="+mj-lt"/>
                <a:ea typeface="Times New Roman" panose="02020603050405020304" pitchFamily="18" charset="0"/>
              </a:rPr>
              <a:t>4.</a:t>
            </a:r>
            <a:r>
              <a:rPr lang="en-US" spc="85" dirty="0">
                <a:solidFill>
                  <a:srgbClr val="3333CC"/>
                </a:solidFill>
                <a:latin typeface="+mj-lt"/>
                <a:ea typeface="Times New Roman" panose="02020603050405020304" pitchFamily="18" charset="0"/>
              </a:rPr>
              <a:t> </a:t>
            </a:r>
            <a:r>
              <a:rPr lang="en-US" dirty="0" err="1">
                <a:solidFill>
                  <a:srgbClr val="3333CC"/>
                </a:solidFill>
                <a:latin typeface="+mj-lt"/>
                <a:ea typeface="Times New Roman" panose="02020603050405020304" pitchFamily="18" charset="0"/>
              </a:rPr>
              <a:t>Giai</a:t>
            </a:r>
            <a:r>
              <a:rPr lang="en-US" spc="85" dirty="0">
                <a:solidFill>
                  <a:srgbClr val="3333CC"/>
                </a:solidFill>
                <a:latin typeface="+mj-lt"/>
                <a:ea typeface="Times New Roman" panose="02020603050405020304" pitchFamily="18" charset="0"/>
              </a:rPr>
              <a:t> </a:t>
            </a:r>
            <a:r>
              <a:rPr lang="en-US" spc="-5" dirty="0" err="1">
                <a:solidFill>
                  <a:srgbClr val="3333CC"/>
                </a:solidFill>
                <a:latin typeface="+mj-lt"/>
                <a:ea typeface="Times New Roman" panose="02020603050405020304" pitchFamily="18" charset="0"/>
              </a:rPr>
              <a:t>c</a:t>
            </a:r>
            <a:r>
              <a:rPr lang="en-US" dirty="0" err="1">
                <a:solidFill>
                  <a:srgbClr val="3333CC"/>
                </a:solidFill>
                <a:latin typeface="+mj-lt"/>
                <a:ea typeface="Times New Roman" panose="02020603050405020304" pitchFamily="18" charset="0"/>
              </a:rPr>
              <a:t>ấp</a:t>
            </a:r>
            <a:r>
              <a:rPr lang="en-US" spc="80" dirty="0">
                <a:solidFill>
                  <a:srgbClr val="3333CC"/>
                </a:solidFill>
                <a:latin typeface="+mj-lt"/>
                <a:ea typeface="Times New Roman" panose="02020603050405020304" pitchFamily="18" charset="0"/>
              </a:rPr>
              <a:t> </a:t>
            </a:r>
            <a:r>
              <a:rPr lang="en-US" dirty="0" err="1">
                <a:solidFill>
                  <a:srgbClr val="3333CC"/>
                </a:solidFill>
                <a:latin typeface="+mj-lt"/>
                <a:ea typeface="Times New Roman" panose="02020603050405020304" pitchFamily="18" charset="0"/>
              </a:rPr>
              <a:t>cách</a:t>
            </a:r>
            <a:r>
              <a:rPr lang="en-US" spc="80" dirty="0">
                <a:solidFill>
                  <a:srgbClr val="3333CC"/>
                </a:solidFill>
                <a:latin typeface="+mj-lt"/>
                <a:ea typeface="Times New Roman" panose="02020603050405020304" pitchFamily="18" charset="0"/>
              </a:rPr>
              <a:t> </a:t>
            </a:r>
            <a:r>
              <a:rPr lang="en-US" spc="-10" dirty="0" err="1">
                <a:solidFill>
                  <a:srgbClr val="3333CC"/>
                </a:solidFill>
                <a:latin typeface="+mj-lt"/>
                <a:ea typeface="Times New Roman" panose="02020603050405020304" pitchFamily="18" charset="0"/>
              </a:rPr>
              <a:t>m</a:t>
            </a:r>
            <a:r>
              <a:rPr lang="en-US" dirty="0" err="1">
                <a:solidFill>
                  <a:srgbClr val="3333CC"/>
                </a:solidFill>
                <a:latin typeface="+mj-lt"/>
                <a:ea typeface="Times New Roman" panose="02020603050405020304" pitchFamily="18" charset="0"/>
              </a:rPr>
              <a:t>ạng</a:t>
            </a:r>
            <a:r>
              <a:rPr lang="en-US" spc="85" dirty="0">
                <a:solidFill>
                  <a:srgbClr val="3333CC"/>
                </a:solidFill>
                <a:latin typeface="+mj-lt"/>
                <a:ea typeface="Times New Roman" panose="02020603050405020304" pitchFamily="18" charset="0"/>
              </a:rPr>
              <a:t> </a:t>
            </a:r>
            <a:r>
              <a:rPr lang="en-US" dirty="0" err="1">
                <a:solidFill>
                  <a:srgbClr val="3333CC"/>
                </a:solidFill>
                <a:latin typeface="+mj-lt"/>
                <a:ea typeface="Times New Roman" panose="02020603050405020304" pitchFamily="18" charset="0"/>
              </a:rPr>
              <a:t>có</a:t>
            </a:r>
            <a:r>
              <a:rPr lang="en-US" dirty="0">
                <a:solidFill>
                  <a:srgbClr val="3333CC"/>
                </a:solidFill>
                <a:latin typeface="+mj-lt"/>
                <a:ea typeface="Times New Roman" panose="02020603050405020304" pitchFamily="18" charset="0"/>
              </a:rPr>
              <a:t>  </a:t>
            </a:r>
            <a:r>
              <a:rPr lang="en-US" dirty="0" err="1">
                <a:latin typeface="+mj-lt"/>
                <a:ea typeface="Times New Roman" panose="02020603050405020304" pitchFamily="18" charset="0"/>
              </a:rPr>
              <a:t>đủ</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năng</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lực</a:t>
            </a:r>
            <a:r>
              <a:rPr lang="en-US" dirty="0">
                <a:latin typeface="+mj-lt"/>
                <a:ea typeface="Times New Roman" panose="02020603050405020304" pitchFamily="18" charset="0"/>
              </a:rPr>
              <a:t> </a:t>
            </a:r>
            <a:r>
              <a:rPr lang="en-US" spc="-115" dirty="0">
                <a:latin typeface="+mj-lt"/>
                <a:ea typeface="Times New Roman" panose="02020603050405020304" pitchFamily="18" charset="0"/>
              </a:rPr>
              <a:t> </a:t>
            </a:r>
            <a:r>
              <a:rPr lang="en-US" spc="5" dirty="0" err="1">
                <a:latin typeface="+mj-lt"/>
                <a:ea typeface="Times New Roman" panose="02020603050405020304" pitchFamily="18" charset="0"/>
              </a:rPr>
              <a:t>t</a:t>
            </a:r>
            <a:r>
              <a:rPr lang="en-US" dirty="0" err="1">
                <a:latin typeface="+mj-lt"/>
                <a:ea typeface="Times New Roman" panose="02020603050405020304" pitchFamily="18" charset="0"/>
              </a:rPr>
              <a:t>iến</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hành</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n</a:t>
            </a:r>
            <a:r>
              <a:rPr lang="en-US" spc="5" dirty="0" err="1">
                <a:latin typeface="+mj-lt"/>
                <a:ea typeface="Times New Roman" panose="02020603050405020304" pitchFamily="18" charset="0"/>
              </a:rPr>
              <a:t>h</a:t>
            </a:r>
            <a:r>
              <a:rPr lang="en-US" dirty="0" err="1">
                <a:latin typeface="+mj-lt"/>
                <a:ea typeface="Times New Roman" panose="02020603050405020304" pitchFamily="18" charset="0"/>
              </a:rPr>
              <a:t>ững</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hành</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động</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cách</a:t>
            </a:r>
            <a:r>
              <a:rPr lang="en-US" dirty="0">
                <a:latin typeface="+mj-lt"/>
                <a:ea typeface="Times New Roman" panose="02020603050405020304" pitchFamily="18" charset="0"/>
              </a:rPr>
              <a:t> </a:t>
            </a:r>
            <a:r>
              <a:rPr lang="en-US" spc="-115" dirty="0">
                <a:latin typeface="+mj-lt"/>
                <a:ea typeface="Times New Roman" panose="02020603050405020304" pitchFamily="18" charset="0"/>
              </a:rPr>
              <a:t> </a:t>
            </a:r>
            <a:r>
              <a:rPr lang="en-US" spc="-10" dirty="0" err="1">
                <a:latin typeface="+mj-lt"/>
                <a:ea typeface="Times New Roman" panose="02020603050405020304" pitchFamily="18" charset="0"/>
              </a:rPr>
              <a:t>m</a:t>
            </a:r>
            <a:r>
              <a:rPr lang="en-US" dirty="0" err="1">
                <a:latin typeface="+mj-lt"/>
                <a:ea typeface="Times New Roman" panose="02020603050405020304" pitchFamily="18" charset="0"/>
              </a:rPr>
              <a:t>ạng</a:t>
            </a:r>
            <a:r>
              <a:rPr lang="en-US" dirty="0">
                <a:latin typeface="+mj-lt"/>
                <a:ea typeface="Times New Roman" panose="02020603050405020304" pitchFamily="18" charset="0"/>
              </a:rPr>
              <a:t> </a:t>
            </a:r>
            <a:r>
              <a:rPr lang="en-US" spc="-100" dirty="0">
                <a:latin typeface="+mj-lt"/>
                <a:ea typeface="Times New Roman" panose="02020603050405020304" pitchFamily="18" charset="0"/>
              </a:rPr>
              <a:t> </a:t>
            </a:r>
            <a:r>
              <a:rPr lang="en-US" spc="-10" dirty="0" err="1">
                <a:latin typeface="+mj-lt"/>
                <a:ea typeface="Times New Roman" panose="02020603050405020304" pitchFamily="18" charset="0"/>
              </a:rPr>
              <a:t>m</a:t>
            </a:r>
            <a:r>
              <a:rPr lang="en-US" dirty="0" err="1">
                <a:latin typeface="+mj-lt"/>
                <a:ea typeface="Times New Roman" panose="02020603050405020304" pitchFamily="18" charset="0"/>
              </a:rPr>
              <a:t>ạ</a:t>
            </a:r>
            <a:r>
              <a:rPr lang="en-US" spc="5" dirty="0" err="1">
                <a:latin typeface="+mj-lt"/>
                <a:ea typeface="Times New Roman" panose="02020603050405020304" pitchFamily="18" charset="0"/>
              </a:rPr>
              <a:t>n</a:t>
            </a:r>
            <a:r>
              <a:rPr lang="en-US" dirty="0" err="1">
                <a:latin typeface="+mj-lt"/>
                <a:ea typeface="Times New Roman" panose="02020603050405020304" pitchFamily="18" charset="0"/>
              </a:rPr>
              <a:t>h</a:t>
            </a:r>
            <a:r>
              <a:rPr lang="en-US" dirty="0">
                <a:latin typeface="+mj-lt"/>
                <a:ea typeface="Times New Roman" panose="02020603050405020304" pitchFamily="18" charset="0"/>
              </a:rPr>
              <a:t> </a:t>
            </a:r>
            <a:r>
              <a:rPr lang="en-US" spc="-105" dirty="0">
                <a:latin typeface="+mj-lt"/>
                <a:ea typeface="Times New Roman" panose="02020603050405020304" pitchFamily="18" charset="0"/>
              </a:rPr>
              <a:t> </a:t>
            </a:r>
            <a:r>
              <a:rPr lang="en-US" spc="-10" dirty="0" err="1">
                <a:latin typeface="+mj-lt"/>
                <a:ea typeface="Times New Roman" panose="02020603050405020304" pitchFamily="18" charset="0"/>
              </a:rPr>
              <a:t>m</a:t>
            </a:r>
            <a:r>
              <a:rPr lang="en-US" dirty="0" err="1">
                <a:latin typeface="+mj-lt"/>
                <a:ea typeface="Times New Roman" panose="02020603050405020304" pitchFamily="18" charset="0"/>
              </a:rPr>
              <a:t>ẽ</a:t>
            </a:r>
            <a:r>
              <a:rPr lang="en-US" dirty="0">
                <a:latin typeface="+mj-lt"/>
                <a:ea typeface="Times New Roman" panose="02020603050405020304" pitchFamily="18" charset="0"/>
              </a:rPr>
              <a:t> </a:t>
            </a:r>
            <a:r>
              <a:rPr lang="en-US" spc="-105" dirty="0">
                <a:latin typeface="+mj-lt"/>
                <a:ea typeface="Times New Roman" panose="02020603050405020304" pitchFamily="18" charset="0"/>
              </a:rPr>
              <a:t> </a:t>
            </a:r>
            <a:r>
              <a:rPr lang="en-US" dirty="0" err="1">
                <a:latin typeface="+mj-lt"/>
                <a:ea typeface="Times New Roman" panose="02020603050405020304" pitchFamily="18" charset="0"/>
              </a:rPr>
              <a:t>đủ</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sức</a:t>
            </a:r>
            <a:r>
              <a:rPr lang="en-US" dirty="0">
                <a:latin typeface="+mj-lt"/>
                <a:ea typeface="Times New Roman" panose="02020603050405020304" pitchFamily="18" charset="0"/>
              </a:rPr>
              <a:t> </a:t>
            </a:r>
            <a:r>
              <a:rPr lang="en-US" spc="-105" dirty="0">
                <a:latin typeface="+mj-lt"/>
                <a:ea typeface="Times New Roman" panose="02020603050405020304" pitchFamily="18" charset="0"/>
              </a:rPr>
              <a:t> </a:t>
            </a:r>
            <a:r>
              <a:rPr lang="en-US" dirty="0" err="1">
                <a:latin typeface="+mj-lt"/>
                <a:ea typeface="Times New Roman" panose="02020603050405020304" pitchFamily="18" charset="0"/>
              </a:rPr>
              <a:t>đập</a:t>
            </a:r>
            <a:r>
              <a:rPr lang="en-US" dirty="0">
                <a:latin typeface="+mj-lt"/>
                <a:ea typeface="Times New Roman" panose="02020603050405020304" pitchFamily="18" charset="0"/>
              </a:rPr>
              <a:t> </a:t>
            </a:r>
            <a:r>
              <a:rPr lang="en-US" spc="-110" dirty="0">
                <a:latin typeface="+mj-lt"/>
                <a:ea typeface="Times New Roman" panose="02020603050405020304" pitchFamily="18" charset="0"/>
              </a:rPr>
              <a:t> </a:t>
            </a:r>
            <a:r>
              <a:rPr lang="en-US" dirty="0">
                <a:latin typeface="+mj-lt"/>
                <a:ea typeface="Times New Roman" panose="02020603050405020304" pitchFamily="18" charset="0"/>
              </a:rPr>
              <a:t>tan </a:t>
            </a:r>
            <a:r>
              <a:rPr lang="en-US" spc="-110" dirty="0">
                <a:latin typeface="+mj-lt"/>
                <a:ea typeface="Times New Roman" panose="02020603050405020304" pitchFamily="18" charset="0"/>
              </a:rPr>
              <a:t> </a:t>
            </a:r>
            <a:r>
              <a:rPr lang="en-US" dirty="0" err="1">
                <a:latin typeface="+mj-lt"/>
                <a:ea typeface="Times New Roman" panose="02020603050405020304" pitchFamily="18" charset="0"/>
              </a:rPr>
              <a:t>chính</a:t>
            </a:r>
            <a:r>
              <a:rPr lang="en-US" dirty="0">
                <a:latin typeface="+mj-lt"/>
                <a:ea typeface="Times New Roman" panose="02020603050405020304" pitchFamily="18" charset="0"/>
              </a:rPr>
              <a:t> </a:t>
            </a:r>
            <a:r>
              <a:rPr lang="en-US" dirty="0" err="1">
                <a:latin typeface="+mj-lt"/>
                <a:ea typeface="Times New Roman" panose="02020603050405020304" pitchFamily="18" charset="0"/>
              </a:rPr>
              <a:t>quyền</a:t>
            </a:r>
            <a:r>
              <a:rPr lang="en-US" spc="80" dirty="0">
                <a:latin typeface="+mj-lt"/>
                <a:ea typeface="Times New Roman" panose="02020603050405020304" pitchFamily="18" charset="0"/>
              </a:rPr>
              <a:t> </a:t>
            </a:r>
            <a:r>
              <a:rPr lang="en-US" dirty="0" err="1">
                <a:latin typeface="+mj-lt"/>
                <a:ea typeface="Times New Roman" panose="02020603050405020304" pitchFamily="18" charset="0"/>
              </a:rPr>
              <a:t>của</a:t>
            </a:r>
            <a:r>
              <a:rPr lang="en-US" spc="80" dirty="0">
                <a:latin typeface="+mj-lt"/>
                <a:ea typeface="Times New Roman" panose="02020603050405020304" pitchFamily="18" charset="0"/>
              </a:rPr>
              <a:t> </a:t>
            </a:r>
            <a:r>
              <a:rPr lang="en-US" dirty="0" err="1">
                <a:latin typeface="+mj-lt"/>
                <a:ea typeface="Times New Roman" panose="02020603050405020304" pitchFamily="18" charset="0"/>
              </a:rPr>
              <a:t>giai</a:t>
            </a:r>
            <a:r>
              <a:rPr lang="en-US" spc="80" dirty="0">
                <a:latin typeface="+mj-lt"/>
                <a:ea typeface="Times New Roman" panose="02020603050405020304" pitchFamily="18" charset="0"/>
              </a:rPr>
              <a:t> </a:t>
            </a:r>
            <a:r>
              <a:rPr lang="en-US" dirty="0" err="1">
                <a:latin typeface="+mj-lt"/>
                <a:ea typeface="Times New Roman" panose="02020603050405020304" pitchFamily="18" charset="0"/>
              </a:rPr>
              <a:t>cấp</a:t>
            </a:r>
            <a:r>
              <a:rPr lang="en-US" spc="80" dirty="0">
                <a:latin typeface="+mj-lt"/>
                <a:ea typeface="Times New Roman" panose="02020603050405020304" pitchFamily="18" charset="0"/>
              </a:rPr>
              <a:t> </a:t>
            </a:r>
            <a:r>
              <a:rPr lang="en-US" dirty="0" err="1">
                <a:latin typeface="+mj-lt"/>
                <a:ea typeface="Times New Roman" panose="02020603050405020304" pitchFamily="18" charset="0"/>
              </a:rPr>
              <a:t>thố</a:t>
            </a:r>
            <a:r>
              <a:rPr lang="en-US" spc="-5" dirty="0" err="1">
                <a:latin typeface="+mj-lt"/>
                <a:ea typeface="Times New Roman" panose="02020603050405020304" pitchFamily="18" charset="0"/>
              </a:rPr>
              <a:t>n</a:t>
            </a:r>
            <a:r>
              <a:rPr lang="en-US" dirty="0" err="1">
                <a:latin typeface="+mj-lt"/>
                <a:ea typeface="Times New Roman" panose="02020603050405020304" pitchFamily="18" charset="0"/>
              </a:rPr>
              <a:t>g</a:t>
            </a:r>
            <a:r>
              <a:rPr lang="en-US" spc="75" dirty="0">
                <a:latin typeface="+mj-lt"/>
                <a:ea typeface="Times New Roman" panose="02020603050405020304" pitchFamily="18" charset="0"/>
              </a:rPr>
              <a:t> </a:t>
            </a:r>
            <a:r>
              <a:rPr lang="en-US" spc="5" dirty="0" err="1">
                <a:latin typeface="+mj-lt"/>
                <a:ea typeface="Times New Roman" panose="02020603050405020304" pitchFamily="18" charset="0"/>
              </a:rPr>
              <a:t>t</a:t>
            </a:r>
            <a:r>
              <a:rPr lang="en-US" dirty="0" err="1">
                <a:latin typeface="+mj-lt"/>
                <a:ea typeface="Times New Roman" panose="02020603050405020304" pitchFamily="18" charset="0"/>
              </a:rPr>
              <a:t>r</a:t>
            </a:r>
            <a:r>
              <a:rPr lang="en-US" spc="5" dirty="0" err="1">
                <a:latin typeface="+mj-lt"/>
                <a:ea typeface="Times New Roman" panose="02020603050405020304" pitchFamily="18" charset="0"/>
              </a:rPr>
              <a:t>ị</a:t>
            </a:r>
            <a:r>
              <a:rPr lang="en-US" dirty="0">
                <a:latin typeface="+mj-lt"/>
                <a:ea typeface="Times New Roman" panose="02020603050405020304" pitchFamily="18" charset="0"/>
              </a:rPr>
              <a:t>.</a:t>
            </a:r>
            <a:r>
              <a:rPr lang="en-US" spc="80" dirty="0">
                <a:latin typeface="+mj-lt"/>
                <a:ea typeface="Times New Roman" panose="02020603050405020304" pitchFamily="18" charset="0"/>
              </a:rPr>
              <a:t> </a:t>
            </a:r>
            <a:endParaRPr lang="en-US" dirty="0">
              <a:latin typeface="+mj-lt"/>
            </a:endParaRPr>
          </a:p>
        </p:txBody>
      </p:sp>
    </p:spTree>
    <p:extLst>
      <p:ext uri="{BB962C8B-B14F-4D97-AF65-F5344CB8AC3E}">
        <p14:creationId xmlns:p14="http://schemas.microsoft.com/office/powerpoint/2010/main" val="2760306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1000" fill="hold"/>
                                        <p:tgtEl>
                                          <p:spTgt spid="33"/>
                                        </p:tgtEl>
                                        <p:attrNameLst>
                                          <p:attrName>ppt_w</p:attrName>
                                        </p:attrNameLst>
                                      </p:cBhvr>
                                      <p:tavLst>
                                        <p:tav tm="0">
                                          <p:val>
                                            <p:fltVal val="0"/>
                                          </p:val>
                                        </p:tav>
                                        <p:tav tm="100000">
                                          <p:val>
                                            <p:strVal val="#ppt_w"/>
                                          </p:val>
                                        </p:tav>
                                      </p:tavLst>
                                    </p:anim>
                                    <p:anim calcmode="lin" valueType="num">
                                      <p:cBhvr>
                                        <p:cTn id="8" dur="1000" fill="hold"/>
                                        <p:tgtEl>
                                          <p:spTgt spid="33"/>
                                        </p:tgtEl>
                                        <p:attrNameLst>
                                          <p:attrName>ppt_h</p:attrName>
                                        </p:attrNameLst>
                                      </p:cBhvr>
                                      <p:tavLst>
                                        <p:tav tm="0">
                                          <p:val>
                                            <p:fltVal val="0"/>
                                          </p:val>
                                        </p:tav>
                                        <p:tav tm="100000">
                                          <p:val>
                                            <p:strVal val="#ppt_h"/>
                                          </p:val>
                                        </p:tav>
                                      </p:tavLst>
                                    </p:anim>
                                    <p:anim calcmode="lin" valueType="num">
                                      <p:cBhvr>
                                        <p:cTn id="9" dur="1000" fill="hold"/>
                                        <p:tgtEl>
                                          <p:spTgt spid="33"/>
                                        </p:tgtEl>
                                        <p:attrNameLst>
                                          <p:attrName>style.rotation</p:attrName>
                                        </p:attrNameLst>
                                      </p:cBhvr>
                                      <p:tavLst>
                                        <p:tav tm="0">
                                          <p:val>
                                            <p:fltVal val="90"/>
                                          </p:val>
                                        </p:tav>
                                        <p:tav tm="100000">
                                          <p:val>
                                            <p:fltVal val="0"/>
                                          </p:val>
                                        </p:tav>
                                      </p:tavLst>
                                    </p:anim>
                                    <p:animEffect transition="in" filter="fade">
                                      <p:cBhvr>
                                        <p:cTn id="10" dur="1000"/>
                                        <p:tgtEl>
                                          <p:spTgt spid="33"/>
                                        </p:tgtEl>
                                      </p:cBhvr>
                                    </p:animEffect>
                                  </p:childTnLst>
                                </p:cTn>
                              </p:par>
                            </p:childTnLst>
                          </p:cTn>
                        </p:par>
                      </p:childTnLst>
                    </p:cTn>
                  </p:par>
                  <p:par>
                    <p:cTn id="11" fill="hold">
                      <p:stCondLst>
                        <p:cond delay="indefinite"/>
                      </p:stCondLst>
                      <p:childTnLst>
                        <p:par>
                          <p:cTn id="12" fill="hold">
                            <p:stCondLst>
                              <p:cond delay="0"/>
                            </p:stCondLst>
                            <p:childTnLst>
                              <p:par>
                                <p:cTn id="13" presetID="35" presetClass="entr" presetSubtype="0" fill="hold" grpId="0" nodeType="click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fade">
                                      <p:cBhvr>
                                        <p:cTn id="15" dur="2000"/>
                                        <p:tgtEl>
                                          <p:spTgt spid="30"/>
                                        </p:tgtEl>
                                      </p:cBhvr>
                                    </p:animEffect>
                                    <p:anim calcmode="lin" valueType="num">
                                      <p:cBhvr>
                                        <p:cTn id="16" dur="2000" fill="hold"/>
                                        <p:tgtEl>
                                          <p:spTgt spid="30"/>
                                        </p:tgtEl>
                                        <p:attrNameLst>
                                          <p:attrName>style.rotation</p:attrName>
                                        </p:attrNameLst>
                                      </p:cBhvr>
                                      <p:tavLst>
                                        <p:tav tm="0">
                                          <p:val>
                                            <p:fltVal val="720"/>
                                          </p:val>
                                        </p:tav>
                                        <p:tav tm="100000">
                                          <p:val>
                                            <p:fltVal val="0"/>
                                          </p:val>
                                        </p:tav>
                                      </p:tavLst>
                                    </p:anim>
                                    <p:anim calcmode="lin" valueType="num">
                                      <p:cBhvr>
                                        <p:cTn id="17" dur="2000" fill="hold"/>
                                        <p:tgtEl>
                                          <p:spTgt spid="30"/>
                                        </p:tgtEl>
                                        <p:attrNameLst>
                                          <p:attrName>ppt_h</p:attrName>
                                        </p:attrNameLst>
                                      </p:cBhvr>
                                      <p:tavLst>
                                        <p:tav tm="0">
                                          <p:val>
                                            <p:fltVal val="0"/>
                                          </p:val>
                                        </p:tav>
                                        <p:tav tm="100000">
                                          <p:val>
                                            <p:strVal val="#ppt_h"/>
                                          </p:val>
                                        </p:tav>
                                      </p:tavLst>
                                    </p:anim>
                                    <p:anim calcmode="lin" valueType="num">
                                      <p:cBhvr>
                                        <p:cTn id="18" dur="2000" fill="hold"/>
                                        <p:tgtEl>
                                          <p:spTgt spid="30"/>
                                        </p:tgtEl>
                                        <p:attrNameLst>
                                          <p:attrName>ppt_w</p:attrName>
                                        </p:attrNameLst>
                                      </p:cBhvr>
                                      <p:tavLst>
                                        <p:tav tm="0">
                                          <p:val>
                                            <p:fltVal val="0"/>
                                          </p:val>
                                        </p:tav>
                                        <p:tav tm="100000">
                                          <p:val>
                                            <p:strVal val="#ppt_w"/>
                                          </p:val>
                                        </p:tav>
                                      </p:tavLst>
                                    </p:anim>
                                  </p:childTnLst>
                                </p:cTn>
                              </p:par>
                              <p:par>
                                <p:cTn id="19" presetID="35" presetClass="entr" presetSubtype="0" fill="hold" grpId="0" nodeType="withEffect">
                                  <p:stCondLst>
                                    <p:cond delay="0"/>
                                  </p:stCondLst>
                                  <p:childTnLst>
                                    <p:set>
                                      <p:cBhvr>
                                        <p:cTn id="20" dur="1" fill="hold">
                                          <p:stCondLst>
                                            <p:cond delay="0"/>
                                          </p:stCondLst>
                                        </p:cTn>
                                        <p:tgtEl>
                                          <p:spTgt spid="32"/>
                                        </p:tgtEl>
                                        <p:attrNameLst>
                                          <p:attrName>style.visibility</p:attrName>
                                        </p:attrNameLst>
                                      </p:cBhvr>
                                      <p:to>
                                        <p:strVal val="visible"/>
                                      </p:to>
                                    </p:set>
                                    <p:animEffect transition="in" filter="fade">
                                      <p:cBhvr>
                                        <p:cTn id="21" dur="2000"/>
                                        <p:tgtEl>
                                          <p:spTgt spid="32"/>
                                        </p:tgtEl>
                                      </p:cBhvr>
                                    </p:animEffect>
                                    <p:anim calcmode="lin" valueType="num">
                                      <p:cBhvr>
                                        <p:cTn id="22" dur="2000" fill="hold"/>
                                        <p:tgtEl>
                                          <p:spTgt spid="32"/>
                                        </p:tgtEl>
                                        <p:attrNameLst>
                                          <p:attrName>style.rotation</p:attrName>
                                        </p:attrNameLst>
                                      </p:cBhvr>
                                      <p:tavLst>
                                        <p:tav tm="0">
                                          <p:val>
                                            <p:fltVal val="720"/>
                                          </p:val>
                                        </p:tav>
                                        <p:tav tm="100000">
                                          <p:val>
                                            <p:fltVal val="0"/>
                                          </p:val>
                                        </p:tav>
                                      </p:tavLst>
                                    </p:anim>
                                    <p:anim calcmode="lin" valueType="num">
                                      <p:cBhvr>
                                        <p:cTn id="23" dur="2000" fill="hold"/>
                                        <p:tgtEl>
                                          <p:spTgt spid="32"/>
                                        </p:tgtEl>
                                        <p:attrNameLst>
                                          <p:attrName>ppt_h</p:attrName>
                                        </p:attrNameLst>
                                      </p:cBhvr>
                                      <p:tavLst>
                                        <p:tav tm="0">
                                          <p:val>
                                            <p:fltVal val="0"/>
                                          </p:val>
                                        </p:tav>
                                        <p:tav tm="100000">
                                          <p:val>
                                            <p:strVal val="#ppt_h"/>
                                          </p:val>
                                        </p:tav>
                                      </p:tavLst>
                                    </p:anim>
                                    <p:anim calcmode="lin" valueType="num">
                                      <p:cBhvr>
                                        <p:cTn id="24" dur="2000" fill="hold"/>
                                        <p:tgtEl>
                                          <p:spTgt spid="32"/>
                                        </p:tgtEl>
                                        <p:attrNameLst>
                                          <p:attrName>ppt_w</p:attrName>
                                        </p:attrNameLst>
                                      </p:cBhvr>
                                      <p:tavLst>
                                        <p:tav tm="0">
                                          <p:val>
                                            <p:fltVal val="0"/>
                                          </p:val>
                                        </p:tav>
                                        <p:tav tm="100000">
                                          <p:val>
                                            <p:strVal val="#ppt_w"/>
                                          </p:val>
                                        </p:tav>
                                      </p:tavLst>
                                    </p:anim>
                                  </p:childTnLst>
                                </p:cTn>
                              </p:par>
                              <p:par>
                                <p:cTn id="25" presetID="35" presetClass="entr" presetSubtype="0"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2000"/>
                                        <p:tgtEl>
                                          <p:spTgt spid="31"/>
                                        </p:tgtEl>
                                      </p:cBhvr>
                                    </p:animEffect>
                                    <p:anim calcmode="lin" valueType="num">
                                      <p:cBhvr>
                                        <p:cTn id="28" dur="2000" fill="hold"/>
                                        <p:tgtEl>
                                          <p:spTgt spid="31"/>
                                        </p:tgtEl>
                                        <p:attrNameLst>
                                          <p:attrName>style.rotation</p:attrName>
                                        </p:attrNameLst>
                                      </p:cBhvr>
                                      <p:tavLst>
                                        <p:tav tm="0">
                                          <p:val>
                                            <p:fltVal val="720"/>
                                          </p:val>
                                        </p:tav>
                                        <p:tav tm="100000">
                                          <p:val>
                                            <p:fltVal val="0"/>
                                          </p:val>
                                        </p:tav>
                                      </p:tavLst>
                                    </p:anim>
                                    <p:anim calcmode="lin" valueType="num">
                                      <p:cBhvr>
                                        <p:cTn id="29" dur="2000" fill="hold"/>
                                        <p:tgtEl>
                                          <p:spTgt spid="31"/>
                                        </p:tgtEl>
                                        <p:attrNameLst>
                                          <p:attrName>ppt_h</p:attrName>
                                        </p:attrNameLst>
                                      </p:cBhvr>
                                      <p:tavLst>
                                        <p:tav tm="0">
                                          <p:val>
                                            <p:fltVal val="0"/>
                                          </p:val>
                                        </p:tav>
                                        <p:tav tm="100000">
                                          <p:val>
                                            <p:strVal val="#ppt_h"/>
                                          </p:val>
                                        </p:tav>
                                      </p:tavLst>
                                    </p:anim>
                                    <p:anim calcmode="lin" valueType="num">
                                      <p:cBhvr>
                                        <p:cTn id="30" dur="2000" fill="hold"/>
                                        <p:tgtEl>
                                          <p:spTgt spid="31"/>
                                        </p:tgtEl>
                                        <p:attrNameLst>
                                          <p:attrName>ppt_w</p:attrName>
                                        </p:attrNameLst>
                                      </p:cBhvr>
                                      <p:tavLst>
                                        <p:tav tm="0">
                                          <p:val>
                                            <p:fltVal val="0"/>
                                          </p:val>
                                        </p:tav>
                                        <p:tav tm="100000">
                                          <p:val>
                                            <p:strVal val="#ppt_w"/>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35"/>
                                        </p:tgtEl>
                                        <p:attrNameLst>
                                          <p:attrName>style.visibility</p:attrName>
                                        </p:attrNameLst>
                                      </p:cBhvr>
                                      <p:to>
                                        <p:strVal val="visible"/>
                                      </p:to>
                                    </p:set>
                                    <p:animEffect transition="in" filter="fade">
                                      <p:cBhvr>
                                        <p:cTn id="35" dur="1000"/>
                                        <p:tgtEl>
                                          <p:spTgt spid="35"/>
                                        </p:tgtEl>
                                      </p:cBhvr>
                                    </p:animEffect>
                                    <p:anim calcmode="lin" valueType="num">
                                      <p:cBhvr>
                                        <p:cTn id="36" dur="1000" fill="hold"/>
                                        <p:tgtEl>
                                          <p:spTgt spid="35"/>
                                        </p:tgtEl>
                                        <p:attrNameLst>
                                          <p:attrName>ppt_x</p:attrName>
                                        </p:attrNameLst>
                                      </p:cBhvr>
                                      <p:tavLst>
                                        <p:tav tm="0">
                                          <p:val>
                                            <p:strVal val="#ppt_x"/>
                                          </p:val>
                                        </p:tav>
                                        <p:tav tm="100000">
                                          <p:val>
                                            <p:strVal val="#ppt_x"/>
                                          </p:val>
                                        </p:tav>
                                      </p:tavLst>
                                    </p:anim>
                                    <p:anim calcmode="lin" valueType="num">
                                      <p:cBhvr>
                                        <p:cTn id="37"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34"/>
                                        </p:tgtEl>
                                        <p:attrNameLst>
                                          <p:attrName>style.visibility</p:attrName>
                                        </p:attrNameLst>
                                      </p:cBhvr>
                                      <p:to>
                                        <p:strVal val="visible"/>
                                      </p:to>
                                    </p:set>
                                    <p:animEffect transition="in" filter="fade">
                                      <p:cBhvr>
                                        <p:cTn id="42" dur="1000"/>
                                        <p:tgtEl>
                                          <p:spTgt spid="34"/>
                                        </p:tgtEl>
                                      </p:cBhvr>
                                    </p:animEffect>
                                    <p:anim calcmode="lin" valueType="num">
                                      <p:cBhvr>
                                        <p:cTn id="43" dur="1000" fill="hold"/>
                                        <p:tgtEl>
                                          <p:spTgt spid="34"/>
                                        </p:tgtEl>
                                        <p:attrNameLst>
                                          <p:attrName>ppt_x</p:attrName>
                                        </p:attrNameLst>
                                      </p:cBhvr>
                                      <p:tavLst>
                                        <p:tav tm="0">
                                          <p:val>
                                            <p:strVal val="#ppt_x"/>
                                          </p:val>
                                        </p:tav>
                                        <p:tav tm="100000">
                                          <p:val>
                                            <p:strVal val="#ppt_x"/>
                                          </p:val>
                                        </p:tav>
                                      </p:tavLst>
                                    </p:anim>
                                    <p:anim calcmode="lin" valueType="num">
                                      <p:cBhvr>
                                        <p:cTn id="44"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36"/>
                                        </p:tgtEl>
                                        <p:attrNameLst>
                                          <p:attrName>style.visibility</p:attrName>
                                        </p:attrNameLst>
                                      </p:cBhvr>
                                      <p:to>
                                        <p:strVal val="visible"/>
                                      </p:to>
                                    </p:set>
                                    <p:animEffect transition="in" filter="fade">
                                      <p:cBhvr>
                                        <p:cTn id="49" dur="1000"/>
                                        <p:tgtEl>
                                          <p:spTgt spid="36"/>
                                        </p:tgtEl>
                                      </p:cBhvr>
                                    </p:animEffect>
                                    <p:anim calcmode="lin" valueType="num">
                                      <p:cBhvr>
                                        <p:cTn id="50" dur="1000" fill="hold"/>
                                        <p:tgtEl>
                                          <p:spTgt spid="36"/>
                                        </p:tgtEl>
                                        <p:attrNameLst>
                                          <p:attrName>ppt_x</p:attrName>
                                        </p:attrNameLst>
                                      </p:cBhvr>
                                      <p:tavLst>
                                        <p:tav tm="0">
                                          <p:val>
                                            <p:strVal val="#ppt_x"/>
                                          </p:val>
                                        </p:tav>
                                        <p:tav tm="100000">
                                          <p:val>
                                            <p:strVal val="#ppt_x"/>
                                          </p:val>
                                        </p:tav>
                                      </p:tavLst>
                                    </p:anim>
                                    <p:anim calcmode="lin" valueType="num">
                                      <p:cBhvr>
                                        <p:cTn id="51"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P spid="32" grpId="0" animBg="1"/>
      <p:bldP spid="33" grpId="0"/>
      <p:bldP spid="34" grpId="0"/>
      <p:bldP spid="35" grpId="0"/>
      <p:bldP spid="36"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Dinosaurs - PowerPoint Template Teaching Resource | Teach Star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1066800" y="304800"/>
            <a:ext cx="9524999" cy="523220"/>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err="1">
                <a:solidFill>
                  <a:srgbClr val="006600"/>
                </a:solidFill>
                <a:latin typeface="+mj-lt"/>
                <a:cs typeface="Times New Roman" panose="02020603050405020304" pitchFamily="18" charset="0"/>
              </a:rPr>
              <a:t>Mối</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quan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hệ</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biện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chứng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giữa</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khả</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năng</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và</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hiện</a:t>
            </a:r>
            <a:r>
              <a:rPr lang="en-US" sz="2400" b="1" dirty="0">
                <a:solidFill>
                  <a:srgbClr val="006600"/>
                </a:solidFill>
                <a:latin typeface="+mj-lt"/>
                <a:cs typeface="Times New Roman" panose="02020603050405020304" pitchFamily="18" charset="0"/>
              </a:rPr>
              <a:t> </a:t>
            </a:r>
            <a:r>
              <a:rPr lang="en-US" sz="2400" b="1" dirty="0" err="1">
                <a:solidFill>
                  <a:srgbClr val="006600"/>
                </a:solidFill>
                <a:latin typeface="+mj-lt"/>
                <a:cs typeface="Times New Roman" panose="02020603050405020304" pitchFamily="18" charset="0"/>
              </a:rPr>
              <a:t>thự</a:t>
            </a:r>
            <a:r>
              <a:rPr lang="en-US" sz="2800" b="1" dirty="0" err="1">
                <a:solidFill>
                  <a:srgbClr val="006600"/>
                </a:solidFill>
                <a:latin typeface="+mj-lt"/>
                <a:cs typeface="Times New Roman" panose="02020603050405020304" pitchFamily="18" charset="0"/>
              </a:rPr>
              <a:t>c</a:t>
            </a:r>
            <a:endParaRPr lang="en-US" sz="2800" b="1" dirty="0">
              <a:solidFill>
                <a:srgbClr val="006600"/>
              </a:solidFill>
              <a:latin typeface="+mj-lt"/>
              <a:cs typeface="Times New Roman" panose="02020603050405020304" pitchFamily="18" charset="0"/>
            </a:endParaRPr>
          </a:p>
        </p:txBody>
      </p:sp>
      <p:sp>
        <p:nvSpPr>
          <p:cNvPr id="7" name="Rounded Rectangle 6"/>
          <p:cNvSpPr/>
          <p:nvPr/>
        </p:nvSpPr>
        <p:spPr>
          <a:xfrm>
            <a:off x="1860076" y="2296061"/>
            <a:ext cx="2438400" cy="1981200"/>
          </a:xfrm>
          <a:prstGeom prst="roundRect">
            <a:avLst/>
          </a:prstGeom>
          <a:solidFill>
            <a:srgbClr val="FF0000"/>
          </a:solidFill>
          <a:ln w="25400" cap="flat" cmpd="sng" algn="ctr">
            <a:noFill/>
            <a:prstDash val="solid"/>
          </a:ln>
          <a:effectLst/>
          <a:scene3d>
            <a:camera prst="orthographicFront">
              <a:rot lat="0" lon="0" rev="0"/>
            </a:camera>
            <a:lightRig rig="contrasting" dir="t">
              <a:rot lat="0" lon="0" rev="7800000"/>
            </a:lightRig>
          </a:scene3d>
          <a:sp3d>
            <a:bevelT w="139700" h="1397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1">
                <a:ln>
                  <a:noFill/>
                </a:ln>
                <a:solidFill>
                  <a:srgbClr val="FFFFFF"/>
                </a:solidFill>
                <a:effectLst/>
                <a:uLnTx/>
                <a:uFillTx/>
                <a:latin typeface="Arial"/>
                <a:cs typeface="Times New Roman" panose="02020603050405020304" pitchFamily="18" charset="0"/>
              </a:rPr>
              <a:t>Cùng điều kiện nhất định</a:t>
            </a:r>
          </a:p>
        </p:txBody>
      </p:sp>
      <p:sp>
        <p:nvSpPr>
          <p:cNvPr id="8" name="Oval 7"/>
          <p:cNvSpPr/>
          <p:nvPr/>
        </p:nvSpPr>
        <p:spPr>
          <a:xfrm>
            <a:off x="5562600" y="1800760"/>
            <a:ext cx="3352800" cy="2971800"/>
          </a:xfrm>
          <a:prstGeom prst="ellipse">
            <a:avLst/>
          </a:prstGeom>
          <a:solidFill>
            <a:srgbClr val="3A81BA"/>
          </a:solidFill>
          <a:ln w="25400" cap="flat" cmpd="sng" algn="ctr">
            <a:noFill/>
            <a:prstDash val="solid"/>
          </a:ln>
          <a:effectLst/>
          <a:scene3d>
            <a:camera prst="orthographicFront">
              <a:rot lat="0" lon="0" rev="0"/>
            </a:camera>
            <a:lightRig rig="contrasting" dir="t">
              <a:rot lat="0" lon="0" rev="7800000"/>
            </a:lightRig>
          </a:scene3d>
          <a:sp3d>
            <a:bevelT w="139700" h="1397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1">
                <a:ln>
                  <a:noFill/>
                </a:ln>
                <a:solidFill>
                  <a:srgbClr val="FFFFFF"/>
                </a:solidFill>
                <a:effectLst/>
                <a:uLnTx/>
                <a:uFillTx/>
                <a:latin typeface="Arial"/>
                <a:cs typeface="Times New Roman" panose="02020603050405020304" pitchFamily="18" charset="0"/>
              </a:rPr>
              <a:t>Tồn tại nhiều khả năng</a:t>
            </a:r>
          </a:p>
        </p:txBody>
      </p:sp>
      <p:sp>
        <p:nvSpPr>
          <p:cNvPr id="9" name="Right Arrow 8"/>
          <p:cNvSpPr/>
          <p:nvPr/>
        </p:nvSpPr>
        <p:spPr>
          <a:xfrm>
            <a:off x="4324634" y="2895599"/>
            <a:ext cx="856966" cy="782123"/>
          </a:xfrm>
          <a:prstGeom prst="rightArrow">
            <a:avLst/>
          </a:prstGeom>
          <a:solidFill>
            <a:srgbClr val="8BAB42">
              <a:lumMod val="50000"/>
            </a:srgbClr>
          </a:solidFill>
          <a:ln w="25400" cap="flat" cmpd="sng" algn="ctr">
            <a:noFill/>
            <a:prstDash val="solid"/>
          </a:ln>
          <a:effectLst/>
          <a:scene3d>
            <a:camera prst="orthographicFront">
              <a:rot lat="0" lon="0" rev="0"/>
            </a:camera>
            <a:lightRig rig="glow" dir="t">
              <a:rot lat="0" lon="0" rev="14100000"/>
            </a:lightRig>
          </a:scene3d>
          <a:sp3d prstMaterial="softEdge">
            <a:bevelT w="127000" prst="artDeco"/>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ndParaRPr>
          </a:p>
        </p:txBody>
      </p:sp>
    </p:spTree>
    <p:extLst>
      <p:ext uri="{BB962C8B-B14F-4D97-AF65-F5344CB8AC3E}">
        <p14:creationId xmlns:p14="http://schemas.microsoft.com/office/powerpoint/2010/main" val="2202705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9" presetClass="entr" presetSubtype="0" decel="10000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childTnLst>
                          </p:cTn>
                        </p:par>
                        <p:par>
                          <p:cTn id="11" fill="hold">
                            <p:stCondLst>
                              <p:cond delay="500"/>
                            </p:stCondLst>
                            <p:childTnLst>
                              <p:par>
                                <p:cTn id="12" presetID="47" presetClass="entr" presetSubtype="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750"/>
                                        <p:tgtEl>
                                          <p:spTgt spid="9"/>
                                        </p:tgtEl>
                                      </p:cBhvr>
                                    </p:animEffect>
                                    <p:anim calcmode="lin" valueType="num">
                                      <p:cBhvr>
                                        <p:cTn id="15" dur="750" fill="hold"/>
                                        <p:tgtEl>
                                          <p:spTgt spid="9"/>
                                        </p:tgtEl>
                                        <p:attrNameLst>
                                          <p:attrName>ppt_x</p:attrName>
                                        </p:attrNameLst>
                                      </p:cBhvr>
                                      <p:tavLst>
                                        <p:tav tm="0">
                                          <p:val>
                                            <p:strVal val="#ppt_x"/>
                                          </p:val>
                                        </p:tav>
                                        <p:tav tm="100000">
                                          <p:val>
                                            <p:strVal val="#ppt_x"/>
                                          </p:val>
                                        </p:tav>
                                      </p:tavLst>
                                    </p:anim>
                                    <p:anim calcmode="lin" valueType="num">
                                      <p:cBhvr>
                                        <p:cTn id="16" dur="750" fill="hold"/>
                                        <p:tgtEl>
                                          <p:spTgt spid="9"/>
                                        </p:tgtEl>
                                        <p:attrNameLst>
                                          <p:attrName>ppt_y</p:attrName>
                                        </p:attrNameLst>
                                      </p:cBhvr>
                                      <p:tavLst>
                                        <p:tav tm="0">
                                          <p:val>
                                            <p:strVal val="#ppt_y-.1"/>
                                          </p:val>
                                        </p:tav>
                                        <p:tav tm="100000">
                                          <p:val>
                                            <p:strVal val="#ppt_y"/>
                                          </p:val>
                                        </p:tav>
                                      </p:tavLst>
                                    </p:anim>
                                  </p:childTnLst>
                                </p:cTn>
                              </p:par>
                            </p:childTnLst>
                          </p:cTn>
                        </p:par>
                        <p:par>
                          <p:cTn id="17" fill="hold">
                            <p:stCondLst>
                              <p:cond delay="1250"/>
                            </p:stCondLst>
                            <p:childTnLst>
                              <p:par>
                                <p:cTn id="18" presetID="52" presetClass="entr" presetSubtype="0" fill="hold" grpId="0" nodeType="afterEffect">
                                  <p:stCondLst>
                                    <p:cond delay="0"/>
                                  </p:stCondLst>
                                  <p:childTnLst>
                                    <p:set>
                                      <p:cBhvr>
                                        <p:cTn id="19" dur="1" fill="hold">
                                          <p:stCondLst>
                                            <p:cond delay="0"/>
                                          </p:stCondLst>
                                        </p:cTn>
                                        <p:tgtEl>
                                          <p:spTgt spid="8"/>
                                        </p:tgtEl>
                                        <p:attrNameLst>
                                          <p:attrName>style.visibility</p:attrName>
                                        </p:attrNameLst>
                                      </p:cBhvr>
                                      <p:to>
                                        <p:strVal val="visible"/>
                                      </p:to>
                                    </p:set>
                                    <p:animScale>
                                      <p:cBhvr>
                                        <p:cTn id="20" dur="1000" decel="50000" fill="hold">
                                          <p:stCondLst>
                                            <p:cond delay="0"/>
                                          </p:stCondLst>
                                        </p:cTn>
                                        <p:tgtEl>
                                          <p:spTgt spid="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21" dur="1000" decel="50000" fill="hold">
                                          <p:stCondLst>
                                            <p:cond delay="0"/>
                                          </p:stCondLst>
                                        </p:cTn>
                                        <p:tgtEl>
                                          <p:spTgt spid="8"/>
                                        </p:tgtEl>
                                        <p:attrNameLst>
                                          <p:attrName>ppt_x</p:attrName>
                                          <p:attrName>ppt_y</p:attrName>
                                        </p:attrNameLst>
                                      </p:cBhvr>
                                    </p:animMotion>
                                    <p:animEffect transition="in" filter="fade">
                                      <p:cBhvr>
                                        <p:cTn id="22"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Box 18"/>
          <p:cNvSpPr txBox="1"/>
          <p:nvPr/>
        </p:nvSpPr>
        <p:spPr>
          <a:xfrm>
            <a:off x="1524000" y="741017"/>
            <a:ext cx="9524999" cy="523220"/>
          </a:xfrm>
          <a:prstGeom prst="rect">
            <a:avLst/>
          </a:prstGeom>
          <a:noFill/>
        </p:spPr>
        <p:txBody>
          <a:bodyPr wrap="square" rtlCol="0">
            <a:spAutoFit/>
          </a:bodyPr>
          <a:lstStyle/>
          <a:p>
            <a:pPr marL="457200" indent="-457200" algn="ctr">
              <a:buFont typeface="Wingdings" panose="05000000000000000000" pitchFamily="2" charset="2"/>
              <a:buChar char="§"/>
            </a:pPr>
            <a:r>
              <a:rPr lang="en-US" sz="2800" b="1" dirty="0" err="1">
                <a:solidFill>
                  <a:srgbClr val="006600"/>
                </a:solidFill>
                <a:latin typeface="+mj-lt"/>
                <a:cs typeface="Times New Roman" panose="02020603050405020304" pitchFamily="18" charset="0"/>
              </a:rPr>
              <a:t>Mối</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quan</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hệ</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biện</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chứng</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giữa</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khả</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năng</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và</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hiện</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thực</a:t>
            </a:r>
            <a:endParaRPr lang="en-US" sz="2800" b="1" dirty="0">
              <a:solidFill>
                <a:srgbClr val="006600"/>
              </a:solidFill>
              <a:latin typeface="+mj-lt"/>
              <a:cs typeface="Times New Roman" panose="02020603050405020304" pitchFamily="18" charset="0"/>
            </a:endParaRPr>
          </a:p>
        </p:txBody>
      </p:sp>
      <p:sp>
        <p:nvSpPr>
          <p:cNvPr id="23" name="Rectangle 22"/>
          <p:cNvSpPr/>
          <p:nvPr/>
        </p:nvSpPr>
        <p:spPr>
          <a:xfrm>
            <a:off x="2743200" y="1874938"/>
            <a:ext cx="6837830" cy="868262"/>
          </a:xfrm>
          <a:prstGeom prst="rect">
            <a:avLst/>
          </a:prstGeom>
          <a:solidFill>
            <a:schemeClr val="accent2">
              <a:lumMod val="75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latin typeface="+mj-lt"/>
                <a:cs typeface="Times New Roman" panose="02020603050405020304" pitchFamily="18" charset="0"/>
              </a:rPr>
              <a:t>Quá trình khả năng biến thành </a:t>
            </a:r>
          </a:p>
          <a:p>
            <a:pPr algn="ctr"/>
            <a:r>
              <a:rPr lang="en-US" sz="2400" b="1" noProof="1">
                <a:latin typeface="+mj-lt"/>
                <a:cs typeface="Times New Roman" panose="02020603050405020304" pitchFamily="18" charset="0"/>
              </a:rPr>
              <a:t>hiện thực</a:t>
            </a:r>
          </a:p>
        </p:txBody>
      </p:sp>
      <p:sp>
        <p:nvSpPr>
          <p:cNvPr id="24" name="Rectangle 23"/>
          <p:cNvSpPr/>
          <p:nvPr/>
        </p:nvSpPr>
        <p:spPr>
          <a:xfrm>
            <a:off x="6593541" y="3324450"/>
            <a:ext cx="2987489" cy="995082"/>
          </a:xfrm>
          <a:prstGeom prst="rect">
            <a:avLst/>
          </a:prstGeom>
          <a:solidFill>
            <a:srgbClr val="3333CC"/>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solidFill>
                  <a:schemeClr val="bg1"/>
                </a:solidFill>
                <a:latin typeface="+mj-lt"/>
                <a:cs typeface="Times New Roman" panose="02020603050405020304" pitchFamily="18" charset="0"/>
              </a:rPr>
              <a:t>Xã hội</a:t>
            </a:r>
          </a:p>
        </p:txBody>
      </p:sp>
      <p:sp>
        <p:nvSpPr>
          <p:cNvPr id="25" name="Rectangle 24"/>
          <p:cNvSpPr/>
          <p:nvPr/>
        </p:nvSpPr>
        <p:spPr>
          <a:xfrm>
            <a:off x="6568855" y="4959684"/>
            <a:ext cx="2987489" cy="1212516"/>
          </a:xfrm>
          <a:prstGeom prst="rect">
            <a:avLst/>
          </a:prstGeom>
          <a:solidFill>
            <a:srgbClr val="CC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latin typeface="+mj-lt"/>
                <a:cs typeface="Times New Roman" panose="02020603050405020304" pitchFamily="18" charset="0"/>
              </a:rPr>
              <a:t>Thông qua hoạt động có ý thức của con người</a:t>
            </a:r>
          </a:p>
        </p:txBody>
      </p:sp>
      <p:sp>
        <p:nvSpPr>
          <p:cNvPr id="26" name="Rectangle 25"/>
          <p:cNvSpPr/>
          <p:nvPr/>
        </p:nvSpPr>
        <p:spPr>
          <a:xfrm>
            <a:off x="2743200" y="3353901"/>
            <a:ext cx="2987489" cy="995082"/>
          </a:xfrm>
          <a:prstGeom prst="rect">
            <a:avLst/>
          </a:prstGeom>
          <a:solidFill>
            <a:srgbClr val="3333CC"/>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solidFill>
                  <a:schemeClr val="bg1"/>
                </a:solidFill>
                <a:latin typeface="+mj-lt"/>
                <a:cs typeface="Times New Roman" panose="02020603050405020304" pitchFamily="18" charset="0"/>
              </a:rPr>
              <a:t>Tự nhiên</a:t>
            </a:r>
          </a:p>
        </p:txBody>
      </p:sp>
      <p:sp>
        <p:nvSpPr>
          <p:cNvPr id="27" name="Rectangle 26"/>
          <p:cNvSpPr/>
          <p:nvPr/>
        </p:nvSpPr>
        <p:spPr>
          <a:xfrm>
            <a:off x="2743200" y="4959684"/>
            <a:ext cx="2987489" cy="1212516"/>
          </a:xfrm>
          <a:prstGeom prst="rect">
            <a:avLst/>
          </a:prstGeom>
          <a:solidFill>
            <a:srgbClr val="CC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latin typeface="+mj-lt"/>
                <a:cs typeface="Times New Roman" panose="02020603050405020304" pitchFamily="18" charset="0"/>
              </a:rPr>
              <a:t>Diễn ra một cách tự phát</a:t>
            </a:r>
          </a:p>
        </p:txBody>
      </p:sp>
      <p:sp>
        <p:nvSpPr>
          <p:cNvPr id="28" name="Down Arrow 27"/>
          <p:cNvSpPr/>
          <p:nvPr/>
        </p:nvSpPr>
        <p:spPr>
          <a:xfrm>
            <a:off x="4114801" y="2807465"/>
            <a:ext cx="304800" cy="482171"/>
          </a:xfrm>
          <a:prstGeom prst="downArrow">
            <a:avLst/>
          </a:prstGeom>
          <a:solidFill>
            <a:schemeClr val="accent6">
              <a:lumMod val="40000"/>
              <a:lumOff val="6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latin typeface="+mj-lt"/>
            </a:endParaRPr>
          </a:p>
        </p:txBody>
      </p:sp>
      <p:sp>
        <p:nvSpPr>
          <p:cNvPr id="29" name="Down Arrow 28"/>
          <p:cNvSpPr/>
          <p:nvPr/>
        </p:nvSpPr>
        <p:spPr>
          <a:xfrm>
            <a:off x="4114801" y="4409704"/>
            <a:ext cx="304800" cy="482171"/>
          </a:xfrm>
          <a:prstGeom prst="downArrow">
            <a:avLst/>
          </a:prstGeom>
          <a:solidFill>
            <a:schemeClr val="accent6">
              <a:lumMod val="40000"/>
              <a:lumOff val="6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latin typeface="+mj-lt"/>
            </a:endParaRPr>
          </a:p>
        </p:txBody>
      </p:sp>
      <p:sp>
        <p:nvSpPr>
          <p:cNvPr id="30" name="Down Arrow 29"/>
          <p:cNvSpPr/>
          <p:nvPr/>
        </p:nvSpPr>
        <p:spPr>
          <a:xfrm>
            <a:off x="7934885" y="2761129"/>
            <a:ext cx="304800" cy="482171"/>
          </a:xfrm>
          <a:prstGeom prst="downArrow">
            <a:avLst/>
          </a:prstGeom>
          <a:solidFill>
            <a:schemeClr val="accent6">
              <a:lumMod val="40000"/>
              <a:lumOff val="6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latin typeface="+mj-lt"/>
            </a:endParaRPr>
          </a:p>
        </p:txBody>
      </p:sp>
      <p:sp>
        <p:nvSpPr>
          <p:cNvPr id="31" name="Down Arrow 30"/>
          <p:cNvSpPr/>
          <p:nvPr/>
        </p:nvSpPr>
        <p:spPr>
          <a:xfrm>
            <a:off x="7934885" y="4409704"/>
            <a:ext cx="304800" cy="482171"/>
          </a:xfrm>
          <a:prstGeom prst="downArrow">
            <a:avLst/>
          </a:prstGeom>
          <a:solidFill>
            <a:schemeClr val="accent6">
              <a:lumMod val="40000"/>
              <a:lumOff val="6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latin typeface="+mj-lt"/>
            </a:endParaRPr>
          </a:p>
        </p:txBody>
      </p:sp>
    </p:spTree>
    <p:extLst>
      <p:ext uri="{BB962C8B-B14F-4D97-AF65-F5344CB8AC3E}">
        <p14:creationId xmlns:p14="http://schemas.microsoft.com/office/powerpoint/2010/main" val="3150674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500" fill="hold"/>
                                        <p:tgtEl>
                                          <p:spTgt spid="23"/>
                                        </p:tgtEl>
                                        <p:attrNameLst>
                                          <p:attrName>ppt_w</p:attrName>
                                        </p:attrNameLst>
                                      </p:cBhvr>
                                      <p:tavLst>
                                        <p:tav tm="0">
                                          <p:val>
                                            <p:fltVal val="0"/>
                                          </p:val>
                                        </p:tav>
                                        <p:tav tm="100000">
                                          <p:val>
                                            <p:strVal val="#ppt_w"/>
                                          </p:val>
                                        </p:tav>
                                      </p:tavLst>
                                    </p:anim>
                                    <p:anim calcmode="lin" valueType="num">
                                      <p:cBhvr>
                                        <p:cTn id="8" dur="500" fill="hold"/>
                                        <p:tgtEl>
                                          <p:spTgt spid="23"/>
                                        </p:tgtEl>
                                        <p:attrNameLst>
                                          <p:attrName>ppt_h</p:attrName>
                                        </p:attrNameLst>
                                      </p:cBhvr>
                                      <p:tavLst>
                                        <p:tav tm="0">
                                          <p:val>
                                            <p:fltVal val="0"/>
                                          </p:val>
                                        </p:tav>
                                        <p:tav tm="100000">
                                          <p:val>
                                            <p:strVal val="#ppt_h"/>
                                          </p:val>
                                        </p:tav>
                                      </p:tavLst>
                                    </p:anim>
                                    <p:animEffect transition="in" filter="fade">
                                      <p:cBhvr>
                                        <p:cTn id="9" dur="500"/>
                                        <p:tgtEl>
                                          <p:spTgt spid="23"/>
                                        </p:tgtEl>
                                      </p:cBhvr>
                                    </p:animEffect>
                                  </p:childTnLst>
                                </p:cTn>
                              </p:par>
                            </p:childTnLst>
                          </p:cTn>
                        </p:par>
                      </p:childTnLst>
                    </p:cTn>
                  </p:par>
                  <p:par>
                    <p:cTn id="10" fill="hold">
                      <p:stCondLst>
                        <p:cond delay="indefinite"/>
                      </p:stCondLst>
                      <p:childTnLst>
                        <p:par>
                          <p:cTn id="11" fill="hold">
                            <p:stCondLst>
                              <p:cond delay="0"/>
                            </p:stCondLst>
                            <p:childTnLst>
                              <p:par>
                                <p:cTn id="12" presetID="47" presetClass="entr" presetSubtype="0" fill="hold" grpId="0" nodeType="click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fade">
                                      <p:cBhvr>
                                        <p:cTn id="14" dur="1000"/>
                                        <p:tgtEl>
                                          <p:spTgt spid="28"/>
                                        </p:tgtEl>
                                      </p:cBhvr>
                                    </p:animEffect>
                                    <p:anim calcmode="lin" valueType="num">
                                      <p:cBhvr>
                                        <p:cTn id="15" dur="1000" fill="hold"/>
                                        <p:tgtEl>
                                          <p:spTgt spid="28"/>
                                        </p:tgtEl>
                                        <p:attrNameLst>
                                          <p:attrName>ppt_x</p:attrName>
                                        </p:attrNameLst>
                                      </p:cBhvr>
                                      <p:tavLst>
                                        <p:tav tm="0">
                                          <p:val>
                                            <p:strVal val="#ppt_x"/>
                                          </p:val>
                                        </p:tav>
                                        <p:tav tm="100000">
                                          <p:val>
                                            <p:strVal val="#ppt_x"/>
                                          </p:val>
                                        </p:tav>
                                      </p:tavLst>
                                    </p:anim>
                                    <p:anim calcmode="lin" valueType="num">
                                      <p:cBhvr>
                                        <p:cTn id="16" dur="1000" fill="hold"/>
                                        <p:tgtEl>
                                          <p:spTgt spid="28"/>
                                        </p:tgtEl>
                                        <p:attrNameLst>
                                          <p:attrName>ppt_y</p:attrName>
                                        </p:attrNameLst>
                                      </p:cBhvr>
                                      <p:tavLst>
                                        <p:tav tm="0">
                                          <p:val>
                                            <p:strVal val="#ppt_y-.1"/>
                                          </p:val>
                                        </p:tav>
                                        <p:tav tm="100000">
                                          <p:val>
                                            <p:strVal val="#ppt_y"/>
                                          </p:val>
                                        </p:tav>
                                      </p:tavLst>
                                    </p:anim>
                                  </p:childTnLst>
                                </p:cTn>
                              </p:par>
                            </p:childTnLst>
                          </p:cTn>
                        </p:par>
                        <p:par>
                          <p:cTn id="17" fill="hold">
                            <p:stCondLst>
                              <p:cond delay="1000"/>
                            </p:stCondLst>
                            <p:childTnLst>
                              <p:par>
                                <p:cTn id="18" presetID="20" presetClass="entr" presetSubtype="0" fill="hold" grpId="0" nodeType="after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wedge">
                                      <p:cBhvr>
                                        <p:cTn id="20" dur="2000"/>
                                        <p:tgtEl>
                                          <p:spTgt spid="26"/>
                                        </p:tgtEl>
                                      </p:cBhvr>
                                    </p:animEffect>
                                  </p:childTnLst>
                                </p:cTn>
                              </p:par>
                            </p:childTnLst>
                          </p:cTn>
                        </p:par>
                      </p:childTnLst>
                    </p:cTn>
                  </p:par>
                  <p:par>
                    <p:cTn id="21" fill="hold">
                      <p:stCondLst>
                        <p:cond delay="indefinite"/>
                      </p:stCondLst>
                      <p:childTnLst>
                        <p:par>
                          <p:cTn id="22" fill="hold">
                            <p:stCondLst>
                              <p:cond delay="0"/>
                            </p:stCondLst>
                            <p:childTnLst>
                              <p:par>
                                <p:cTn id="23" presetID="47" presetClass="entr" presetSubtype="0" fill="hold" grpId="0" nodeType="clickEffect">
                                  <p:stCondLst>
                                    <p:cond delay="0"/>
                                  </p:stCondLst>
                                  <p:childTnLst>
                                    <p:set>
                                      <p:cBhvr>
                                        <p:cTn id="24" dur="1" fill="hold">
                                          <p:stCondLst>
                                            <p:cond delay="0"/>
                                          </p:stCondLst>
                                        </p:cTn>
                                        <p:tgtEl>
                                          <p:spTgt spid="29"/>
                                        </p:tgtEl>
                                        <p:attrNameLst>
                                          <p:attrName>style.visibility</p:attrName>
                                        </p:attrNameLst>
                                      </p:cBhvr>
                                      <p:to>
                                        <p:strVal val="visible"/>
                                      </p:to>
                                    </p:set>
                                    <p:animEffect transition="in" filter="fade">
                                      <p:cBhvr>
                                        <p:cTn id="25" dur="1000"/>
                                        <p:tgtEl>
                                          <p:spTgt spid="29"/>
                                        </p:tgtEl>
                                      </p:cBhvr>
                                    </p:animEffect>
                                    <p:anim calcmode="lin" valueType="num">
                                      <p:cBhvr>
                                        <p:cTn id="26" dur="1000" fill="hold"/>
                                        <p:tgtEl>
                                          <p:spTgt spid="29"/>
                                        </p:tgtEl>
                                        <p:attrNameLst>
                                          <p:attrName>ppt_x</p:attrName>
                                        </p:attrNameLst>
                                      </p:cBhvr>
                                      <p:tavLst>
                                        <p:tav tm="0">
                                          <p:val>
                                            <p:strVal val="#ppt_x"/>
                                          </p:val>
                                        </p:tav>
                                        <p:tav tm="100000">
                                          <p:val>
                                            <p:strVal val="#ppt_x"/>
                                          </p:val>
                                        </p:tav>
                                      </p:tavLst>
                                    </p:anim>
                                    <p:anim calcmode="lin" valueType="num">
                                      <p:cBhvr>
                                        <p:cTn id="27" dur="1000" fill="hold"/>
                                        <p:tgtEl>
                                          <p:spTgt spid="29"/>
                                        </p:tgtEl>
                                        <p:attrNameLst>
                                          <p:attrName>ppt_y</p:attrName>
                                        </p:attrNameLst>
                                      </p:cBhvr>
                                      <p:tavLst>
                                        <p:tav tm="0">
                                          <p:val>
                                            <p:strVal val="#ppt_y-.1"/>
                                          </p:val>
                                        </p:tav>
                                        <p:tav tm="100000">
                                          <p:val>
                                            <p:strVal val="#ppt_y"/>
                                          </p:val>
                                        </p:tav>
                                      </p:tavLst>
                                    </p:anim>
                                  </p:childTnLst>
                                </p:cTn>
                              </p:par>
                            </p:childTnLst>
                          </p:cTn>
                        </p:par>
                        <p:par>
                          <p:cTn id="28" fill="hold">
                            <p:stCondLst>
                              <p:cond delay="1000"/>
                            </p:stCondLst>
                            <p:childTnLst>
                              <p:par>
                                <p:cTn id="29" presetID="20" presetClass="entr" presetSubtype="0" fill="hold" grpId="0" nodeType="afterEffect">
                                  <p:stCondLst>
                                    <p:cond delay="0"/>
                                  </p:stCondLst>
                                  <p:childTnLst>
                                    <p:set>
                                      <p:cBhvr>
                                        <p:cTn id="30" dur="1" fill="hold">
                                          <p:stCondLst>
                                            <p:cond delay="0"/>
                                          </p:stCondLst>
                                        </p:cTn>
                                        <p:tgtEl>
                                          <p:spTgt spid="27"/>
                                        </p:tgtEl>
                                        <p:attrNameLst>
                                          <p:attrName>style.visibility</p:attrName>
                                        </p:attrNameLst>
                                      </p:cBhvr>
                                      <p:to>
                                        <p:strVal val="visible"/>
                                      </p:to>
                                    </p:set>
                                    <p:animEffect transition="in" filter="wedge">
                                      <p:cBhvr>
                                        <p:cTn id="31" dur="2000"/>
                                        <p:tgtEl>
                                          <p:spTgt spid="27"/>
                                        </p:tgtEl>
                                      </p:cBhvr>
                                    </p:animEffect>
                                  </p:childTnLst>
                                </p:cTn>
                              </p:par>
                            </p:childTnLst>
                          </p:cTn>
                        </p:par>
                      </p:childTnLst>
                    </p:cTn>
                  </p:par>
                  <p:par>
                    <p:cTn id="32" fill="hold">
                      <p:stCondLst>
                        <p:cond delay="indefinite"/>
                      </p:stCondLst>
                      <p:childTnLst>
                        <p:par>
                          <p:cTn id="33" fill="hold">
                            <p:stCondLst>
                              <p:cond delay="0"/>
                            </p:stCondLst>
                            <p:childTnLst>
                              <p:par>
                                <p:cTn id="34" presetID="47" presetClass="entr" presetSubtype="0" fill="hold" grpId="0" nodeType="click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fade">
                                      <p:cBhvr>
                                        <p:cTn id="36" dur="1000"/>
                                        <p:tgtEl>
                                          <p:spTgt spid="30"/>
                                        </p:tgtEl>
                                      </p:cBhvr>
                                    </p:animEffect>
                                    <p:anim calcmode="lin" valueType="num">
                                      <p:cBhvr>
                                        <p:cTn id="37" dur="1000" fill="hold"/>
                                        <p:tgtEl>
                                          <p:spTgt spid="30"/>
                                        </p:tgtEl>
                                        <p:attrNameLst>
                                          <p:attrName>ppt_x</p:attrName>
                                        </p:attrNameLst>
                                      </p:cBhvr>
                                      <p:tavLst>
                                        <p:tav tm="0">
                                          <p:val>
                                            <p:strVal val="#ppt_x"/>
                                          </p:val>
                                        </p:tav>
                                        <p:tav tm="100000">
                                          <p:val>
                                            <p:strVal val="#ppt_x"/>
                                          </p:val>
                                        </p:tav>
                                      </p:tavLst>
                                    </p:anim>
                                    <p:anim calcmode="lin" valueType="num">
                                      <p:cBhvr>
                                        <p:cTn id="38" dur="1000" fill="hold"/>
                                        <p:tgtEl>
                                          <p:spTgt spid="30"/>
                                        </p:tgtEl>
                                        <p:attrNameLst>
                                          <p:attrName>ppt_y</p:attrName>
                                        </p:attrNameLst>
                                      </p:cBhvr>
                                      <p:tavLst>
                                        <p:tav tm="0">
                                          <p:val>
                                            <p:strVal val="#ppt_y-.1"/>
                                          </p:val>
                                        </p:tav>
                                        <p:tav tm="100000">
                                          <p:val>
                                            <p:strVal val="#ppt_y"/>
                                          </p:val>
                                        </p:tav>
                                      </p:tavLst>
                                    </p:anim>
                                  </p:childTnLst>
                                </p:cTn>
                              </p:par>
                            </p:childTnLst>
                          </p:cTn>
                        </p:par>
                        <p:par>
                          <p:cTn id="39" fill="hold">
                            <p:stCondLst>
                              <p:cond delay="1000"/>
                            </p:stCondLst>
                            <p:childTnLst>
                              <p:par>
                                <p:cTn id="40" presetID="49" presetClass="entr" presetSubtype="0" decel="100000" fill="hold" grpId="0" nodeType="afterEffect">
                                  <p:stCondLst>
                                    <p:cond delay="0"/>
                                  </p:stCondLst>
                                  <p:childTnLst>
                                    <p:set>
                                      <p:cBhvr>
                                        <p:cTn id="41" dur="1" fill="hold">
                                          <p:stCondLst>
                                            <p:cond delay="0"/>
                                          </p:stCondLst>
                                        </p:cTn>
                                        <p:tgtEl>
                                          <p:spTgt spid="24"/>
                                        </p:tgtEl>
                                        <p:attrNameLst>
                                          <p:attrName>style.visibility</p:attrName>
                                        </p:attrNameLst>
                                      </p:cBhvr>
                                      <p:to>
                                        <p:strVal val="visible"/>
                                      </p:to>
                                    </p:set>
                                    <p:anim calcmode="lin" valueType="num">
                                      <p:cBhvr>
                                        <p:cTn id="42" dur="500" fill="hold"/>
                                        <p:tgtEl>
                                          <p:spTgt spid="24"/>
                                        </p:tgtEl>
                                        <p:attrNameLst>
                                          <p:attrName>ppt_w</p:attrName>
                                        </p:attrNameLst>
                                      </p:cBhvr>
                                      <p:tavLst>
                                        <p:tav tm="0">
                                          <p:val>
                                            <p:fltVal val="0"/>
                                          </p:val>
                                        </p:tav>
                                        <p:tav tm="100000">
                                          <p:val>
                                            <p:strVal val="#ppt_w"/>
                                          </p:val>
                                        </p:tav>
                                      </p:tavLst>
                                    </p:anim>
                                    <p:anim calcmode="lin" valueType="num">
                                      <p:cBhvr>
                                        <p:cTn id="43" dur="500" fill="hold"/>
                                        <p:tgtEl>
                                          <p:spTgt spid="24"/>
                                        </p:tgtEl>
                                        <p:attrNameLst>
                                          <p:attrName>ppt_h</p:attrName>
                                        </p:attrNameLst>
                                      </p:cBhvr>
                                      <p:tavLst>
                                        <p:tav tm="0">
                                          <p:val>
                                            <p:fltVal val="0"/>
                                          </p:val>
                                        </p:tav>
                                        <p:tav tm="100000">
                                          <p:val>
                                            <p:strVal val="#ppt_h"/>
                                          </p:val>
                                        </p:tav>
                                      </p:tavLst>
                                    </p:anim>
                                    <p:anim calcmode="lin" valueType="num">
                                      <p:cBhvr>
                                        <p:cTn id="44" dur="500" fill="hold"/>
                                        <p:tgtEl>
                                          <p:spTgt spid="24"/>
                                        </p:tgtEl>
                                        <p:attrNameLst>
                                          <p:attrName>style.rotation</p:attrName>
                                        </p:attrNameLst>
                                      </p:cBhvr>
                                      <p:tavLst>
                                        <p:tav tm="0">
                                          <p:val>
                                            <p:fltVal val="360"/>
                                          </p:val>
                                        </p:tav>
                                        <p:tav tm="100000">
                                          <p:val>
                                            <p:fltVal val="0"/>
                                          </p:val>
                                        </p:tav>
                                      </p:tavLst>
                                    </p:anim>
                                    <p:animEffect transition="in" filter="fade">
                                      <p:cBhvr>
                                        <p:cTn id="45" dur="500"/>
                                        <p:tgtEl>
                                          <p:spTgt spid="24"/>
                                        </p:tgtEl>
                                      </p:cBhvr>
                                    </p:animEffect>
                                  </p:childTnLst>
                                </p:cTn>
                              </p:par>
                            </p:childTnLst>
                          </p:cTn>
                        </p:par>
                      </p:childTnLst>
                    </p:cTn>
                  </p:par>
                  <p:par>
                    <p:cTn id="46" fill="hold">
                      <p:stCondLst>
                        <p:cond delay="indefinite"/>
                      </p:stCondLst>
                      <p:childTnLst>
                        <p:par>
                          <p:cTn id="47" fill="hold">
                            <p:stCondLst>
                              <p:cond delay="0"/>
                            </p:stCondLst>
                            <p:childTnLst>
                              <p:par>
                                <p:cTn id="48" presetID="47" presetClass="entr" presetSubtype="0" fill="hold" grpId="0" nodeType="click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fade">
                                      <p:cBhvr>
                                        <p:cTn id="50" dur="1000"/>
                                        <p:tgtEl>
                                          <p:spTgt spid="31"/>
                                        </p:tgtEl>
                                      </p:cBhvr>
                                    </p:animEffect>
                                    <p:anim calcmode="lin" valueType="num">
                                      <p:cBhvr>
                                        <p:cTn id="51" dur="1000" fill="hold"/>
                                        <p:tgtEl>
                                          <p:spTgt spid="31"/>
                                        </p:tgtEl>
                                        <p:attrNameLst>
                                          <p:attrName>ppt_x</p:attrName>
                                        </p:attrNameLst>
                                      </p:cBhvr>
                                      <p:tavLst>
                                        <p:tav tm="0">
                                          <p:val>
                                            <p:strVal val="#ppt_x"/>
                                          </p:val>
                                        </p:tav>
                                        <p:tav tm="100000">
                                          <p:val>
                                            <p:strVal val="#ppt_x"/>
                                          </p:val>
                                        </p:tav>
                                      </p:tavLst>
                                    </p:anim>
                                    <p:anim calcmode="lin" valueType="num">
                                      <p:cBhvr>
                                        <p:cTn id="52" dur="1000" fill="hold"/>
                                        <p:tgtEl>
                                          <p:spTgt spid="31"/>
                                        </p:tgtEl>
                                        <p:attrNameLst>
                                          <p:attrName>ppt_y</p:attrName>
                                        </p:attrNameLst>
                                      </p:cBhvr>
                                      <p:tavLst>
                                        <p:tav tm="0">
                                          <p:val>
                                            <p:strVal val="#ppt_y-.1"/>
                                          </p:val>
                                        </p:tav>
                                        <p:tav tm="100000">
                                          <p:val>
                                            <p:strVal val="#ppt_y"/>
                                          </p:val>
                                        </p:tav>
                                      </p:tavLst>
                                    </p:anim>
                                  </p:childTnLst>
                                </p:cTn>
                              </p:par>
                            </p:childTnLst>
                          </p:cTn>
                        </p:par>
                        <p:par>
                          <p:cTn id="53" fill="hold">
                            <p:stCondLst>
                              <p:cond delay="1000"/>
                            </p:stCondLst>
                            <p:childTnLst>
                              <p:par>
                                <p:cTn id="54" presetID="49" presetClass="entr" presetSubtype="0" decel="100000" fill="hold" grpId="0" nodeType="afterEffect">
                                  <p:stCondLst>
                                    <p:cond delay="0"/>
                                  </p:stCondLst>
                                  <p:childTnLst>
                                    <p:set>
                                      <p:cBhvr>
                                        <p:cTn id="55" dur="1" fill="hold">
                                          <p:stCondLst>
                                            <p:cond delay="0"/>
                                          </p:stCondLst>
                                        </p:cTn>
                                        <p:tgtEl>
                                          <p:spTgt spid="25"/>
                                        </p:tgtEl>
                                        <p:attrNameLst>
                                          <p:attrName>style.visibility</p:attrName>
                                        </p:attrNameLst>
                                      </p:cBhvr>
                                      <p:to>
                                        <p:strVal val="visible"/>
                                      </p:to>
                                    </p:set>
                                    <p:anim calcmode="lin" valueType="num">
                                      <p:cBhvr>
                                        <p:cTn id="56" dur="500" fill="hold"/>
                                        <p:tgtEl>
                                          <p:spTgt spid="25"/>
                                        </p:tgtEl>
                                        <p:attrNameLst>
                                          <p:attrName>ppt_w</p:attrName>
                                        </p:attrNameLst>
                                      </p:cBhvr>
                                      <p:tavLst>
                                        <p:tav tm="0">
                                          <p:val>
                                            <p:fltVal val="0"/>
                                          </p:val>
                                        </p:tav>
                                        <p:tav tm="100000">
                                          <p:val>
                                            <p:strVal val="#ppt_w"/>
                                          </p:val>
                                        </p:tav>
                                      </p:tavLst>
                                    </p:anim>
                                    <p:anim calcmode="lin" valueType="num">
                                      <p:cBhvr>
                                        <p:cTn id="57" dur="500" fill="hold"/>
                                        <p:tgtEl>
                                          <p:spTgt spid="25"/>
                                        </p:tgtEl>
                                        <p:attrNameLst>
                                          <p:attrName>ppt_h</p:attrName>
                                        </p:attrNameLst>
                                      </p:cBhvr>
                                      <p:tavLst>
                                        <p:tav tm="0">
                                          <p:val>
                                            <p:fltVal val="0"/>
                                          </p:val>
                                        </p:tav>
                                        <p:tav tm="100000">
                                          <p:val>
                                            <p:strVal val="#ppt_h"/>
                                          </p:val>
                                        </p:tav>
                                      </p:tavLst>
                                    </p:anim>
                                    <p:anim calcmode="lin" valueType="num">
                                      <p:cBhvr>
                                        <p:cTn id="58" dur="500" fill="hold"/>
                                        <p:tgtEl>
                                          <p:spTgt spid="25"/>
                                        </p:tgtEl>
                                        <p:attrNameLst>
                                          <p:attrName>style.rotation</p:attrName>
                                        </p:attrNameLst>
                                      </p:cBhvr>
                                      <p:tavLst>
                                        <p:tav tm="0">
                                          <p:val>
                                            <p:fltVal val="360"/>
                                          </p:val>
                                        </p:tav>
                                        <p:tav tm="100000">
                                          <p:val>
                                            <p:fltVal val="0"/>
                                          </p:val>
                                        </p:tav>
                                      </p:tavLst>
                                    </p:anim>
                                    <p:animEffect transition="in" filter="fade">
                                      <p:cBhvr>
                                        <p:cTn id="5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25" grpId="0" animBg="1"/>
      <p:bldP spid="26" grpId="0" animBg="1"/>
      <p:bldP spid="27" grpId="0" animBg="1"/>
      <p:bldP spid="28" grpId="0" animBg="1"/>
      <p:bldP spid="29" grpId="0" animBg="1"/>
      <p:bldP spid="30" grpId="0" animBg="1"/>
      <p:bldP spid="31"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8080" name="Picture 28" descr="2"/>
          <p:cNvPicPr>
            <a:picLocks noChangeAspect="1" noChangeArrowheads="1"/>
          </p:cNvPicPr>
          <p:nvPr/>
        </p:nvPicPr>
        <p:blipFill>
          <a:blip r:embed="rId2">
            <a:extLst>
              <a:ext uri="{28A0092B-C50C-407E-A947-70E740481C1C}">
                <a14:useLocalDpi xmlns:a14="http://schemas.microsoft.com/office/drawing/2010/main" val="0"/>
              </a:ext>
            </a:extLst>
          </a:blip>
          <a:srcRect r="16925"/>
          <a:stretch>
            <a:fillRect/>
          </a:stretch>
        </p:blipFill>
        <p:spPr bwMode="auto">
          <a:xfrm>
            <a:off x="10343357" y="412750"/>
            <a:ext cx="1795462" cy="273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TextBox 29"/>
          <p:cNvSpPr txBox="1"/>
          <p:nvPr/>
        </p:nvSpPr>
        <p:spPr>
          <a:xfrm>
            <a:off x="1066800" y="412750"/>
            <a:ext cx="8727141" cy="461665"/>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a:solidFill>
                  <a:srgbClr val="C00000"/>
                </a:solidFill>
                <a:latin typeface="Times New Roman" panose="02020603050405020304" pitchFamily="18" charset="0"/>
                <a:cs typeface="Times New Roman" panose="02020603050405020304" pitchFamily="18" charset="0"/>
              </a:rPr>
              <a:t>Ý NGHĨA PHƯƠNG PHÁP LUẬN</a:t>
            </a:r>
          </a:p>
        </p:txBody>
      </p:sp>
      <p:sp>
        <p:nvSpPr>
          <p:cNvPr id="31" name="Right Arrow Callout 30"/>
          <p:cNvSpPr/>
          <p:nvPr/>
        </p:nvSpPr>
        <p:spPr>
          <a:xfrm>
            <a:off x="1447800" y="1367490"/>
            <a:ext cx="4419600" cy="3769659"/>
          </a:xfrm>
          <a:prstGeom prst="rightArrowCallout">
            <a:avLst>
              <a:gd name="adj1" fmla="val 25000"/>
              <a:gd name="adj2" fmla="val 25000"/>
              <a:gd name="adj3" fmla="val 18277"/>
              <a:gd name="adj4" fmla="val 64977"/>
            </a:avLst>
          </a:prstGeom>
          <a:solidFill>
            <a:srgbClr val="00800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Khả năng &amp; hiện thực không tách rời nhau</a:t>
            </a:r>
          </a:p>
        </p:txBody>
      </p:sp>
      <p:sp>
        <p:nvSpPr>
          <p:cNvPr id="32" name="Vertical Scroll 31"/>
          <p:cNvSpPr/>
          <p:nvPr/>
        </p:nvSpPr>
        <p:spPr>
          <a:xfrm>
            <a:off x="6096002" y="1367491"/>
            <a:ext cx="3697940" cy="3769659"/>
          </a:xfrm>
          <a:prstGeom prst="verticalScroll">
            <a:avLst/>
          </a:prstGeom>
          <a:solidFill>
            <a:srgbClr val="993300"/>
          </a:solidFill>
          <a:ln>
            <a:solidFill>
              <a:schemeClr val="accent4">
                <a:lumMod val="60000"/>
                <a:lumOff val="40000"/>
              </a:schemeClr>
            </a:solidFill>
          </a:ln>
        </p:spPr>
        <p:style>
          <a:lnRef idx="0">
            <a:schemeClr val="accent4"/>
          </a:lnRef>
          <a:fillRef idx="3">
            <a:schemeClr val="accent4"/>
          </a:fillRef>
          <a:effectRef idx="3">
            <a:schemeClr val="accent4"/>
          </a:effectRef>
          <a:fontRef idx="minor">
            <a:schemeClr val="lt1"/>
          </a:fontRef>
        </p:style>
        <p:txBody>
          <a:bodyPr rtlCol="0" anchor="ctr"/>
          <a:lstStyle/>
          <a:p>
            <a:pPr algn="ctr"/>
            <a:r>
              <a:rPr lang="en-US" sz="2400" b="1" noProof="1">
                <a:solidFill>
                  <a:schemeClr val="bg1"/>
                </a:solidFill>
                <a:latin typeface="+mj-lt"/>
                <a:cs typeface="Times New Roman" panose="02020603050405020304" pitchFamily="18" charset="0"/>
              </a:rPr>
              <a:t>Tranh thủ khả năng có lợi</a:t>
            </a:r>
          </a:p>
          <a:p>
            <a:pPr algn="ctr"/>
            <a:r>
              <a:rPr lang="en-US" sz="2400" b="1" noProof="1">
                <a:solidFill>
                  <a:schemeClr val="bg1"/>
                </a:solidFill>
                <a:latin typeface="+mj-lt"/>
                <a:cs typeface="Times New Roman" panose="02020603050405020304" pitchFamily="18" charset="0"/>
              </a:rPr>
              <a:t>Đề phòng khả năng có hại</a:t>
            </a:r>
          </a:p>
        </p:txBody>
      </p:sp>
    </p:spTree>
    <p:extLst>
      <p:ext uri="{BB962C8B-B14F-4D97-AF65-F5344CB8AC3E}">
        <p14:creationId xmlns:p14="http://schemas.microsoft.com/office/powerpoint/2010/main" val="2426413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1000" fill="hold"/>
                                        <p:tgtEl>
                                          <p:spTgt spid="31"/>
                                        </p:tgtEl>
                                        <p:attrNameLst>
                                          <p:attrName>ppt_w</p:attrName>
                                        </p:attrNameLst>
                                      </p:cBhvr>
                                      <p:tavLst>
                                        <p:tav tm="0">
                                          <p:val>
                                            <p:strVal val="#ppt_w+.3"/>
                                          </p:val>
                                        </p:tav>
                                        <p:tav tm="100000">
                                          <p:val>
                                            <p:strVal val="#ppt_w"/>
                                          </p:val>
                                        </p:tav>
                                      </p:tavLst>
                                    </p:anim>
                                    <p:anim calcmode="lin" valueType="num">
                                      <p:cBhvr>
                                        <p:cTn id="8" dur="1000" fill="hold"/>
                                        <p:tgtEl>
                                          <p:spTgt spid="31"/>
                                        </p:tgtEl>
                                        <p:attrNameLst>
                                          <p:attrName>ppt_h</p:attrName>
                                        </p:attrNameLst>
                                      </p:cBhvr>
                                      <p:tavLst>
                                        <p:tav tm="0">
                                          <p:val>
                                            <p:strVal val="#ppt_h"/>
                                          </p:val>
                                        </p:tav>
                                        <p:tav tm="100000">
                                          <p:val>
                                            <p:strVal val="#ppt_h"/>
                                          </p:val>
                                        </p:tav>
                                      </p:tavLst>
                                    </p:anim>
                                    <p:animEffect transition="in" filter="fade">
                                      <p:cBhvr>
                                        <p:cTn id="9" dur="1000"/>
                                        <p:tgtEl>
                                          <p:spTgt spid="31"/>
                                        </p:tgtEl>
                                      </p:cBhvr>
                                    </p:animEffect>
                                  </p:childTnLst>
                                </p:cTn>
                              </p:par>
                            </p:childTnLst>
                          </p:cTn>
                        </p:par>
                        <p:par>
                          <p:cTn id="10" fill="hold">
                            <p:stCondLst>
                              <p:cond delay="1000"/>
                            </p:stCondLst>
                            <p:childTnLst>
                              <p:par>
                                <p:cTn id="11" presetID="35" presetClass="entr" presetSubtype="0" fill="hold" grpId="0" nodeType="afterEffect">
                                  <p:stCondLst>
                                    <p:cond delay="0"/>
                                  </p:stCondLst>
                                  <p:childTnLst>
                                    <p:set>
                                      <p:cBhvr>
                                        <p:cTn id="12" dur="1" fill="hold">
                                          <p:stCondLst>
                                            <p:cond delay="0"/>
                                          </p:stCondLst>
                                        </p:cTn>
                                        <p:tgtEl>
                                          <p:spTgt spid="32"/>
                                        </p:tgtEl>
                                        <p:attrNameLst>
                                          <p:attrName>style.visibility</p:attrName>
                                        </p:attrNameLst>
                                      </p:cBhvr>
                                      <p:to>
                                        <p:strVal val="visible"/>
                                      </p:to>
                                    </p:set>
                                    <p:animEffect transition="in" filter="fade">
                                      <p:cBhvr>
                                        <p:cTn id="13" dur="2000"/>
                                        <p:tgtEl>
                                          <p:spTgt spid="32"/>
                                        </p:tgtEl>
                                      </p:cBhvr>
                                    </p:animEffect>
                                    <p:anim calcmode="lin" valueType="num">
                                      <p:cBhvr>
                                        <p:cTn id="14" dur="2000" fill="hold"/>
                                        <p:tgtEl>
                                          <p:spTgt spid="32"/>
                                        </p:tgtEl>
                                        <p:attrNameLst>
                                          <p:attrName>style.rotation</p:attrName>
                                        </p:attrNameLst>
                                      </p:cBhvr>
                                      <p:tavLst>
                                        <p:tav tm="0">
                                          <p:val>
                                            <p:fltVal val="720"/>
                                          </p:val>
                                        </p:tav>
                                        <p:tav tm="100000">
                                          <p:val>
                                            <p:fltVal val="0"/>
                                          </p:val>
                                        </p:tav>
                                      </p:tavLst>
                                    </p:anim>
                                    <p:anim calcmode="lin" valueType="num">
                                      <p:cBhvr>
                                        <p:cTn id="15" dur="2000" fill="hold"/>
                                        <p:tgtEl>
                                          <p:spTgt spid="32"/>
                                        </p:tgtEl>
                                        <p:attrNameLst>
                                          <p:attrName>ppt_h</p:attrName>
                                        </p:attrNameLst>
                                      </p:cBhvr>
                                      <p:tavLst>
                                        <p:tav tm="0">
                                          <p:val>
                                            <p:fltVal val="0"/>
                                          </p:val>
                                        </p:tav>
                                        <p:tav tm="100000">
                                          <p:val>
                                            <p:strVal val="#ppt_h"/>
                                          </p:val>
                                        </p:tav>
                                      </p:tavLst>
                                    </p:anim>
                                    <p:anim calcmode="lin" valueType="num">
                                      <p:cBhvr>
                                        <p:cTn id="16" dur="2000" fill="hold"/>
                                        <p:tgtEl>
                                          <p:spTgt spid="32"/>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Left-Right Arrow Callout 26"/>
          <p:cNvSpPr/>
          <p:nvPr/>
        </p:nvSpPr>
        <p:spPr>
          <a:xfrm>
            <a:off x="4572000" y="2523565"/>
            <a:ext cx="3200400" cy="1583167"/>
          </a:xfrm>
          <a:prstGeom prst="leftRightArrowCallout">
            <a:avLst/>
          </a:prstGeom>
          <a:solidFill>
            <a:srgbClr val="FF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noProof="1">
                <a:solidFill>
                  <a:schemeClr val="bg1"/>
                </a:solidFill>
                <a:latin typeface="Abel" panose="020B0604020202020204" charset="0"/>
                <a:cs typeface="Times New Roman" panose="02020603050405020304" pitchFamily="18" charset="0"/>
              </a:rPr>
              <a:t>Phân biệt</a:t>
            </a:r>
          </a:p>
        </p:txBody>
      </p:sp>
      <p:sp>
        <p:nvSpPr>
          <p:cNvPr id="28" name="Oval 27"/>
          <p:cNvSpPr/>
          <p:nvPr/>
        </p:nvSpPr>
        <p:spPr>
          <a:xfrm>
            <a:off x="1905000" y="1676400"/>
            <a:ext cx="2286000" cy="1266534"/>
          </a:xfrm>
          <a:prstGeom prst="ellipse">
            <a:avLst/>
          </a:prstGeom>
          <a:solidFill>
            <a:srgbClr val="3333CC"/>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noProof="1">
                <a:solidFill>
                  <a:schemeClr val="bg1"/>
                </a:solidFill>
                <a:latin typeface="Abel" panose="020B0604020202020204" charset="0"/>
                <a:cs typeface="Times New Roman" panose="02020603050405020304" pitchFamily="18" charset="0"/>
              </a:rPr>
              <a:t>Khả năng</a:t>
            </a:r>
          </a:p>
        </p:txBody>
      </p:sp>
      <p:sp>
        <p:nvSpPr>
          <p:cNvPr id="29" name="Oval 28"/>
          <p:cNvSpPr/>
          <p:nvPr/>
        </p:nvSpPr>
        <p:spPr>
          <a:xfrm>
            <a:off x="1905000" y="4129670"/>
            <a:ext cx="2286000" cy="1064195"/>
          </a:xfrm>
          <a:prstGeom prst="ellipse">
            <a:avLst/>
          </a:prstGeom>
          <a:solidFill>
            <a:srgbClr val="3333CC"/>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noProof="1">
                <a:latin typeface="Abel" panose="020B0604020202020204" charset="0"/>
                <a:cs typeface="Times New Roman" panose="02020603050405020304" pitchFamily="18" charset="0"/>
              </a:rPr>
              <a:t>Hiện thực</a:t>
            </a:r>
          </a:p>
        </p:txBody>
      </p:sp>
      <p:sp>
        <p:nvSpPr>
          <p:cNvPr id="30" name="Rounded Rectangle 29"/>
          <p:cNvSpPr/>
          <p:nvPr/>
        </p:nvSpPr>
        <p:spPr>
          <a:xfrm>
            <a:off x="8153400" y="1676400"/>
            <a:ext cx="1828800" cy="1266534"/>
          </a:xfrm>
          <a:prstGeom prst="roundRect">
            <a:avLst/>
          </a:prstGeom>
          <a:solidFill>
            <a:schemeClr val="tx1"/>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noProof="1">
                <a:solidFill>
                  <a:schemeClr val="bg1"/>
                </a:solidFill>
                <a:latin typeface="Abel" panose="020B0604020202020204" charset="0"/>
                <a:cs typeface="Times New Roman" panose="02020603050405020304" pitchFamily="18" charset="0"/>
              </a:rPr>
              <a:t>Khả năng</a:t>
            </a:r>
          </a:p>
        </p:txBody>
      </p:sp>
      <p:sp>
        <p:nvSpPr>
          <p:cNvPr id="31" name="Rounded Rectangle 30"/>
          <p:cNvSpPr/>
          <p:nvPr/>
        </p:nvSpPr>
        <p:spPr>
          <a:xfrm>
            <a:off x="8153400" y="4267200"/>
            <a:ext cx="1828800" cy="949900"/>
          </a:xfrm>
          <a:prstGeom prst="roundRect">
            <a:avLst/>
          </a:prstGeom>
          <a:solidFill>
            <a:schemeClr val="tx1"/>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noProof="1">
                <a:latin typeface="Abel" panose="020B0604020202020204" charset="0"/>
                <a:cs typeface="Times New Roman" panose="02020603050405020304" pitchFamily="18" charset="0"/>
              </a:rPr>
              <a:t>Không trở thành hiện thực</a:t>
            </a:r>
          </a:p>
        </p:txBody>
      </p:sp>
      <p:sp>
        <p:nvSpPr>
          <p:cNvPr id="32" name="Plus 31"/>
          <p:cNvSpPr/>
          <p:nvPr/>
        </p:nvSpPr>
        <p:spPr>
          <a:xfrm>
            <a:off x="8724900" y="3457319"/>
            <a:ext cx="571500" cy="417212"/>
          </a:xfrm>
          <a:prstGeom prst="mathPlus">
            <a:avLst/>
          </a:prstGeom>
          <a:solidFill>
            <a:schemeClr val="tx1">
              <a:lumMod val="85000"/>
              <a:lumOff val="15000"/>
            </a:schemeClr>
          </a:solidFill>
          <a:ln>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Abel" panose="020B0604020202020204" charset="0"/>
            </a:endParaRPr>
          </a:p>
        </p:txBody>
      </p:sp>
      <p:sp>
        <p:nvSpPr>
          <p:cNvPr id="33" name="Plus 32"/>
          <p:cNvSpPr/>
          <p:nvPr/>
        </p:nvSpPr>
        <p:spPr>
          <a:xfrm>
            <a:off x="2762250" y="3415665"/>
            <a:ext cx="571500" cy="417212"/>
          </a:xfrm>
          <a:prstGeom prst="mathPlus">
            <a:avLst/>
          </a:prstGeom>
          <a:solidFill>
            <a:schemeClr val="tx1">
              <a:lumMod val="85000"/>
              <a:lumOff val="15000"/>
            </a:schemeClr>
          </a:solidFill>
          <a:ln>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Abel" panose="020B0604020202020204" charset="0"/>
            </a:endParaRPr>
          </a:p>
        </p:txBody>
      </p:sp>
      <p:sp>
        <p:nvSpPr>
          <p:cNvPr id="34" name="TextBox 33"/>
          <p:cNvSpPr txBox="1"/>
          <p:nvPr/>
        </p:nvSpPr>
        <p:spPr>
          <a:xfrm>
            <a:off x="1759260" y="1267340"/>
            <a:ext cx="8727141" cy="461665"/>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a:solidFill>
                  <a:srgbClr val="C00000"/>
                </a:solidFill>
                <a:latin typeface="Times New Roman" panose="02020603050405020304" pitchFamily="18" charset="0"/>
                <a:cs typeface="Times New Roman" panose="02020603050405020304" pitchFamily="18" charset="0"/>
              </a:rPr>
              <a:t>Ý NGHĨA PHƯƠNG PHÁP LUẬN</a:t>
            </a:r>
          </a:p>
        </p:txBody>
      </p:sp>
      <p:sp>
        <p:nvSpPr>
          <p:cNvPr id="35" name="Down Arrow 34"/>
          <p:cNvSpPr/>
          <p:nvPr/>
        </p:nvSpPr>
        <p:spPr>
          <a:xfrm>
            <a:off x="5866216" y="4472186"/>
            <a:ext cx="513230" cy="633267"/>
          </a:xfrm>
          <a:prstGeom prst="downArrow">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Abel" panose="020B0604020202020204" charset="0"/>
              <a:cs typeface="Times New Roman" panose="02020603050405020304" pitchFamily="18" charset="0"/>
            </a:endParaRPr>
          </a:p>
        </p:txBody>
      </p:sp>
      <p:sp>
        <p:nvSpPr>
          <p:cNvPr id="36" name="Flowchart: Magnetic Disk 35"/>
          <p:cNvSpPr/>
          <p:nvPr/>
        </p:nvSpPr>
        <p:spPr>
          <a:xfrm>
            <a:off x="4896970" y="5234187"/>
            <a:ext cx="2550459" cy="1471414"/>
          </a:xfrm>
          <a:prstGeom prst="flowChartMagneticDisk">
            <a:avLst/>
          </a:prstGeom>
          <a:solidFill>
            <a:srgbClr val="993300"/>
          </a:solidFill>
          <a:ln>
            <a:solidFill>
              <a:schemeClr val="accent2">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noProof="1">
                <a:solidFill>
                  <a:srgbClr val="FFFF00"/>
                </a:solidFill>
                <a:latin typeface="Abel" panose="020B0604020202020204" charset="0"/>
                <a:cs typeface="Times New Roman" panose="02020603050405020304" pitchFamily="18" charset="0"/>
              </a:rPr>
              <a:t>Tránh</a:t>
            </a:r>
          </a:p>
          <a:p>
            <a:pPr algn="ctr"/>
            <a:r>
              <a:rPr lang="en-US" sz="2000" b="1" noProof="1">
                <a:solidFill>
                  <a:srgbClr val="FFFF00"/>
                </a:solidFill>
                <a:latin typeface="Abel" panose="020B0604020202020204" charset="0"/>
                <a:cs typeface="Times New Roman" panose="02020603050405020304" pitchFamily="18" charset="0"/>
              </a:rPr>
              <a:t> ảo tưởng</a:t>
            </a:r>
          </a:p>
        </p:txBody>
      </p:sp>
    </p:spTree>
    <p:extLst>
      <p:ext uri="{BB962C8B-B14F-4D97-AF65-F5344CB8AC3E}">
        <p14:creationId xmlns:p14="http://schemas.microsoft.com/office/powerpoint/2010/main" val="1053371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1000"/>
                                        <p:tgtEl>
                                          <p:spTgt spid="28"/>
                                        </p:tgtEl>
                                      </p:cBhvr>
                                    </p:animEffect>
                                    <p:anim calcmode="lin" valueType="num">
                                      <p:cBhvr>
                                        <p:cTn id="14" dur="1000" fill="hold"/>
                                        <p:tgtEl>
                                          <p:spTgt spid="28"/>
                                        </p:tgtEl>
                                        <p:attrNameLst>
                                          <p:attrName>ppt_x</p:attrName>
                                        </p:attrNameLst>
                                      </p:cBhvr>
                                      <p:tavLst>
                                        <p:tav tm="0">
                                          <p:val>
                                            <p:strVal val="#ppt_x"/>
                                          </p:val>
                                        </p:tav>
                                        <p:tav tm="100000">
                                          <p:val>
                                            <p:strVal val="#ppt_x"/>
                                          </p:val>
                                        </p:tav>
                                      </p:tavLst>
                                    </p:anim>
                                    <p:anim calcmode="lin" valueType="num">
                                      <p:cBhvr>
                                        <p:cTn id="15" dur="1000" fill="hold"/>
                                        <p:tgtEl>
                                          <p:spTgt spid="28"/>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10" presetClass="entr" presetSubtype="0" fill="hold" grpId="0" nodeType="after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1000"/>
                                        <p:tgtEl>
                                          <p:spTgt spid="29"/>
                                        </p:tgtEl>
                                      </p:cBhvr>
                                    </p:animEffect>
                                    <p:anim calcmode="lin" valueType="num">
                                      <p:cBhvr>
                                        <p:cTn id="24" dur="1000" fill="hold"/>
                                        <p:tgtEl>
                                          <p:spTgt spid="29"/>
                                        </p:tgtEl>
                                        <p:attrNameLst>
                                          <p:attrName>ppt_x</p:attrName>
                                        </p:attrNameLst>
                                      </p:cBhvr>
                                      <p:tavLst>
                                        <p:tav tm="0">
                                          <p:val>
                                            <p:strVal val="#ppt_x"/>
                                          </p:val>
                                        </p:tav>
                                        <p:tav tm="100000">
                                          <p:val>
                                            <p:strVal val="#ppt_x"/>
                                          </p:val>
                                        </p:tav>
                                      </p:tavLst>
                                    </p:anim>
                                    <p:anim calcmode="lin" valueType="num">
                                      <p:cBhvr>
                                        <p:cTn id="25"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30"/>
                                        </p:tgtEl>
                                        <p:attrNameLst>
                                          <p:attrName>style.visibility</p:attrName>
                                        </p:attrNameLst>
                                      </p:cBhvr>
                                      <p:to>
                                        <p:strVal val="visible"/>
                                      </p:to>
                                    </p:set>
                                    <p:animEffect transition="in" filter="fade">
                                      <p:cBhvr>
                                        <p:cTn id="30" dur="1000"/>
                                        <p:tgtEl>
                                          <p:spTgt spid="30"/>
                                        </p:tgtEl>
                                      </p:cBhvr>
                                    </p:animEffect>
                                    <p:anim calcmode="lin" valueType="num">
                                      <p:cBhvr>
                                        <p:cTn id="31" dur="1000" fill="hold"/>
                                        <p:tgtEl>
                                          <p:spTgt spid="30"/>
                                        </p:tgtEl>
                                        <p:attrNameLst>
                                          <p:attrName>ppt_x</p:attrName>
                                        </p:attrNameLst>
                                      </p:cBhvr>
                                      <p:tavLst>
                                        <p:tav tm="0">
                                          <p:val>
                                            <p:strVal val="#ppt_x"/>
                                          </p:val>
                                        </p:tav>
                                        <p:tav tm="100000">
                                          <p:val>
                                            <p:strVal val="#ppt_x"/>
                                          </p:val>
                                        </p:tav>
                                      </p:tavLst>
                                    </p:anim>
                                    <p:anim calcmode="lin" valueType="num">
                                      <p:cBhvr>
                                        <p:cTn id="32" dur="1000" fill="hold"/>
                                        <p:tgtEl>
                                          <p:spTgt spid="30"/>
                                        </p:tgtEl>
                                        <p:attrNameLst>
                                          <p:attrName>ppt_y</p:attrName>
                                        </p:attrNameLst>
                                      </p:cBhvr>
                                      <p:tavLst>
                                        <p:tav tm="0">
                                          <p:val>
                                            <p:strVal val="#ppt_y+.1"/>
                                          </p:val>
                                        </p:tav>
                                        <p:tav tm="100000">
                                          <p:val>
                                            <p:strVal val="#ppt_y"/>
                                          </p:val>
                                        </p:tav>
                                      </p:tavLst>
                                    </p:anim>
                                  </p:childTnLst>
                                </p:cTn>
                              </p:par>
                            </p:childTnLst>
                          </p:cTn>
                        </p:par>
                        <p:par>
                          <p:cTn id="33" fill="hold">
                            <p:stCondLst>
                              <p:cond delay="1000"/>
                            </p:stCondLst>
                            <p:childTnLst>
                              <p:par>
                                <p:cTn id="34" presetID="10" presetClass="entr" presetSubtype="0" fill="hold" grpId="0" nodeType="afterEffect">
                                  <p:stCondLst>
                                    <p:cond delay="0"/>
                                  </p:stCondLst>
                                  <p:childTnLst>
                                    <p:set>
                                      <p:cBhvr>
                                        <p:cTn id="35" dur="1" fill="hold">
                                          <p:stCondLst>
                                            <p:cond delay="0"/>
                                          </p:stCondLst>
                                        </p:cTn>
                                        <p:tgtEl>
                                          <p:spTgt spid="32"/>
                                        </p:tgtEl>
                                        <p:attrNameLst>
                                          <p:attrName>style.visibility</p:attrName>
                                        </p:attrNameLst>
                                      </p:cBhvr>
                                      <p:to>
                                        <p:strVal val="visible"/>
                                      </p:to>
                                    </p:set>
                                    <p:animEffect transition="in" filter="fade">
                                      <p:cBhvr>
                                        <p:cTn id="36" dur="500"/>
                                        <p:tgtEl>
                                          <p:spTgt spid="32"/>
                                        </p:tgtEl>
                                      </p:cBhvr>
                                    </p:animEffect>
                                  </p:childTnLst>
                                </p:cTn>
                              </p:par>
                            </p:childTnLst>
                          </p:cTn>
                        </p:par>
                        <p:par>
                          <p:cTn id="37" fill="hold">
                            <p:stCondLst>
                              <p:cond delay="1500"/>
                            </p:stCondLst>
                            <p:childTnLst>
                              <p:par>
                                <p:cTn id="38" presetID="42" presetClass="entr" presetSubtype="0" fill="hold" grpId="0" nodeType="afterEffect">
                                  <p:stCondLst>
                                    <p:cond delay="0"/>
                                  </p:stCondLst>
                                  <p:childTnLst>
                                    <p:set>
                                      <p:cBhvr>
                                        <p:cTn id="39" dur="1" fill="hold">
                                          <p:stCondLst>
                                            <p:cond delay="0"/>
                                          </p:stCondLst>
                                        </p:cTn>
                                        <p:tgtEl>
                                          <p:spTgt spid="31"/>
                                        </p:tgtEl>
                                        <p:attrNameLst>
                                          <p:attrName>style.visibility</p:attrName>
                                        </p:attrNameLst>
                                      </p:cBhvr>
                                      <p:to>
                                        <p:strVal val="visible"/>
                                      </p:to>
                                    </p:set>
                                    <p:animEffect transition="in" filter="fade">
                                      <p:cBhvr>
                                        <p:cTn id="40" dur="1000"/>
                                        <p:tgtEl>
                                          <p:spTgt spid="31"/>
                                        </p:tgtEl>
                                      </p:cBhvr>
                                    </p:animEffect>
                                    <p:anim calcmode="lin" valueType="num">
                                      <p:cBhvr>
                                        <p:cTn id="41" dur="1000" fill="hold"/>
                                        <p:tgtEl>
                                          <p:spTgt spid="31"/>
                                        </p:tgtEl>
                                        <p:attrNameLst>
                                          <p:attrName>ppt_x</p:attrName>
                                        </p:attrNameLst>
                                      </p:cBhvr>
                                      <p:tavLst>
                                        <p:tav tm="0">
                                          <p:val>
                                            <p:strVal val="#ppt_x"/>
                                          </p:val>
                                        </p:tav>
                                        <p:tav tm="100000">
                                          <p:val>
                                            <p:strVal val="#ppt_x"/>
                                          </p:val>
                                        </p:tav>
                                      </p:tavLst>
                                    </p:anim>
                                    <p:anim calcmode="lin" valueType="num">
                                      <p:cBhvr>
                                        <p:cTn id="42"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7" presetClass="entr" presetSubtype="0" fill="hold" grpId="0" nodeType="clickEffect">
                                  <p:stCondLst>
                                    <p:cond delay="0"/>
                                  </p:stCondLst>
                                  <p:childTnLst>
                                    <p:set>
                                      <p:cBhvr>
                                        <p:cTn id="46" dur="1" fill="hold">
                                          <p:stCondLst>
                                            <p:cond delay="0"/>
                                          </p:stCondLst>
                                        </p:cTn>
                                        <p:tgtEl>
                                          <p:spTgt spid="35"/>
                                        </p:tgtEl>
                                        <p:attrNameLst>
                                          <p:attrName>style.visibility</p:attrName>
                                        </p:attrNameLst>
                                      </p:cBhvr>
                                      <p:to>
                                        <p:strVal val="visible"/>
                                      </p:to>
                                    </p:set>
                                    <p:animEffect transition="in" filter="fade">
                                      <p:cBhvr>
                                        <p:cTn id="47" dur="1000"/>
                                        <p:tgtEl>
                                          <p:spTgt spid="35"/>
                                        </p:tgtEl>
                                      </p:cBhvr>
                                    </p:animEffect>
                                    <p:anim calcmode="lin" valueType="num">
                                      <p:cBhvr>
                                        <p:cTn id="48" dur="1000" fill="hold"/>
                                        <p:tgtEl>
                                          <p:spTgt spid="35"/>
                                        </p:tgtEl>
                                        <p:attrNameLst>
                                          <p:attrName>ppt_x</p:attrName>
                                        </p:attrNameLst>
                                      </p:cBhvr>
                                      <p:tavLst>
                                        <p:tav tm="0">
                                          <p:val>
                                            <p:strVal val="#ppt_x"/>
                                          </p:val>
                                        </p:tav>
                                        <p:tav tm="100000">
                                          <p:val>
                                            <p:strVal val="#ppt_x"/>
                                          </p:val>
                                        </p:tav>
                                      </p:tavLst>
                                    </p:anim>
                                    <p:anim calcmode="lin" valueType="num">
                                      <p:cBhvr>
                                        <p:cTn id="49" dur="1000" fill="hold"/>
                                        <p:tgtEl>
                                          <p:spTgt spid="35"/>
                                        </p:tgtEl>
                                        <p:attrNameLst>
                                          <p:attrName>ppt_y</p:attrName>
                                        </p:attrNameLst>
                                      </p:cBhvr>
                                      <p:tavLst>
                                        <p:tav tm="0">
                                          <p:val>
                                            <p:strVal val="#ppt_y-.1"/>
                                          </p:val>
                                        </p:tav>
                                        <p:tav tm="100000">
                                          <p:val>
                                            <p:strVal val="#ppt_y"/>
                                          </p:val>
                                        </p:tav>
                                      </p:tavLst>
                                    </p:anim>
                                  </p:childTnLst>
                                </p:cTn>
                              </p:par>
                            </p:childTnLst>
                          </p:cTn>
                        </p:par>
                        <p:par>
                          <p:cTn id="50" fill="hold">
                            <p:stCondLst>
                              <p:cond delay="1000"/>
                            </p:stCondLst>
                            <p:childTnLst>
                              <p:par>
                                <p:cTn id="51" presetID="41" presetClass="entr" presetSubtype="0" fill="hold" grpId="0" nodeType="afterEffect">
                                  <p:stCondLst>
                                    <p:cond delay="0"/>
                                  </p:stCondLst>
                                  <p:iterate type="lt">
                                    <p:tmPct val="10000"/>
                                  </p:iterate>
                                  <p:childTnLst>
                                    <p:set>
                                      <p:cBhvr>
                                        <p:cTn id="52" dur="1" fill="hold">
                                          <p:stCondLst>
                                            <p:cond delay="0"/>
                                          </p:stCondLst>
                                        </p:cTn>
                                        <p:tgtEl>
                                          <p:spTgt spid="36"/>
                                        </p:tgtEl>
                                        <p:attrNameLst>
                                          <p:attrName>style.visibility</p:attrName>
                                        </p:attrNameLst>
                                      </p:cBhvr>
                                      <p:to>
                                        <p:strVal val="visible"/>
                                      </p:to>
                                    </p:set>
                                    <p:anim calcmode="lin" valueType="num">
                                      <p:cBhvr>
                                        <p:cTn id="53" dur="500" fill="hold"/>
                                        <p:tgtEl>
                                          <p:spTgt spid="36"/>
                                        </p:tgtEl>
                                        <p:attrNameLst>
                                          <p:attrName>ppt_x</p:attrName>
                                        </p:attrNameLst>
                                      </p:cBhvr>
                                      <p:tavLst>
                                        <p:tav tm="0">
                                          <p:val>
                                            <p:strVal val="#ppt_x"/>
                                          </p:val>
                                        </p:tav>
                                        <p:tav tm="50000">
                                          <p:val>
                                            <p:strVal val="#ppt_x+.1"/>
                                          </p:val>
                                        </p:tav>
                                        <p:tav tm="100000">
                                          <p:val>
                                            <p:strVal val="#ppt_x"/>
                                          </p:val>
                                        </p:tav>
                                      </p:tavLst>
                                    </p:anim>
                                    <p:anim calcmode="lin" valueType="num">
                                      <p:cBhvr>
                                        <p:cTn id="54" dur="500" fill="hold"/>
                                        <p:tgtEl>
                                          <p:spTgt spid="36"/>
                                        </p:tgtEl>
                                        <p:attrNameLst>
                                          <p:attrName>ppt_y</p:attrName>
                                        </p:attrNameLst>
                                      </p:cBhvr>
                                      <p:tavLst>
                                        <p:tav tm="0">
                                          <p:val>
                                            <p:strVal val="#ppt_y"/>
                                          </p:val>
                                        </p:tav>
                                        <p:tav tm="100000">
                                          <p:val>
                                            <p:strVal val="#ppt_y"/>
                                          </p:val>
                                        </p:tav>
                                      </p:tavLst>
                                    </p:anim>
                                    <p:anim calcmode="lin" valueType="num">
                                      <p:cBhvr>
                                        <p:cTn id="55" dur="500" fill="hold"/>
                                        <p:tgtEl>
                                          <p:spTgt spid="36"/>
                                        </p:tgtEl>
                                        <p:attrNameLst>
                                          <p:attrName>ppt_h</p:attrName>
                                        </p:attrNameLst>
                                      </p:cBhvr>
                                      <p:tavLst>
                                        <p:tav tm="0">
                                          <p:val>
                                            <p:strVal val="#ppt_h/10"/>
                                          </p:val>
                                        </p:tav>
                                        <p:tav tm="50000">
                                          <p:val>
                                            <p:strVal val="#ppt_h+.01"/>
                                          </p:val>
                                        </p:tav>
                                        <p:tav tm="100000">
                                          <p:val>
                                            <p:strVal val="#ppt_h"/>
                                          </p:val>
                                        </p:tav>
                                      </p:tavLst>
                                    </p:anim>
                                    <p:anim calcmode="lin" valueType="num">
                                      <p:cBhvr>
                                        <p:cTn id="56" dur="500" fill="hold"/>
                                        <p:tgtEl>
                                          <p:spTgt spid="36"/>
                                        </p:tgtEl>
                                        <p:attrNameLst>
                                          <p:attrName>ppt_w</p:attrName>
                                        </p:attrNameLst>
                                      </p:cBhvr>
                                      <p:tavLst>
                                        <p:tav tm="0">
                                          <p:val>
                                            <p:strVal val="#ppt_w/10"/>
                                          </p:val>
                                        </p:tav>
                                        <p:tav tm="50000">
                                          <p:val>
                                            <p:strVal val="#ppt_w+.01"/>
                                          </p:val>
                                        </p:tav>
                                        <p:tav tm="100000">
                                          <p:val>
                                            <p:strVal val="#ppt_w"/>
                                          </p:val>
                                        </p:tav>
                                      </p:tavLst>
                                    </p:anim>
                                    <p:animEffect transition="in" filter="fade">
                                      <p:cBhvr>
                                        <p:cTn id="57" dur="500" tmFilter="0,0; .5, 1; 1, 1"/>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29" grpId="0" animBg="1"/>
      <p:bldP spid="30" grpId="0" animBg="1"/>
      <p:bldP spid="31" grpId="0" animBg="1"/>
      <p:bldP spid="32" grpId="0" animBg="1"/>
      <p:bldP spid="33" grpId="0" animBg="1"/>
      <p:bldP spid="35" grpId="0" animBg="1"/>
      <p:bldP spid="36"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Beautiful Teacher At Blackboard Holding Pointer Illustration 32174077 -  Megapix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3100" y="609778"/>
            <a:ext cx="10160000" cy="560070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362200" y="2209800"/>
            <a:ext cx="6781800" cy="1200329"/>
          </a:xfrm>
          <a:prstGeom prst="rect">
            <a:avLst/>
          </a:prstGeom>
        </p:spPr>
        <p:txBody>
          <a:bodyPr wrap="square">
            <a:spAutoFit/>
          </a:bodyPr>
          <a:lstStyle/>
          <a:p>
            <a:pPr indent="252095" algn="ctr">
              <a:spcBef>
                <a:spcPts val="1100"/>
              </a:spcBef>
              <a:spcAft>
                <a:spcPts val="500"/>
              </a:spcAft>
            </a:pP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c)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Các</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quy</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luật</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cơ</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bản</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của</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phép</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biện</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chứng</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duy</a:t>
            </a:r>
            <a:r>
              <a:rPr lang="en-US" sz="3600" dirty="0">
                <a:solidFill>
                  <a:schemeClr val="bg1"/>
                </a:solidFill>
                <a:latin typeface="Arial" panose="020B0604020202020204" pitchFamily="34" charset="0"/>
                <a:ea typeface="Times New Roman" panose="02020603050405020304" pitchFamily="18" charset="0"/>
                <a:cs typeface="Arial" panose="020B0604020202020204" pitchFamily="34" charset="0"/>
              </a:rPr>
              <a:t> </a:t>
            </a:r>
            <a:r>
              <a:rPr lang="en-US" sz="3600" dirty="0" err="1">
                <a:solidFill>
                  <a:schemeClr val="bg1"/>
                </a:solidFill>
                <a:latin typeface="Arial" panose="020B0604020202020204" pitchFamily="34" charset="0"/>
                <a:ea typeface="Times New Roman" panose="02020603050405020304" pitchFamily="18" charset="0"/>
                <a:cs typeface="Arial" panose="020B0604020202020204" pitchFamily="34" charset="0"/>
              </a:rPr>
              <a:t>vật</a:t>
            </a:r>
            <a:endParaRPr lang="en-US" sz="3600" dirty="0">
              <a:solidFill>
                <a:schemeClr val="bg1"/>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 name="Rectangle 1"/>
          <p:cNvSpPr/>
          <p:nvPr/>
        </p:nvSpPr>
        <p:spPr>
          <a:xfrm>
            <a:off x="533400" y="5943600"/>
            <a:ext cx="10299700"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19796859"/>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Isosceles Triangle 6"/>
          <p:cNvSpPr/>
          <p:nvPr/>
        </p:nvSpPr>
        <p:spPr>
          <a:xfrm flipV="1">
            <a:off x="4038600" y="806849"/>
            <a:ext cx="3962400" cy="133826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E91611"/>
              </a:solidFill>
            </a:endParaRPr>
          </a:p>
        </p:txBody>
      </p:sp>
      <p:sp>
        <p:nvSpPr>
          <p:cNvPr id="8" name="TextBox 7"/>
          <p:cNvSpPr txBox="1"/>
          <p:nvPr/>
        </p:nvSpPr>
        <p:spPr>
          <a:xfrm>
            <a:off x="4876800" y="979432"/>
            <a:ext cx="2443766" cy="738664"/>
          </a:xfrm>
          <a:prstGeom prst="rect">
            <a:avLst/>
          </a:prstGeom>
          <a:noFill/>
        </p:spPr>
        <p:txBody>
          <a:bodyPr>
            <a:spAutoFit/>
          </a:bodyPr>
          <a:lstStyle/>
          <a:p>
            <a:pPr algn="ctr">
              <a:defRPr/>
            </a:pPr>
            <a:r>
              <a:rPr lang="en-US" b="1" dirty="0">
                <a:solidFill>
                  <a:prstClr val="white"/>
                </a:solidFill>
                <a:latin typeface="Times New Roman" panose="02020603050405020304" pitchFamily="18" charset="0"/>
                <a:cs typeface="Times New Roman" panose="02020603050405020304" pitchFamily="18" charset="0"/>
              </a:rPr>
              <a:t> </a:t>
            </a:r>
            <a:r>
              <a:rPr kumimoji="1" lang="vi-VN" sz="2400" b="1" kern="10" dirty="0">
                <a:ln w="9525">
                  <a:solidFill>
                    <a:srgbClr val="009900"/>
                  </a:solidFill>
                  <a:round/>
                  <a:headEnd/>
                  <a:tailEnd/>
                </a:ln>
                <a:solidFill>
                  <a:srgbClr val="FFFF00"/>
                </a:solidFill>
              </a:rPr>
              <a:t>Quy luật</a:t>
            </a:r>
            <a:r>
              <a:rPr kumimoji="1" lang="en-US" sz="2400" b="1" kern="10" dirty="0">
                <a:ln w="9525">
                  <a:solidFill>
                    <a:srgbClr val="009900"/>
                  </a:solidFill>
                  <a:round/>
                  <a:headEnd/>
                  <a:tailEnd/>
                </a:ln>
                <a:solidFill>
                  <a:srgbClr val="FFFF00"/>
                </a:solidFill>
              </a:rPr>
              <a:t> là </a:t>
            </a:r>
            <a:r>
              <a:rPr kumimoji="1" lang="en-US" sz="2400" b="1" kern="10" dirty="0" err="1">
                <a:ln w="9525">
                  <a:solidFill>
                    <a:srgbClr val="009900"/>
                  </a:solidFill>
                  <a:round/>
                  <a:headEnd/>
                  <a:tailEnd/>
                </a:ln>
                <a:solidFill>
                  <a:srgbClr val="FFFF00"/>
                </a:solidFill>
              </a:rPr>
              <a:t>gi</a:t>
            </a:r>
            <a:r>
              <a:rPr kumimoji="1" lang="en-US" sz="2400" b="1" kern="10" dirty="0">
                <a:ln w="9525">
                  <a:solidFill>
                    <a:srgbClr val="009900"/>
                  </a:solidFill>
                  <a:round/>
                  <a:headEnd/>
                  <a:tailEnd/>
                </a:ln>
                <a:solidFill>
                  <a:srgbClr val="FFFF00"/>
                </a:solidFill>
              </a:rPr>
              <a:t>̀?</a:t>
            </a:r>
            <a:endParaRPr kumimoji="1" lang="en-US" sz="2400" b="1" dirty="0">
              <a:solidFill>
                <a:srgbClr val="FFFF00"/>
              </a:solidFill>
            </a:endParaRPr>
          </a:p>
          <a:p>
            <a:pPr algn="ctr">
              <a:defRPr/>
            </a:pPr>
            <a:endParaRPr lang="en-US" b="1" dirty="0">
              <a:solidFill>
                <a:prstClr val="white"/>
              </a:solidFill>
              <a:latin typeface="Arial" panose="020B0604020202020204" pitchFamily="34" charset="0"/>
            </a:endParaRPr>
          </a:p>
        </p:txBody>
      </p:sp>
      <p:sp>
        <p:nvSpPr>
          <p:cNvPr id="4" name="Rectangle 3"/>
          <p:cNvSpPr/>
          <p:nvPr/>
        </p:nvSpPr>
        <p:spPr>
          <a:xfrm>
            <a:off x="1485900" y="2209800"/>
            <a:ext cx="9525000" cy="1200329"/>
          </a:xfrm>
          <a:prstGeom prst="rect">
            <a:avLst/>
          </a:prstGeom>
        </p:spPr>
        <p:txBody>
          <a:bodyPr wrap="square">
            <a:spAutoFit/>
          </a:bodyPr>
          <a:lstStyle/>
          <a:p>
            <a:pPr algn="ctr">
              <a:defRPr/>
            </a:pPr>
            <a:r>
              <a:rPr kumimoji="1" lang="en-US" sz="2400" b="1" i="1" kern="0" dirty="0" err="1">
                <a:solidFill>
                  <a:srgbClr val="FF0000"/>
                </a:solidFill>
                <a:latin typeface="Times New Roman" panose="02020603050405020304" pitchFamily="18" charset="0"/>
                <a:cs typeface="Times New Roman" panose="02020603050405020304" pitchFamily="18" charset="0"/>
              </a:rPr>
              <a:t>Quy</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b="1" i="1" kern="0" dirty="0" err="1">
                <a:solidFill>
                  <a:srgbClr val="FF0000"/>
                </a:solidFill>
                <a:latin typeface="Times New Roman" panose="02020603050405020304" pitchFamily="18" charset="0"/>
                <a:cs typeface="Times New Roman" panose="02020603050405020304" pitchFamily="18" charset="0"/>
              </a:rPr>
              <a:t>luật</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những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mối</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liên</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hệ</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khách</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quan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bản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chất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tất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nhiên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phổ</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biến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lặp</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lại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mặt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yếu</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tố</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thuộc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tính</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bên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trong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mỗi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hay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hiện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tượng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với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nhau</a:t>
            </a:r>
            <a:r>
              <a:rPr kumimoji="1" lang="en-US" sz="2400" i="1" kern="0" dirty="0">
                <a:solidFill>
                  <a:srgbClr val="000000"/>
                </a:solidFill>
                <a:latin typeface="Times New Roman" panose="02020603050405020304" pitchFamily="18" charset="0"/>
                <a:cs typeface="Times New Roman" panose="02020603050405020304" pitchFamily="18" charset="0"/>
              </a:rPr>
              <a:t>.</a:t>
            </a:r>
          </a:p>
        </p:txBody>
      </p:sp>
      <p:pic>
        <p:nvPicPr>
          <p:cNvPr id="9" name="Picture 8" descr="Kết quả hình ảnh cho mặt trời mọ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3733800"/>
            <a:ext cx="4364038"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3733800"/>
            <a:ext cx="4876801"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30251455"/>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circle(in)">
                                      <p:cBhvr>
                                        <p:cTn id="7" dur="20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wipe(down)">
                                      <p:cBhvr>
                                        <p:cTn id="1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3" name="Rounded Rectangle 2"/>
          <p:cNvSpPr/>
          <p:nvPr/>
        </p:nvSpPr>
        <p:spPr bwMode="auto">
          <a:xfrm>
            <a:off x="3810000" y="381000"/>
            <a:ext cx="4648200" cy="792162"/>
          </a:xfrm>
          <a:prstGeom prst="roundRect">
            <a:avLst/>
          </a:prstGeom>
          <a:solidFill>
            <a:srgbClr val="000000"/>
          </a:solidFill>
          <a:ln>
            <a:headEnd type="none" w="med" len="med"/>
            <a:tailEnd type="none" w="med" len="med"/>
          </a:ln>
        </p:spPr>
        <p:style>
          <a:lnRef idx="2">
            <a:schemeClr val="accent2">
              <a:shade val="50000"/>
            </a:schemeClr>
          </a:lnRef>
          <a:fillRef idx="1">
            <a:schemeClr val="accent2"/>
          </a:fillRef>
          <a:effectRef idx="0">
            <a:schemeClr val="accent2"/>
          </a:effectRef>
          <a:fontRef idx="minor">
            <a:schemeClr val="lt1"/>
          </a:fontRef>
        </p:style>
        <p:txBody>
          <a:bodyPr/>
          <a:lstStyle/>
          <a:p>
            <a:pPr algn="ctr" eaLnBrk="1" hangingPunct="1">
              <a:defRPr/>
            </a:pPr>
            <a:r>
              <a:rPr lang="en-US" sz="2400" b="1" dirty="0" err="1">
                <a:latin typeface="Arial" panose="020B0604020202020204" pitchFamily="34" charset="0"/>
                <a:cs typeface="Arial" panose="020B0604020202020204" pitchFamily="34" charset="0"/>
              </a:rPr>
              <a:t>Phân</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loại</a:t>
            </a:r>
            <a:endParaRPr lang="en-US" sz="2400" b="1" dirty="0">
              <a:solidFill>
                <a:schemeClr val="tx1"/>
              </a:solidFill>
              <a:latin typeface="Arial" panose="020B0604020202020204" pitchFamily="34" charset="0"/>
              <a:cs typeface="Arial" panose="020B0604020202020204" pitchFamily="34" charset="0"/>
            </a:endParaRPr>
          </a:p>
        </p:txBody>
      </p:sp>
      <p:sp>
        <p:nvSpPr>
          <p:cNvPr id="4" name="Rounded Rectangle 3"/>
          <p:cNvSpPr/>
          <p:nvPr/>
        </p:nvSpPr>
        <p:spPr bwMode="auto">
          <a:xfrm>
            <a:off x="987425" y="1814076"/>
            <a:ext cx="5029200" cy="1008063"/>
          </a:xfrm>
          <a:prstGeom prst="roundRect">
            <a:avLst/>
          </a:prstGeom>
          <a:solidFill>
            <a:srgbClr val="D60093"/>
          </a:solidFill>
          <a:ln>
            <a:headEnd type="none" w="med" len="med"/>
            <a:tailEnd type="none" w="med" len="med"/>
          </a:ln>
        </p:spPr>
        <p:style>
          <a:lnRef idx="1">
            <a:schemeClr val="accent6"/>
          </a:lnRef>
          <a:fillRef idx="2">
            <a:schemeClr val="accent6"/>
          </a:fillRef>
          <a:effectRef idx="1">
            <a:schemeClr val="accent6"/>
          </a:effectRef>
          <a:fontRef idx="minor">
            <a:schemeClr val="dk1"/>
          </a:fontRef>
        </p:style>
        <p:txBody>
          <a:bodyPr/>
          <a:lstStyle/>
          <a:p>
            <a:pPr algn="ctr" eaLnBrk="1" hangingPunct="1">
              <a:defRPr/>
            </a:pPr>
            <a:r>
              <a:rPr lang="en-US" sz="2400" dirty="0" err="1">
                <a:solidFill>
                  <a:schemeClr val="bg1"/>
                </a:solidFill>
                <a:latin typeface="Arial" panose="020B0604020202020204" pitchFamily="34" charset="0"/>
                <a:cs typeface="Arial" panose="020B0604020202020204" pitchFamily="34" charset="0"/>
              </a:rPr>
              <a:t>Căn</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cứ</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vào</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mức</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độ</a:t>
            </a:r>
            <a:r>
              <a:rPr lang="en-US" sz="2400" dirty="0">
                <a:solidFill>
                  <a:schemeClr val="bg1"/>
                </a:solidFill>
                <a:latin typeface="Arial" panose="020B0604020202020204" pitchFamily="34" charset="0"/>
                <a:cs typeface="Arial" panose="020B0604020202020204" pitchFamily="34" charset="0"/>
              </a:rPr>
              <a:t> </a:t>
            </a:r>
          </a:p>
          <a:p>
            <a:pPr algn="ctr" eaLnBrk="1" hangingPunct="1">
              <a:defRPr/>
            </a:pPr>
            <a:r>
              <a:rPr lang="en-US" sz="2400" dirty="0" err="1">
                <a:solidFill>
                  <a:schemeClr val="bg1"/>
                </a:solidFill>
                <a:latin typeface="Arial" panose="020B0604020202020204" pitchFamily="34" charset="0"/>
                <a:cs typeface="Arial" panose="020B0604020202020204" pitchFamily="34" charset="0"/>
              </a:rPr>
              <a:t>của</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tính</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phổ</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biến</a:t>
            </a:r>
            <a:endParaRPr lang="en-US" sz="2400" dirty="0">
              <a:solidFill>
                <a:schemeClr val="bg1"/>
              </a:solidFill>
              <a:latin typeface="Arial" panose="020B0604020202020204" pitchFamily="34" charset="0"/>
              <a:cs typeface="Arial" panose="020B0604020202020204" pitchFamily="34" charset="0"/>
            </a:endParaRPr>
          </a:p>
        </p:txBody>
      </p:sp>
      <p:sp>
        <p:nvSpPr>
          <p:cNvPr id="5" name="Rounded Rectangle 4"/>
          <p:cNvSpPr/>
          <p:nvPr/>
        </p:nvSpPr>
        <p:spPr bwMode="auto">
          <a:xfrm>
            <a:off x="6545263" y="1780666"/>
            <a:ext cx="4691572" cy="1008063"/>
          </a:xfrm>
          <a:prstGeom prst="roundRect">
            <a:avLst/>
          </a:prstGeom>
          <a:solidFill>
            <a:srgbClr val="660066"/>
          </a:solidFill>
          <a:ln>
            <a:headEnd type="none" w="med" len="med"/>
            <a:tailEnd type="none" w="med" len="med"/>
          </a:ln>
        </p:spPr>
        <p:style>
          <a:lnRef idx="1">
            <a:schemeClr val="accent2"/>
          </a:lnRef>
          <a:fillRef idx="2">
            <a:schemeClr val="accent2"/>
          </a:fillRef>
          <a:effectRef idx="1">
            <a:schemeClr val="accent2"/>
          </a:effectRef>
          <a:fontRef idx="minor">
            <a:schemeClr val="dk1"/>
          </a:fontRef>
        </p:style>
        <p:txBody>
          <a:bodyPr/>
          <a:lstStyle/>
          <a:p>
            <a:pPr algn="ctr" eaLnBrk="1" hangingPunct="1">
              <a:defRPr/>
            </a:pPr>
            <a:r>
              <a:rPr lang="en-US" sz="2400" dirty="0" err="1">
                <a:solidFill>
                  <a:schemeClr val="bg1"/>
                </a:solidFill>
                <a:latin typeface="Arial" panose="020B0604020202020204" pitchFamily="34" charset="0"/>
                <a:cs typeface="Arial" panose="020B0604020202020204" pitchFamily="34" charset="0"/>
              </a:rPr>
              <a:t>Căn</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cứ</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vào</a:t>
            </a:r>
            <a:r>
              <a:rPr lang="en-US" sz="2400" dirty="0">
                <a:solidFill>
                  <a:schemeClr val="bg1"/>
                </a:solidFill>
                <a:latin typeface="Arial" panose="020B0604020202020204" pitchFamily="34" charset="0"/>
                <a:cs typeface="Arial" panose="020B0604020202020204" pitchFamily="34" charset="0"/>
              </a:rPr>
              <a:t> </a:t>
            </a:r>
          </a:p>
          <a:p>
            <a:pPr algn="ctr" eaLnBrk="1" hangingPunct="1">
              <a:defRPr/>
            </a:pPr>
            <a:r>
              <a:rPr lang="en-US" sz="2400" dirty="0" err="1">
                <a:solidFill>
                  <a:schemeClr val="bg1"/>
                </a:solidFill>
                <a:latin typeface="Arial" panose="020B0604020202020204" pitchFamily="34" charset="0"/>
                <a:cs typeface="Arial" panose="020B0604020202020204" pitchFamily="34" charset="0"/>
              </a:rPr>
              <a:t>lĩnh</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vực</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tác</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động</a:t>
            </a:r>
            <a:endParaRPr lang="en-US" sz="2400" dirty="0">
              <a:solidFill>
                <a:schemeClr val="bg1"/>
              </a:solidFill>
              <a:latin typeface="Arial" panose="020B0604020202020204" pitchFamily="34" charset="0"/>
              <a:cs typeface="Arial" panose="020B0604020202020204" pitchFamily="34" charset="0"/>
            </a:endParaRPr>
          </a:p>
        </p:txBody>
      </p:sp>
      <p:sp>
        <p:nvSpPr>
          <p:cNvPr id="6" name="Rounded Rectangle 5"/>
          <p:cNvSpPr/>
          <p:nvPr/>
        </p:nvSpPr>
        <p:spPr bwMode="auto">
          <a:xfrm>
            <a:off x="987425" y="4060826"/>
            <a:ext cx="1470816" cy="1693861"/>
          </a:xfrm>
          <a:prstGeom prst="roundRect">
            <a:avLst/>
          </a:prstGeom>
          <a:solidFill>
            <a:srgbClr val="00B050"/>
          </a:solidFill>
          <a:ln>
            <a:solidFill>
              <a:srgbClr val="996633"/>
            </a:solidFill>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lang="en-US" sz="2000" dirty="0" err="1">
                <a:solidFill>
                  <a:schemeClr val="bg1"/>
                </a:solidFill>
                <a:latin typeface="Arial" panose="020B0604020202020204" pitchFamily="34" charset="0"/>
                <a:cs typeface="Arial" panose="020B0604020202020204" pitchFamily="34" charset="0"/>
              </a:rPr>
              <a:t>Những</a:t>
            </a:r>
            <a:r>
              <a:rPr lang="en-US" sz="2000" dirty="0">
                <a:solidFill>
                  <a:schemeClr val="bg1"/>
                </a:solidFill>
                <a:latin typeface="Arial" panose="020B0604020202020204" pitchFamily="34" charset="0"/>
                <a:cs typeface="Arial" panose="020B0604020202020204" pitchFamily="34" charset="0"/>
              </a:rPr>
              <a:t> </a:t>
            </a:r>
            <a:endParaRPr lang="vi-VN" sz="2000" dirty="0">
              <a:solidFill>
                <a:schemeClr val="bg1"/>
              </a:solidFill>
              <a:latin typeface="Arial" panose="020B0604020202020204" pitchFamily="34" charset="0"/>
              <a:cs typeface="Arial" panose="020B0604020202020204" pitchFamily="34" charset="0"/>
            </a:endParaRPr>
          </a:p>
          <a:p>
            <a:pPr algn="ctr" eaLnBrk="1" hangingPunct="1">
              <a:defRPr/>
            </a:pPr>
            <a:r>
              <a:rPr lang="en-US" sz="2000" dirty="0" err="1">
                <a:solidFill>
                  <a:schemeClr val="bg1"/>
                </a:solidFill>
                <a:latin typeface="Arial" panose="020B0604020202020204" pitchFamily="34" charset="0"/>
                <a:cs typeface="Arial" panose="020B0604020202020204" pitchFamily="34" charset="0"/>
              </a:rPr>
              <a:t>quy</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luật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riêng</a:t>
            </a:r>
            <a:endParaRPr lang="en-US" sz="2000" dirty="0">
              <a:solidFill>
                <a:schemeClr val="bg1"/>
              </a:solidFill>
              <a:latin typeface="Arial" panose="020B0604020202020204" pitchFamily="34" charset="0"/>
              <a:cs typeface="Arial" panose="020B0604020202020204" pitchFamily="34" charset="0"/>
            </a:endParaRPr>
          </a:p>
        </p:txBody>
      </p:sp>
      <p:sp>
        <p:nvSpPr>
          <p:cNvPr id="7" name="Rounded Rectangle 6"/>
          <p:cNvSpPr/>
          <p:nvPr/>
        </p:nvSpPr>
        <p:spPr bwMode="auto">
          <a:xfrm>
            <a:off x="2776096" y="4094236"/>
            <a:ext cx="1559366" cy="1693861"/>
          </a:xfrm>
          <a:prstGeom prst="roundRect">
            <a:avLst/>
          </a:prstGeom>
          <a:solidFill>
            <a:srgbClr val="00B050"/>
          </a:solidFill>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lang="en-US" sz="2000" dirty="0" err="1">
                <a:solidFill>
                  <a:schemeClr val="bg1"/>
                </a:solidFill>
                <a:latin typeface="Arial" panose="020B0604020202020204" pitchFamily="34" charset="0"/>
                <a:cs typeface="Arial" panose="020B0604020202020204" pitchFamily="34" charset="0"/>
              </a:rPr>
              <a:t>Những</a:t>
            </a:r>
            <a:endParaRPr lang="vi-VN" sz="2000" dirty="0">
              <a:solidFill>
                <a:schemeClr val="bg1"/>
              </a:solidFill>
              <a:latin typeface="Arial" panose="020B0604020202020204" pitchFamily="34" charset="0"/>
              <a:cs typeface="Arial" panose="020B0604020202020204" pitchFamily="34" charset="0"/>
            </a:endParaRPr>
          </a:p>
          <a:p>
            <a:pPr algn="ctr" eaLnBrk="1" hangingPunct="1">
              <a:defRPr/>
            </a:pP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quy</a:t>
            </a:r>
            <a:r>
              <a:rPr lang="vi-VN"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luật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chung</a:t>
            </a:r>
            <a:endParaRPr lang="en-US" sz="2000" dirty="0">
              <a:solidFill>
                <a:schemeClr val="bg1"/>
              </a:solidFill>
              <a:latin typeface="Arial" panose="020B0604020202020204" pitchFamily="34" charset="0"/>
              <a:cs typeface="Arial" panose="020B0604020202020204" pitchFamily="34" charset="0"/>
            </a:endParaRPr>
          </a:p>
        </p:txBody>
      </p:sp>
      <p:sp>
        <p:nvSpPr>
          <p:cNvPr id="8" name="Rounded Rectangle 7"/>
          <p:cNvSpPr/>
          <p:nvPr/>
        </p:nvSpPr>
        <p:spPr bwMode="auto">
          <a:xfrm>
            <a:off x="4593062" y="4062412"/>
            <a:ext cx="1423563" cy="1693862"/>
          </a:xfrm>
          <a:prstGeom prst="roundRect">
            <a:avLst/>
          </a:prstGeom>
          <a:solidFill>
            <a:srgbClr val="00B050"/>
          </a:solidFill>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lang="en-US" sz="2000" dirty="0" err="1">
                <a:solidFill>
                  <a:schemeClr val="bg1"/>
                </a:solidFill>
                <a:latin typeface="Arial" panose="020B0604020202020204" pitchFamily="34" charset="0"/>
                <a:cs typeface="Arial" panose="020B0604020202020204" pitchFamily="34" charset="0"/>
              </a:rPr>
              <a:t>Những</a:t>
            </a:r>
            <a:r>
              <a:rPr lang="en-US" sz="2000" dirty="0">
                <a:solidFill>
                  <a:schemeClr val="bg1"/>
                </a:solidFill>
                <a:latin typeface="Arial" panose="020B0604020202020204" pitchFamily="34" charset="0"/>
                <a:cs typeface="Arial" panose="020B0604020202020204" pitchFamily="34" charset="0"/>
              </a:rPr>
              <a:t> </a:t>
            </a:r>
            <a:endParaRPr lang="vi-VN" sz="2000" dirty="0">
              <a:solidFill>
                <a:schemeClr val="bg1"/>
              </a:solidFill>
              <a:latin typeface="Arial" panose="020B0604020202020204" pitchFamily="34" charset="0"/>
              <a:cs typeface="Arial" panose="020B0604020202020204" pitchFamily="34" charset="0"/>
            </a:endParaRPr>
          </a:p>
          <a:p>
            <a:pPr algn="ctr" eaLnBrk="1" hangingPunct="1">
              <a:defRPr/>
            </a:pPr>
            <a:r>
              <a:rPr lang="en-US" sz="2000" dirty="0" err="1">
                <a:solidFill>
                  <a:schemeClr val="bg1"/>
                </a:solidFill>
                <a:latin typeface="Arial" panose="020B0604020202020204" pitchFamily="34" charset="0"/>
                <a:cs typeface="Arial" panose="020B0604020202020204" pitchFamily="34" charset="0"/>
              </a:rPr>
              <a:t>quy</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luật</a:t>
            </a:r>
            <a:endParaRPr lang="en-US" sz="2000" dirty="0">
              <a:solidFill>
                <a:schemeClr val="bg1"/>
              </a:solidFill>
              <a:latin typeface="Arial" panose="020B0604020202020204" pitchFamily="34" charset="0"/>
              <a:cs typeface="Arial" panose="020B0604020202020204" pitchFamily="34" charset="0"/>
            </a:endParaRPr>
          </a:p>
          <a:p>
            <a:pPr algn="ctr" eaLnBrk="1" hangingPunct="1">
              <a:defRPr/>
            </a:pP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phổ</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biến</a:t>
            </a:r>
            <a:endParaRPr lang="en-US" sz="2000" dirty="0">
              <a:solidFill>
                <a:schemeClr val="bg1"/>
              </a:solidFill>
              <a:latin typeface="Arial" panose="020B0604020202020204" pitchFamily="34" charset="0"/>
              <a:cs typeface="Arial" panose="020B0604020202020204" pitchFamily="34" charset="0"/>
            </a:endParaRPr>
          </a:p>
        </p:txBody>
      </p:sp>
      <p:sp>
        <p:nvSpPr>
          <p:cNvPr id="9" name="Rounded Rectangle 8"/>
          <p:cNvSpPr>
            <a:spLocks noChangeArrowheads="1"/>
          </p:cNvSpPr>
          <p:nvPr/>
        </p:nvSpPr>
        <p:spPr bwMode="auto">
          <a:xfrm>
            <a:off x="6545263" y="3962593"/>
            <a:ext cx="1408065" cy="1778342"/>
          </a:xfrm>
          <a:prstGeom prst="roundRect">
            <a:avLst>
              <a:gd name="adj" fmla="val 16667"/>
            </a:avLst>
          </a:prstGeom>
          <a:solidFill>
            <a:srgbClr val="0070C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Những</a:t>
            </a:r>
            <a:r>
              <a:rPr lang="en-US" altLang="en-US" sz="2000" dirty="0">
                <a:solidFill>
                  <a:schemeClr val="bg1"/>
                </a:solidFill>
              </a:rPr>
              <a:t> </a:t>
            </a:r>
            <a:endParaRPr lang="vi-VN" altLang="en-US" sz="2000" dirty="0">
              <a:solidFill>
                <a:schemeClr val="bg1"/>
              </a:solidFill>
            </a:endParaRPr>
          </a:p>
          <a:p>
            <a:pPr algn="ctr" eaLnBrk="1" hangingPunct="1">
              <a:spcBef>
                <a:spcPct val="0"/>
              </a:spcBef>
              <a:buFontTx/>
              <a:buNone/>
            </a:pPr>
            <a:r>
              <a:rPr lang="en-US" altLang="en-US" sz="2000" dirty="0" err="1">
                <a:solidFill>
                  <a:schemeClr val="bg1"/>
                </a:solidFill>
              </a:rPr>
              <a:t>quy</a:t>
            </a:r>
            <a:r>
              <a:rPr lang="en-US" altLang="en-US" sz="2000" dirty="0">
                <a:solidFill>
                  <a:schemeClr val="bg1"/>
                </a:solidFill>
              </a:rPr>
              <a:t> </a:t>
            </a:r>
            <a:r>
              <a:rPr lang="vi-VN" altLang="en-US" sz="2000" dirty="0">
                <a:solidFill>
                  <a:schemeClr val="bg1"/>
                </a:solidFill>
              </a:rPr>
              <a:t>l</a:t>
            </a:r>
            <a:r>
              <a:rPr lang="en-US" altLang="en-US" sz="2000" dirty="0" err="1">
                <a:solidFill>
                  <a:schemeClr val="bg1"/>
                </a:solidFill>
              </a:rPr>
              <a:t>uậ</a:t>
            </a:r>
            <a:r>
              <a:rPr lang="vi-VN" altLang="en-US" sz="2000" dirty="0">
                <a:solidFill>
                  <a:schemeClr val="bg1"/>
                </a:solidFill>
              </a:rPr>
              <a:t>t</a:t>
            </a:r>
          </a:p>
          <a:p>
            <a:pPr algn="ctr" eaLnBrk="1" hangingPunct="1">
              <a:spcBef>
                <a:spcPct val="0"/>
              </a:spcBef>
              <a:buFontTx/>
              <a:buNone/>
            </a:pPr>
            <a:r>
              <a:rPr lang="vi-VN" altLang="en-US" sz="2000" dirty="0">
                <a:solidFill>
                  <a:schemeClr val="bg1"/>
                </a:solidFill>
              </a:rPr>
              <a:t> </a:t>
            </a:r>
            <a:r>
              <a:rPr lang="en-US" altLang="en-US" sz="2000" dirty="0" err="1">
                <a:solidFill>
                  <a:schemeClr val="bg1"/>
                </a:solidFill>
              </a:rPr>
              <a:t>tự</a:t>
            </a:r>
            <a:r>
              <a:rPr lang="en-US" altLang="en-US" sz="2000" dirty="0">
                <a:solidFill>
                  <a:schemeClr val="bg1"/>
                </a:solidFill>
              </a:rPr>
              <a:t> </a:t>
            </a:r>
            <a:r>
              <a:rPr lang="en-US" altLang="en-US" sz="2000" dirty="0" err="1">
                <a:solidFill>
                  <a:schemeClr val="bg1"/>
                </a:solidFill>
              </a:rPr>
              <a:t>nhiên</a:t>
            </a:r>
            <a:endParaRPr lang="en-US" altLang="en-US" sz="2000" dirty="0">
              <a:solidFill>
                <a:schemeClr val="bg1"/>
              </a:solidFill>
            </a:endParaRPr>
          </a:p>
        </p:txBody>
      </p:sp>
      <p:sp>
        <p:nvSpPr>
          <p:cNvPr id="10" name="Rounded Rectangle 9"/>
          <p:cNvSpPr>
            <a:spLocks noChangeArrowheads="1"/>
          </p:cNvSpPr>
          <p:nvPr/>
        </p:nvSpPr>
        <p:spPr bwMode="auto">
          <a:xfrm>
            <a:off x="8329796" y="3962592"/>
            <a:ext cx="1400247" cy="1778343"/>
          </a:xfrm>
          <a:prstGeom prst="roundRect">
            <a:avLst>
              <a:gd name="adj" fmla="val 16667"/>
            </a:avLst>
          </a:prstGeom>
          <a:solidFill>
            <a:srgbClr val="0070C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Những</a:t>
            </a:r>
            <a:endParaRPr lang="vi-VN" altLang="en-US" sz="2000" dirty="0">
              <a:solidFill>
                <a:schemeClr val="bg1"/>
              </a:solidFill>
            </a:endParaRPr>
          </a:p>
          <a:p>
            <a:pPr algn="ctr" eaLnBrk="1" hangingPunct="1">
              <a:spcBef>
                <a:spcPct val="0"/>
              </a:spcBef>
              <a:buFontTx/>
              <a:buNone/>
            </a:pPr>
            <a:r>
              <a:rPr lang="en-US" altLang="en-US" sz="2000" dirty="0">
                <a:solidFill>
                  <a:schemeClr val="bg1"/>
                </a:solidFill>
              </a:rPr>
              <a:t> </a:t>
            </a:r>
            <a:r>
              <a:rPr lang="en-US" altLang="en-US" sz="2000" dirty="0" err="1">
                <a:solidFill>
                  <a:schemeClr val="bg1"/>
                </a:solidFill>
              </a:rPr>
              <a:t>quy</a:t>
            </a:r>
            <a:r>
              <a:rPr lang="en-US" altLang="en-US" sz="2000" dirty="0">
                <a:solidFill>
                  <a:schemeClr val="bg1"/>
                </a:solidFill>
              </a:rPr>
              <a:t> </a:t>
            </a:r>
            <a:r>
              <a:rPr lang="en-US" altLang="en-US" sz="2000" dirty="0" err="1">
                <a:solidFill>
                  <a:schemeClr val="bg1"/>
                </a:solidFill>
              </a:rPr>
              <a:t>luật</a:t>
            </a:r>
            <a:r>
              <a:rPr lang="en-US" altLang="en-US" sz="2000" dirty="0">
                <a:solidFill>
                  <a:schemeClr val="bg1"/>
                </a:solidFill>
              </a:rPr>
              <a:t> </a:t>
            </a:r>
            <a:r>
              <a:rPr lang="en-US" altLang="en-US" sz="2000" dirty="0" err="1">
                <a:solidFill>
                  <a:schemeClr val="bg1"/>
                </a:solidFill>
              </a:rPr>
              <a:t>xã</a:t>
            </a:r>
            <a:r>
              <a:rPr lang="en-US" altLang="en-US" sz="2000" dirty="0">
                <a:solidFill>
                  <a:schemeClr val="bg1"/>
                </a:solidFill>
              </a:rPr>
              <a:t> </a:t>
            </a:r>
          </a:p>
          <a:p>
            <a:pPr algn="ctr" eaLnBrk="1" hangingPunct="1">
              <a:spcBef>
                <a:spcPct val="0"/>
              </a:spcBef>
              <a:buFontTx/>
              <a:buNone/>
            </a:pPr>
            <a:r>
              <a:rPr lang="en-US" altLang="en-US" sz="2000" dirty="0" err="1">
                <a:solidFill>
                  <a:schemeClr val="bg1"/>
                </a:solidFill>
              </a:rPr>
              <a:t>hội</a:t>
            </a:r>
            <a:endParaRPr lang="en-US" altLang="en-US" sz="2000" dirty="0">
              <a:solidFill>
                <a:schemeClr val="bg1"/>
              </a:solidFill>
            </a:endParaRPr>
          </a:p>
        </p:txBody>
      </p:sp>
      <p:sp>
        <p:nvSpPr>
          <p:cNvPr id="11" name="Rounded Rectangle 10"/>
          <p:cNvSpPr>
            <a:spLocks noChangeArrowheads="1"/>
          </p:cNvSpPr>
          <p:nvPr/>
        </p:nvSpPr>
        <p:spPr bwMode="auto">
          <a:xfrm>
            <a:off x="9968561" y="3961347"/>
            <a:ext cx="1371599" cy="1779588"/>
          </a:xfrm>
          <a:prstGeom prst="roundRect">
            <a:avLst>
              <a:gd name="adj" fmla="val 16667"/>
            </a:avLst>
          </a:prstGeom>
          <a:solidFill>
            <a:srgbClr val="0070C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Những</a:t>
            </a:r>
            <a:r>
              <a:rPr lang="en-US" altLang="en-US" sz="2000" dirty="0">
                <a:solidFill>
                  <a:schemeClr val="bg1"/>
                </a:solidFill>
              </a:rPr>
              <a:t> </a:t>
            </a:r>
            <a:endParaRPr lang="vi-VN" altLang="en-US" sz="2000" dirty="0">
              <a:solidFill>
                <a:schemeClr val="bg1"/>
              </a:solidFill>
            </a:endParaRPr>
          </a:p>
          <a:p>
            <a:pPr algn="ctr" eaLnBrk="1" hangingPunct="1">
              <a:spcBef>
                <a:spcPct val="0"/>
              </a:spcBef>
              <a:buFontTx/>
              <a:buNone/>
            </a:pPr>
            <a:r>
              <a:rPr lang="en-US" altLang="en-US" sz="2000" dirty="0" err="1">
                <a:solidFill>
                  <a:schemeClr val="bg1"/>
                </a:solidFill>
              </a:rPr>
              <a:t>quy</a:t>
            </a:r>
            <a:r>
              <a:rPr lang="en-US" altLang="en-US" sz="2000" dirty="0">
                <a:solidFill>
                  <a:schemeClr val="bg1"/>
                </a:solidFill>
              </a:rPr>
              <a:t> </a:t>
            </a:r>
            <a:r>
              <a:rPr lang="en-US" altLang="en-US" sz="2000" dirty="0" err="1">
                <a:solidFill>
                  <a:schemeClr val="bg1"/>
                </a:solidFill>
              </a:rPr>
              <a:t>luật</a:t>
            </a:r>
            <a:r>
              <a:rPr lang="en-US" altLang="en-US" sz="2000" dirty="0">
                <a:solidFill>
                  <a:schemeClr val="bg1"/>
                </a:solidFill>
              </a:rPr>
              <a:t> </a:t>
            </a:r>
            <a:r>
              <a:rPr lang="en-US" altLang="en-US" sz="2000" dirty="0" err="1">
                <a:solidFill>
                  <a:schemeClr val="bg1"/>
                </a:solidFill>
              </a:rPr>
              <a:t>của</a:t>
            </a:r>
            <a:r>
              <a:rPr lang="en-US" altLang="en-US" sz="2000" dirty="0">
                <a:solidFill>
                  <a:schemeClr val="bg1"/>
                </a:solidFill>
              </a:rPr>
              <a:t> </a:t>
            </a:r>
          </a:p>
          <a:p>
            <a:pPr algn="ctr" eaLnBrk="1" hangingPunct="1">
              <a:spcBef>
                <a:spcPct val="0"/>
              </a:spcBef>
              <a:buFontTx/>
              <a:buNone/>
            </a:pPr>
            <a:r>
              <a:rPr lang="en-US" altLang="en-US" sz="2000" dirty="0" err="1">
                <a:solidFill>
                  <a:schemeClr val="bg1"/>
                </a:solidFill>
              </a:rPr>
              <a:t>tư</a:t>
            </a:r>
            <a:r>
              <a:rPr lang="en-US" altLang="en-US" sz="2000" dirty="0"/>
              <a:t> </a:t>
            </a:r>
            <a:r>
              <a:rPr lang="en-US" altLang="en-US" sz="2000" dirty="0" err="1">
                <a:solidFill>
                  <a:schemeClr val="bg1"/>
                </a:solidFill>
              </a:rPr>
              <a:t>duy</a:t>
            </a:r>
            <a:endParaRPr lang="en-US" altLang="en-US" sz="2000" dirty="0">
              <a:solidFill>
                <a:schemeClr val="bg1"/>
              </a:solidFill>
            </a:endParaRPr>
          </a:p>
        </p:txBody>
      </p:sp>
      <p:cxnSp>
        <p:nvCxnSpPr>
          <p:cNvPr id="12" name="Straight Arrow Connector 11"/>
          <p:cNvCxnSpPr>
            <a:cxnSpLocks noChangeShapeType="1"/>
            <a:stCxn id="3" idx="2"/>
          </p:cNvCxnSpPr>
          <p:nvPr/>
        </p:nvCxnSpPr>
        <p:spPr bwMode="auto">
          <a:xfrm flipH="1">
            <a:off x="4151314" y="1173162"/>
            <a:ext cx="1982786" cy="647700"/>
          </a:xfrm>
          <a:prstGeom prst="straightConnector1">
            <a:avLst/>
          </a:prstGeom>
          <a:ln>
            <a:headEnd/>
            <a:tailEnd type="arrow" w="med" len="med"/>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noChangeShapeType="1"/>
            <a:stCxn id="3" idx="2"/>
            <a:endCxn id="5" idx="0"/>
          </p:cNvCxnSpPr>
          <p:nvPr/>
        </p:nvCxnSpPr>
        <p:spPr bwMode="auto">
          <a:xfrm>
            <a:off x="6134100" y="1173162"/>
            <a:ext cx="2756949" cy="607504"/>
          </a:xfrm>
          <a:prstGeom prst="straightConnector1">
            <a:avLst/>
          </a:prstGeom>
          <a:ln>
            <a:headEnd/>
            <a:tailEnd type="arrow" w="med" len="med"/>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cxnSpLocks noChangeShapeType="1"/>
          </p:cNvCxnSpPr>
          <p:nvPr/>
        </p:nvCxnSpPr>
        <p:spPr bwMode="auto">
          <a:xfrm>
            <a:off x="3492310" y="2835276"/>
            <a:ext cx="1588" cy="1231900"/>
          </a:xfrm>
          <a:prstGeom prst="straightConnector1">
            <a:avLst/>
          </a:prstGeom>
          <a:ln>
            <a:headEnd/>
            <a:tailEnd type="arrow" w="med" len="med"/>
          </a:ln>
        </p:spPr>
        <p:style>
          <a:lnRef idx="1">
            <a:schemeClr val="accent6"/>
          </a:lnRef>
          <a:fillRef idx="0">
            <a:schemeClr val="accent6"/>
          </a:fillRef>
          <a:effectRef idx="0">
            <a:schemeClr val="accent6"/>
          </a:effectRef>
          <a:fontRef idx="minor">
            <a:schemeClr val="tx1"/>
          </a:fontRef>
        </p:style>
      </p:cxnSp>
      <p:cxnSp>
        <p:nvCxnSpPr>
          <p:cNvPr id="15" name="Straight Arrow Connector 14"/>
          <p:cNvCxnSpPr>
            <a:cxnSpLocks noChangeShapeType="1"/>
            <a:endCxn id="6" idx="0"/>
          </p:cNvCxnSpPr>
          <p:nvPr/>
        </p:nvCxnSpPr>
        <p:spPr bwMode="auto">
          <a:xfrm flipH="1">
            <a:off x="1722833" y="2835277"/>
            <a:ext cx="1769478" cy="1225549"/>
          </a:xfrm>
          <a:prstGeom prst="straightConnector1">
            <a:avLst/>
          </a:prstGeom>
          <a:ln>
            <a:headEnd/>
            <a:tailEnd type="arrow" w="med" len="med"/>
          </a:ln>
        </p:spPr>
        <p:style>
          <a:lnRef idx="1">
            <a:schemeClr val="accent6"/>
          </a:lnRef>
          <a:fillRef idx="0">
            <a:schemeClr val="accent6"/>
          </a:fillRef>
          <a:effectRef idx="0">
            <a:schemeClr val="accent6"/>
          </a:effectRef>
          <a:fontRef idx="minor">
            <a:schemeClr val="tx1"/>
          </a:fontRef>
        </p:style>
      </p:cxnSp>
      <p:cxnSp>
        <p:nvCxnSpPr>
          <p:cNvPr id="16" name="Straight Arrow Connector 15"/>
          <p:cNvCxnSpPr>
            <a:cxnSpLocks noChangeShapeType="1"/>
            <a:endCxn id="8" idx="0"/>
          </p:cNvCxnSpPr>
          <p:nvPr/>
        </p:nvCxnSpPr>
        <p:spPr bwMode="auto">
          <a:xfrm>
            <a:off x="3525648" y="2835276"/>
            <a:ext cx="1779196" cy="1227136"/>
          </a:xfrm>
          <a:prstGeom prst="straightConnector1">
            <a:avLst/>
          </a:prstGeom>
          <a:ln>
            <a:headEnd/>
            <a:tailEnd type="arrow" w="med" len="med"/>
          </a:ln>
        </p:spPr>
        <p:style>
          <a:lnRef idx="1">
            <a:schemeClr val="accent6"/>
          </a:lnRef>
          <a:fillRef idx="0">
            <a:schemeClr val="accent6"/>
          </a:fillRef>
          <a:effectRef idx="0">
            <a:schemeClr val="accent6"/>
          </a:effectRef>
          <a:fontRef idx="minor">
            <a:schemeClr val="tx1"/>
          </a:fontRef>
        </p:style>
      </p:cxnSp>
      <p:cxnSp>
        <p:nvCxnSpPr>
          <p:cNvPr id="17" name="Straight Arrow Connector 16"/>
          <p:cNvCxnSpPr>
            <a:cxnSpLocks noChangeShapeType="1"/>
            <a:stCxn id="5" idx="2"/>
            <a:endCxn id="9" idx="0"/>
          </p:cNvCxnSpPr>
          <p:nvPr/>
        </p:nvCxnSpPr>
        <p:spPr bwMode="auto">
          <a:xfrm flipH="1">
            <a:off x="7249296" y="2788729"/>
            <a:ext cx="1641753" cy="1173864"/>
          </a:xfrm>
          <a:prstGeom prst="straightConnector1">
            <a:avLst/>
          </a:prstGeom>
          <a:ln>
            <a:headEnd/>
            <a:tailEnd type="arrow" w="med" len="med"/>
          </a:ln>
        </p:spPr>
        <p:style>
          <a:lnRef idx="1">
            <a:schemeClr val="dk1"/>
          </a:lnRef>
          <a:fillRef idx="0">
            <a:schemeClr val="dk1"/>
          </a:fillRef>
          <a:effectRef idx="0">
            <a:schemeClr val="dk1"/>
          </a:effectRef>
          <a:fontRef idx="minor">
            <a:schemeClr val="tx1"/>
          </a:fontRef>
        </p:style>
      </p:cxnSp>
      <p:cxnSp>
        <p:nvCxnSpPr>
          <p:cNvPr id="18" name="Straight Arrow Connector 17"/>
          <p:cNvCxnSpPr>
            <a:cxnSpLocks noChangeShapeType="1"/>
            <a:endCxn id="11" idx="0"/>
          </p:cNvCxnSpPr>
          <p:nvPr/>
        </p:nvCxnSpPr>
        <p:spPr bwMode="auto">
          <a:xfrm>
            <a:off x="9018441" y="2788729"/>
            <a:ext cx="1635920" cy="1172618"/>
          </a:xfrm>
          <a:prstGeom prst="straightConnector1">
            <a:avLst/>
          </a:prstGeom>
          <a:ln>
            <a:headEnd/>
            <a:tailEnd type="arrow" w="med" len="med"/>
          </a:ln>
        </p:spPr>
        <p:style>
          <a:lnRef idx="1">
            <a:schemeClr val="dk1"/>
          </a:lnRef>
          <a:fillRef idx="0">
            <a:schemeClr val="dk1"/>
          </a:fillRef>
          <a:effectRef idx="0">
            <a:schemeClr val="dk1"/>
          </a:effectRef>
          <a:fontRef idx="minor">
            <a:schemeClr val="tx1"/>
          </a:fontRef>
        </p:style>
      </p:cxnSp>
      <p:cxnSp>
        <p:nvCxnSpPr>
          <p:cNvPr id="19" name="Straight Arrow Connector 18"/>
          <p:cNvCxnSpPr>
            <a:cxnSpLocks noChangeShapeType="1"/>
          </p:cNvCxnSpPr>
          <p:nvPr/>
        </p:nvCxnSpPr>
        <p:spPr bwMode="auto">
          <a:xfrm>
            <a:off x="9008169" y="2772902"/>
            <a:ext cx="10272" cy="1189690"/>
          </a:xfrm>
          <a:prstGeom prst="straightConnector1">
            <a:avLst/>
          </a:prstGeom>
          <a:ln>
            <a:headEnd/>
            <a:tailEnd type="arrow" w="med" len="med"/>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444090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anim calcmode="lin" valueType="num">
                                      <p:cBhvr>
                                        <p:cTn id="15" dur="1000" fill="hold"/>
                                        <p:tgtEl>
                                          <p:spTgt spid="12"/>
                                        </p:tgtEl>
                                        <p:attrNameLst>
                                          <p:attrName>ppt_x</p:attrName>
                                        </p:attrNameLst>
                                      </p:cBhvr>
                                      <p:tavLst>
                                        <p:tav tm="0">
                                          <p:val>
                                            <p:strVal val="#ppt_x"/>
                                          </p:val>
                                        </p:tav>
                                        <p:tav tm="100000">
                                          <p:val>
                                            <p:strVal val="#ppt_x"/>
                                          </p:val>
                                        </p:tav>
                                      </p:tavLst>
                                    </p:anim>
                                    <p:anim calcmode="lin" valueType="num">
                                      <p:cBhvr>
                                        <p:cTn id="1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1000"/>
                                        <p:tgtEl>
                                          <p:spTgt spid="13"/>
                                        </p:tgtEl>
                                      </p:cBhvr>
                                    </p:animEffect>
                                    <p:anim calcmode="lin" valueType="num">
                                      <p:cBhvr>
                                        <p:cTn id="29" dur="1000" fill="hold"/>
                                        <p:tgtEl>
                                          <p:spTgt spid="13"/>
                                        </p:tgtEl>
                                        <p:attrNameLst>
                                          <p:attrName>ppt_x</p:attrName>
                                        </p:attrNameLst>
                                      </p:cBhvr>
                                      <p:tavLst>
                                        <p:tav tm="0">
                                          <p:val>
                                            <p:strVal val="#ppt_x"/>
                                          </p:val>
                                        </p:tav>
                                        <p:tav tm="100000">
                                          <p:val>
                                            <p:strVal val="#ppt_x"/>
                                          </p:val>
                                        </p:tav>
                                      </p:tavLst>
                                    </p:anim>
                                    <p:anim calcmode="lin" valueType="num">
                                      <p:cBhvr>
                                        <p:cTn id="30"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1000"/>
                                        <p:tgtEl>
                                          <p:spTgt spid="15"/>
                                        </p:tgtEl>
                                      </p:cBhvr>
                                    </p:animEffect>
                                    <p:anim calcmode="lin" valueType="num">
                                      <p:cBhvr>
                                        <p:cTn id="43" dur="1000" fill="hold"/>
                                        <p:tgtEl>
                                          <p:spTgt spid="15"/>
                                        </p:tgtEl>
                                        <p:attrNameLst>
                                          <p:attrName>ppt_x</p:attrName>
                                        </p:attrNameLst>
                                      </p:cBhvr>
                                      <p:tavLst>
                                        <p:tav tm="0">
                                          <p:val>
                                            <p:strVal val="#ppt_x"/>
                                          </p:val>
                                        </p:tav>
                                        <p:tav tm="100000">
                                          <p:val>
                                            <p:strVal val="#ppt_x"/>
                                          </p:val>
                                        </p:tav>
                                      </p:tavLst>
                                    </p:anim>
                                    <p:anim calcmode="lin" valueType="num">
                                      <p:cBhvr>
                                        <p:cTn id="44"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6"/>
                                        </p:tgtEl>
                                        <p:attrNameLst>
                                          <p:attrName>style.visibility</p:attrName>
                                        </p:attrNameLst>
                                      </p:cBhvr>
                                      <p:to>
                                        <p:strVal val="visible"/>
                                      </p:to>
                                    </p:set>
                                    <p:animEffect transition="in" filter="fade">
                                      <p:cBhvr>
                                        <p:cTn id="49" dur="1000"/>
                                        <p:tgtEl>
                                          <p:spTgt spid="6"/>
                                        </p:tgtEl>
                                      </p:cBhvr>
                                    </p:animEffect>
                                    <p:anim calcmode="lin" valueType="num">
                                      <p:cBhvr>
                                        <p:cTn id="50" dur="1000" fill="hold"/>
                                        <p:tgtEl>
                                          <p:spTgt spid="6"/>
                                        </p:tgtEl>
                                        <p:attrNameLst>
                                          <p:attrName>ppt_x</p:attrName>
                                        </p:attrNameLst>
                                      </p:cBhvr>
                                      <p:tavLst>
                                        <p:tav tm="0">
                                          <p:val>
                                            <p:strVal val="#ppt_x"/>
                                          </p:val>
                                        </p:tav>
                                        <p:tav tm="100000">
                                          <p:val>
                                            <p:strVal val="#ppt_x"/>
                                          </p:val>
                                        </p:tav>
                                      </p:tavLst>
                                    </p:anim>
                                    <p:anim calcmode="lin" valueType="num">
                                      <p:cBhvr>
                                        <p:cTn id="5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nodeType="click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1000"/>
                                        <p:tgtEl>
                                          <p:spTgt spid="14"/>
                                        </p:tgtEl>
                                      </p:cBhvr>
                                    </p:animEffect>
                                    <p:anim calcmode="lin" valueType="num">
                                      <p:cBhvr>
                                        <p:cTn id="57" dur="1000" fill="hold"/>
                                        <p:tgtEl>
                                          <p:spTgt spid="14"/>
                                        </p:tgtEl>
                                        <p:attrNameLst>
                                          <p:attrName>ppt_x</p:attrName>
                                        </p:attrNameLst>
                                      </p:cBhvr>
                                      <p:tavLst>
                                        <p:tav tm="0">
                                          <p:val>
                                            <p:strVal val="#ppt_x"/>
                                          </p:val>
                                        </p:tav>
                                        <p:tav tm="100000">
                                          <p:val>
                                            <p:strVal val="#ppt_x"/>
                                          </p:val>
                                        </p:tav>
                                      </p:tavLst>
                                    </p:anim>
                                    <p:anim calcmode="lin" valueType="num">
                                      <p:cBhvr>
                                        <p:cTn id="58"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fade">
                                      <p:cBhvr>
                                        <p:cTn id="63" dur="1000"/>
                                        <p:tgtEl>
                                          <p:spTgt spid="7"/>
                                        </p:tgtEl>
                                      </p:cBhvr>
                                    </p:animEffect>
                                    <p:anim calcmode="lin" valueType="num">
                                      <p:cBhvr>
                                        <p:cTn id="64" dur="1000" fill="hold"/>
                                        <p:tgtEl>
                                          <p:spTgt spid="7"/>
                                        </p:tgtEl>
                                        <p:attrNameLst>
                                          <p:attrName>ppt_x</p:attrName>
                                        </p:attrNameLst>
                                      </p:cBhvr>
                                      <p:tavLst>
                                        <p:tav tm="0">
                                          <p:val>
                                            <p:strVal val="#ppt_x"/>
                                          </p:val>
                                        </p:tav>
                                        <p:tav tm="100000">
                                          <p:val>
                                            <p:strVal val="#ppt_x"/>
                                          </p:val>
                                        </p:tav>
                                      </p:tavLst>
                                    </p:anim>
                                    <p:anim calcmode="lin" valueType="num">
                                      <p:cBhvr>
                                        <p:cTn id="6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nodeType="clickEffect">
                                  <p:stCondLst>
                                    <p:cond delay="0"/>
                                  </p:stCondLst>
                                  <p:childTnLst>
                                    <p:set>
                                      <p:cBhvr>
                                        <p:cTn id="69" dur="1" fill="hold">
                                          <p:stCondLst>
                                            <p:cond delay="0"/>
                                          </p:stCondLst>
                                        </p:cTn>
                                        <p:tgtEl>
                                          <p:spTgt spid="16"/>
                                        </p:tgtEl>
                                        <p:attrNameLst>
                                          <p:attrName>style.visibility</p:attrName>
                                        </p:attrNameLst>
                                      </p:cBhvr>
                                      <p:to>
                                        <p:strVal val="visible"/>
                                      </p:to>
                                    </p:set>
                                    <p:animEffect transition="in" filter="fade">
                                      <p:cBhvr>
                                        <p:cTn id="70" dur="1000"/>
                                        <p:tgtEl>
                                          <p:spTgt spid="16"/>
                                        </p:tgtEl>
                                      </p:cBhvr>
                                    </p:animEffect>
                                    <p:anim calcmode="lin" valueType="num">
                                      <p:cBhvr>
                                        <p:cTn id="71" dur="1000" fill="hold"/>
                                        <p:tgtEl>
                                          <p:spTgt spid="16"/>
                                        </p:tgtEl>
                                        <p:attrNameLst>
                                          <p:attrName>ppt_x</p:attrName>
                                        </p:attrNameLst>
                                      </p:cBhvr>
                                      <p:tavLst>
                                        <p:tav tm="0">
                                          <p:val>
                                            <p:strVal val="#ppt_x"/>
                                          </p:val>
                                        </p:tav>
                                        <p:tav tm="100000">
                                          <p:val>
                                            <p:strVal val="#ppt_x"/>
                                          </p:val>
                                        </p:tav>
                                      </p:tavLst>
                                    </p:anim>
                                    <p:anim calcmode="lin" valueType="num">
                                      <p:cBhvr>
                                        <p:cTn id="72"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grpId="0" nodeType="clickEffect">
                                  <p:stCondLst>
                                    <p:cond delay="0"/>
                                  </p:stCondLst>
                                  <p:childTnLst>
                                    <p:set>
                                      <p:cBhvr>
                                        <p:cTn id="76" dur="1" fill="hold">
                                          <p:stCondLst>
                                            <p:cond delay="0"/>
                                          </p:stCondLst>
                                        </p:cTn>
                                        <p:tgtEl>
                                          <p:spTgt spid="8"/>
                                        </p:tgtEl>
                                        <p:attrNameLst>
                                          <p:attrName>style.visibility</p:attrName>
                                        </p:attrNameLst>
                                      </p:cBhvr>
                                      <p:to>
                                        <p:strVal val="visible"/>
                                      </p:to>
                                    </p:set>
                                    <p:animEffect transition="in" filter="fade">
                                      <p:cBhvr>
                                        <p:cTn id="77" dur="1000"/>
                                        <p:tgtEl>
                                          <p:spTgt spid="8"/>
                                        </p:tgtEl>
                                      </p:cBhvr>
                                    </p:animEffect>
                                    <p:anim calcmode="lin" valueType="num">
                                      <p:cBhvr>
                                        <p:cTn id="78" dur="1000" fill="hold"/>
                                        <p:tgtEl>
                                          <p:spTgt spid="8"/>
                                        </p:tgtEl>
                                        <p:attrNameLst>
                                          <p:attrName>ppt_x</p:attrName>
                                        </p:attrNameLst>
                                      </p:cBhvr>
                                      <p:tavLst>
                                        <p:tav tm="0">
                                          <p:val>
                                            <p:strVal val="#ppt_x"/>
                                          </p:val>
                                        </p:tav>
                                        <p:tav tm="100000">
                                          <p:val>
                                            <p:strVal val="#ppt_x"/>
                                          </p:val>
                                        </p:tav>
                                      </p:tavLst>
                                    </p:anim>
                                    <p:anim calcmode="lin" valueType="num">
                                      <p:cBhvr>
                                        <p:cTn id="7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80" fill="hold">
                      <p:stCondLst>
                        <p:cond delay="indefinite"/>
                      </p:stCondLst>
                      <p:childTnLst>
                        <p:par>
                          <p:cTn id="81" fill="hold">
                            <p:stCondLst>
                              <p:cond delay="0"/>
                            </p:stCondLst>
                            <p:childTnLst>
                              <p:par>
                                <p:cTn id="82" presetID="42" presetClass="entr" presetSubtype="0" fill="hold" nodeType="clickEffect">
                                  <p:stCondLst>
                                    <p:cond delay="0"/>
                                  </p:stCondLst>
                                  <p:childTnLst>
                                    <p:set>
                                      <p:cBhvr>
                                        <p:cTn id="83" dur="1" fill="hold">
                                          <p:stCondLst>
                                            <p:cond delay="0"/>
                                          </p:stCondLst>
                                        </p:cTn>
                                        <p:tgtEl>
                                          <p:spTgt spid="17"/>
                                        </p:tgtEl>
                                        <p:attrNameLst>
                                          <p:attrName>style.visibility</p:attrName>
                                        </p:attrNameLst>
                                      </p:cBhvr>
                                      <p:to>
                                        <p:strVal val="visible"/>
                                      </p:to>
                                    </p:set>
                                    <p:animEffect transition="in" filter="fade">
                                      <p:cBhvr>
                                        <p:cTn id="84" dur="1000"/>
                                        <p:tgtEl>
                                          <p:spTgt spid="17"/>
                                        </p:tgtEl>
                                      </p:cBhvr>
                                    </p:animEffect>
                                    <p:anim calcmode="lin" valueType="num">
                                      <p:cBhvr>
                                        <p:cTn id="85" dur="1000" fill="hold"/>
                                        <p:tgtEl>
                                          <p:spTgt spid="17"/>
                                        </p:tgtEl>
                                        <p:attrNameLst>
                                          <p:attrName>ppt_x</p:attrName>
                                        </p:attrNameLst>
                                      </p:cBhvr>
                                      <p:tavLst>
                                        <p:tav tm="0">
                                          <p:val>
                                            <p:strVal val="#ppt_x"/>
                                          </p:val>
                                        </p:tav>
                                        <p:tav tm="100000">
                                          <p:val>
                                            <p:strVal val="#ppt_x"/>
                                          </p:val>
                                        </p:tav>
                                      </p:tavLst>
                                    </p:anim>
                                    <p:anim calcmode="lin" valueType="num">
                                      <p:cBhvr>
                                        <p:cTn id="8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42" presetClass="entr" presetSubtype="0" fill="hold" grpId="0" nodeType="clickEffect">
                                  <p:stCondLst>
                                    <p:cond delay="0"/>
                                  </p:stCondLst>
                                  <p:childTnLst>
                                    <p:set>
                                      <p:cBhvr>
                                        <p:cTn id="90" dur="1" fill="hold">
                                          <p:stCondLst>
                                            <p:cond delay="0"/>
                                          </p:stCondLst>
                                        </p:cTn>
                                        <p:tgtEl>
                                          <p:spTgt spid="9"/>
                                        </p:tgtEl>
                                        <p:attrNameLst>
                                          <p:attrName>style.visibility</p:attrName>
                                        </p:attrNameLst>
                                      </p:cBhvr>
                                      <p:to>
                                        <p:strVal val="visible"/>
                                      </p:to>
                                    </p:set>
                                    <p:animEffect transition="in" filter="fade">
                                      <p:cBhvr>
                                        <p:cTn id="91" dur="1000"/>
                                        <p:tgtEl>
                                          <p:spTgt spid="9"/>
                                        </p:tgtEl>
                                      </p:cBhvr>
                                    </p:animEffect>
                                    <p:anim calcmode="lin" valueType="num">
                                      <p:cBhvr>
                                        <p:cTn id="92" dur="1000" fill="hold"/>
                                        <p:tgtEl>
                                          <p:spTgt spid="9"/>
                                        </p:tgtEl>
                                        <p:attrNameLst>
                                          <p:attrName>ppt_x</p:attrName>
                                        </p:attrNameLst>
                                      </p:cBhvr>
                                      <p:tavLst>
                                        <p:tav tm="0">
                                          <p:val>
                                            <p:strVal val="#ppt_x"/>
                                          </p:val>
                                        </p:tav>
                                        <p:tav tm="100000">
                                          <p:val>
                                            <p:strVal val="#ppt_x"/>
                                          </p:val>
                                        </p:tav>
                                      </p:tavLst>
                                    </p:anim>
                                    <p:anim calcmode="lin" valueType="num">
                                      <p:cBhvr>
                                        <p:cTn id="9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94" fill="hold">
                      <p:stCondLst>
                        <p:cond delay="indefinite"/>
                      </p:stCondLst>
                      <p:childTnLst>
                        <p:par>
                          <p:cTn id="95" fill="hold">
                            <p:stCondLst>
                              <p:cond delay="0"/>
                            </p:stCondLst>
                            <p:childTnLst>
                              <p:par>
                                <p:cTn id="96" presetID="42" presetClass="entr" presetSubtype="0" fill="hold" nodeType="clickEffect">
                                  <p:stCondLst>
                                    <p:cond delay="0"/>
                                  </p:stCondLst>
                                  <p:childTnLst>
                                    <p:set>
                                      <p:cBhvr>
                                        <p:cTn id="97" dur="1" fill="hold">
                                          <p:stCondLst>
                                            <p:cond delay="0"/>
                                          </p:stCondLst>
                                        </p:cTn>
                                        <p:tgtEl>
                                          <p:spTgt spid="19"/>
                                        </p:tgtEl>
                                        <p:attrNameLst>
                                          <p:attrName>style.visibility</p:attrName>
                                        </p:attrNameLst>
                                      </p:cBhvr>
                                      <p:to>
                                        <p:strVal val="visible"/>
                                      </p:to>
                                    </p:set>
                                    <p:animEffect transition="in" filter="fade">
                                      <p:cBhvr>
                                        <p:cTn id="98" dur="1000"/>
                                        <p:tgtEl>
                                          <p:spTgt spid="19"/>
                                        </p:tgtEl>
                                      </p:cBhvr>
                                    </p:animEffect>
                                    <p:anim calcmode="lin" valueType="num">
                                      <p:cBhvr>
                                        <p:cTn id="99" dur="1000" fill="hold"/>
                                        <p:tgtEl>
                                          <p:spTgt spid="19"/>
                                        </p:tgtEl>
                                        <p:attrNameLst>
                                          <p:attrName>ppt_x</p:attrName>
                                        </p:attrNameLst>
                                      </p:cBhvr>
                                      <p:tavLst>
                                        <p:tav tm="0">
                                          <p:val>
                                            <p:strVal val="#ppt_x"/>
                                          </p:val>
                                        </p:tav>
                                        <p:tav tm="100000">
                                          <p:val>
                                            <p:strVal val="#ppt_x"/>
                                          </p:val>
                                        </p:tav>
                                      </p:tavLst>
                                    </p:anim>
                                    <p:anim calcmode="lin" valueType="num">
                                      <p:cBhvr>
                                        <p:cTn id="100"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42" presetClass="entr" presetSubtype="0" fill="hold" grpId="0" nodeType="clickEffect">
                                  <p:stCondLst>
                                    <p:cond delay="0"/>
                                  </p:stCondLst>
                                  <p:childTnLst>
                                    <p:set>
                                      <p:cBhvr>
                                        <p:cTn id="104" dur="1" fill="hold">
                                          <p:stCondLst>
                                            <p:cond delay="0"/>
                                          </p:stCondLst>
                                        </p:cTn>
                                        <p:tgtEl>
                                          <p:spTgt spid="10"/>
                                        </p:tgtEl>
                                        <p:attrNameLst>
                                          <p:attrName>style.visibility</p:attrName>
                                        </p:attrNameLst>
                                      </p:cBhvr>
                                      <p:to>
                                        <p:strVal val="visible"/>
                                      </p:to>
                                    </p:set>
                                    <p:animEffect transition="in" filter="fade">
                                      <p:cBhvr>
                                        <p:cTn id="105" dur="1000"/>
                                        <p:tgtEl>
                                          <p:spTgt spid="10"/>
                                        </p:tgtEl>
                                      </p:cBhvr>
                                    </p:animEffect>
                                    <p:anim calcmode="lin" valueType="num">
                                      <p:cBhvr>
                                        <p:cTn id="106" dur="1000" fill="hold"/>
                                        <p:tgtEl>
                                          <p:spTgt spid="10"/>
                                        </p:tgtEl>
                                        <p:attrNameLst>
                                          <p:attrName>ppt_x</p:attrName>
                                        </p:attrNameLst>
                                      </p:cBhvr>
                                      <p:tavLst>
                                        <p:tav tm="0">
                                          <p:val>
                                            <p:strVal val="#ppt_x"/>
                                          </p:val>
                                        </p:tav>
                                        <p:tav tm="100000">
                                          <p:val>
                                            <p:strVal val="#ppt_x"/>
                                          </p:val>
                                        </p:tav>
                                      </p:tavLst>
                                    </p:anim>
                                    <p:anim calcmode="lin" valueType="num">
                                      <p:cBhvr>
                                        <p:cTn id="107"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42" presetClass="entr" presetSubtype="0" fill="hold" nodeType="clickEffect">
                                  <p:stCondLst>
                                    <p:cond delay="0"/>
                                  </p:stCondLst>
                                  <p:childTnLst>
                                    <p:set>
                                      <p:cBhvr>
                                        <p:cTn id="111" dur="1" fill="hold">
                                          <p:stCondLst>
                                            <p:cond delay="0"/>
                                          </p:stCondLst>
                                        </p:cTn>
                                        <p:tgtEl>
                                          <p:spTgt spid="18"/>
                                        </p:tgtEl>
                                        <p:attrNameLst>
                                          <p:attrName>style.visibility</p:attrName>
                                        </p:attrNameLst>
                                      </p:cBhvr>
                                      <p:to>
                                        <p:strVal val="visible"/>
                                      </p:to>
                                    </p:set>
                                    <p:animEffect transition="in" filter="fade">
                                      <p:cBhvr>
                                        <p:cTn id="112" dur="1000"/>
                                        <p:tgtEl>
                                          <p:spTgt spid="18"/>
                                        </p:tgtEl>
                                      </p:cBhvr>
                                    </p:animEffect>
                                    <p:anim calcmode="lin" valueType="num">
                                      <p:cBhvr>
                                        <p:cTn id="113" dur="1000" fill="hold"/>
                                        <p:tgtEl>
                                          <p:spTgt spid="18"/>
                                        </p:tgtEl>
                                        <p:attrNameLst>
                                          <p:attrName>ppt_x</p:attrName>
                                        </p:attrNameLst>
                                      </p:cBhvr>
                                      <p:tavLst>
                                        <p:tav tm="0">
                                          <p:val>
                                            <p:strVal val="#ppt_x"/>
                                          </p:val>
                                        </p:tav>
                                        <p:tav tm="100000">
                                          <p:val>
                                            <p:strVal val="#ppt_x"/>
                                          </p:val>
                                        </p:tav>
                                      </p:tavLst>
                                    </p:anim>
                                    <p:anim calcmode="lin" valueType="num">
                                      <p:cBhvr>
                                        <p:cTn id="114"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42" presetClass="entr" presetSubtype="0" fill="hold" grpId="0" nodeType="clickEffect">
                                  <p:stCondLst>
                                    <p:cond delay="0"/>
                                  </p:stCondLst>
                                  <p:childTnLst>
                                    <p:set>
                                      <p:cBhvr>
                                        <p:cTn id="118" dur="1" fill="hold">
                                          <p:stCondLst>
                                            <p:cond delay="0"/>
                                          </p:stCondLst>
                                        </p:cTn>
                                        <p:tgtEl>
                                          <p:spTgt spid="11"/>
                                        </p:tgtEl>
                                        <p:attrNameLst>
                                          <p:attrName>style.visibility</p:attrName>
                                        </p:attrNameLst>
                                      </p:cBhvr>
                                      <p:to>
                                        <p:strVal val="visible"/>
                                      </p:to>
                                    </p:set>
                                    <p:animEffect transition="in" filter="fade">
                                      <p:cBhvr>
                                        <p:cTn id="119" dur="1000"/>
                                        <p:tgtEl>
                                          <p:spTgt spid="11"/>
                                        </p:tgtEl>
                                      </p:cBhvr>
                                    </p:animEffect>
                                    <p:anim calcmode="lin" valueType="num">
                                      <p:cBhvr>
                                        <p:cTn id="120" dur="1000" fill="hold"/>
                                        <p:tgtEl>
                                          <p:spTgt spid="11"/>
                                        </p:tgtEl>
                                        <p:attrNameLst>
                                          <p:attrName>ppt_x</p:attrName>
                                        </p:attrNameLst>
                                      </p:cBhvr>
                                      <p:tavLst>
                                        <p:tav tm="0">
                                          <p:val>
                                            <p:strVal val="#ppt_x"/>
                                          </p:val>
                                        </p:tav>
                                        <p:tav tm="100000">
                                          <p:val>
                                            <p:strVal val="#ppt_x"/>
                                          </p:val>
                                        </p:tav>
                                      </p:tavLst>
                                    </p:anim>
                                    <p:anim calcmode="lin" valueType="num">
                                      <p:cBhvr>
                                        <p:cTn id="12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P spid="11"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Farmbox"/>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97482" y="3051305"/>
            <a:ext cx="5494518" cy="3810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3"/>
          <p:cNvSpPr>
            <a:spLocks noChangeArrowheads="1"/>
          </p:cNvSpPr>
          <p:nvPr/>
        </p:nvSpPr>
        <p:spPr bwMode="ltGray">
          <a:xfrm>
            <a:off x="2325681" y="1257874"/>
            <a:ext cx="6822672" cy="1446984"/>
          </a:xfrm>
          <a:prstGeom prst="roundRect">
            <a:avLst>
              <a:gd name="adj" fmla="val 16449"/>
            </a:avLst>
          </a:prstGeom>
          <a:solidFill>
            <a:srgbClr val="339933"/>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4" name="AutoShape 4"/>
          <p:cNvSpPr>
            <a:spLocks noChangeArrowheads="1"/>
          </p:cNvSpPr>
          <p:nvPr/>
        </p:nvSpPr>
        <p:spPr bwMode="ltGray">
          <a:xfrm>
            <a:off x="2292350" y="2917362"/>
            <a:ext cx="6856003" cy="1422921"/>
          </a:xfrm>
          <a:prstGeom prst="roundRect">
            <a:avLst>
              <a:gd name="adj" fmla="val 16227"/>
            </a:avLst>
          </a:prstGeom>
          <a:solidFill>
            <a:srgbClr val="9900CC"/>
          </a:solidFill>
          <a:ln>
            <a:noFill/>
          </a:ln>
          <a:extLst>
            <a:ext uri="{91240B29-F687-4F45-9708-019B960494DF}">
              <a14:hiddenLine xmlns:a14="http://schemas.microsoft.com/office/drawing/2010/main" w="12700"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5" name="AutoShape 5"/>
          <p:cNvSpPr>
            <a:spLocks noChangeArrowheads="1"/>
          </p:cNvSpPr>
          <p:nvPr/>
        </p:nvSpPr>
        <p:spPr bwMode="ltGray">
          <a:xfrm>
            <a:off x="2325681" y="4552787"/>
            <a:ext cx="6822672" cy="1359493"/>
          </a:xfrm>
          <a:prstGeom prst="roundRect">
            <a:avLst>
              <a:gd name="adj" fmla="val 22019"/>
            </a:avLst>
          </a:prstGeom>
          <a:solidFill>
            <a:srgbClr val="996633"/>
          </a:solidFill>
          <a:ln>
            <a:noFill/>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6" name="Rectangle 6"/>
          <p:cNvSpPr>
            <a:spLocks noChangeArrowheads="1"/>
          </p:cNvSpPr>
          <p:nvPr/>
        </p:nvSpPr>
        <p:spPr bwMode="gray">
          <a:xfrm>
            <a:off x="2572968" y="3145833"/>
            <a:ext cx="632809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dirty="0">
                <a:solidFill>
                  <a:schemeClr val="bg1"/>
                </a:solidFill>
              </a:rPr>
              <a:t> </a:t>
            </a:r>
            <a:r>
              <a:rPr lang="pt-BR" sz="2400" b="1" dirty="0">
                <a:solidFill>
                  <a:schemeClr val="bg1"/>
                </a:solidFill>
                <a:latin typeface="+mj-lt"/>
              </a:rPr>
              <a:t>Quy luật thống nhất và đấu tranh của các mặt đối lập</a:t>
            </a:r>
            <a:endParaRPr lang="en-US" sz="2400" b="1" dirty="0">
              <a:solidFill>
                <a:schemeClr val="bg1"/>
              </a:solidFill>
              <a:latin typeface="+mj-lt"/>
            </a:endParaRPr>
          </a:p>
        </p:txBody>
      </p:sp>
      <p:sp>
        <p:nvSpPr>
          <p:cNvPr id="7" name="AutoShape 8"/>
          <p:cNvSpPr>
            <a:spLocks noChangeArrowheads="1"/>
          </p:cNvSpPr>
          <p:nvPr/>
        </p:nvSpPr>
        <p:spPr bwMode="ltGray">
          <a:xfrm>
            <a:off x="1317340" y="1446306"/>
            <a:ext cx="1264363" cy="930275"/>
          </a:xfrm>
          <a:prstGeom prst="roundRect">
            <a:avLst>
              <a:gd name="adj" fmla="val 16667"/>
            </a:avLst>
          </a:prstGeom>
          <a:solidFill>
            <a:srgbClr val="99660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8" name="Rectangle 10"/>
          <p:cNvSpPr>
            <a:spLocks noChangeArrowheads="1"/>
          </p:cNvSpPr>
          <p:nvPr/>
        </p:nvSpPr>
        <p:spPr bwMode="black">
          <a:xfrm>
            <a:off x="1553068" y="1658810"/>
            <a:ext cx="890989"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b="1" dirty="0">
                <a:solidFill>
                  <a:schemeClr val="bg1"/>
                </a:solidFill>
              </a:rPr>
              <a:t>1.</a:t>
            </a:r>
          </a:p>
        </p:txBody>
      </p:sp>
      <p:sp>
        <p:nvSpPr>
          <p:cNvPr id="9" name="AutoShape 12"/>
          <p:cNvSpPr>
            <a:spLocks noChangeArrowheads="1"/>
          </p:cNvSpPr>
          <p:nvPr/>
        </p:nvSpPr>
        <p:spPr bwMode="gray">
          <a:xfrm>
            <a:off x="1299428" y="3190636"/>
            <a:ext cx="1295726" cy="930275"/>
          </a:xfrm>
          <a:prstGeom prst="roundRect">
            <a:avLst>
              <a:gd name="adj" fmla="val 16667"/>
            </a:avLst>
          </a:prstGeom>
          <a:solidFill>
            <a:srgbClr val="FF0066"/>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10" name="AutoShape 15"/>
          <p:cNvSpPr>
            <a:spLocks noChangeArrowheads="1"/>
          </p:cNvSpPr>
          <p:nvPr/>
        </p:nvSpPr>
        <p:spPr bwMode="ltGray">
          <a:xfrm>
            <a:off x="1334679" y="4818747"/>
            <a:ext cx="1385132" cy="930275"/>
          </a:xfrm>
          <a:prstGeom prst="roundRect">
            <a:avLst>
              <a:gd name="adj" fmla="val 16667"/>
            </a:avLst>
          </a:prstGeom>
          <a:solidFill>
            <a:srgbClr val="0070C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11" name="Text Box 17"/>
          <p:cNvSpPr txBox="1">
            <a:spLocks noChangeArrowheads="1"/>
          </p:cNvSpPr>
          <p:nvPr/>
        </p:nvSpPr>
        <p:spPr bwMode="black">
          <a:xfrm>
            <a:off x="1200504" y="3317264"/>
            <a:ext cx="150802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dirty="0">
                <a:solidFill>
                  <a:schemeClr val="bg1"/>
                </a:solidFill>
              </a:rPr>
              <a:t>2.</a:t>
            </a:r>
          </a:p>
        </p:txBody>
      </p:sp>
      <p:sp>
        <p:nvSpPr>
          <p:cNvPr id="12" name="Text Box 18"/>
          <p:cNvSpPr txBox="1">
            <a:spLocks noChangeArrowheads="1"/>
          </p:cNvSpPr>
          <p:nvPr/>
        </p:nvSpPr>
        <p:spPr bwMode="black">
          <a:xfrm>
            <a:off x="1435554" y="4998386"/>
            <a:ext cx="127297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a:solidFill>
                  <a:schemeClr val="bg1"/>
                </a:solidFill>
              </a:rPr>
              <a:t>3.</a:t>
            </a:r>
          </a:p>
        </p:txBody>
      </p:sp>
      <p:sp>
        <p:nvSpPr>
          <p:cNvPr id="13" name="Rectangle 19"/>
          <p:cNvSpPr>
            <a:spLocks noChangeArrowheads="1"/>
          </p:cNvSpPr>
          <p:nvPr/>
        </p:nvSpPr>
        <p:spPr bwMode="gray">
          <a:xfrm>
            <a:off x="2708527" y="1316180"/>
            <a:ext cx="62630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pt-BR" sz="2400" b="1" dirty="0">
                <a:solidFill>
                  <a:schemeClr val="bg1"/>
                </a:solidFill>
              </a:rPr>
              <a:t>Quy luật chuyển hoá từ những sự thay đổi về lượng thành những sự thay đổi về chất và ngược lại</a:t>
            </a:r>
            <a:endParaRPr lang="en-US" sz="2400" b="1" dirty="0">
              <a:solidFill>
                <a:schemeClr val="bg1"/>
              </a:solidFill>
            </a:endParaRPr>
          </a:p>
        </p:txBody>
      </p:sp>
      <p:sp>
        <p:nvSpPr>
          <p:cNvPr id="14" name="Rectangle 20"/>
          <p:cNvSpPr>
            <a:spLocks noChangeArrowheads="1"/>
          </p:cNvSpPr>
          <p:nvPr/>
        </p:nvSpPr>
        <p:spPr bwMode="gray">
          <a:xfrm>
            <a:off x="2732310" y="4818747"/>
            <a:ext cx="641604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dirty="0">
                <a:solidFill>
                  <a:schemeClr val="bg1"/>
                </a:solidFill>
              </a:rPr>
              <a:t> </a:t>
            </a:r>
            <a:r>
              <a:rPr lang="pt-BR" sz="2400" b="1" dirty="0">
                <a:solidFill>
                  <a:schemeClr val="bg1"/>
                </a:solidFill>
                <a:latin typeface="+mj-lt"/>
              </a:rPr>
              <a:t>Quy luật phủ định của </a:t>
            </a:r>
          </a:p>
          <a:p>
            <a:pPr algn="ctr" eaLnBrk="1" hangingPunct="1">
              <a:spcBef>
                <a:spcPct val="0"/>
              </a:spcBef>
              <a:buClrTx/>
              <a:buFontTx/>
              <a:buNone/>
            </a:pPr>
            <a:r>
              <a:rPr lang="pt-BR" sz="2400" b="1" dirty="0">
                <a:solidFill>
                  <a:schemeClr val="bg1"/>
                </a:solidFill>
                <a:latin typeface="+mj-lt"/>
              </a:rPr>
              <a:t>phủ định</a:t>
            </a:r>
            <a:endParaRPr lang="en-US" sz="2400" b="1" dirty="0">
              <a:solidFill>
                <a:schemeClr val="bg1"/>
              </a:solidFill>
              <a:latin typeface="+mj-lt"/>
            </a:endParaRPr>
          </a:p>
          <a:p>
            <a:pPr algn="ctr" eaLnBrk="1" hangingPunct="1">
              <a:spcBef>
                <a:spcPct val="0"/>
              </a:spcBef>
              <a:buClrTx/>
              <a:buFontTx/>
              <a:buNone/>
            </a:pPr>
            <a:endParaRPr lang="en-US" sz="2400" dirty="0">
              <a:solidFill>
                <a:schemeClr val="bg1"/>
              </a:solidFill>
              <a:latin typeface="+mj-lt"/>
            </a:endParaRPr>
          </a:p>
        </p:txBody>
      </p:sp>
      <p:sp>
        <p:nvSpPr>
          <p:cNvPr id="15" name="Rectangle 2"/>
          <p:cNvSpPr>
            <a:spLocks noChangeArrowheads="1"/>
          </p:cNvSpPr>
          <p:nvPr/>
        </p:nvSpPr>
        <p:spPr bwMode="auto">
          <a:xfrm>
            <a:off x="1066800" y="334492"/>
            <a:ext cx="87392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b="1" dirty="0" err="1">
                <a:solidFill>
                  <a:srgbClr val="002060"/>
                </a:solidFill>
                <a:latin typeface="+mj-lt"/>
                <a:cs typeface="Times New Roman" panose="02020603050405020304" pitchFamily="18" charset="0"/>
              </a:rPr>
              <a:t>Các</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quy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luật</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cơ</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bản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của</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phép</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biện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chứng</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duy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vật</a:t>
            </a:r>
            <a:endParaRPr lang="en-US" altLang="en-US" dirty="0">
              <a:solidFill>
                <a:srgbClr val="002060"/>
              </a:solidFill>
              <a:latin typeface="+mj-lt"/>
              <a:cs typeface="Times New Roman" panose="02020603050405020304" pitchFamily="18" charset="0"/>
            </a:endParaRPr>
          </a:p>
        </p:txBody>
      </p:sp>
    </p:spTree>
    <p:extLst>
      <p:ext uri="{BB962C8B-B14F-4D97-AF65-F5344CB8AC3E}">
        <p14:creationId xmlns:p14="http://schemas.microsoft.com/office/powerpoint/2010/main" val="1832586362"/>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showMasterPhAnim="0">
  <p:cSld>
    <p:bg>
      <p:bgPr>
        <a:blipFill dpi="0" rotWithShape="1">
          <a:blip r:embed="rId2">
            <a:lum/>
          </a:blip>
          <a:srcRect/>
          <a:stretch>
            <a:fillRect t="-17000" b="-17000"/>
          </a:stretch>
        </a:blipFill>
        <a:effectLst/>
      </p:bgPr>
    </p:bg>
    <p:spTree>
      <p:nvGrpSpPr>
        <p:cNvPr id="1" name=""/>
        <p:cNvGrpSpPr/>
        <p:nvPr/>
      </p:nvGrpSpPr>
      <p:grpSpPr>
        <a:xfrm>
          <a:off x="0" y="0"/>
          <a:ext cx="0" cy="0"/>
          <a:chOff x="0" y="0"/>
          <a:chExt cx="0" cy="0"/>
        </a:xfrm>
      </p:grpSpPr>
      <p:sp>
        <p:nvSpPr>
          <p:cNvPr id="7170" name="Rectangle 2"/>
          <p:cNvSpPr txBox="1">
            <a:spLocks noChangeArrowheads="1"/>
          </p:cNvSpPr>
          <p:nvPr/>
        </p:nvSpPr>
        <p:spPr bwMode="white">
          <a:xfrm>
            <a:off x="1415350" y="836613"/>
            <a:ext cx="9001250" cy="785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vi-VN" sz="2400" b="1" i="1">
                <a:solidFill>
                  <a:srgbClr val="0000FF"/>
                </a:solidFill>
                <a:latin typeface="Times New Roman" panose="02020603050405020304" pitchFamily="18" charset="0"/>
                <a:cs typeface="Times New Roman" panose="02020603050405020304" pitchFamily="18" charset="0"/>
              </a:rPr>
              <a:t>Quy luật chuyển hoá từ sự thay đổi về lượng dẫn đến sự thay đổi về chất và ngược lại (quy luật  lượng chất)</a:t>
            </a:r>
            <a:r>
              <a:rPr lang="en-US" altLang="en-US" sz="2400" b="1" i="1">
                <a:solidFill>
                  <a:srgbClr val="0000CC"/>
                </a:solidFill>
                <a:latin typeface="VNI-Times" pitchFamily="2" charset="0"/>
                <a:cs typeface="Times New Roman" panose="02020603050405020304" pitchFamily="18" charset="0"/>
              </a:rPr>
              <a:t/>
            </a:r>
            <a:br>
              <a:rPr lang="en-US" altLang="en-US" sz="2400" b="1" i="1">
                <a:solidFill>
                  <a:srgbClr val="0000CC"/>
                </a:solidFill>
                <a:latin typeface="VNI-Times" pitchFamily="2" charset="0"/>
                <a:cs typeface="Times New Roman" panose="02020603050405020304" pitchFamily="18" charset="0"/>
              </a:rPr>
            </a:br>
            <a:endParaRPr lang="en-US" altLang="en-US">
              <a:solidFill>
                <a:srgbClr val="5548F8"/>
              </a:solidFill>
              <a:latin typeface="Times New Roman" panose="02020603050405020304" pitchFamily="18" charset="0"/>
              <a:cs typeface="Times New Roman" panose="02020603050405020304" pitchFamily="18" charset="0"/>
            </a:endParaRPr>
          </a:p>
        </p:txBody>
      </p:sp>
      <p:sp>
        <p:nvSpPr>
          <p:cNvPr id="4" name="Oval 3"/>
          <p:cNvSpPr/>
          <p:nvPr/>
        </p:nvSpPr>
        <p:spPr>
          <a:xfrm>
            <a:off x="2855913" y="1989138"/>
            <a:ext cx="6696075" cy="4319587"/>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72" name="TextBox 4"/>
          <p:cNvSpPr txBox="1">
            <a:spLocks noChangeArrowheads="1"/>
          </p:cNvSpPr>
          <p:nvPr/>
        </p:nvSpPr>
        <p:spPr bwMode="auto">
          <a:xfrm>
            <a:off x="3575050" y="3068638"/>
            <a:ext cx="5400675" cy="1920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just">
              <a:buNone/>
              <a:defRPr/>
            </a:pPr>
            <a:r>
              <a:rPr lang="en-US" altLang="en-US" b="1" i="1" smtClean="0">
                <a:latin typeface="Times New Roman" panose="02020603050405020304" pitchFamily="18" charset="0"/>
                <a:cs typeface="Times New Roman" panose="02020603050405020304" pitchFamily="18" charset="0"/>
              </a:rPr>
              <a:t>- </a:t>
            </a:r>
            <a:r>
              <a:rPr lang="en-US" altLang="en-US" b="1" i="1">
                <a:latin typeface="Times New Roman" panose="02020603050405020304" pitchFamily="18" charset="0"/>
                <a:cs typeface="Times New Roman" panose="02020603050405020304" pitchFamily="18" charset="0"/>
              </a:rPr>
              <a:t>Vai trò: </a:t>
            </a:r>
            <a:r>
              <a:rPr kumimoji="1" lang="en-US">
                <a:solidFill>
                  <a:srgbClr val="000000"/>
                </a:solidFill>
                <a:latin typeface="Times New Roman" panose="02020603050405020304" pitchFamily="18" charset="0"/>
                <a:ea typeface="Calibri"/>
                <a:cs typeface="Times New Roman" panose="02020603050405020304" pitchFamily="18" charset="0"/>
              </a:rPr>
              <a:t>Là quy luật cơ bản, phổ biến </a:t>
            </a:r>
            <a:r>
              <a:rPr kumimoji="1" lang="en-US" b="1">
                <a:solidFill>
                  <a:srgbClr val="FF0000"/>
                </a:solidFill>
                <a:latin typeface="Times New Roman" panose="02020603050405020304" pitchFamily="18" charset="0"/>
                <a:ea typeface="Calibri"/>
                <a:cs typeface="Times New Roman" panose="02020603050405020304" pitchFamily="18" charset="0"/>
              </a:rPr>
              <a:t>chỉ ra cách thức chung</a:t>
            </a:r>
            <a:r>
              <a:rPr kumimoji="1" lang="en-US">
                <a:solidFill>
                  <a:srgbClr val="000000"/>
                </a:solidFill>
                <a:latin typeface="Times New Roman" panose="02020603050405020304" pitchFamily="18" charset="0"/>
                <a:ea typeface="Calibri"/>
                <a:cs typeface="Times New Roman" panose="02020603050405020304" pitchFamily="18" charset="0"/>
              </a:rPr>
              <a:t> của các quá trình </a:t>
            </a:r>
            <a:r>
              <a:rPr kumimoji="1" lang="en-US" b="1">
                <a:solidFill>
                  <a:srgbClr val="3333CC"/>
                </a:solidFill>
                <a:latin typeface="Times New Roman" panose="02020603050405020304" pitchFamily="18" charset="0"/>
                <a:ea typeface="Calibri"/>
                <a:cs typeface="Times New Roman" panose="02020603050405020304" pitchFamily="18" charset="0"/>
              </a:rPr>
              <a:t>vận động</a:t>
            </a:r>
            <a:r>
              <a:rPr kumimoji="1" lang="en-US">
                <a:solidFill>
                  <a:srgbClr val="000000"/>
                </a:solidFill>
                <a:latin typeface="Times New Roman" panose="02020603050405020304" pitchFamily="18" charset="0"/>
                <a:ea typeface="Calibri"/>
                <a:cs typeface="Times New Roman" panose="02020603050405020304" pitchFamily="18" charset="0"/>
              </a:rPr>
              <a:t>, </a:t>
            </a:r>
            <a:r>
              <a:rPr kumimoji="1" lang="en-US" b="1">
                <a:solidFill>
                  <a:srgbClr val="3333CC"/>
                </a:solidFill>
                <a:latin typeface="Times New Roman" panose="02020603050405020304" pitchFamily="18" charset="0"/>
                <a:ea typeface="Calibri"/>
                <a:cs typeface="Times New Roman" panose="02020603050405020304" pitchFamily="18" charset="0"/>
              </a:rPr>
              <a:t>phát triển </a:t>
            </a:r>
            <a:r>
              <a:rPr kumimoji="1" lang="en-US">
                <a:solidFill>
                  <a:srgbClr val="000000"/>
                </a:solidFill>
                <a:latin typeface="Times New Roman" panose="02020603050405020304" pitchFamily="18" charset="0"/>
                <a:ea typeface="Calibri"/>
                <a:cs typeface="Times New Roman" panose="02020603050405020304" pitchFamily="18" charset="0"/>
              </a:rPr>
              <a:t>trong tự nhiên, xã hội, tư duy.</a:t>
            </a:r>
          </a:p>
          <a:p>
            <a:pPr>
              <a:lnSpc>
                <a:spcPct val="100000"/>
              </a:lnSpc>
              <a:spcBef>
                <a:spcPct val="0"/>
              </a:spcBef>
              <a:buFontTx/>
              <a:buNone/>
            </a:pPr>
            <a:endParaRPr lang="en-US" altLang="en-US" sz="1800">
              <a:latin typeface="Arial" panose="020B0604020202020204" pitchFamily="34" charset="0"/>
            </a:endParaRPr>
          </a:p>
        </p:txBody>
      </p:sp>
    </p:spTree>
    <p:extLst>
      <p:ext uri="{BB962C8B-B14F-4D97-AF65-F5344CB8AC3E}">
        <p14:creationId xmlns:p14="http://schemas.microsoft.com/office/powerpoint/2010/main" val="19288030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3" name="Rectangle 5"/>
          <p:cNvSpPr>
            <a:spLocks noChangeArrowheads="1"/>
          </p:cNvSpPr>
          <p:nvPr/>
        </p:nvSpPr>
        <p:spPr bwMode="auto">
          <a:xfrm>
            <a:off x="2514600" y="152400"/>
            <a:ext cx="7253288" cy="1447801"/>
          </a:xfrm>
          <a:prstGeom prst="rect">
            <a:avLst/>
          </a:prstGeom>
          <a:solidFill>
            <a:srgbClr val="000000"/>
          </a:solidFill>
          <a:ln w="9525">
            <a:solidFill>
              <a:schemeClr val="bg1"/>
            </a:solidFill>
            <a:miter lim="800000"/>
            <a:headEnd/>
            <a:tailEnd/>
          </a:ln>
          <a:effectLst/>
        </p:spPr>
        <p:txBody>
          <a:bodyPr wrap="none" anchor="ctr"/>
          <a:lstStyle/>
          <a:p>
            <a:pPr algn="ctr">
              <a:defRPr/>
            </a:pPr>
            <a:r>
              <a:rPr kumimoji="1" lang="en-US" altLang="en-US" sz="2300" b="1" dirty="0">
                <a:solidFill>
                  <a:srgbClr val="FFFFFF"/>
                </a:solidFill>
                <a:cs typeface="Arial"/>
              </a:rPr>
              <a:t>QUY </a:t>
            </a:r>
            <a:r>
              <a:rPr kumimoji="1" lang="en-US" altLang="en-US" sz="2000" b="1" dirty="0">
                <a:solidFill>
                  <a:srgbClr val="FFFFFF"/>
                </a:solidFill>
                <a:cs typeface="Arial"/>
              </a:rPr>
              <a:t>LUẬT CHUYỂN HÓA TỪ NHỮNG SỰ THAY ĐỔI </a:t>
            </a:r>
            <a:endParaRPr kumimoji="1" lang="vi-VN" altLang="en-US" sz="2000" b="1" dirty="0">
              <a:solidFill>
                <a:srgbClr val="FFFFFF"/>
              </a:solidFill>
              <a:cs typeface="Arial"/>
            </a:endParaRPr>
          </a:p>
          <a:p>
            <a:pPr algn="ctr">
              <a:defRPr/>
            </a:pPr>
            <a:r>
              <a:rPr kumimoji="1" lang="en-US" altLang="en-US" sz="2000" b="1" dirty="0">
                <a:solidFill>
                  <a:srgbClr val="FFFFFF"/>
                </a:solidFill>
                <a:cs typeface="Arial"/>
              </a:rPr>
              <a:t>VỀ</a:t>
            </a:r>
            <a:r>
              <a:rPr kumimoji="1" lang="vi-VN" altLang="en-US" sz="2000" b="1" dirty="0">
                <a:solidFill>
                  <a:srgbClr val="FFFFFF"/>
                </a:solidFill>
                <a:cs typeface="Arial"/>
              </a:rPr>
              <a:t> </a:t>
            </a:r>
            <a:r>
              <a:rPr kumimoji="1" lang="en-US" altLang="en-US" sz="2000" b="1" dirty="0">
                <a:solidFill>
                  <a:srgbClr val="FFFFFF"/>
                </a:solidFill>
                <a:cs typeface="Arial"/>
              </a:rPr>
              <a:t> LƯỢNG THÀNH NHỮNG SỰ THAY ĐỔI VỀ CHẤT</a:t>
            </a:r>
          </a:p>
          <a:p>
            <a:pPr algn="ctr">
              <a:defRPr/>
            </a:pPr>
            <a:r>
              <a:rPr kumimoji="1" lang="en-US" altLang="en-US" sz="2000" b="1" dirty="0">
                <a:solidFill>
                  <a:srgbClr val="FFFFFF"/>
                </a:solidFill>
                <a:cs typeface="Arial"/>
              </a:rPr>
              <a:t>VÀ NGƯỢC LẠI</a:t>
            </a:r>
          </a:p>
        </p:txBody>
      </p:sp>
      <p:sp>
        <p:nvSpPr>
          <p:cNvPr id="4" name="Rectangle 11"/>
          <p:cNvSpPr>
            <a:spLocks noChangeArrowheads="1"/>
          </p:cNvSpPr>
          <p:nvPr/>
        </p:nvSpPr>
        <p:spPr bwMode="auto">
          <a:xfrm>
            <a:off x="2208214" y="2362200"/>
            <a:ext cx="3455987" cy="922338"/>
          </a:xfrm>
          <a:prstGeom prst="rect">
            <a:avLst/>
          </a:prstGeom>
          <a:solidFill>
            <a:srgbClr val="3333CC"/>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a:defRPr/>
            </a:pPr>
            <a:r>
              <a:rPr kumimoji="1" lang="en-US" altLang="en-US" sz="2300" b="1" dirty="0" err="1">
                <a:solidFill>
                  <a:srgbClr val="FFFFFF"/>
                </a:solidFill>
              </a:rPr>
              <a:t>Khái</a:t>
            </a:r>
            <a:r>
              <a:rPr kumimoji="1" lang="en-US" altLang="en-US" sz="2300" b="1" dirty="0">
                <a:solidFill>
                  <a:srgbClr val="FFFFFF"/>
                </a:solidFill>
              </a:rPr>
              <a:t> </a:t>
            </a:r>
            <a:r>
              <a:rPr kumimoji="1" lang="en-US" altLang="en-US" sz="2300" b="1" dirty="0" err="1">
                <a:solidFill>
                  <a:srgbClr val="FFFFFF"/>
                </a:solidFill>
              </a:rPr>
              <a:t>niệm</a:t>
            </a:r>
            <a:r>
              <a:rPr kumimoji="1" lang="en-US" altLang="en-US" sz="2300" b="1" dirty="0">
                <a:solidFill>
                  <a:srgbClr val="FFFFFF"/>
                </a:solidFill>
              </a:rPr>
              <a:t> </a:t>
            </a:r>
            <a:r>
              <a:rPr kumimoji="1" lang="en-US" altLang="en-US" sz="2300" b="1" dirty="0" err="1">
                <a:solidFill>
                  <a:srgbClr val="FFFFFF"/>
                </a:solidFill>
              </a:rPr>
              <a:t>chất</a:t>
            </a:r>
            <a:r>
              <a:rPr kumimoji="1" lang="en-US" altLang="en-US" sz="2300" b="1" dirty="0">
                <a:solidFill>
                  <a:srgbClr val="FFFFFF"/>
                </a:solidFill>
              </a:rPr>
              <a:t>, </a:t>
            </a:r>
            <a:r>
              <a:rPr kumimoji="1" lang="en-US" altLang="en-US" sz="2300" b="1" dirty="0" err="1">
                <a:solidFill>
                  <a:srgbClr val="FFFFFF"/>
                </a:solidFill>
              </a:rPr>
              <a:t>lượng</a:t>
            </a:r>
            <a:endParaRPr kumimoji="1" lang="en-US" altLang="en-US" sz="2300" b="1" dirty="0">
              <a:solidFill>
                <a:srgbClr val="FFFFFF"/>
              </a:solidFill>
            </a:endParaRPr>
          </a:p>
        </p:txBody>
      </p:sp>
      <p:sp>
        <p:nvSpPr>
          <p:cNvPr id="5" name="Line 12"/>
          <p:cNvSpPr>
            <a:spLocks noChangeShapeType="1"/>
          </p:cNvSpPr>
          <p:nvPr/>
        </p:nvSpPr>
        <p:spPr bwMode="auto">
          <a:xfrm>
            <a:off x="6019800" y="1600200"/>
            <a:ext cx="0" cy="1981200"/>
          </a:xfrm>
          <a:prstGeom prst="line">
            <a:avLst/>
          </a:prstGeom>
          <a:ln>
            <a:solidFill>
              <a:srgbClr val="FF0066"/>
            </a:solidFill>
            <a:headEnd/>
            <a:tailEnd type="triangle" w="med" len="med"/>
          </a:ln>
        </p:spPr>
        <p:style>
          <a:lnRef idx="2">
            <a:schemeClr val="accent1"/>
          </a:lnRef>
          <a:fillRef idx="0">
            <a:schemeClr val="accent1"/>
          </a:fillRef>
          <a:effectRef idx="1">
            <a:schemeClr val="accent1"/>
          </a:effectRef>
          <a:fontRef idx="minor">
            <a:schemeClr val="tx1"/>
          </a:fontRef>
        </p:style>
        <p:txBody>
          <a:bodyPr/>
          <a:lstStyle/>
          <a:p>
            <a:pPr algn="ctr">
              <a:defRPr/>
            </a:pPr>
            <a:endParaRPr kumimoji="1" lang="en-US" sz="2300" b="1">
              <a:solidFill>
                <a:srgbClr val="000000"/>
              </a:solidFill>
            </a:endParaRPr>
          </a:p>
        </p:txBody>
      </p:sp>
      <p:sp>
        <p:nvSpPr>
          <p:cNvPr id="6" name="Rectangle 13"/>
          <p:cNvSpPr>
            <a:spLocks noChangeArrowheads="1"/>
          </p:cNvSpPr>
          <p:nvPr/>
        </p:nvSpPr>
        <p:spPr bwMode="auto">
          <a:xfrm>
            <a:off x="3756026" y="3840163"/>
            <a:ext cx="3960813" cy="906462"/>
          </a:xfrm>
          <a:prstGeom prst="rect">
            <a:avLst/>
          </a:prstGeom>
          <a:solidFill>
            <a:srgbClr val="C000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a:defRPr/>
            </a:pPr>
            <a:r>
              <a:rPr kumimoji="1" lang="en-US" altLang="en-US" sz="2300" b="1" dirty="0" err="1">
                <a:solidFill>
                  <a:srgbClr val="FFFFFF"/>
                </a:solidFill>
              </a:rPr>
              <a:t>Quan</a:t>
            </a:r>
            <a:r>
              <a:rPr kumimoji="1" lang="en-US" altLang="en-US" sz="2300" b="1" dirty="0">
                <a:solidFill>
                  <a:srgbClr val="FFFFFF"/>
                </a:solidFill>
              </a:rPr>
              <a:t> </a:t>
            </a:r>
            <a:r>
              <a:rPr kumimoji="1" lang="en-US" altLang="en-US" sz="2300" b="1" dirty="0" err="1">
                <a:solidFill>
                  <a:srgbClr val="FFFFFF"/>
                </a:solidFill>
              </a:rPr>
              <a:t>hệ</a:t>
            </a:r>
            <a:r>
              <a:rPr kumimoji="1" lang="en-US" altLang="en-US" sz="2300" b="1" dirty="0">
                <a:solidFill>
                  <a:srgbClr val="FFFFFF"/>
                </a:solidFill>
              </a:rPr>
              <a:t> </a:t>
            </a:r>
            <a:r>
              <a:rPr kumimoji="1" lang="en-US" altLang="en-US" sz="2300" b="1" dirty="0" err="1">
                <a:solidFill>
                  <a:srgbClr val="FFFFFF"/>
                </a:solidFill>
              </a:rPr>
              <a:t>biện</a:t>
            </a:r>
            <a:r>
              <a:rPr kumimoji="1" lang="en-US" altLang="en-US" sz="2300" b="1" dirty="0">
                <a:solidFill>
                  <a:srgbClr val="FFFFFF"/>
                </a:solidFill>
              </a:rPr>
              <a:t> </a:t>
            </a:r>
            <a:r>
              <a:rPr kumimoji="1" lang="en-US" altLang="en-US" sz="2300" b="1" dirty="0" err="1">
                <a:solidFill>
                  <a:srgbClr val="FFFFFF"/>
                </a:solidFill>
              </a:rPr>
              <a:t>chứng</a:t>
            </a:r>
            <a:r>
              <a:rPr kumimoji="1" lang="en-US" altLang="en-US" sz="2300" b="1" dirty="0">
                <a:solidFill>
                  <a:srgbClr val="FFFFFF"/>
                </a:solidFill>
              </a:rPr>
              <a:t> </a:t>
            </a:r>
          </a:p>
          <a:p>
            <a:pPr algn="ctr">
              <a:defRPr/>
            </a:pPr>
            <a:r>
              <a:rPr kumimoji="1" lang="en-US" altLang="en-US" sz="2300" b="1" dirty="0" err="1">
                <a:solidFill>
                  <a:srgbClr val="FFFFFF"/>
                </a:solidFill>
              </a:rPr>
              <a:t>giữa</a:t>
            </a:r>
            <a:r>
              <a:rPr kumimoji="1" lang="en-US" altLang="en-US" sz="2300" b="1" dirty="0">
                <a:solidFill>
                  <a:srgbClr val="FFFFFF"/>
                </a:solidFill>
              </a:rPr>
              <a:t> </a:t>
            </a:r>
            <a:r>
              <a:rPr kumimoji="1" lang="en-US" altLang="en-US" sz="2300" b="1" dirty="0" err="1">
                <a:solidFill>
                  <a:srgbClr val="FFFFFF"/>
                </a:solidFill>
              </a:rPr>
              <a:t>chất</a:t>
            </a:r>
            <a:r>
              <a:rPr kumimoji="1" lang="en-US" altLang="en-US" sz="2300" b="1" dirty="0">
                <a:solidFill>
                  <a:srgbClr val="FFFFFF"/>
                </a:solidFill>
              </a:rPr>
              <a:t> </a:t>
            </a:r>
            <a:r>
              <a:rPr kumimoji="1" lang="en-US" altLang="en-US" sz="2300" b="1" dirty="0" err="1">
                <a:solidFill>
                  <a:srgbClr val="FFFFFF"/>
                </a:solidFill>
              </a:rPr>
              <a:t>và</a:t>
            </a:r>
            <a:r>
              <a:rPr kumimoji="1" lang="en-US" altLang="en-US" sz="2300" b="1" dirty="0">
                <a:solidFill>
                  <a:srgbClr val="FFFFFF"/>
                </a:solidFill>
              </a:rPr>
              <a:t> </a:t>
            </a:r>
            <a:r>
              <a:rPr kumimoji="1" lang="en-US" altLang="en-US" sz="2300" b="1" dirty="0" err="1">
                <a:solidFill>
                  <a:srgbClr val="FFFFFF"/>
                </a:solidFill>
              </a:rPr>
              <a:t>lượng</a:t>
            </a:r>
            <a:endParaRPr kumimoji="1" lang="en-US" altLang="en-US" sz="2300" b="1" dirty="0">
              <a:solidFill>
                <a:srgbClr val="FFFFFF"/>
              </a:solidFill>
            </a:endParaRPr>
          </a:p>
        </p:txBody>
      </p:sp>
      <p:sp>
        <p:nvSpPr>
          <p:cNvPr id="7" name="Line 14"/>
          <p:cNvSpPr>
            <a:spLocks noChangeShapeType="1"/>
          </p:cNvSpPr>
          <p:nvPr/>
        </p:nvSpPr>
        <p:spPr bwMode="auto">
          <a:xfrm>
            <a:off x="8153401" y="1600201"/>
            <a:ext cx="30163" cy="3700463"/>
          </a:xfrm>
          <a:prstGeom prst="line">
            <a:avLst/>
          </a:prstGeom>
          <a:ln>
            <a:solidFill>
              <a:srgbClr val="FF0066"/>
            </a:solidFill>
            <a:headEnd/>
            <a:tailEnd type="triangle" w="med" len="med"/>
          </a:ln>
        </p:spPr>
        <p:style>
          <a:lnRef idx="2">
            <a:schemeClr val="accent1"/>
          </a:lnRef>
          <a:fillRef idx="0">
            <a:schemeClr val="accent1"/>
          </a:fillRef>
          <a:effectRef idx="1">
            <a:schemeClr val="accent1"/>
          </a:effectRef>
          <a:fontRef idx="minor">
            <a:schemeClr val="tx1"/>
          </a:fontRef>
        </p:style>
        <p:txBody>
          <a:bodyPr/>
          <a:lstStyle/>
          <a:p>
            <a:pPr algn="ctr">
              <a:defRPr/>
            </a:pPr>
            <a:endParaRPr kumimoji="1" lang="en-US" sz="2300" b="1">
              <a:solidFill>
                <a:srgbClr val="000000"/>
              </a:solidFill>
            </a:endParaRPr>
          </a:p>
        </p:txBody>
      </p:sp>
      <p:sp>
        <p:nvSpPr>
          <p:cNvPr id="8" name="Rectangle 15"/>
          <p:cNvSpPr>
            <a:spLocks noChangeArrowheads="1"/>
          </p:cNvSpPr>
          <p:nvPr/>
        </p:nvSpPr>
        <p:spPr bwMode="auto">
          <a:xfrm>
            <a:off x="5664200" y="5300663"/>
            <a:ext cx="4103688" cy="1008062"/>
          </a:xfrm>
          <a:prstGeom prst="rect">
            <a:avLst/>
          </a:prstGeom>
          <a:solidFill>
            <a:srgbClr val="0099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a:defRPr/>
            </a:pPr>
            <a:r>
              <a:rPr kumimoji="1" lang="en-US" altLang="en-US" sz="2300" b="1" dirty="0">
                <a:solidFill>
                  <a:srgbClr val="FFFFFF"/>
                </a:solidFill>
              </a:rPr>
              <a:t>Ý </a:t>
            </a:r>
            <a:r>
              <a:rPr kumimoji="1" lang="en-US" altLang="en-US" sz="2300" b="1" dirty="0" err="1">
                <a:solidFill>
                  <a:srgbClr val="FFFFFF"/>
                </a:solidFill>
              </a:rPr>
              <a:t>nghĩa</a:t>
            </a:r>
            <a:r>
              <a:rPr kumimoji="1" lang="en-US" altLang="en-US" sz="2300" b="1" dirty="0">
                <a:solidFill>
                  <a:srgbClr val="FFFFFF"/>
                </a:solidFill>
              </a:rPr>
              <a:t> </a:t>
            </a:r>
            <a:r>
              <a:rPr kumimoji="1" lang="en-US" altLang="en-US" sz="2300" b="1" dirty="0" err="1">
                <a:solidFill>
                  <a:srgbClr val="FFFFFF"/>
                </a:solidFill>
              </a:rPr>
              <a:t>phương</a:t>
            </a:r>
            <a:r>
              <a:rPr kumimoji="1" lang="en-US" altLang="en-US" sz="2300" b="1" dirty="0">
                <a:solidFill>
                  <a:srgbClr val="FFFFFF"/>
                </a:solidFill>
              </a:rPr>
              <a:t> </a:t>
            </a:r>
            <a:r>
              <a:rPr kumimoji="1" lang="en-US" altLang="en-US" sz="2300" b="1" dirty="0" err="1">
                <a:solidFill>
                  <a:srgbClr val="FFFFFF"/>
                </a:solidFill>
              </a:rPr>
              <a:t>pháp</a:t>
            </a:r>
            <a:r>
              <a:rPr kumimoji="1" lang="en-US" altLang="en-US" sz="2300" b="1" dirty="0">
                <a:solidFill>
                  <a:srgbClr val="FFFFFF"/>
                </a:solidFill>
              </a:rPr>
              <a:t> </a:t>
            </a:r>
            <a:r>
              <a:rPr kumimoji="1" lang="en-US" altLang="en-US" sz="2300" b="1" dirty="0" err="1">
                <a:solidFill>
                  <a:srgbClr val="FFFFFF"/>
                </a:solidFill>
              </a:rPr>
              <a:t>luận</a:t>
            </a:r>
            <a:endParaRPr kumimoji="1" lang="en-US" altLang="en-US" sz="2300" b="1" dirty="0">
              <a:solidFill>
                <a:srgbClr val="FFFFFF"/>
              </a:solidFill>
            </a:endParaRPr>
          </a:p>
        </p:txBody>
      </p:sp>
      <p:sp>
        <p:nvSpPr>
          <p:cNvPr id="9" name="Line 16"/>
          <p:cNvSpPr>
            <a:spLocks noChangeShapeType="1"/>
          </p:cNvSpPr>
          <p:nvPr/>
        </p:nvSpPr>
        <p:spPr bwMode="auto">
          <a:xfrm>
            <a:off x="3962400" y="1600200"/>
            <a:ext cx="0" cy="762000"/>
          </a:xfrm>
          <a:prstGeom prst="line">
            <a:avLst/>
          </a:prstGeom>
          <a:ln>
            <a:solidFill>
              <a:srgbClr val="FF0066"/>
            </a:solidFill>
            <a:headEnd/>
            <a:tailEnd type="triangle" w="med" len="med"/>
          </a:ln>
        </p:spPr>
        <p:style>
          <a:lnRef idx="2">
            <a:schemeClr val="accent1"/>
          </a:lnRef>
          <a:fillRef idx="0">
            <a:schemeClr val="accent1"/>
          </a:fillRef>
          <a:effectRef idx="1">
            <a:schemeClr val="accent1"/>
          </a:effectRef>
          <a:fontRef idx="minor">
            <a:schemeClr val="tx1"/>
          </a:fontRef>
        </p:style>
        <p:txBody>
          <a:bodyPr/>
          <a:lstStyle/>
          <a:p>
            <a:pPr algn="ctr">
              <a:defRPr/>
            </a:pPr>
            <a:endParaRPr kumimoji="1" lang="en-US" sz="2300" b="1">
              <a:solidFill>
                <a:srgbClr val="000000"/>
              </a:solidFill>
            </a:endParaRPr>
          </a:p>
        </p:txBody>
      </p:sp>
    </p:spTree>
    <p:extLst>
      <p:ext uri="{BB962C8B-B14F-4D97-AF65-F5344CB8AC3E}">
        <p14:creationId xmlns:p14="http://schemas.microsoft.com/office/powerpoint/2010/main" val="38362350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blinds(horizontal)">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linds(horizontal)">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blinds(horizontal)">
                                      <p:cBhvr>
                                        <p:cTn id="22" dur="500"/>
                                        <p:tgtEl>
                                          <p:spTgt spid="5"/>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blinds(horizontal)">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blinds(horizontal)">
                                      <p:cBhvr>
                                        <p:cTn id="32" dur="500"/>
                                        <p:tgtEl>
                                          <p:spTgt spid="7"/>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blinds(horizontal)">
                                      <p:cBhvr>
                                        <p:cTn id="3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6" grpId="0" animBg="1"/>
      <p:bldP spid="8" grpId="0" animBg="1"/>
    </p:bldLst>
  </p:timing>
</p:sld>
</file>

<file path=ppt/slides/slide15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 name="Content Placeholder 6"/>
          <p:cNvSpPr>
            <a:spLocks noGrp="1"/>
          </p:cNvSpPr>
          <p:nvPr>
            <p:ph sz="quarter" idx="3"/>
          </p:nvPr>
        </p:nvSpPr>
        <p:spPr/>
        <p:txBody>
          <a:bodyPr/>
          <a:lstStyle/>
          <a:p>
            <a:pPr marL="0" indent="0">
              <a:buNone/>
            </a:pPr>
            <a:endParaRPr lang="en-US"/>
          </a:p>
        </p:txBody>
      </p:sp>
      <p:pic>
        <p:nvPicPr>
          <p:cNvPr id="9" name="Picture 2" descr="biển dưới nước sinh học Cá san hô Rạn san hô Rạn san hô bể nuôi cá môi trường sống Hệ sinh thái bể cá môi trường tự nhiên sinh vật biển Cá rạn san hô Pomacentridae"/>
          <p:cNvPicPr>
            <a:picLocks noGrp="1" noChangeAspect="1" noChangeArrowheads="1"/>
          </p:cNvPicPr>
          <p:nvPr>
            <p:ph sz="quarter" idx="1"/>
          </p:nvPr>
        </p:nvPicPr>
        <p:blipFill>
          <a:blip r:embed="rId2">
            <a:extLst>
              <a:ext uri="{28A0092B-C50C-407E-A947-70E740481C1C}">
                <a14:useLocalDpi xmlns:a14="http://schemas.microsoft.com/office/drawing/2010/main" val="0"/>
              </a:ext>
            </a:extLst>
          </a:blip>
          <a:srcRect/>
          <a:stretch>
            <a:fillRect/>
          </a:stretch>
        </p:blipFill>
        <p:spPr bwMode="auto">
          <a:xfrm>
            <a:off x="200978" y="237024"/>
            <a:ext cx="5374109" cy="329537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Nước biển ấm lên ảnh hưởng đến hệ sinh thái dưới lòng đại dương - Ảnh 1"/>
          <p:cNvPicPr>
            <a:picLocks noGrp="1" noChangeAspect="1" noChangeArrowheads="1"/>
          </p:cNvPicPr>
          <p:nvPr>
            <p:ph sz="quarter" idx="4"/>
          </p:nvPr>
        </p:nvPicPr>
        <p:blipFill>
          <a:blip r:embed="rId3">
            <a:extLst>
              <a:ext uri="{28A0092B-C50C-407E-A947-70E740481C1C}">
                <a14:useLocalDpi xmlns:a14="http://schemas.microsoft.com/office/drawing/2010/main" val="0"/>
              </a:ext>
            </a:extLst>
          </a:blip>
          <a:srcRect/>
          <a:stretch>
            <a:fillRect/>
          </a:stretch>
        </p:blipFill>
        <p:spPr bwMode="auto">
          <a:xfrm>
            <a:off x="6219082" y="3695620"/>
            <a:ext cx="4968690" cy="304584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https://2.bp.blogspot.com/-xzPDfpzaEfY/Ub3Do_t_hmI/AAAAAAAABrQ/2P-j7QkoMGA/s1600/chim+s%C6%A1n+ca.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030" y="274985"/>
            <a:ext cx="4677397" cy="3219451"/>
          </a:xfrm>
          <a:prstGeom prst="rect">
            <a:avLst/>
          </a:prstGeom>
          <a:noFill/>
          <a:extLst>
            <a:ext uri="{909E8E84-426E-40DD-AFC4-6F175D3DCCD1}">
              <a14:hiddenFill xmlns:a14="http://schemas.microsoft.com/office/drawing/2010/main">
                <a:solidFill>
                  <a:srgbClr val="FFFFFF"/>
                </a:solidFill>
              </a14:hiddenFill>
            </a:ext>
          </a:extLst>
        </p:spPr>
      </p:pic>
      <p:sp>
        <p:nvSpPr>
          <p:cNvPr id="2" name="Content Placeholder 1"/>
          <p:cNvSpPr>
            <a:spLocks noGrp="1"/>
          </p:cNvSpPr>
          <p:nvPr>
            <p:ph sz="quarter" idx="2"/>
          </p:nvPr>
        </p:nvSpPr>
        <p:spPr/>
        <p:txBody>
          <a:bodyPr/>
          <a:lstStyle/>
          <a:p>
            <a:endParaRPr lang="en-US"/>
          </a:p>
        </p:txBody>
      </p:sp>
      <p:pic>
        <p:nvPicPr>
          <p:cNvPr id="3" name="Picture 2" descr="TOP 4 đoạn văn Thuyết minh về con trâu ngắn gọn - Văn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0978" y="3752352"/>
            <a:ext cx="5374109" cy="293237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87349887"/>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1030"/>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nodeType="clickEffect">
                                  <p:stCondLst>
                                    <p:cond delay="0"/>
                                  </p:stCondLst>
                                  <p:childTnLst>
                                    <p:set>
                                      <p:cBhvr>
                                        <p:cTn id="17" dur="1" fill="hold">
                                          <p:stCondLst>
                                            <p:cond delay="0"/>
                                          </p:stCondLst>
                                        </p:cTn>
                                        <p:tgtEl>
                                          <p:spTgt spid="1028"/>
                                        </p:tgtEl>
                                        <p:attrNameLst>
                                          <p:attrName>style.visibility</p:attrName>
                                        </p:attrNameLst>
                                      </p:cBhvr>
                                      <p:to>
                                        <p:strVal val="visible"/>
                                      </p:to>
                                    </p:set>
                                    <p:anim calcmode="lin" valueType="num">
                                      <p:cBhvr>
                                        <p:cTn id="18" dur="500" fill="hold"/>
                                        <p:tgtEl>
                                          <p:spTgt spid="1028"/>
                                        </p:tgtEl>
                                        <p:attrNameLst>
                                          <p:attrName>ppt_w</p:attrName>
                                        </p:attrNameLst>
                                      </p:cBhvr>
                                      <p:tavLst>
                                        <p:tav tm="0">
                                          <p:val>
                                            <p:fltVal val="0"/>
                                          </p:val>
                                        </p:tav>
                                        <p:tav tm="100000">
                                          <p:val>
                                            <p:strVal val="#ppt_w"/>
                                          </p:val>
                                        </p:tav>
                                      </p:tavLst>
                                    </p:anim>
                                    <p:anim calcmode="lin" valueType="num">
                                      <p:cBhvr>
                                        <p:cTn id="19" dur="500" fill="hold"/>
                                        <p:tgtEl>
                                          <p:spTgt spid="1028"/>
                                        </p:tgtEl>
                                        <p:attrNameLst>
                                          <p:attrName>ppt_h</p:attrName>
                                        </p:attrNameLst>
                                      </p:cBhvr>
                                      <p:tavLst>
                                        <p:tav tm="0">
                                          <p:val>
                                            <p:fltVal val="0"/>
                                          </p:val>
                                        </p:tav>
                                        <p:tav tm="100000">
                                          <p:val>
                                            <p:strVal val="#ppt_h"/>
                                          </p:val>
                                        </p:tav>
                                      </p:tavLst>
                                    </p:anim>
                                    <p:animEffect transition="in" filter="fade">
                                      <p:cBhvr>
                                        <p:cTn id="20" dur="500"/>
                                        <p:tgtEl>
                                          <p:spTgt spid="10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549"/>
            <a:ext cx="12192000" cy="6858000"/>
          </a:xfrm>
          <a:prstGeom prst="rect">
            <a:avLst/>
          </a:prstGeom>
          <a:solidFill>
            <a:srgbClr val="FF0066"/>
          </a:solidFill>
          <a:ln>
            <a:solidFill>
              <a:srgbClr val="FF0066"/>
            </a:solidFill>
          </a:ln>
        </p:spPr>
      </p:pic>
      <p:sp>
        <p:nvSpPr>
          <p:cNvPr id="3" name="Rectangle 2"/>
          <p:cNvSpPr/>
          <p:nvPr/>
        </p:nvSpPr>
        <p:spPr>
          <a:xfrm>
            <a:off x="609600" y="4191000"/>
            <a:ext cx="2133600" cy="18288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4" name="Rectangle 3"/>
          <p:cNvSpPr/>
          <p:nvPr/>
        </p:nvSpPr>
        <p:spPr>
          <a:xfrm>
            <a:off x="9372600" y="4038600"/>
            <a:ext cx="2667000" cy="2514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10" name="Title 1"/>
          <p:cNvSpPr txBox="1">
            <a:spLocks/>
          </p:cNvSpPr>
          <p:nvPr/>
        </p:nvSpPr>
        <p:spPr>
          <a:xfrm>
            <a:off x="4191000" y="1295400"/>
            <a:ext cx="4114800" cy="576263"/>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indent="-342900">
              <a:buFont typeface="Wingdings" panose="05000000000000000000" pitchFamily="2" charset="2"/>
              <a:buChar char="q"/>
            </a:pPr>
            <a:r>
              <a:rPr lang="vi-VN" altLang="en-US" sz="2000" b="1" u="sng" kern="0" dirty="0">
                <a:solidFill>
                  <a:schemeClr val="tx1"/>
                </a:solidFill>
                <a:cs typeface="Times New Roman" panose="02020603050405020304" pitchFamily="18" charset="0"/>
              </a:rPr>
              <a:t>KHÁI NIỆM CHẤT, LƯỢNG</a:t>
            </a:r>
            <a:endParaRPr lang="en-US" altLang="en-US" sz="2000" b="1" u="sng" kern="0" dirty="0">
              <a:solidFill>
                <a:schemeClr val="tx1"/>
              </a:solidFill>
              <a:cs typeface="Times New Roman" panose="02020603050405020304" pitchFamily="18" charset="0"/>
            </a:endParaRPr>
          </a:p>
        </p:txBody>
      </p:sp>
      <p:sp>
        <p:nvSpPr>
          <p:cNvPr id="11" name="Horizontal Scroll 10"/>
          <p:cNvSpPr/>
          <p:nvPr/>
        </p:nvSpPr>
        <p:spPr bwMode="auto">
          <a:xfrm>
            <a:off x="1600200" y="2690664"/>
            <a:ext cx="8915400" cy="3862536"/>
          </a:xfrm>
          <a:prstGeom prst="horizontalScroll">
            <a:avLst/>
          </a:prstGeom>
          <a:ln>
            <a:solidFill>
              <a:srgbClr val="FF0066"/>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a:lstStyle/>
          <a:p>
            <a:pPr algn="just" defTabSz="457200">
              <a:buClr>
                <a:srgbClr val="FEDD78"/>
              </a:buClr>
              <a:defRPr/>
            </a:pPr>
            <a:endParaRPr kumimoji="1" lang="vi-VN" sz="2400" b="1" dirty="0">
              <a:solidFill>
                <a:srgbClr val="FF0066"/>
              </a:solidFill>
              <a:latin typeface="Arial" panose="020B0604020202020204" pitchFamily="34" charset="0"/>
              <a:cs typeface="Arial" panose="020B0604020202020204" pitchFamily="34" charset="0"/>
            </a:endParaRPr>
          </a:p>
          <a:p>
            <a:pPr algn="just" defTabSz="457200">
              <a:buClr>
                <a:srgbClr val="FEDD78"/>
              </a:buClr>
              <a:defRPr/>
            </a:pPr>
            <a:r>
              <a:rPr kumimoji="1" lang="vi-VN" sz="2400" b="1" dirty="0">
                <a:solidFill>
                  <a:srgbClr val="FF0066"/>
                </a:solidFill>
                <a:latin typeface="Arial" panose="020B0604020202020204" pitchFamily="34" charset="0"/>
                <a:cs typeface="Arial" panose="020B0604020202020204" pitchFamily="34" charset="0"/>
              </a:rPr>
              <a:t>‘‘Chất’’ </a:t>
            </a:r>
            <a:r>
              <a:rPr kumimoji="1" lang="vi-VN" sz="2400" b="1" dirty="0">
                <a:solidFill>
                  <a:srgbClr val="333399"/>
                </a:solidFill>
                <a:latin typeface="Arial" panose="020B0604020202020204" pitchFamily="34" charset="0"/>
                <a:cs typeface="Arial" panose="020B0604020202020204" pitchFamily="34" charset="0"/>
              </a:rPr>
              <a:t>là phạm trù triết học dùng để chỉ:</a:t>
            </a:r>
          </a:p>
          <a:p>
            <a:pPr algn="just" defTabSz="457200">
              <a:buClr>
                <a:srgbClr val="FEDD78"/>
              </a:buClr>
              <a:defRPr/>
            </a:pPr>
            <a:r>
              <a:rPr kumimoji="1" lang="en-US" sz="2400" dirty="0">
                <a:solidFill>
                  <a:srgbClr val="C00000"/>
                </a:solidFill>
                <a:latin typeface="Arial" panose="020B0604020202020204" pitchFamily="34" charset="0"/>
                <a:cs typeface="Arial" panose="020B0604020202020204" pitchFamily="34" charset="0"/>
              </a:rPr>
              <a:t>- </a:t>
            </a:r>
            <a:r>
              <a:rPr kumimoji="1" lang="vi-VN" sz="2400" b="1" dirty="0">
                <a:solidFill>
                  <a:srgbClr val="C00000"/>
                </a:solidFill>
                <a:latin typeface="Arial" panose="020B0604020202020204" pitchFamily="34" charset="0"/>
                <a:cs typeface="Arial" panose="020B0604020202020204" pitchFamily="34" charset="0"/>
              </a:rPr>
              <a:t>Tính quy định khách quan</a:t>
            </a:r>
            <a:r>
              <a:rPr kumimoji="1" lang="vi-VN" sz="2400" dirty="0">
                <a:solidFill>
                  <a:srgbClr val="C00000"/>
                </a:solidFill>
                <a:latin typeface="Arial" panose="020B0604020202020204" pitchFamily="34" charset="0"/>
                <a:cs typeface="Arial" panose="020B0604020202020204" pitchFamily="34" charset="0"/>
              </a:rPr>
              <a:t> vốn có của sự vật, hiện tượng;</a:t>
            </a:r>
          </a:p>
          <a:p>
            <a:pPr algn="just" defTabSz="457200">
              <a:buClr>
                <a:srgbClr val="FEDD78"/>
              </a:buClr>
              <a:defRPr/>
            </a:pPr>
            <a:r>
              <a:rPr kumimoji="1" lang="en-US" sz="2400" dirty="0">
                <a:solidFill>
                  <a:srgbClr val="660066"/>
                </a:solidFill>
                <a:latin typeface="Arial" panose="020B0604020202020204" pitchFamily="34" charset="0"/>
                <a:cs typeface="Arial" panose="020B0604020202020204" pitchFamily="34" charset="0"/>
              </a:rPr>
              <a:t>- </a:t>
            </a:r>
            <a:r>
              <a:rPr kumimoji="1" lang="vi-VN" sz="2400" dirty="0">
                <a:solidFill>
                  <a:srgbClr val="660066"/>
                </a:solidFill>
                <a:latin typeface="Arial" panose="020B0604020202020204" pitchFamily="34" charset="0"/>
                <a:cs typeface="Arial" panose="020B0604020202020204" pitchFamily="34" charset="0"/>
              </a:rPr>
              <a:t>Là </a:t>
            </a:r>
            <a:r>
              <a:rPr kumimoji="1" lang="vi-VN" sz="2400" b="1" dirty="0">
                <a:solidFill>
                  <a:srgbClr val="660066"/>
                </a:solidFill>
                <a:latin typeface="Arial" panose="020B0604020202020204" pitchFamily="34" charset="0"/>
                <a:cs typeface="Arial" panose="020B0604020202020204" pitchFamily="34" charset="0"/>
              </a:rPr>
              <a:t>sự thống nhất hữu cơ </a:t>
            </a:r>
            <a:r>
              <a:rPr kumimoji="1" lang="vi-VN" sz="2400" dirty="0">
                <a:solidFill>
                  <a:srgbClr val="660066"/>
                </a:solidFill>
                <a:latin typeface="Arial" panose="020B0604020202020204" pitchFamily="34" charset="0"/>
                <a:cs typeface="Arial" panose="020B0604020202020204" pitchFamily="34" charset="0"/>
              </a:rPr>
              <a:t>các </a:t>
            </a:r>
            <a:r>
              <a:rPr kumimoji="1" lang="vi-VN" sz="2400" b="1" dirty="0">
                <a:solidFill>
                  <a:srgbClr val="660066"/>
                </a:solidFill>
                <a:latin typeface="Arial" panose="020B0604020202020204" pitchFamily="34" charset="0"/>
                <a:cs typeface="Arial" panose="020B0604020202020204" pitchFamily="34" charset="0"/>
              </a:rPr>
              <a:t>thuộc tính </a:t>
            </a:r>
            <a:r>
              <a:rPr kumimoji="1" lang="vi-VN" sz="2400" dirty="0">
                <a:solidFill>
                  <a:srgbClr val="660066"/>
                </a:solidFill>
                <a:latin typeface="Arial" panose="020B0604020202020204" pitchFamily="34" charset="0"/>
                <a:cs typeface="Arial" panose="020B0604020202020204" pitchFamily="34" charset="0"/>
              </a:rPr>
              <a:t>cấu thành nó;</a:t>
            </a:r>
          </a:p>
          <a:p>
            <a:pPr algn="just" defTabSz="457200">
              <a:buClr>
                <a:srgbClr val="FEDD78"/>
              </a:buClr>
              <a:defRPr/>
            </a:pPr>
            <a:r>
              <a:rPr kumimoji="1" lang="en-US" sz="2400" dirty="0">
                <a:solidFill>
                  <a:srgbClr val="D60093"/>
                </a:solidFill>
                <a:latin typeface="Arial" panose="020B0604020202020204" pitchFamily="34" charset="0"/>
                <a:cs typeface="Arial" panose="020B0604020202020204" pitchFamily="34" charset="0"/>
              </a:rPr>
              <a:t>- </a:t>
            </a:r>
            <a:r>
              <a:rPr kumimoji="1" lang="vi-VN" sz="2400" dirty="0">
                <a:solidFill>
                  <a:srgbClr val="006600"/>
                </a:solidFill>
                <a:latin typeface="Arial" panose="020B0604020202020204" pitchFamily="34" charset="0"/>
                <a:cs typeface="Arial" panose="020B0604020202020204" pitchFamily="34" charset="0"/>
              </a:rPr>
              <a:t>Để </a:t>
            </a:r>
            <a:r>
              <a:rPr kumimoji="1" lang="vi-VN" sz="2400" b="1" dirty="0">
                <a:solidFill>
                  <a:srgbClr val="000066"/>
                </a:solidFill>
                <a:latin typeface="Arial" panose="020B0604020202020204" pitchFamily="34" charset="0"/>
                <a:cs typeface="Arial" panose="020B0604020202020204" pitchFamily="34" charset="0"/>
              </a:rPr>
              <a:t>phân biệt </a:t>
            </a:r>
            <a:r>
              <a:rPr kumimoji="1" lang="vi-VN" sz="2400" dirty="0">
                <a:solidFill>
                  <a:srgbClr val="006600"/>
                </a:solidFill>
                <a:latin typeface="Arial" panose="020B0604020202020204" pitchFamily="34" charset="0"/>
                <a:cs typeface="Arial" panose="020B0604020202020204" pitchFamily="34" charset="0"/>
              </a:rPr>
              <a:t>nó với cái khác.</a:t>
            </a:r>
            <a:endParaRPr kumimoji="1" lang="en-US" sz="2400" b="1" dirty="0">
              <a:solidFill>
                <a:srgbClr val="006600"/>
              </a:solidFill>
              <a:latin typeface="Arial" panose="020B0604020202020204" pitchFamily="34" charset="0"/>
              <a:cs typeface="Arial" panose="020B0604020202020204" pitchFamily="34" charset="0"/>
            </a:endParaRPr>
          </a:p>
        </p:txBody>
      </p:sp>
      <p:sp>
        <p:nvSpPr>
          <p:cNvPr id="6" name="Rectangle 5"/>
          <p:cNvSpPr/>
          <p:nvPr/>
        </p:nvSpPr>
        <p:spPr>
          <a:xfrm>
            <a:off x="4694012" y="2381399"/>
            <a:ext cx="2803973" cy="461665"/>
          </a:xfrm>
          <a:prstGeom prst="rect">
            <a:avLst/>
          </a:prstGeom>
        </p:spPr>
        <p:txBody>
          <a:bodyPr wrap="none">
            <a:spAutoFit/>
          </a:bodyPr>
          <a:lstStyle/>
          <a:p>
            <a:pPr marL="342900" indent="-342900" algn="ctr">
              <a:buFont typeface="Wingdings" panose="05000000000000000000" pitchFamily="2" charset="2"/>
              <a:buChar char="§"/>
              <a:defRPr/>
            </a:pPr>
            <a:r>
              <a:rPr kumimoji="1" lang="en-US" altLang="en-US" sz="2400" b="1" dirty="0" err="1">
                <a:solidFill>
                  <a:srgbClr val="7030A0"/>
                </a:solidFill>
              </a:rPr>
              <a:t>Khái</a:t>
            </a:r>
            <a:r>
              <a:rPr kumimoji="1" lang="en-US" altLang="en-US" sz="2400" b="1" dirty="0">
                <a:solidFill>
                  <a:srgbClr val="7030A0"/>
                </a:solidFill>
              </a:rPr>
              <a:t> </a:t>
            </a:r>
            <a:r>
              <a:rPr kumimoji="1" lang="en-US" altLang="en-US" sz="2400" b="1" dirty="0" err="1">
                <a:solidFill>
                  <a:srgbClr val="7030A0"/>
                </a:solidFill>
              </a:rPr>
              <a:t>niệm</a:t>
            </a:r>
            <a:r>
              <a:rPr kumimoji="1" lang="en-US" altLang="en-US" sz="2400" b="1" dirty="0">
                <a:solidFill>
                  <a:srgbClr val="7030A0"/>
                </a:solidFill>
              </a:rPr>
              <a:t> </a:t>
            </a:r>
            <a:r>
              <a:rPr kumimoji="1" lang="en-US" altLang="en-US" sz="2400" b="1" dirty="0" err="1">
                <a:solidFill>
                  <a:srgbClr val="7030A0"/>
                </a:solidFill>
              </a:rPr>
              <a:t>chất</a:t>
            </a:r>
            <a:endParaRPr kumimoji="1" lang="en-US" altLang="en-US" sz="2400" b="1" dirty="0">
              <a:solidFill>
                <a:srgbClr val="7030A0"/>
              </a:solidFill>
            </a:endParaRPr>
          </a:p>
        </p:txBody>
      </p:sp>
    </p:spTree>
    <p:extLst>
      <p:ext uri="{BB962C8B-B14F-4D97-AF65-F5344CB8AC3E}">
        <p14:creationId xmlns:p14="http://schemas.microsoft.com/office/powerpoint/2010/main" val="2321383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1000"/>
                                        <p:tgtEl>
                                          <p:spTgt spid="11"/>
                                        </p:tgtEl>
                                      </p:cBhvr>
                                    </p:animEffect>
                                    <p:anim calcmode="lin" valueType="num">
                                      <p:cBhvr>
                                        <p:cTn id="15" dur="1000" fill="hold"/>
                                        <p:tgtEl>
                                          <p:spTgt spid="11"/>
                                        </p:tgtEl>
                                        <p:attrNameLst>
                                          <p:attrName>ppt_x</p:attrName>
                                        </p:attrNameLst>
                                      </p:cBhvr>
                                      <p:tavLst>
                                        <p:tav tm="0">
                                          <p:val>
                                            <p:strVal val="#ppt_x"/>
                                          </p:val>
                                        </p:tav>
                                        <p:tav tm="100000">
                                          <p:val>
                                            <p:strVal val="#ppt_x"/>
                                          </p:val>
                                        </p:tav>
                                      </p:tavLst>
                                    </p:anim>
                                    <p:anim calcmode="lin" valueType="num">
                                      <p:cBhvr>
                                        <p:cTn id="16"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114" name="Picture 2" descr="#1001 các hình Background powerpoint đẹp nhất 20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Horizontal Scroll 2"/>
          <p:cNvSpPr>
            <a:spLocks noChangeArrowheads="1"/>
          </p:cNvSpPr>
          <p:nvPr/>
        </p:nvSpPr>
        <p:spPr bwMode="auto">
          <a:xfrm>
            <a:off x="1676400" y="1142999"/>
            <a:ext cx="8839200" cy="4191001"/>
          </a:xfrm>
          <a:prstGeom prst="horizontalScroll">
            <a:avLst>
              <a:gd name="adj" fmla="val 12500"/>
            </a:avLst>
          </a:prstGeom>
          <a:ln>
            <a:solidFill>
              <a:srgbClr val="FF0066"/>
            </a:solidFill>
            <a:headEnd/>
            <a:tailEnd/>
          </a:ln>
        </p:spPr>
        <p:style>
          <a:lnRef idx="2">
            <a:schemeClr val="accent2"/>
          </a:lnRef>
          <a:fillRef idx="1">
            <a:schemeClr val="lt1"/>
          </a:fillRef>
          <a:effectRef idx="0">
            <a:schemeClr val="accent2"/>
          </a:effectRef>
          <a:fontRef idx="minor">
            <a:schemeClr val="dk1"/>
          </a:fontRef>
        </p:style>
        <p:txBody>
          <a:bodyPr/>
          <a:lstStyle>
            <a:lvl1pPr indent="-457200" defTabSz="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45720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4572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indent="0" algn="just" eaLnBrk="1" hangingPunct="1">
              <a:spcBef>
                <a:spcPct val="0"/>
              </a:spcBef>
              <a:buClr>
                <a:srgbClr val="FEDD78"/>
              </a:buClr>
              <a:buFontTx/>
              <a:buNone/>
              <a:defRPr/>
            </a:pPr>
            <a:endParaRPr kumimoji="1" lang="vi-VN" altLang="en-US" sz="2800" b="1" dirty="0">
              <a:solidFill>
                <a:srgbClr val="FF0066"/>
              </a:solidFill>
              <a:latin typeface="Arial"/>
              <a:cs typeface="Times New Roman" panose="02020603050405020304" pitchFamily="18" charset="0"/>
            </a:endParaRPr>
          </a:p>
          <a:p>
            <a:pPr indent="0" algn="just" eaLnBrk="1" hangingPunct="1">
              <a:spcBef>
                <a:spcPct val="0"/>
              </a:spcBef>
              <a:buClr>
                <a:srgbClr val="FEDD78"/>
              </a:buClr>
              <a:buFontTx/>
              <a:buNone/>
              <a:defRPr/>
            </a:pPr>
            <a:r>
              <a:rPr kumimoji="1" lang="vi-VN" altLang="en-US" sz="2800" b="1" dirty="0">
                <a:solidFill>
                  <a:srgbClr val="FF0066"/>
                </a:solidFill>
                <a:latin typeface="Arial"/>
                <a:cs typeface="Times New Roman" panose="02020603050405020304" pitchFamily="18" charset="0"/>
              </a:rPr>
              <a:t>“</a:t>
            </a:r>
            <a:r>
              <a:rPr kumimoji="1" lang="en-US" altLang="en-US" sz="2800" b="1" dirty="0">
                <a:solidFill>
                  <a:srgbClr val="FF0066"/>
                </a:solidFill>
                <a:latin typeface="Arial"/>
                <a:cs typeface="Times New Roman" panose="02020603050405020304" pitchFamily="18" charset="0"/>
              </a:rPr>
              <a:t>L</a:t>
            </a:r>
            <a:r>
              <a:rPr kumimoji="1" lang="vi-VN" altLang="en-US" sz="2800" b="1" dirty="0">
                <a:solidFill>
                  <a:srgbClr val="FF0066"/>
                </a:solidFill>
                <a:latin typeface="Arial"/>
                <a:cs typeface="Times New Roman" panose="02020603050405020304" pitchFamily="18" charset="0"/>
              </a:rPr>
              <a:t>ượng” </a:t>
            </a:r>
            <a:r>
              <a:rPr kumimoji="1" lang="vi-VN" altLang="en-US" sz="2800" b="1" dirty="0">
                <a:solidFill>
                  <a:srgbClr val="3333CC"/>
                </a:solidFill>
                <a:latin typeface="Arial"/>
                <a:cs typeface="Times New Roman" panose="02020603050405020304" pitchFamily="18" charset="0"/>
              </a:rPr>
              <a:t>dùng để chỉ tính qui định khách quan về</a:t>
            </a:r>
            <a:r>
              <a:rPr kumimoji="1" lang="vi-VN" altLang="en-US" sz="2800" dirty="0">
                <a:solidFill>
                  <a:srgbClr val="3333CC"/>
                </a:solidFill>
                <a:latin typeface="Arial"/>
                <a:cs typeface="Times New Roman" panose="02020603050405020304" pitchFamily="18" charset="0"/>
              </a:rPr>
              <a:t>:</a:t>
            </a:r>
          </a:p>
          <a:p>
            <a:pPr indent="0" algn="just" eaLnBrk="1" hangingPunct="1">
              <a:spcBef>
                <a:spcPct val="0"/>
              </a:spcBef>
              <a:buClr>
                <a:srgbClr val="FEDD78"/>
              </a:buClr>
              <a:buFontTx/>
              <a:buNone/>
              <a:defRPr/>
            </a:pPr>
            <a:r>
              <a:rPr kumimoji="1" lang="en-US" altLang="en-US" sz="2800" b="1" dirty="0">
                <a:solidFill>
                  <a:srgbClr val="660066"/>
                </a:solidFill>
                <a:latin typeface="Arial"/>
                <a:cs typeface="Times New Roman" panose="02020603050405020304" pitchFamily="18" charset="0"/>
              </a:rPr>
              <a:t>- </a:t>
            </a:r>
            <a:r>
              <a:rPr kumimoji="1" lang="vi-VN" altLang="en-US" sz="2800" b="1" u="sng" dirty="0">
                <a:solidFill>
                  <a:srgbClr val="FF0000"/>
                </a:solidFill>
                <a:latin typeface="Arial"/>
                <a:cs typeface="Times New Roman" panose="02020603050405020304" pitchFamily="18" charset="0"/>
              </a:rPr>
              <a:t>Số lượng</a:t>
            </a:r>
            <a:r>
              <a:rPr kumimoji="1" lang="vi-VN" altLang="en-US" sz="2800" b="1" dirty="0">
                <a:solidFill>
                  <a:srgbClr val="FF0000"/>
                </a:solidFill>
                <a:latin typeface="Arial"/>
                <a:cs typeface="Times New Roman" panose="02020603050405020304" pitchFamily="18" charset="0"/>
              </a:rPr>
              <a:t> </a:t>
            </a:r>
            <a:r>
              <a:rPr kumimoji="1" lang="vi-VN" altLang="en-US" sz="2800" dirty="0">
                <a:solidFill>
                  <a:srgbClr val="660066"/>
                </a:solidFill>
                <a:latin typeface="Arial"/>
                <a:cs typeface="Times New Roman" panose="02020603050405020304" pitchFamily="18" charset="0"/>
              </a:rPr>
              <a:t>các yếu tố cấu thành;</a:t>
            </a:r>
          </a:p>
          <a:p>
            <a:pPr indent="0" algn="just" eaLnBrk="1" hangingPunct="1">
              <a:spcBef>
                <a:spcPct val="0"/>
              </a:spcBef>
              <a:buClr>
                <a:srgbClr val="FEDD78"/>
              </a:buClr>
              <a:buFontTx/>
              <a:buNone/>
              <a:defRPr/>
            </a:pPr>
            <a:r>
              <a:rPr kumimoji="1" lang="en-US" altLang="en-US" sz="2800" b="1" dirty="0">
                <a:solidFill>
                  <a:srgbClr val="660066"/>
                </a:solidFill>
                <a:latin typeface="Arial"/>
                <a:cs typeface="Times New Roman" panose="02020603050405020304" pitchFamily="18" charset="0"/>
              </a:rPr>
              <a:t>- </a:t>
            </a:r>
            <a:r>
              <a:rPr kumimoji="1" lang="vi-VN" altLang="en-US" sz="2800" b="1" u="sng" dirty="0">
                <a:solidFill>
                  <a:srgbClr val="FF0000"/>
                </a:solidFill>
                <a:latin typeface="Arial"/>
                <a:cs typeface="Times New Roman" panose="02020603050405020304" pitchFamily="18" charset="0"/>
              </a:rPr>
              <a:t>Qui mô</a:t>
            </a:r>
            <a:r>
              <a:rPr kumimoji="1" lang="vi-VN" altLang="en-US" sz="2800" b="1" dirty="0">
                <a:solidFill>
                  <a:srgbClr val="660066"/>
                </a:solidFill>
                <a:latin typeface="Arial"/>
                <a:cs typeface="Times New Roman" panose="02020603050405020304" pitchFamily="18" charset="0"/>
              </a:rPr>
              <a:t> </a:t>
            </a:r>
            <a:r>
              <a:rPr kumimoji="1" lang="vi-VN" altLang="en-US" sz="2800" dirty="0">
                <a:solidFill>
                  <a:srgbClr val="660066"/>
                </a:solidFill>
                <a:latin typeface="Arial"/>
                <a:cs typeface="Times New Roman" panose="02020603050405020304" pitchFamily="18" charset="0"/>
              </a:rPr>
              <a:t>của sự tồn tại;</a:t>
            </a:r>
          </a:p>
          <a:p>
            <a:pPr indent="0" algn="just" eaLnBrk="1" hangingPunct="1">
              <a:spcBef>
                <a:spcPct val="0"/>
              </a:spcBef>
              <a:buClr>
                <a:srgbClr val="FEDD78"/>
              </a:buClr>
              <a:buFontTx/>
              <a:buNone/>
              <a:defRPr/>
            </a:pPr>
            <a:r>
              <a:rPr kumimoji="1" lang="en-US" altLang="en-US" sz="2800" b="1" dirty="0">
                <a:solidFill>
                  <a:srgbClr val="660066"/>
                </a:solidFill>
                <a:latin typeface="Arial"/>
                <a:cs typeface="Times New Roman" panose="02020603050405020304" pitchFamily="18" charset="0"/>
              </a:rPr>
              <a:t>- </a:t>
            </a:r>
            <a:r>
              <a:rPr kumimoji="1" lang="vi-VN" altLang="en-US" sz="2800" b="1" u="sng" dirty="0">
                <a:solidFill>
                  <a:srgbClr val="FF0000"/>
                </a:solidFill>
                <a:latin typeface="Arial"/>
                <a:cs typeface="Times New Roman" panose="02020603050405020304" pitchFamily="18" charset="0"/>
              </a:rPr>
              <a:t>Tốc độ, nhịp điệu</a:t>
            </a:r>
            <a:r>
              <a:rPr kumimoji="1" lang="vi-VN" altLang="en-US" sz="2800" b="1" dirty="0">
                <a:solidFill>
                  <a:srgbClr val="660066"/>
                </a:solidFill>
                <a:latin typeface="Arial"/>
                <a:cs typeface="Times New Roman" panose="02020603050405020304" pitchFamily="18" charset="0"/>
              </a:rPr>
              <a:t> </a:t>
            </a:r>
            <a:r>
              <a:rPr kumimoji="1" lang="vi-VN" altLang="en-US" sz="2800" dirty="0">
                <a:solidFill>
                  <a:srgbClr val="660066"/>
                </a:solidFill>
                <a:latin typeface="Arial"/>
                <a:cs typeface="Times New Roman" panose="02020603050405020304" pitchFamily="18" charset="0"/>
              </a:rPr>
              <a:t>của sự vận động và phát triển của sự vật.</a:t>
            </a:r>
          </a:p>
        </p:txBody>
      </p:sp>
      <p:sp>
        <p:nvSpPr>
          <p:cNvPr id="4" name="Rectangle 3"/>
          <p:cNvSpPr/>
          <p:nvPr/>
        </p:nvSpPr>
        <p:spPr>
          <a:xfrm>
            <a:off x="4146023" y="483550"/>
            <a:ext cx="3400291" cy="523220"/>
          </a:xfrm>
          <a:prstGeom prst="rect">
            <a:avLst/>
          </a:prstGeom>
        </p:spPr>
        <p:txBody>
          <a:bodyPr wrap="none">
            <a:spAutoFit/>
          </a:bodyPr>
          <a:lstStyle/>
          <a:p>
            <a:pPr marL="342900" indent="-342900" algn="ctr">
              <a:buFont typeface="Wingdings" panose="05000000000000000000" pitchFamily="2" charset="2"/>
              <a:buChar char="§"/>
              <a:defRPr/>
            </a:pPr>
            <a:r>
              <a:rPr kumimoji="1" lang="en-US" altLang="en-US" sz="2800" b="1" dirty="0" err="1">
                <a:solidFill>
                  <a:srgbClr val="7030A0"/>
                </a:solidFill>
              </a:rPr>
              <a:t>Khái</a:t>
            </a:r>
            <a:r>
              <a:rPr kumimoji="1" lang="en-US" altLang="en-US" sz="2800" b="1" dirty="0">
                <a:solidFill>
                  <a:srgbClr val="7030A0"/>
                </a:solidFill>
              </a:rPr>
              <a:t> </a:t>
            </a:r>
            <a:r>
              <a:rPr kumimoji="1" lang="en-US" altLang="en-US" sz="2800" b="1" dirty="0" err="1">
                <a:solidFill>
                  <a:srgbClr val="7030A0"/>
                </a:solidFill>
              </a:rPr>
              <a:t>niệm</a:t>
            </a:r>
            <a:r>
              <a:rPr kumimoji="1" lang="en-US" altLang="en-US" sz="2800" b="1" dirty="0">
                <a:solidFill>
                  <a:srgbClr val="7030A0"/>
                </a:solidFill>
              </a:rPr>
              <a:t> </a:t>
            </a:r>
            <a:r>
              <a:rPr kumimoji="1" lang="en-US" altLang="en-US" sz="2800" b="1" dirty="0" err="1">
                <a:solidFill>
                  <a:srgbClr val="7030A0"/>
                </a:solidFill>
              </a:rPr>
              <a:t>lượng</a:t>
            </a:r>
            <a:endParaRPr kumimoji="1" lang="en-US" altLang="en-US" sz="2800" b="1" dirty="0">
              <a:solidFill>
                <a:srgbClr val="7030A0"/>
              </a:solidFill>
            </a:endParaRPr>
          </a:p>
        </p:txBody>
      </p:sp>
    </p:spTree>
    <p:extLst>
      <p:ext uri="{BB962C8B-B14F-4D97-AF65-F5344CB8AC3E}">
        <p14:creationId xmlns:p14="http://schemas.microsoft.com/office/powerpoint/2010/main" val="1636059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ext uri="{D42A27DB-BD31-4B8C-83A1-F6EECF244321}">
                <p14:modId xmlns:p14="http://schemas.microsoft.com/office/powerpoint/2010/main" val="3247795829"/>
              </p:ext>
            </p:extLst>
          </p:nvPr>
        </p:nvGraphicFramePr>
        <p:xfrm>
          <a:off x="214313" y="1052736"/>
          <a:ext cx="11658600" cy="5124227"/>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1346481706"/>
      </p:ext>
    </p:extLst>
  </p:cSld>
  <p:clrMapOvr>
    <a:masterClrMapping/>
  </p:clrMapOvr>
  <p:transition spd="slow">
    <p:circle/>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6" name="Rectangle 4"/>
          <p:cNvSpPr>
            <a:spLocks noChangeArrowheads="1"/>
          </p:cNvSpPr>
          <p:nvPr/>
        </p:nvSpPr>
        <p:spPr bwMode="auto">
          <a:xfrm>
            <a:off x="3276600" y="2362200"/>
            <a:ext cx="6553200"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indent="341313">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a:spcBef>
                <a:spcPct val="20000"/>
              </a:spcBef>
            </a:pPr>
            <a:endParaRPr lang="en-US" altLang="en-US" sz="2800" dirty="0">
              <a:latin typeface="Times New Roman" panose="02020603050405020304" pitchFamily="18" charset="0"/>
              <a:cs typeface="Times New Roman" panose="02020603050405020304" pitchFamily="18" charset="0"/>
            </a:endParaRPr>
          </a:p>
        </p:txBody>
      </p:sp>
      <p:sp>
        <p:nvSpPr>
          <p:cNvPr id="64521" name="Rectangle 9"/>
          <p:cNvSpPr>
            <a:spLocks noChangeArrowheads="1"/>
          </p:cNvSpPr>
          <p:nvPr/>
        </p:nvSpPr>
        <p:spPr bwMode="auto">
          <a:xfrm>
            <a:off x="3581400" y="2057400"/>
            <a:ext cx="670560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indent="341313">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a:spcBef>
                <a:spcPct val="20000"/>
              </a:spcBef>
            </a:pPr>
            <a:endParaRPr lang="en-US" altLang="en-US" sz="2400" b="1">
              <a:solidFill>
                <a:srgbClr val="0033CC"/>
              </a:solidFill>
            </a:endParaRPr>
          </a:p>
        </p:txBody>
      </p:sp>
      <p:sp>
        <p:nvSpPr>
          <p:cNvPr id="64522" name="Line 10"/>
          <p:cNvSpPr>
            <a:spLocks noChangeShapeType="1"/>
          </p:cNvSpPr>
          <p:nvPr/>
        </p:nvSpPr>
        <p:spPr bwMode="auto">
          <a:xfrm>
            <a:off x="3657600" y="5638800"/>
            <a:ext cx="6781800" cy="0"/>
          </a:xfrm>
          <a:prstGeom prst="line">
            <a:avLst/>
          </a:prstGeom>
          <a:noFill/>
          <a:ln w="571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4523" name="Line 11"/>
          <p:cNvSpPr>
            <a:spLocks noChangeShapeType="1"/>
          </p:cNvSpPr>
          <p:nvPr/>
        </p:nvSpPr>
        <p:spPr bwMode="auto">
          <a:xfrm>
            <a:off x="5105400" y="5410200"/>
            <a:ext cx="0" cy="381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524" name="Line 12"/>
          <p:cNvSpPr>
            <a:spLocks noChangeShapeType="1"/>
          </p:cNvSpPr>
          <p:nvPr/>
        </p:nvSpPr>
        <p:spPr bwMode="auto">
          <a:xfrm>
            <a:off x="7924800" y="5410200"/>
            <a:ext cx="0" cy="381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525" name="Line 13"/>
          <p:cNvSpPr>
            <a:spLocks noChangeShapeType="1"/>
          </p:cNvSpPr>
          <p:nvPr/>
        </p:nvSpPr>
        <p:spPr bwMode="auto">
          <a:xfrm>
            <a:off x="5105400" y="5638800"/>
            <a:ext cx="2819400" cy="0"/>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526" name="Text Box 14"/>
          <p:cNvSpPr txBox="1">
            <a:spLocks noChangeArrowheads="1"/>
          </p:cNvSpPr>
          <p:nvPr/>
        </p:nvSpPr>
        <p:spPr bwMode="auto">
          <a:xfrm>
            <a:off x="4648200" y="4953001"/>
            <a:ext cx="10668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en-US" altLang="en-US" sz="2800">
                <a:solidFill>
                  <a:srgbClr val="FF0000"/>
                </a:solidFill>
              </a:rPr>
              <a:t>0</a:t>
            </a:r>
            <a:r>
              <a:rPr lang="en-US" altLang="en-US" sz="2800" baseline="30000"/>
              <a:t>0</a:t>
            </a:r>
            <a:r>
              <a:rPr lang="en-US" altLang="en-US" sz="2800"/>
              <a:t>C</a:t>
            </a:r>
          </a:p>
        </p:txBody>
      </p:sp>
      <p:sp>
        <p:nvSpPr>
          <p:cNvPr id="64527" name="Text Box 15"/>
          <p:cNvSpPr txBox="1">
            <a:spLocks noChangeArrowheads="1"/>
          </p:cNvSpPr>
          <p:nvPr/>
        </p:nvSpPr>
        <p:spPr bwMode="auto">
          <a:xfrm>
            <a:off x="7162800" y="4967288"/>
            <a:ext cx="17526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en-US" altLang="en-US" sz="2800">
                <a:solidFill>
                  <a:srgbClr val="FF0000"/>
                </a:solidFill>
              </a:rPr>
              <a:t>100</a:t>
            </a:r>
            <a:r>
              <a:rPr lang="en-US" altLang="en-US" sz="2800" baseline="30000"/>
              <a:t>0</a:t>
            </a:r>
            <a:r>
              <a:rPr lang="en-US" altLang="en-US" sz="2800"/>
              <a:t>C</a:t>
            </a:r>
          </a:p>
        </p:txBody>
      </p:sp>
      <p:sp>
        <p:nvSpPr>
          <p:cNvPr id="64528" name="Oval 16"/>
          <p:cNvSpPr>
            <a:spLocks noChangeArrowheads="1"/>
          </p:cNvSpPr>
          <p:nvPr/>
        </p:nvSpPr>
        <p:spPr bwMode="auto">
          <a:xfrm>
            <a:off x="5105400" y="5410200"/>
            <a:ext cx="381000" cy="381000"/>
          </a:xfrm>
          <a:prstGeom prst="ellipse">
            <a:avLst/>
          </a:prstGeom>
          <a:solidFill>
            <a:srgbClr val="FFFF00"/>
          </a:solidFill>
          <a:ln w="19050" algn="ctr">
            <a:solidFill>
              <a:srgbClr val="000000"/>
            </a:solidFill>
            <a:round/>
            <a:headEnd/>
            <a:tailEnd/>
          </a:ln>
        </p:spPr>
        <p:txBody>
          <a:bodyPr wrap="none" anchor="ct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20000"/>
              </a:spcBef>
              <a:buFontTx/>
              <a:buChar char="•"/>
            </a:pPr>
            <a:endParaRPr lang="en-US" altLang="en-US" sz="2800">
              <a:solidFill>
                <a:srgbClr val="0000FF"/>
              </a:solidFill>
            </a:endParaRPr>
          </a:p>
        </p:txBody>
      </p:sp>
      <p:sp>
        <p:nvSpPr>
          <p:cNvPr id="64529" name="Text Box 17"/>
          <p:cNvSpPr txBox="1">
            <a:spLocks noChangeArrowheads="1"/>
          </p:cNvSpPr>
          <p:nvPr/>
        </p:nvSpPr>
        <p:spPr bwMode="auto">
          <a:xfrm>
            <a:off x="3505200" y="5105400"/>
            <a:ext cx="1219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en-US" altLang="en-US" sz="1600" i="1"/>
              <a:t>Thể rắn</a:t>
            </a:r>
          </a:p>
        </p:txBody>
      </p:sp>
      <p:sp>
        <p:nvSpPr>
          <p:cNvPr id="64530" name="Text Box 18"/>
          <p:cNvSpPr txBox="1">
            <a:spLocks noChangeArrowheads="1"/>
          </p:cNvSpPr>
          <p:nvPr/>
        </p:nvSpPr>
        <p:spPr bwMode="auto">
          <a:xfrm>
            <a:off x="6019800" y="5043488"/>
            <a:ext cx="12954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en-US" altLang="en-US" sz="1600" i="1"/>
              <a:t>Thể lỏng</a:t>
            </a:r>
          </a:p>
        </p:txBody>
      </p:sp>
      <p:sp>
        <p:nvSpPr>
          <p:cNvPr id="64531" name="Text Box 19"/>
          <p:cNvSpPr txBox="1">
            <a:spLocks noChangeArrowheads="1"/>
          </p:cNvSpPr>
          <p:nvPr/>
        </p:nvSpPr>
        <p:spPr bwMode="auto">
          <a:xfrm>
            <a:off x="8382000" y="5029200"/>
            <a:ext cx="1752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en-US" altLang="en-US" sz="1600" i="1"/>
              <a:t>Thể hơi</a:t>
            </a:r>
          </a:p>
        </p:txBody>
      </p:sp>
      <p:sp>
        <p:nvSpPr>
          <p:cNvPr id="64533" name="AutoShape 21"/>
          <p:cNvSpPr>
            <a:spLocks/>
          </p:cNvSpPr>
          <p:nvPr/>
        </p:nvSpPr>
        <p:spPr bwMode="auto">
          <a:xfrm rot="16200000">
            <a:off x="6324600" y="4572000"/>
            <a:ext cx="381000" cy="2819400"/>
          </a:xfrm>
          <a:prstGeom prst="leftBrace">
            <a:avLst>
              <a:gd name="adj1" fmla="val 6166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p>
        </p:txBody>
      </p:sp>
      <p:sp>
        <p:nvSpPr>
          <p:cNvPr id="64534" name="Text Box 22"/>
          <p:cNvSpPr txBox="1">
            <a:spLocks noChangeArrowheads="1"/>
          </p:cNvSpPr>
          <p:nvPr/>
        </p:nvSpPr>
        <p:spPr bwMode="auto">
          <a:xfrm>
            <a:off x="6324600" y="6299200"/>
            <a:ext cx="4206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a:t>Độ</a:t>
            </a:r>
          </a:p>
        </p:txBody>
      </p:sp>
      <p:sp>
        <p:nvSpPr>
          <p:cNvPr id="64535" name="AutoShape 23"/>
          <p:cNvSpPr>
            <a:spLocks/>
          </p:cNvSpPr>
          <p:nvPr/>
        </p:nvSpPr>
        <p:spPr bwMode="auto">
          <a:xfrm>
            <a:off x="6553201" y="4343400"/>
            <a:ext cx="1274763" cy="457200"/>
          </a:xfrm>
          <a:prstGeom prst="borderCallout1">
            <a:avLst>
              <a:gd name="adj1" fmla="val 25000"/>
              <a:gd name="adj2" fmla="val 105977"/>
              <a:gd name="adj3" fmla="val 279861"/>
              <a:gd name="adj4" fmla="val 105977"/>
            </a:avLst>
          </a:prstGeom>
          <a:solidFill>
            <a:schemeClr val="accent1"/>
          </a:solidFill>
          <a:ln w="9525">
            <a:solidFill>
              <a:schemeClr val="tx1"/>
            </a:solidFill>
            <a:miter lim="800000"/>
            <a:headEnd/>
            <a:tailEnd type="triangle" w="med" len="me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a:t>Điểm nút</a:t>
            </a:r>
          </a:p>
        </p:txBody>
      </p:sp>
      <p:sp>
        <p:nvSpPr>
          <p:cNvPr id="64536" name="Arc 24"/>
          <p:cNvSpPr>
            <a:spLocks/>
          </p:cNvSpPr>
          <p:nvPr/>
        </p:nvSpPr>
        <p:spPr bwMode="auto">
          <a:xfrm rot="19286087">
            <a:off x="7138988" y="4913314"/>
            <a:ext cx="1689100" cy="1355725"/>
          </a:xfrm>
          <a:custGeom>
            <a:avLst/>
            <a:gdLst>
              <a:gd name="T0" fmla="*/ 0 w 29407"/>
              <a:gd name="T1" fmla="*/ 2147483647 h 31001"/>
              <a:gd name="T2" fmla="*/ 2147483647 w 29407"/>
              <a:gd name="T3" fmla="*/ 2147483647 h 31001"/>
              <a:gd name="T4" fmla="*/ 2147483647 w 29407"/>
              <a:gd name="T5" fmla="*/ 2147483647 h 31001"/>
              <a:gd name="T6" fmla="*/ 0 60000 65536"/>
              <a:gd name="T7" fmla="*/ 0 60000 65536"/>
              <a:gd name="T8" fmla="*/ 0 60000 65536"/>
              <a:gd name="T9" fmla="*/ 0 w 29407"/>
              <a:gd name="T10" fmla="*/ 0 h 31001"/>
              <a:gd name="T11" fmla="*/ 29407 w 29407"/>
              <a:gd name="T12" fmla="*/ 31001 h 31001"/>
            </a:gdLst>
            <a:ahLst/>
            <a:cxnLst>
              <a:cxn ang="T6">
                <a:pos x="T0" y="T1"/>
              </a:cxn>
              <a:cxn ang="T7">
                <a:pos x="T2" y="T3"/>
              </a:cxn>
              <a:cxn ang="T8">
                <a:pos x="T4" y="T5"/>
              </a:cxn>
            </a:cxnLst>
            <a:rect l="T9" t="T10" r="T11" b="T12"/>
            <a:pathLst>
              <a:path w="29407" h="31001" fill="none" extrusionOk="0">
                <a:moveTo>
                  <a:pt x="0" y="1460"/>
                </a:moveTo>
                <a:cubicBezTo>
                  <a:pt x="2489" y="495"/>
                  <a:pt x="5136" y="-1"/>
                  <a:pt x="7807" y="0"/>
                </a:cubicBezTo>
                <a:cubicBezTo>
                  <a:pt x="19736" y="0"/>
                  <a:pt x="29407" y="9670"/>
                  <a:pt x="29407" y="21600"/>
                </a:cubicBezTo>
                <a:cubicBezTo>
                  <a:pt x="29407" y="24855"/>
                  <a:pt x="28670" y="28069"/>
                  <a:pt x="27253" y="31000"/>
                </a:cubicBezTo>
              </a:path>
              <a:path w="29407" h="31001" stroke="0" extrusionOk="0">
                <a:moveTo>
                  <a:pt x="0" y="1460"/>
                </a:moveTo>
                <a:cubicBezTo>
                  <a:pt x="2489" y="495"/>
                  <a:pt x="5136" y="-1"/>
                  <a:pt x="7807" y="0"/>
                </a:cubicBezTo>
                <a:cubicBezTo>
                  <a:pt x="19736" y="0"/>
                  <a:pt x="29407" y="9670"/>
                  <a:pt x="29407" y="21600"/>
                </a:cubicBezTo>
                <a:cubicBezTo>
                  <a:pt x="29407" y="24855"/>
                  <a:pt x="28670" y="28069"/>
                  <a:pt x="27253" y="31000"/>
                </a:cubicBezTo>
                <a:lnTo>
                  <a:pt x="7807" y="21600"/>
                </a:lnTo>
                <a:close/>
              </a:path>
            </a:pathLst>
          </a:custGeom>
          <a:noFill/>
          <a:ln w="38100">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p>
        </p:txBody>
      </p:sp>
      <p:sp>
        <p:nvSpPr>
          <p:cNvPr id="64537" name="Text Box 25"/>
          <p:cNvSpPr txBox="1">
            <a:spLocks noChangeArrowheads="1"/>
          </p:cNvSpPr>
          <p:nvPr/>
        </p:nvSpPr>
        <p:spPr bwMode="auto">
          <a:xfrm>
            <a:off x="7620001" y="4648200"/>
            <a:ext cx="11287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a:t>Bước nhảy</a:t>
            </a:r>
          </a:p>
        </p:txBody>
      </p:sp>
      <p:sp>
        <p:nvSpPr>
          <p:cNvPr id="2" name="Title 1"/>
          <p:cNvSpPr>
            <a:spLocks noGrp="1"/>
          </p:cNvSpPr>
          <p:nvPr>
            <p:ph type="title"/>
          </p:nvPr>
        </p:nvSpPr>
        <p:spPr/>
        <p:txBody>
          <a:bodyPr>
            <a:noAutofit/>
          </a:bodyPr>
          <a:lstStyle/>
          <a:p>
            <a:r>
              <a:rPr lang="en-US" sz="3200" b="1" i="1" smtClean="0"/>
              <a:t/>
            </a:r>
            <a:br>
              <a:rPr lang="en-US" sz="3200" b="1" i="1" smtClean="0"/>
            </a:br>
            <a:endParaRPr lang="en-US" sz="3200" dirty="0">
              <a:solidFill>
                <a:srgbClr val="0000FF"/>
              </a:solidFill>
            </a:endParaRPr>
          </a:p>
        </p:txBody>
      </p:sp>
      <p:sp>
        <p:nvSpPr>
          <p:cNvPr id="3" name="Content Placeholder 2"/>
          <p:cNvSpPr>
            <a:spLocks noGrp="1"/>
          </p:cNvSpPr>
          <p:nvPr>
            <p:ph idx="1"/>
          </p:nvPr>
        </p:nvSpPr>
        <p:spPr>
          <a:xfrm>
            <a:off x="533400" y="1066800"/>
            <a:ext cx="11277600" cy="4561399"/>
          </a:xfrm>
        </p:spPr>
        <p:txBody>
          <a:bodyPr/>
          <a:lstStyle/>
          <a:p>
            <a:pPr marL="0" indent="0">
              <a:buNone/>
            </a:pPr>
            <a:r>
              <a:rPr lang="en-US" sz="2400" b="1">
                <a:solidFill>
                  <a:srgbClr val="D60093"/>
                </a:solidFill>
              </a:rPr>
              <a:t>*Độ</a:t>
            </a:r>
            <a:r>
              <a:rPr lang="en-US" sz="2400" b="1">
                <a:solidFill>
                  <a:srgbClr val="FF0000"/>
                </a:solidFill>
              </a:rPr>
              <a:t>:</a:t>
            </a:r>
            <a:r>
              <a:rPr lang="en-US" sz="2400" b="1">
                <a:solidFill>
                  <a:srgbClr val="000000"/>
                </a:solidFill>
              </a:rPr>
              <a:t> </a:t>
            </a:r>
            <a:r>
              <a:rPr lang="en-US" sz="2400">
                <a:solidFill>
                  <a:srgbClr val="000000"/>
                </a:solidFill>
              </a:rPr>
              <a:t>là giới hạn mà ở đó có </a:t>
            </a:r>
            <a:r>
              <a:rPr lang="en-US" sz="2400" b="1" u="sng">
                <a:solidFill>
                  <a:srgbClr val="FF0000"/>
                </a:solidFill>
              </a:rPr>
              <a:t>sự thay đổi về lượng </a:t>
            </a:r>
            <a:r>
              <a:rPr lang="en-US" sz="2400">
                <a:solidFill>
                  <a:srgbClr val="000000"/>
                </a:solidFill>
              </a:rPr>
              <a:t>nhưng </a:t>
            </a:r>
            <a:r>
              <a:rPr lang="en-US" sz="2400" b="1" u="sng">
                <a:solidFill>
                  <a:srgbClr val="0000CC"/>
                </a:solidFill>
              </a:rPr>
              <a:t>chưa có sự thay đổi về chất</a:t>
            </a:r>
            <a:r>
              <a:rPr lang="en-US" sz="2400" smtClean="0">
                <a:solidFill>
                  <a:srgbClr val="000000"/>
                </a:solidFill>
              </a:rPr>
              <a:t>.</a:t>
            </a:r>
          </a:p>
          <a:p>
            <a:pPr marL="0" indent="0">
              <a:buNone/>
            </a:pPr>
            <a:r>
              <a:rPr lang="en-US" sz="2400" b="1" smtClean="0">
                <a:solidFill>
                  <a:srgbClr val="D60093"/>
                </a:solidFill>
                <a:latin typeface="Arial"/>
              </a:rPr>
              <a:t>*</a:t>
            </a:r>
            <a:r>
              <a:rPr lang="vi-VN" sz="2400" b="1" smtClean="0">
                <a:solidFill>
                  <a:srgbClr val="D60093"/>
                </a:solidFill>
                <a:latin typeface="Arial"/>
              </a:rPr>
              <a:t> </a:t>
            </a:r>
            <a:r>
              <a:rPr lang="en-US" sz="2400" b="1" smtClean="0">
                <a:solidFill>
                  <a:srgbClr val="D60093"/>
                </a:solidFill>
                <a:latin typeface="Arial"/>
              </a:rPr>
              <a:t>Điểm </a:t>
            </a:r>
            <a:r>
              <a:rPr lang="en-US" sz="2400" b="1">
                <a:solidFill>
                  <a:srgbClr val="D60093"/>
                </a:solidFill>
                <a:latin typeface="Arial"/>
              </a:rPr>
              <a:t>nút:</a:t>
            </a:r>
            <a:r>
              <a:rPr lang="en-US" sz="2400" b="1">
                <a:solidFill>
                  <a:srgbClr val="000000"/>
                </a:solidFill>
                <a:latin typeface="Arial"/>
              </a:rPr>
              <a:t> </a:t>
            </a:r>
            <a:r>
              <a:rPr lang="en-US" sz="2400">
                <a:solidFill>
                  <a:srgbClr val="000000"/>
                </a:solidFill>
                <a:latin typeface="Arial"/>
              </a:rPr>
              <a:t>là thời điểm mà đã có sự </a:t>
            </a:r>
            <a:r>
              <a:rPr lang="en-US" sz="2400" b="1">
                <a:solidFill>
                  <a:srgbClr val="FF0000"/>
                </a:solidFill>
                <a:latin typeface="Arial"/>
              </a:rPr>
              <a:t>tích lũy đầy đủ về lượng</a:t>
            </a:r>
            <a:r>
              <a:rPr lang="en-US" sz="2400">
                <a:solidFill>
                  <a:srgbClr val="000000"/>
                </a:solidFill>
                <a:latin typeface="Arial"/>
              </a:rPr>
              <a:t> và tại đó </a:t>
            </a:r>
            <a:r>
              <a:rPr lang="en-US" sz="2400" b="1">
                <a:solidFill>
                  <a:srgbClr val="008000"/>
                </a:solidFill>
                <a:latin typeface="Arial"/>
              </a:rPr>
              <a:t>diễn ra “bước nhảy</a:t>
            </a:r>
            <a:r>
              <a:rPr lang="en-US" sz="2400" smtClean="0">
                <a:solidFill>
                  <a:srgbClr val="000000"/>
                </a:solidFill>
                <a:latin typeface="Arial"/>
              </a:rPr>
              <a:t>”.</a:t>
            </a:r>
          </a:p>
          <a:p>
            <a:pPr marL="0" indent="0">
              <a:buNone/>
            </a:pPr>
            <a:r>
              <a:rPr lang="en-US" sz="2400" b="1">
                <a:solidFill>
                  <a:srgbClr val="D60093"/>
                </a:solidFill>
                <a:latin typeface="Arial"/>
              </a:rPr>
              <a:t>*</a:t>
            </a:r>
            <a:r>
              <a:rPr lang="vi-VN" sz="2400" b="1">
                <a:solidFill>
                  <a:srgbClr val="D60093"/>
                </a:solidFill>
                <a:latin typeface="Arial"/>
              </a:rPr>
              <a:t> </a:t>
            </a:r>
            <a:r>
              <a:rPr lang="en-US" sz="2400" b="1" smtClean="0">
                <a:solidFill>
                  <a:srgbClr val="D60093"/>
                </a:solidFill>
                <a:latin typeface="Arial"/>
              </a:rPr>
              <a:t>Bước nhảy:</a:t>
            </a:r>
            <a:r>
              <a:rPr lang="en-US" sz="2400" b="1" smtClean="0">
                <a:solidFill>
                  <a:srgbClr val="000000"/>
                </a:solidFill>
                <a:latin typeface="Arial"/>
              </a:rPr>
              <a:t> </a:t>
            </a:r>
            <a:r>
              <a:rPr lang="en-US" sz="2400" smtClean="0">
                <a:solidFill>
                  <a:srgbClr val="000000"/>
                </a:solidFill>
                <a:latin typeface="Arial"/>
              </a:rPr>
              <a:t>dung để chỉ giai đoạn chuyển hóa cơ bản về chất của svht do những thay đổi về lượng trước đó gây ra.</a:t>
            </a:r>
            <a:endParaRPr lang="en-US" sz="2400">
              <a:solidFill>
                <a:srgbClr val="000000"/>
              </a:solidFill>
              <a:latin typeface="Arial"/>
            </a:endParaRPr>
          </a:p>
          <a:p>
            <a:pPr marL="0" indent="0">
              <a:buNone/>
            </a:pPr>
            <a:endParaRPr lang="en-US" sz="2000" smtClean="0">
              <a:solidFill>
                <a:srgbClr val="000000"/>
              </a:solidFill>
              <a:latin typeface="Arial"/>
            </a:endParaRPr>
          </a:p>
          <a:p>
            <a:pPr marL="0" indent="0">
              <a:buNone/>
            </a:pPr>
            <a:endParaRPr lang="en-US" sz="2000">
              <a:solidFill>
                <a:srgbClr val="000000"/>
              </a:solidFill>
              <a:latin typeface="Arial"/>
            </a:endParaRPr>
          </a:p>
          <a:p>
            <a:pPr marL="0" indent="0">
              <a:buNone/>
            </a:pPr>
            <a:r>
              <a:rPr lang="en-US" altLang="en-US" sz="2000" b="1" dirty="0">
                <a:solidFill>
                  <a:srgbClr val="0033CC"/>
                </a:solidFill>
              </a:rPr>
              <a:t/>
            </a:r>
            <a:br>
              <a:rPr lang="en-US" altLang="en-US" sz="2000" b="1" dirty="0">
                <a:solidFill>
                  <a:srgbClr val="0033CC"/>
                </a:solidFill>
              </a:rPr>
            </a:br>
            <a:endParaRPr lang="en-US" dirty="0"/>
          </a:p>
        </p:txBody>
      </p:sp>
    </p:spTree>
    <p:extLst>
      <p:ext uri="{BB962C8B-B14F-4D97-AF65-F5344CB8AC3E}">
        <p14:creationId xmlns:p14="http://schemas.microsoft.com/office/powerpoint/2010/main" val="1949437683"/>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nodePh="1">
                                  <p:stCondLst>
                                    <p:cond delay="0"/>
                                  </p:stCondLst>
                                  <p:endCondLst>
                                    <p:cond evt="begin" delay="0">
                                      <p:tn val="5"/>
                                    </p:cond>
                                  </p:endCondLst>
                                  <p:childTnLst>
                                    <p:set>
                                      <p:cBhvr>
                                        <p:cTn id="6" dur="1" fill="hold">
                                          <p:stCondLst>
                                            <p:cond delay="0"/>
                                          </p:stCondLst>
                                        </p:cTn>
                                        <p:tgtEl>
                                          <p:spTgt spid="64521"/>
                                        </p:tgtEl>
                                        <p:attrNameLst>
                                          <p:attrName>style.visibility</p:attrName>
                                        </p:attrNameLst>
                                      </p:cBhvr>
                                      <p:to>
                                        <p:strVal val="visible"/>
                                      </p:to>
                                    </p:set>
                                    <p:animEffect transition="in" filter="blinds(horizontal)">
                                      <p:cBhvr>
                                        <p:cTn id="7" dur="500"/>
                                        <p:tgtEl>
                                          <p:spTgt spid="6452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nodePh="1">
                                  <p:stCondLst>
                                    <p:cond delay="0"/>
                                  </p:stCondLst>
                                  <p:endCondLst>
                                    <p:cond evt="begin" delay="0">
                                      <p:tn val="10"/>
                                    </p:cond>
                                  </p:endCondLst>
                                  <p:childTnLst>
                                    <p:set>
                                      <p:cBhvr>
                                        <p:cTn id="11" dur="1" fill="hold">
                                          <p:stCondLst>
                                            <p:cond delay="0"/>
                                          </p:stCondLst>
                                        </p:cTn>
                                        <p:tgtEl>
                                          <p:spTgt spid="64516"/>
                                        </p:tgtEl>
                                        <p:attrNameLst>
                                          <p:attrName>style.visibility</p:attrName>
                                        </p:attrNameLst>
                                      </p:cBhvr>
                                      <p:to>
                                        <p:strVal val="visible"/>
                                      </p:to>
                                    </p:set>
                                    <p:animEffect transition="in" filter="box(in)">
                                      <p:cBhvr>
                                        <p:cTn id="12" dur="500"/>
                                        <p:tgtEl>
                                          <p:spTgt spid="6451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7" presetClass="entr" presetSubtype="8" fill="hold" nodeType="clickEffect">
                                  <p:stCondLst>
                                    <p:cond delay="0"/>
                                  </p:stCondLst>
                                  <p:childTnLst>
                                    <p:set>
                                      <p:cBhvr>
                                        <p:cTn id="16" dur="1" fill="hold">
                                          <p:stCondLst>
                                            <p:cond delay="0"/>
                                          </p:stCondLst>
                                        </p:cTn>
                                        <p:tgtEl>
                                          <p:spTgt spid="64522"/>
                                        </p:tgtEl>
                                        <p:attrNameLst>
                                          <p:attrName>style.visibility</p:attrName>
                                        </p:attrNameLst>
                                      </p:cBhvr>
                                      <p:to>
                                        <p:strVal val="visible"/>
                                      </p:to>
                                    </p:set>
                                    <p:anim calcmode="lin" valueType="num">
                                      <p:cBhvr>
                                        <p:cTn id="17" dur="1000" fill="hold"/>
                                        <p:tgtEl>
                                          <p:spTgt spid="64522"/>
                                        </p:tgtEl>
                                        <p:attrNameLst>
                                          <p:attrName>ppt_x</p:attrName>
                                        </p:attrNameLst>
                                      </p:cBhvr>
                                      <p:tavLst>
                                        <p:tav tm="0">
                                          <p:val>
                                            <p:strVal val="#ppt_x-#ppt_w/2"/>
                                          </p:val>
                                        </p:tav>
                                        <p:tav tm="100000">
                                          <p:val>
                                            <p:strVal val="#ppt_x"/>
                                          </p:val>
                                        </p:tav>
                                      </p:tavLst>
                                    </p:anim>
                                    <p:anim calcmode="lin" valueType="num">
                                      <p:cBhvr>
                                        <p:cTn id="18" dur="1000" fill="hold"/>
                                        <p:tgtEl>
                                          <p:spTgt spid="64522"/>
                                        </p:tgtEl>
                                        <p:attrNameLst>
                                          <p:attrName>ppt_y</p:attrName>
                                        </p:attrNameLst>
                                      </p:cBhvr>
                                      <p:tavLst>
                                        <p:tav tm="0">
                                          <p:val>
                                            <p:strVal val="#ppt_y"/>
                                          </p:val>
                                        </p:tav>
                                        <p:tav tm="100000">
                                          <p:val>
                                            <p:strVal val="#ppt_y"/>
                                          </p:val>
                                        </p:tav>
                                      </p:tavLst>
                                    </p:anim>
                                    <p:anim calcmode="lin" valueType="num">
                                      <p:cBhvr>
                                        <p:cTn id="19" dur="1000" fill="hold"/>
                                        <p:tgtEl>
                                          <p:spTgt spid="64522"/>
                                        </p:tgtEl>
                                        <p:attrNameLst>
                                          <p:attrName>ppt_w</p:attrName>
                                        </p:attrNameLst>
                                      </p:cBhvr>
                                      <p:tavLst>
                                        <p:tav tm="0">
                                          <p:val>
                                            <p:fltVal val="0"/>
                                          </p:val>
                                        </p:tav>
                                        <p:tav tm="100000">
                                          <p:val>
                                            <p:strVal val="#ppt_w"/>
                                          </p:val>
                                        </p:tav>
                                      </p:tavLst>
                                    </p:anim>
                                    <p:anim calcmode="lin" valueType="num">
                                      <p:cBhvr>
                                        <p:cTn id="20" dur="1000" fill="hold"/>
                                        <p:tgtEl>
                                          <p:spTgt spid="64522"/>
                                        </p:tgtEl>
                                        <p:attrNameLst>
                                          <p:attrName>ppt_h</p:attrName>
                                        </p:attrNameLst>
                                      </p:cBhvr>
                                      <p:tavLst>
                                        <p:tav tm="0">
                                          <p:val>
                                            <p:strVal val="#ppt_h"/>
                                          </p:val>
                                        </p:tav>
                                        <p:tav tm="100000">
                                          <p:val>
                                            <p:strVal val="#ppt_h"/>
                                          </p:val>
                                        </p:tav>
                                      </p:tavLst>
                                    </p:anim>
                                  </p:childTnLst>
                                </p:cTn>
                              </p:par>
                            </p:childTnLst>
                          </p:cTn>
                        </p:par>
                        <p:par>
                          <p:cTn id="21" fill="hold" nodeType="afterGroup">
                            <p:stCondLst>
                              <p:cond delay="1000"/>
                            </p:stCondLst>
                            <p:childTnLst>
                              <p:par>
                                <p:cTn id="22" presetID="4" presetClass="entr" presetSubtype="16" fill="hold" nodeType="afterEffect">
                                  <p:stCondLst>
                                    <p:cond delay="0"/>
                                  </p:stCondLst>
                                  <p:childTnLst>
                                    <p:set>
                                      <p:cBhvr>
                                        <p:cTn id="23" dur="1" fill="hold">
                                          <p:stCondLst>
                                            <p:cond delay="0"/>
                                          </p:stCondLst>
                                        </p:cTn>
                                        <p:tgtEl>
                                          <p:spTgt spid="64523"/>
                                        </p:tgtEl>
                                        <p:attrNameLst>
                                          <p:attrName>style.visibility</p:attrName>
                                        </p:attrNameLst>
                                      </p:cBhvr>
                                      <p:to>
                                        <p:strVal val="visible"/>
                                      </p:to>
                                    </p:set>
                                    <p:animEffect transition="in" filter="box(in)">
                                      <p:cBhvr>
                                        <p:cTn id="24" dur="1000"/>
                                        <p:tgtEl>
                                          <p:spTgt spid="64523"/>
                                        </p:tgtEl>
                                      </p:cBhvr>
                                    </p:animEffect>
                                  </p:childTnLst>
                                </p:cTn>
                              </p:par>
                            </p:childTnLst>
                          </p:cTn>
                        </p:par>
                        <p:par>
                          <p:cTn id="25" fill="hold" nodeType="afterGroup">
                            <p:stCondLst>
                              <p:cond delay="2000"/>
                            </p:stCondLst>
                            <p:childTnLst>
                              <p:par>
                                <p:cTn id="26" presetID="4" presetClass="entr" presetSubtype="16" fill="hold" nodeType="afterEffect">
                                  <p:stCondLst>
                                    <p:cond delay="0"/>
                                  </p:stCondLst>
                                  <p:childTnLst>
                                    <p:set>
                                      <p:cBhvr>
                                        <p:cTn id="27" dur="1" fill="hold">
                                          <p:stCondLst>
                                            <p:cond delay="0"/>
                                          </p:stCondLst>
                                        </p:cTn>
                                        <p:tgtEl>
                                          <p:spTgt spid="64524"/>
                                        </p:tgtEl>
                                        <p:attrNameLst>
                                          <p:attrName>style.visibility</p:attrName>
                                        </p:attrNameLst>
                                      </p:cBhvr>
                                      <p:to>
                                        <p:strVal val="visible"/>
                                      </p:to>
                                    </p:set>
                                    <p:animEffect transition="in" filter="box(in)">
                                      <p:cBhvr>
                                        <p:cTn id="28" dur="1000"/>
                                        <p:tgtEl>
                                          <p:spTgt spid="64524"/>
                                        </p:tgtEl>
                                      </p:cBhvr>
                                    </p:animEffect>
                                  </p:childTnLst>
                                </p:cTn>
                              </p:par>
                            </p:childTnLst>
                          </p:cTn>
                        </p:par>
                        <p:par>
                          <p:cTn id="29" fill="hold" nodeType="afterGroup">
                            <p:stCondLst>
                              <p:cond delay="3000"/>
                            </p:stCondLst>
                            <p:childTnLst>
                              <p:par>
                                <p:cTn id="30" presetID="4" presetClass="entr" presetSubtype="16" fill="hold" grpId="0" nodeType="afterEffect">
                                  <p:stCondLst>
                                    <p:cond delay="0"/>
                                  </p:stCondLst>
                                  <p:childTnLst>
                                    <p:set>
                                      <p:cBhvr>
                                        <p:cTn id="31" dur="1" fill="hold">
                                          <p:stCondLst>
                                            <p:cond delay="0"/>
                                          </p:stCondLst>
                                        </p:cTn>
                                        <p:tgtEl>
                                          <p:spTgt spid="64526"/>
                                        </p:tgtEl>
                                        <p:attrNameLst>
                                          <p:attrName>style.visibility</p:attrName>
                                        </p:attrNameLst>
                                      </p:cBhvr>
                                      <p:to>
                                        <p:strVal val="visible"/>
                                      </p:to>
                                    </p:set>
                                    <p:animEffect transition="in" filter="box(in)">
                                      <p:cBhvr>
                                        <p:cTn id="32" dur="1000"/>
                                        <p:tgtEl>
                                          <p:spTgt spid="64526"/>
                                        </p:tgtEl>
                                      </p:cBhvr>
                                    </p:animEffect>
                                  </p:childTnLst>
                                </p:cTn>
                              </p:par>
                            </p:childTnLst>
                          </p:cTn>
                        </p:par>
                        <p:par>
                          <p:cTn id="33" fill="hold" nodeType="afterGroup">
                            <p:stCondLst>
                              <p:cond delay="4000"/>
                            </p:stCondLst>
                            <p:childTnLst>
                              <p:par>
                                <p:cTn id="34" presetID="4" presetClass="entr" presetSubtype="16" fill="hold" grpId="0" nodeType="afterEffect">
                                  <p:stCondLst>
                                    <p:cond delay="0"/>
                                  </p:stCondLst>
                                  <p:childTnLst>
                                    <p:set>
                                      <p:cBhvr>
                                        <p:cTn id="35" dur="1" fill="hold">
                                          <p:stCondLst>
                                            <p:cond delay="0"/>
                                          </p:stCondLst>
                                        </p:cTn>
                                        <p:tgtEl>
                                          <p:spTgt spid="64527"/>
                                        </p:tgtEl>
                                        <p:attrNameLst>
                                          <p:attrName>style.visibility</p:attrName>
                                        </p:attrNameLst>
                                      </p:cBhvr>
                                      <p:to>
                                        <p:strVal val="visible"/>
                                      </p:to>
                                    </p:set>
                                    <p:animEffect transition="in" filter="box(in)">
                                      <p:cBhvr>
                                        <p:cTn id="36" dur="1000"/>
                                        <p:tgtEl>
                                          <p:spTgt spid="64527"/>
                                        </p:tgtEl>
                                      </p:cBhvr>
                                    </p:animEffect>
                                  </p:childTnLst>
                                </p:cTn>
                              </p:par>
                            </p:childTnLst>
                          </p:cTn>
                        </p:par>
                        <p:par>
                          <p:cTn id="37" fill="hold" nodeType="afterGroup">
                            <p:stCondLst>
                              <p:cond delay="5000"/>
                            </p:stCondLst>
                            <p:childTnLst>
                              <p:par>
                                <p:cTn id="38" presetID="4" presetClass="entr" presetSubtype="16" fill="hold" nodeType="afterEffect">
                                  <p:stCondLst>
                                    <p:cond delay="0"/>
                                  </p:stCondLst>
                                  <p:childTnLst>
                                    <p:set>
                                      <p:cBhvr>
                                        <p:cTn id="39" dur="1" fill="hold">
                                          <p:stCondLst>
                                            <p:cond delay="0"/>
                                          </p:stCondLst>
                                        </p:cTn>
                                        <p:tgtEl>
                                          <p:spTgt spid="64525"/>
                                        </p:tgtEl>
                                        <p:attrNameLst>
                                          <p:attrName>style.visibility</p:attrName>
                                        </p:attrNameLst>
                                      </p:cBhvr>
                                      <p:to>
                                        <p:strVal val="visible"/>
                                      </p:to>
                                    </p:set>
                                    <p:animEffect transition="in" filter="box(in)">
                                      <p:cBhvr>
                                        <p:cTn id="40" dur="1000"/>
                                        <p:tgtEl>
                                          <p:spTgt spid="64525"/>
                                        </p:tgtEl>
                                      </p:cBhvr>
                                    </p:animEffect>
                                  </p:childTnLst>
                                </p:cTn>
                              </p:par>
                            </p:childTnLst>
                          </p:cTn>
                        </p:par>
                        <p:par>
                          <p:cTn id="41" fill="hold" nodeType="afterGroup">
                            <p:stCondLst>
                              <p:cond delay="6000"/>
                            </p:stCondLst>
                            <p:childTnLst>
                              <p:par>
                                <p:cTn id="42" presetID="4" presetClass="entr" presetSubtype="16" fill="hold" grpId="1" nodeType="afterEffect">
                                  <p:stCondLst>
                                    <p:cond delay="0"/>
                                  </p:stCondLst>
                                  <p:childTnLst>
                                    <p:set>
                                      <p:cBhvr>
                                        <p:cTn id="43" dur="1" fill="hold">
                                          <p:stCondLst>
                                            <p:cond delay="0"/>
                                          </p:stCondLst>
                                        </p:cTn>
                                        <p:tgtEl>
                                          <p:spTgt spid="64528"/>
                                        </p:tgtEl>
                                        <p:attrNameLst>
                                          <p:attrName>style.visibility</p:attrName>
                                        </p:attrNameLst>
                                      </p:cBhvr>
                                      <p:to>
                                        <p:strVal val="visible"/>
                                      </p:to>
                                    </p:set>
                                    <p:animEffect transition="in" filter="box(in)">
                                      <p:cBhvr>
                                        <p:cTn id="44" dur="1000"/>
                                        <p:tgtEl>
                                          <p:spTgt spid="64528"/>
                                        </p:tgtEl>
                                      </p:cBhvr>
                                    </p:animEffect>
                                  </p:childTnLst>
                                </p:cTn>
                              </p:par>
                            </p:childTnLst>
                          </p:cTn>
                        </p:par>
                        <p:par>
                          <p:cTn id="45" fill="hold" nodeType="afterGroup">
                            <p:stCondLst>
                              <p:cond delay="7000"/>
                            </p:stCondLst>
                            <p:childTnLst>
                              <p:par>
                                <p:cTn id="46" presetID="4" presetClass="entr" presetSubtype="16" fill="hold" grpId="0" nodeType="afterEffect">
                                  <p:stCondLst>
                                    <p:cond delay="0"/>
                                  </p:stCondLst>
                                  <p:childTnLst>
                                    <p:set>
                                      <p:cBhvr>
                                        <p:cTn id="47" dur="1" fill="hold">
                                          <p:stCondLst>
                                            <p:cond delay="0"/>
                                          </p:stCondLst>
                                        </p:cTn>
                                        <p:tgtEl>
                                          <p:spTgt spid="64531"/>
                                        </p:tgtEl>
                                        <p:attrNameLst>
                                          <p:attrName>style.visibility</p:attrName>
                                        </p:attrNameLst>
                                      </p:cBhvr>
                                      <p:to>
                                        <p:strVal val="visible"/>
                                      </p:to>
                                    </p:set>
                                    <p:animEffect transition="in" filter="box(in)">
                                      <p:cBhvr>
                                        <p:cTn id="48" dur="500"/>
                                        <p:tgtEl>
                                          <p:spTgt spid="64531"/>
                                        </p:tgtEl>
                                      </p:cBhvr>
                                    </p:animEffect>
                                  </p:childTnLst>
                                </p:cTn>
                              </p:par>
                            </p:childTnLst>
                          </p:cTn>
                        </p:par>
                        <p:par>
                          <p:cTn id="49" fill="hold" nodeType="afterGroup">
                            <p:stCondLst>
                              <p:cond delay="7500"/>
                            </p:stCondLst>
                            <p:childTnLst>
                              <p:par>
                                <p:cTn id="50" presetID="4" presetClass="entr" presetSubtype="16" fill="hold" grpId="0" nodeType="afterEffect">
                                  <p:stCondLst>
                                    <p:cond delay="0"/>
                                  </p:stCondLst>
                                  <p:childTnLst>
                                    <p:set>
                                      <p:cBhvr>
                                        <p:cTn id="51" dur="1" fill="hold">
                                          <p:stCondLst>
                                            <p:cond delay="0"/>
                                          </p:stCondLst>
                                        </p:cTn>
                                        <p:tgtEl>
                                          <p:spTgt spid="64530"/>
                                        </p:tgtEl>
                                        <p:attrNameLst>
                                          <p:attrName>style.visibility</p:attrName>
                                        </p:attrNameLst>
                                      </p:cBhvr>
                                      <p:to>
                                        <p:strVal val="visible"/>
                                      </p:to>
                                    </p:set>
                                    <p:animEffect transition="in" filter="box(in)">
                                      <p:cBhvr>
                                        <p:cTn id="52" dur="500"/>
                                        <p:tgtEl>
                                          <p:spTgt spid="64530"/>
                                        </p:tgtEl>
                                      </p:cBhvr>
                                    </p:animEffect>
                                  </p:childTnLst>
                                </p:cTn>
                              </p:par>
                            </p:childTnLst>
                          </p:cTn>
                        </p:par>
                        <p:par>
                          <p:cTn id="53" fill="hold" nodeType="afterGroup">
                            <p:stCondLst>
                              <p:cond delay="8000"/>
                            </p:stCondLst>
                            <p:childTnLst>
                              <p:par>
                                <p:cTn id="54" presetID="4" presetClass="entr" presetSubtype="16" fill="hold" grpId="0" nodeType="afterEffect">
                                  <p:stCondLst>
                                    <p:cond delay="0"/>
                                  </p:stCondLst>
                                  <p:childTnLst>
                                    <p:set>
                                      <p:cBhvr>
                                        <p:cTn id="55" dur="1" fill="hold">
                                          <p:stCondLst>
                                            <p:cond delay="0"/>
                                          </p:stCondLst>
                                        </p:cTn>
                                        <p:tgtEl>
                                          <p:spTgt spid="64529"/>
                                        </p:tgtEl>
                                        <p:attrNameLst>
                                          <p:attrName>style.visibility</p:attrName>
                                        </p:attrNameLst>
                                      </p:cBhvr>
                                      <p:to>
                                        <p:strVal val="visible"/>
                                      </p:to>
                                    </p:set>
                                    <p:animEffect transition="in" filter="box(in)">
                                      <p:cBhvr>
                                        <p:cTn id="56" dur="500"/>
                                        <p:tgtEl>
                                          <p:spTgt spid="64529"/>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3" presetClass="entr" presetSubtype="10" fill="hold" grpId="0" nodeType="clickEffect">
                                  <p:stCondLst>
                                    <p:cond delay="0"/>
                                  </p:stCondLst>
                                  <p:childTnLst>
                                    <p:set>
                                      <p:cBhvr>
                                        <p:cTn id="60" dur="1" fill="hold">
                                          <p:stCondLst>
                                            <p:cond delay="0"/>
                                          </p:stCondLst>
                                        </p:cTn>
                                        <p:tgtEl>
                                          <p:spTgt spid="64533"/>
                                        </p:tgtEl>
                                        <p:attrNameLst>
                                          <p:attrName>style.visibility</p:attrName>
                                        </p:attrNameLst>
                                      </p:cBhvr>
                                      <p:to>
                                        <p:strVal val="visible"/>
                                      </p:to>
                                    </p:set>
                                    <p:animEffect transition="in" filter="blinds(horizontal)">
                                      <p:cBhvr>
                                        <p:cTn id="61" dur="500"/>
                                        <p:tgtEl>
                                          <p:spTgt spid="64533"/>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0" presetClass="path" presetSubtype="0" repeatCount="indefinite" accel="50000" decel="50000" fill="hold" grpId="0" nodeType="clickEffect">
                                  <p:stCondLst>
                                    <p:cond delay="0"/>
                                  </p:stCondLst>
                                  <p:childTnLst>
                                    <p:animMotion origin="layout" path="M 0 0.00555 C 0 0.00555 0.27778 0.00555 0.27778 0.00555 C 0.27778 0.00555 0 0.00555 0 0.00555 Z " pathEditMode="fixed" rAng="0" ptsTypes="aaa">
                                      <p:cBhvr>
                                        <p:cTn id="65" dur="2000" spd="-100000" fill="hold"/>
                                        <p:tgtEl>
                                          <p:spTgt spid="64528"/>
                                        </p:tgtEl>
                                        <p:attrNameLst>
                                          <p:attrName>ppt_x</p:attrName>
                                          <p:attrName>ppt_y</p:attrName>
                                        </p:attrNameLst>
                                      </p:cBhvr>
                                      <p:rCtr x="13889" y="0"/>
                                    </p:animMotion>
                                  </p:childTnLst>
                                </p:cTn>
                              </p:par>
                            </p:childTnLst>
                          </p:cTn>
                        </p:par>
                      </p:childTnLst>
                    </p:cTn>
                  </p:par>
                  <p:par>
                    <p:cTn id="66" fill="hold" nodeType="clickPar">
                      <p:stCondLst>
                        <p:cond delay="indefinite"/>
                      </p:stCondLst>
                      <p:childTnLst>
                        <p:par>
                          <p:cTn id="67" fill="hold" nodeType="withGroup">
                            <p:stCondLst>
                              <p:cond delay="0"/>
                            </p:stCondLst>
                            <p:childTnLst>
                              <p:par>
                                <p:cTn id="68" presetID="5" presetClass="exit" presetSubtype="10" fill="hold" grpId="2" nodeType="clickEffect">
                                  <p:stCondLst>
                                    <p:cond delay="0"/>
                                  </p:stCondLst>
                                  <p:childTnLst>
                                    <p:animEffect transition="out" filter="checkerboard(across)">
                                      <p:cBhvr>
                                        <p:cTn id="69" dur="500"/>
                                        <p:tgtEl>
                                          <p:spTgt spid="64528"/>
                                        </p:tgtEl>
                                      </p:cBhvr>
                                    </p:animEffect>
                                    <p:set>
                                      <p:cBhvr>
                                        <p:cTn id="70" dur="1" fill="hold">
                                          <p:stCondLst>
                                            <p:cond delay="499"/>
                                          </p:stCondLst>
                                        </p:cTn>
                                        <p:tgtEl>
                                          <p:spTgt spid="64528"/>
                                        </p:tgtEl>
                                        <p:attrNameLst>
                                          <p:attrName>style.visibility</p:attrName>
                                        </p:attrNameLst>
                                      </p:cBhvr>
                                      <p:to>
                                        <p:strVal val="hidden"/>
                                      </p:to>
                                    </p:set>
                                  </p:childTnLst>
                                </p:cTn>
                              </p:par>
                              <p:par>
                                <p:cTn id="71" presetID="3" presetClass="entr" presetSubtype="10" fill="hold" grpId="0" nodeType="withEffect">
                                  <p:stCondLst>
                                    <p:cond delay="0"/>
                                  </p:stCondLst>
                                  <p:childTnLst>
                                    <p:set>
                                      <p:cBhvr>
                                        <p:cTn id="72" dur="1" fill="hold">
                                          <p:stCondLst>
                                            <p:cond delay="0"/>
                                          </p:stCondLst>
                                        </p:cTn>
                                        <p:tgtEl>
                                          <p:spTgt spid="64534"/>
                                        </p:tgtEl>
                                        <p:attrNameLst>
                                          <p:attrName>style.visibility</p:attrName>
                                        </p:attrNameLst>
                                      </p:cBhvr>
                                      <p:to>
                                        <p:strVal val="visible"/>
                                      </p:to>
                                    </p:set>
                                    <p:animEffect transition="in" filter="blinds(horizontal)">
                                      <p:cBhvr>
                                        <p:cTn id="73" dur="500"/>
                                        <p:tgtEl>
                                          <p:spTgt spid="64534"/>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5" presetClass="entr" presetSubtype="10" fill="hold" grpId="0" nodeType="clickEffect">
                                  <p:stCondLst>
                                    <p:cond delay="0"/>
                                  </p:stCondLst>
                                  <p:childTnLst>
                                    <p:set>
                                      <p:cBhvr>
                                        <p:cTn id="77" dur="1" fill="hold">
                                          <p:stCondLst>
                                            <p:cond delay="0"/>
                                          </p:stCondLst>
                                        </p:cTn>
                                        <p:tgtEl>
                                          <p:spTgt spid="64535"/>
                                        </p:tgtEl>
                                        <p:attrNameLst>
                                          <p:attrName>style.visibility</p:attrName>
                                        </p:attrNameLst>
                                      </p:cBhvr>
                                      <p:to>
                                        <p:strVal val="visible"/>
                                      </p:to>
                                    </p:set>
                                    <p:animEffect transition="in" filter="checkerboard(across)">
                                      <p:cBhvr>
                                        <p:cTn id="78" dur="500"/>
                                        <p:tgtEl>
                                          <p:spTgt spid="64535"/>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22" presetClass="entr" presetSubtype="8" fill="hold" grpId="0" nodeType="clickEffect">
                                  <p:stCondLst>
                                    <p:cond delay="0"/>
                                  </p:stCondLst>
                                  <p:childTnLst>
                                    <p:set>
                                      <p:cBhvr>
                                        <p:cTn id="82" dur="1" fill="hold">
                                          <p:stCondLst>
                                            <p:cond delay="0"/>
                                          </p:stCondLst>
                                        </p:cTn>
                                        <p:tgtEl>
                                          <p:spTgt spid="64536"/>
                                        </p:tgtEl>
                                        <p:attrNameLst>
                                          <p:attrName>style.visibility</p:attrName>
                                        </p:attrNameLst>
                                      </p:cBhvr>
                                      <p:to>
                                        <p:strVal val="visible"/>
                                      </p:to>
                                    </p:set>
                                    <p:animEffect transition="in" filter="wipe(left)">
                                      <p:cBhvr>
                                        <p:cTn id="83" dur="500"/>
                                        <p:tgtEl>
                                          <p:spTgt spid="64536"/>
                                        </p:tgtEl>
                                      </p:cBhvr>
                                    </p:animEffect>
                                  </p:childTnLst>
                                </p:cTn>
                              </p:par>
                              <p:par>
                                <p:cTn id="84" presetID="4" presetClass="entr" presetSubtype="16" fill="hold" grpId="0" nodeType="withEffect">
                                  <p:stCondLst>
                                    <p:cond delay="0"/>
                                  </p:stCondLst>
                                  <p:childTnLst>
                                    <p:set>
                                      <p:cBhvr>
                                        <p:cTn id="85" dur="1" fill="hold">
                                          <p:stCondLst>
                                            <p:cond delay="0"/>
                                          </p:stCondLst>
                                        </p:cTn>
                                        <p:tgtEl>
                                          <p:spTgt spid="64537"/>
                                        </p:tgtEl>
                                        <p:attrNameLst>
                                          <p:attrName>style.visibility</p:attrName>
                                        </p:attrNameLst>
                                      </p:cBhvr>
                                      <p:to>
                                        <p:strVal val="visible"/>
                                      </p:to>
                                    </p:set>
                                    <p:animEffect transition="in" filter="box(in)">
                                      <p:cBhvr>
                                        <p:cTn id="86" dur="500"/>
                                        <p:tgtEl>
                                          <p:spTgt spid="645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16" grpId="0"/>
      <p:bldP spid="64521" grpId="0"/>
      <p:bldP spid="64526" grpId="0"/>
      <p:bldP spid="64527" grpId="0"/>
      <p:bldP spid="64528" grpId="0" animBg="1"/>
      <p:bldP spid="64528" grpId="1" animBg="1"/>
      <p:bldP spid="64528" grpId="2" animBg="1"/>
      <p:bldP spid="64529" grpId="0"/>
      <p:bldP spid="64530" grpId="0"/>
      <p:bldP spid="64531" grpId="0"/>
      <p:bldP spid="64533" grpId="0" animBg="1"/>
      <p:bldP spid="64534" grpId="0"/>
      <p:bldP spid="64535" grpId="0" animBg="1"/>
      <p:bldP spid="64536" grpId="0" animBg="1"/>
      <p:bldP spid="64537"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4" name="Picture 2" descr="Ppt Hoa Tím Nền Gió, Nền Ppt, Mẫu Nền Ppt, Màu Tím Hình nền Vector để tải  xuống miễn phí"/>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50"/>
          <p:cNvGrpSpPr>
            <a:grpSpLocks/>
          </p:cNvGrpSpPr>
          <p:nvPr/>
        </p:nvGrpSpPr>
        <p:grpSpPr bwMode="auto">
          <a:xfrm>
            <a:off x="9037637" y="2087561"/>
            <a:ext cx="203200" cy="190500"/>
            <a:chOff x="1355" y="3452"/>
            <a:chExt cx="183" cy="172"/>
          </a:xfrm>
        </p:grpSpPr>
        <p:pic>
          <p:nvPicPr>
            <p:cNvPr id="4" name="Picture 51"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val 52"/>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a:defRPr/>
              </a:pPr>
              <a:endParaRPr lang="en-US">
                <a:solidFill>
                  <a:srgbClr val="000000"/>
                </a:solidFill>
              </a:endParaRPr>
            </a:p>
          </p:txBody>
        </p:sp>
        <p:grpSp>
          <p:nvGrpSpPr>
            <p:cNvPr id="6" name="Group 53"/>
            <p:cNvGrpSpPr>
              <a:grpSpLocks/>
            </p:cNvGrpSpPr>
            <p:nvPr/>
          </p:nvGrpSpPr>
          <p:grpSpPr bwMode="auto">
            <a:xfrm rot="-1297425" flipH="1" flipV="1">
              <a:off x="1377" y="3586"/>
              <a:ext cx="151" cy="37"/>
              <a:chOff x="2532" y="1051"/>
              <a:chExt cx="893" cy="246"/>
            </a:xfrm>
          </p:grpSpPr>
          <p:grpSp>
            <p:nvGrpSpPr>
              <p:cNvPr id="8" name="Group 54"/>
              <p:cNvGrpSpPr>
                <a:grpSpLocks/>
              </p:cNvGrpSpPr>
              <p:nvPr/>
            </p:nvGrpSpPr>
            <p:grpSpPr bwMode="auto">
              <a:xfrm>
                <a:off x="2532" y="1051"/>
                <a:ext cx="743" cy="185"/>
                <a:chOff x="1565" y="2568"/>
                <a:chExt cx="1118" cy="279"/>
              </a:xfrm>
            </p:grpSpPr>
            <p:sp>
              <p:nvSpPr>
                <p:cNvPr id="14" name="AutoShape 55"/>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sp>
              <p:nvSpPr>
                <p:cNvPr id="15" name="AutoShape 56"/>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sp>
              <p:nvSpPr>
                <p:cNvPr id="16" name="AutoShape 57"/>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sp>
              <p:nvSpPr>
                <p:cNvPr id="17" name="AutoShape 58"/>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grpSp>
          <p:grpSp>
            <p:nvGrpSpPr>
              <p:cNvPr id="9" name="Group 59"/>
              <p:cNvGrpSpPr>
                <a:grpSpLocks/>
              </p:cNvGrpSpPr>
              <p:nvPr/>
            </p:nvGrpSpPr>
            <p:grpSpPr bwMode="auto">
              <a:xfrm rot="1353540">
                <a:off x="2682" y="1111"/>
                <a:ext cx="743" cy="186"/>
                <a:chOff x="1565" y="2568"/>
                <a:chExt cx="1118" cy="279"/>
              </a:xfrm>
            </p:grpSpPr>
            <p:sp>
              <p:nvSpPr>
                <p:cNvPr id="10" name="AutoShape 60"/>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sp>
              <p:nvSpPr>
                <p:cNvPr id="11" name="AutoShape 61"/>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sp>
              <p:nvSpPr>
                <p:cNvPr id="12" name="AutoShape 62"/>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sp>
              <p:nvSpPr>
                <p:cNvPr id="13" name="AutoShape 63"/>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VnTime" pitchFamily="34" charset="0"/>
                  </a:endParaRPr>
                </a:p>
              </p:txBody>
            </p:sp>
          </p:grpSp>
        </p:grpSp>
        <p:pic>
          <p:nvPicPr>
            <p:cNvPr id="7" name="Picture 64" descr="light_shadow1"/>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 name="AutoShape 65"/>
          <p:cNvSpPr>
            <a:spLocks noChangeArrowheads="1"/>
          </p:cNvSpPr>
          <p:nvPr/>
        </p:nvSpPr>
        <p:spPr bwMode="gray">
          <a:xfrm>
            <a:off x="6915149" y="2435225"/>
            <a:ext cx="3079063" cy="1195387"/>
          </a:xfrm>
          <a:prstGeom prst="roundRect">
            <a:avLst>
              <a:gd name="adj" fmla="val 22815"/>
            </a:avLst>
          </a:prstGeom>
          <a:solidFill>
            <a:srgbClr val="008000"/>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a:spcBef>
                <a:spcPct val="0"/>
              </a:spcBef>
              <a:buClrTx/>
              <a:buFontTx/>
              <a:buNone/>
            </a:pPr>
            <a:endParaRPr lang="en-US">
              <a:solidFill>
                <a:srgbClr val="000000"/>
              </a:solidFill>
              <a:latin typeface="+mn-lt"/>
            </a:endParaRPr>
          </a:p>
        </p:txBody>
      </p:sp>
      <p:sp>
        <p:nvSpPr>
          <p:cNvPr id="19" name="AutoShape 66"/>
          <p:cNvSpPr>
            <a:spLocks noChangeArrowheads="1"/>
          </p:cNvSpPr>
          <p:nvPr/>
        </p:nvSpPr>
        <p:spPr bwMode="gray">
          <a:xfrm>
            <a:off x="2230438" y="2406650"/>
            <a:ext cx="3332162" cy="1195387"/>
          </a:xfrm>
          <a:prstGeom prst="roundRect">
            <a:avLst>
              <a:gd name="adj" fmla="val 22815"/>
            </a:avLst>
          </a:prstGeom>
          <a:solidFill>
            <a:srgbClr val="3333CC"/>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Arial" panose="020B0604020202020204" pitchFamily="34" charset="0"/>
              <a:buNone/>
              <a:defRPr/>
            </a:pPr>
            <a:r>
              <a:rPr lang="en-US" sz="2400" dirty="0">
                <a:solidFill>
                  <a:srgbClr val="FFFFFF"/>
                </a:solidFill>
                <a:latin typeface="+mn-lt"/>
              </a:rPr>
              <a:t>* </a:t>
            </a:r>
            <a:r>
              <a:rPr lang="en-US" sz="2400" dirty="0" err="1">
                <a:solidFill>
                  <a:srgbClr val="FFFFFF"/>
                </a:solidFill>
                <a:latin typeface="+mn-lt"/>
              </a:rPr>
              <a:t>Căn</a:t>
            </a:r>
            <a:r>
              <a:rPr lang="en-US" sz="2400" dirty="0">
                <a:solidFill>
                  <a:srgbClr val="FFFFFF"/>
                </a:solidFill>
                <a:latin typeface="+mn-lt"/>
              </a:rPr>
              <a:t> </a:t>
            </a:r>
            <a:r>
              <a:rPr lang="en-US" sz="2400" dirty="0" err="1">
                <a:solidFill>
                  <a:srgbClr val="FFFFFF"/>
                </a:solidFill>
                <a:latin typeface="+mn-lt"/>
              </a:rPr>
              <a:t>cứ</a:t>
            </a:r>
            <a:r>
              <a:rPr lang="en-US" sz="2400" dirty="0">
                <a:solidFill>
                  <a:srgbClr val="FFFFFF"/>
                </a:solidFill>
                <a:latin typeface="+mn-lt"/>
              </a:rPr>
              <a:t> </a:t>
            </a:r>
            <a:r>
              <a:rPr lang="en-US" sz="2400" dirty="0" err="1">
                <a:solidFill>
                  <a:srgbClr val="FFFFFF"/>
                </a:solidFill>
                <a:latin typeface="+mn-lt"/>
              </a:rPr>
              <a:t>vào</a:t>
            </a:r>
            <a:endParaRPr lang="en-US" sz="2400" dirty="0">
              <a:solidFill>
                <a:srgbClr val="FFFFFF"/>
              </a:solidFill>
              <a:latin typeface="+mn-lt"/>
            </a:endParaRPr>
          </a:p>
          <a:p>
            <a:pPr algn="ctr">
              <a:spcBef>
                <a:spcPct val="0"/>
              </a:spcBef>
              <a:buFont typeface="Arial" panose="020B0604020202020204" pitchFamily="34" charset="0"/>
              <a:buNone/>
              <a:defRPr/>
            </a:pPr>
            <a:r>
              <a:rPr lang="en-US" sz="2400" dirty="0" err="1">
                <a:solidFill>
                  <a:srgbClr val="FFFFFF"/>
                </a:solidFill>
                <a:latin typeface="+mn-lt"/>
              </a:rPr>
              <a:t>quy</a:t>
            </a:r>
            <a:r>
              <a:rPr lang="en-US" sz="2400" dirty="0">
                <a:solidFill>
                  <a:srgbClr val="FFFFFF"/>
                </a:solidFill>
                <a:latin typeface="+mn-lt"/>
              </a:rPr>
              <a:t> </a:t>
            </a:r>
            <a:r>
              <a:rPr lang="en-US" sz="2400" dirty="0" err="1">
                <a:solidFill>
                  <a:srgbClr val="FFFFFF"/>
                </a:solidFill>
                <a:latin typeface="+mn-lt"/>
              </a:rPr>
              <a:t>mô</a:t>
            </a:r>
            <a:r>
              <a:rPr lang="en-US" sz="2400" dirty="0">
                <a:solidFill>
                  <a:srgbClr val="FFFFFF"/>
                </a:solidFill>
                <a:latin typeface="+mn-lt"/>
              </a:rPr>
              <a:t> </a:t>
            </a:r>
            <a:r>
              <a:rPr lang="en-US" sz="2400" dirty="0" err="1">
                <a:solidFill>
                  <a:srgbClr val="FFFFFF"/>
                </a:solidFill>
                <a:latin typeface="+mn-lt"/>
              </a:rPr>
              <a:t>thực</a:t>
            </a:r>
            <a:r>
              <a:rPr lang="en-US" sz="2400" dirty="0">
                <a:solidFill>
                  <a:srgbClr val="FFFFFF"/>
                </a:solidFill>
                <a:latin typeface="+mn-lt"/>
              </a:rPr>
              <a:t> </a:t>
            </a:r>
            <a:r>
              <a:rPr lang="en-US" sz="2400" dirty="0" err="1">
                <a:solidFill>
                  <a:srgbClr val="FFFFFF"/>
                </a:solidFill>
                <a:latin typeface="+mn-lt"/>
              </a:rPr>
              <a:t>hiện</a:t>
            </a:r>
            <a:endParaRPr lang="en-US" sz="2400" dirty="0">
              <a:solidFill>
                <a:srgbClr val="FFFFFF"/>
              </a:solidFill>
              <a:latin typeface="+mn-lt"/>
            </a:endParaRPr>
          </a:p>
          <a:p>
            <a:pPr algn="ctr">
              <a:spcBef>
                <a:spcPct val="0"/>
              </a:spcBef>
              <a:buFont typeface="Arial" panose="020B0604020202020204" pitchFamily="34" charset="0"/>
              <a:buNone/>
              <a:defRPr/>
            </a:pPr>
            <a:r>
              <a:rPr lang="en-US" sz="2400" dirty="0">
                <a:solidFill>
                  <a:srgbClr val="FFFFFF"/>
                </a:solidFill>
                <a:latin typeface="+mn-lt"/>
              </a:rPr>
              <a:t> </a:t>
            </a:r>
            <a:r>
              <a:rPr lang="en-US" sz="2400" dirty="0" err="1">
                <a:solidFill>
                  <a:srgbClr val="FFFFFF"/>
                </a:solidFill>
                <a:latin typeface="+mn-lt"/>
              </a:rPr>
              <a:t>bước</a:t>
            </a:r>
            <a:r>
              <a:rPr lang="en-US" sz="2400" dirty="0">
                <a:solidFill>
                  <a:srgbClr val="FFFFFF"/>
                </a:solidFill>
                <a:latin typeface="+mn-lt"/>
              </a:rPr>
              <a:t> </a:t>
            </a:r>
            <a:r>
              <a:rPr lang="en-US" sz="2400" dirty="0" err="1">
                <a:solidFill>
                  <a:srgbClr val="FFFFFF"/>
                </a:solidFill>
                <a:latin typeface="+mn-lt"/>
              </a:rPr>
              <a:t>nhảy</a:t>
            </a:r>
            <a:r>
              <a:rPr lang="en-US" sz="2400" dirty="0">
                <a:solidFill>
                  <a:srgbClr val="FFFFFF"/>
                </a:solidFill>
                <a:latin typeface="+mn-lt"/>
              </a:rPr>
              <a:t> </a:t>
            </a:r>
          </a:p>
        </p:txBody>
      </p:sp>
      <p:sp>
        <p:nvSpPr>
          <p:cNvPr id="20" name="Text Box 68"/>
          <p:cNvSpPr txBox="1">
            <a:spLocks noChangeArrowheads="1"/>
          </p:cNvSpPr>
          <p:nvPr/>
        </p:nvSpPr>
        <p:spPr bwMode="gray">
          <a:xfrm>
            <a:off x="7256461" y="2544761"/>
            <a:ext cx="24636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50000"/>
              </a:spcBef>
              <a:buFontTx/>
              <a:buNone/>
              <a:defRPr/>
            </a:pPr>
            <a:r>
              <a:rPr lang="en-US" sz="2400" dirty="0">
                <a:solidFill>
                  <a:srgbClr val="FFFFFF"/>
                </a:solidFill>
                <a:latin typeface="+mn-lt"/>
                <a:cs typeface="Times New Roman" panose="02020603050405020304" pitchFamily="18" charset="0"/>
              </a:rPr>
              <a:t>* </a:t>
            </a:r>
            <a:r>
              <a:rPr lang="en-US" sz="2400" dirty="0" err="1">
                <a:solidFill>
                  <a:srgbClr val="FFFFFF"/>
                </a:solidFill>
                <a:latin typeface="+mn-lt"/>
                <a:cs typeface="Times New Roman" panose="02020603050405020304" pitchFamily="18" charset="0"/>
              </a:rPr>
              <a:t>Căn</a:t>
            </a:r>
            <a:r>
              <a:rPr lang="en-US" sz="2400" dirty="0">
                <a:solidFill>
                  <a:srgbClr val="FFFFFF"/>
                </a:solidFill>
                <a:latin typeface="+mn-lt"/>
                <a:cs typeface="Times New Roman" panose="02020603050405020304" pitchFamily="18" charset="0"/>
              </a:rPr>
              <a:t> </a:t>
            </a:r>
            <a:r>
              <a:rPr lang="en-US" sz="2400" dirty="0" err="1">
                <a:solidFill>
                  <a:srgbClr val="FFFFFF"/>
                </a:solidFill>
                <a:latin typeface="+mn-lt"/>
                <a:cs typeface="Times New Roman" panose="02020603050405020304" pitchFamily="18" charset="0"/>
              </a:rPr>
              <a:t>cứ</a:t>
            </a:r>
            <a:r>
              <a:rPr lang="en-US" sz="2400" dirty="0">
                <a:solidFill>
                  <a:srgbClr val="FFFFFF"/>
                </a:solidFill>
                <a:latin typeface="+mn-lt"/>
                <a:cs typeface="Times New Roman" panose="02020603050405020304" pitchFamily="18" charset="0"/>
              </a:rPr>
              <a:t> </a:t>
            </a:r>
            <a:r>
              <a:rPr lang="en-US" sz="2400" dirty="0" err="1">
                <a:solidFill>
                  <a:srgbClr val="FFFFFF"/>
                </a:solidFill>
                <a:latin typeface="+mn-lt"/>
                <a:cs typeface="Times New Roman" panose="02020603050405020304" pitchFamily="18" charset="0"/>
              </a:rPr>
              <a:t>vào</a:t>
            </a:r>
            <a:r>
              <a:rPr lang="en-US" sz="2400" dirty="0">
                <a:solidFill>
                  <a:srgbClr val="FFFFFF"/>
                </a:solidFill>
                <a:latin typeface="+mn-lt"/>
                <a:cs typeface="Times New Roman" panose="02020603050405020304" pitchFamily="18" charset="0"/>
              </a:rPr>
              <a:t> </a:t>
            </a:r>
            <a:r>
              <a:rPr lang="en-US" sz="2400" dirty="0" err="1">
                <a:solidFill>
                  <a:srgbClr val="FFFFFF"/>
                </a:solidFill>
                <a:latin typeface="+mn-lt"/>
              </a:rPr>
              <a:t>nhịp</a:t>
            </a:r>
            <a:r>
              <a:rPr lang="en-US" sz="2400" dirty="0">
                <a:solidFill>
                  <a:srgbClr val="FFFFFF"/>
                </a:solidFill>
                <a:latin typeface="+mn-lt"/>
              </a:rPr>
              <a:t> </a:t>
            </a:r>
            <a:r>
              <a:rPr lang="en-US" sz="2400" dirty="0" err="1">
                <a:solidFill>
                  <a:srgbClr val="FFFFFF"/>
                </a:solidFill>
                <a:latin typeface="+mn-lt"/>
              </a:rPr>
              <a:t>điệu</a:t>
            </a:r>
            <a:r>
              <a:rPr lang="en-US" sz="2400" dirty="0">
                <a:solidFill>
                  <a:srgbClr val="FFFFFF"/>
                </a:solidFill>
                <a:latin typeface="+mn-lt"/>
              </a:rPr>
              <a:t> </a:t>
            </a:r>
            <a:r>
              <a:rPr lang="en-US" sz="2400" dirty="0" err="1">
                <a:solidFill>
                  <a:srgbClr val="FFFFFF"/>
                </a:solidFill>
                <a:latin typeface="+mn-lt"/>
              </a:rPr>
              <a:t>thực</a:t>
            </a:r>
            <a:r>
              <a:rPr lang="en-US" sz="2400" dirty="0">
                <a:solidFill>
                  <a:srgbClr val="FFFFFF"/>
                </a:solidFill>
                <a:latin typeface="+mn-lt"/>
              </a:rPr>
              <a:t> </a:t>
            </a:r>
            <a:r>
              <a:rPr lang="en-US" sz="2400" dirty="0" err="1">
                <a:solidFill>
                  <a:srgbClr val="FFFFFF"/>
                </a:solidFill>
                <a:latin typeface="+mn-lt"/>
              </a:rPr>
              <a:t>hiện</a:t>
            </a:r>
            <a:r>
              <a:rPr lang="en-US" sz="2400" dirty="0">
                <a:solidFill>
                  <a:srgbClr val="FFFFFF"/>
                </a:solidFill>
                <a:latin typeface="+mn-lt"/>
              </a:rPr>
              <a:t> </a:t>
            </a:r>
            <a:r>
              <a:rPr lang="en-US" sz="2400" dirty="0" err="1">
                <a:solidFill>
                  <a:srgbClr val="FFFFFF"/>
                </a:solidFill>
                <a:latin typeface="+mn-lt"/>
              </a:rPr>
              <a:t>bước</a:t>
            </a:r>
            <a:r>
              <a:rPr lang="en-US" sz="2400" dirty="0">
                <a:solidFill>
                  <a:srgbClr val="FFFFFF"/>
                </a:solidFill>
                <a:latin typeface="+mn-lt"/>
              </a:rPr>
              <a:t> </a:t>
            </a:r>
            <a:r>
              <a:rPr lang="en-US" sz="2400" dirty="0" err="1">
                <a:solidFill>
                  <a:srgbClr val="FFFFFF"/>
                </a:solidFill>
                <a:latin typeface="+mn-lt"/>
              </a:rPr>
              <a:t>nhảy</a:t>
            </a:r>
            <a:r>
              <a:rPr lang="en-US" sz="2400" dirty="0">
                <a:solidFill>
                  <a:srgbClr val="FFFFFF"/>
                </a:solidFill>
                <a:latin typeface="+mn-lt"/>
              </a:rPr>
              <a:t> </a:t>
            </a:r>
          </a:p>
        </p:txBody>
      </p:sp>
      <p:sp>
        <p:nvSpPr>
          <p:cNvPr id="21" name="Text Box 72"/>
          <p:cNvSpPr txBox="1">
            <a:spLocks noChangeArrowheads="1"/>
          </p:cNvSpPr>
          <p:nvPr/>
        </p:nvSpPr>
        <p:spPr bwMode="black">
          <a:xfrm>
            <a:off x="2230438" y="4521993"/>
            <a:ext cx="33321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ts val="0"/>
              </a:spcBef>
              <a:buFontTx/>
              <a:buChar char="•"/>
              <a:defRPr/>
            </a:pPr>
            <a:r>
              <a:rPr lang="en-US" sz="2400" dirty="0">
                <a:solidFill>
                  <a:srgbClr val="008000"/>
                </a:solidFill>
                <a:latin typeface="+mn-lt"/>
              </a:rPr>
              <a:t> </a:t>
            </a:r>
            <a:r>
              <a:rPr lang="en-US" sz="2400" dirty="0" err="1">
                <a:solidFill>
                  <a:srgbClr val="808000"/>
                </a:solidFill>
                <a:latin typeface="+mn-lt"/>
                <a:cs typeface="Times New Roman" panose="02020603050405020304" pitchFamily="18" charset="0"/>
              </a:rPr>
              <a:t>Bước</a:t>
            </a: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nhảy</a:t>
            </a: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đột</a:t>
            </a: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biến</a:t>
            </a:r>
            <a:endParaRPr lang="en-US" sz="2400" dirty="0">
              <a:solidFill>
                <a:srgbClr val="808000"/>
              </a:solidFill>
              <a:latin typeface="+mn-lt"/>
              <a:cs typeface="Times New Roman" panose="02020603050405020304" pitchFamily="18" charset="0"/>
            </a:endParaRPr>
          </a:p>
          <a:p>
            <a:pPr>
              <a:spcBef>
                <a:spcPts val="0"/>
              </a:spcBef>
              <a:buFontTx/>
              <a:buChar char="•"/>
              <a:defRPr/>
            </a:pP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Bước</a:t>
            </a: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nhảy</a:t>
            </a: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dần</a:t>
            </a:r>
            <a:r>
              <a:rPr lang="en-US" sz="2400" dirty="0">
                <a:solidFill>
                  <a:srgbClr val="808000"/>
                </a:solidFill>
                <a:latin typeface="+mn-lt"/>
                <a:cs typeface="Times New Roman" panose="02020603050405020304" pitchFamily="18" charset="0"/>
              </a:rPr>
              <a:t> </a:t>
            </a:r>
            <a:r>
              <a:rPr lang="en-US" sz="2400" dirty="0" err="1">
                <a:solidFill>
                  <a:srgbClr val="808000"/>
                </a:solidFill>
                <a:latin typeface="+mn-lt"/>
                <a:cs typeface="Times New Roman" panose="02020603050405020304" pitchFamily="18" charset="0"/>
              </a:rPr>
              <a:t>dần</a:t>
            </a:r>
            <a:r>
              <a:rPr lang="en-US" sz="2400" dirty="0">
                <a:solidFill>
                  <a:srgbClr val="808000"/>
                </a:solidFill>
                <a:latin typeface="+mn-lt"/>
                <a:cs typeface="Times New Roman" panose="02020603050405020304" pitchFamily="18" charset="0"/>
              </a:rPr>
              <a:t> </a:t>
            </a:r>
            <a:endParaRPr lang="en-US" sz="2400" dirty="0">
              <a:solidFill>
                <a:srgbClr val="808000"/>
              </a:solidFill>
              <a:latin typeface="+mn-lt"/>
            </a:endParaRPr>
          </a:p>
        </p:txBody>
      </p:sp>
      <p:sp>
        <p:nvSpPr>
          <p:cNvPr id="22" name="Text Box 73"/>
          <p:cNvSpPr txBox="1">
            <a:spLocks noChangeArrowheads="1"/>
          </p:cNvSpPr>
          <p:nvPr/>
        </p:nvSpPr>
        <p:spPr bwMode="gray">
          <a:xfrm>
            <a:off x="6915151" y="4425949"/>
            <a:ext cx="354884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ts val="0"/>
              </a:spcBef>
              <a:buFontTx/>
              <a:buChar char="•"/>
              <a:defRPr/>
            </a:pPr>
            <a:r>
              <a:rPr lang="en-US" sz="2400" dirty="0">
                <a:solidFill>
                  <a:srgbClr val="660066"/>
                </a:solidFill>
                <a:latin typeface="+mn-lt"/>
                <a:cs typeface="Arial" panose="020B0604020202020204" pitchFamily="34" charset="0"/>
              </a:rPr>
              <a:t> </a:t>
            </a:r>
            <a:r>
              <a:rPr lang="en-US" sz="2400" dirty="0" err="1">
                <a:solidFill>
                  <a:srgbClr val="660066"/>
                </a:solidFill>
                <a:latin typeface="+mn-lt"/>
                <a:cs typeface="Arial" panose="020B0604020202020204" pitchFamily="34" charset="0"/>
              </a:rPr>
              <a:t>Bước</a:t>
            </a:r>
            <a:r>
              <a:rPr lang="en-US" sz="2400" dirty="0">
                <a:solidFill>
                  <a:srgbClr val="660066"/>
                </a:solidFill>
                <a:latin typeface="+mn-lt"/>
                <a:cs typeface="Arial" panose="020B0604020202020204" pitchFamily="34" charset="0"/>
              </a:rPr>
              <a:t> </a:t>
            </a:r>
            <a:r>
              <a:rPr lang="en-US" sz="2400" dirty="0" err="1">
                <a:solidFill>
                  <a:srgbClr val="660066"/>
                </a:solidFill>
                <a:latin typeface="+mn-lt"/>
                <a:cs typeface="Arial" panose="020B0604020202020204" pitchFamily="34" charset="0"/>
              </a:rPr>
              <a:t>nhảy</a:t>
            </a:r>
            <a:r>
              <a:rPr lang="en-US" sz="2400" dirty="0">
                <a:solidFill>
                  <a:srgbClr val="660066"/>
                </a:solidFill>
                <a:latin typeface="+mn-lt"/>
                <a:cs typeface="Arial" panose="020B0604020202020204" pitchFamily="34" charset="0"/>
              </a:rPr>
              <a:t> </a:t>
            </a:r>
            <a:r>
              <a:rPr lang="en-US" sz="2400" dirty="0" err="1">
                <a:solidFill>
                  <a:srgbClr val="660066"/>
                </a:solidFill>
                <a:latin typeface="+mn-lt"/>
                <a:cs typeface="Arial" panose="020B0604020202020204" pitchFamily="34" charset="0"/>
              </a:rPr>
              <a:t>toàn</a:t>
            </a:r>
            <a:r>
              <a:rPr lang="en-US" sz="2400" dirty="0">
                <a:solidFill>
                  <a:srgbClr val="660066"/>
                </a:solidFill>
                <a:latin typeface="+mn-lt"/>
                <a:cs typeface="Arial" panose="020B0604020202020204" pitchFamily="34" charset="0"/>
              </a:rPr>
              <a:t> </a:t>
            </a:r>
            <a:r>
              <a:rPr lang="en-US" sz="2400" dirty="0" err="1">
                <a:solidFill>
                  <a:srgbClr val="660066"/>
                </a:solidFill>
                <a:latin typeface="+mn-lt"/>
                <a:cs typeface="Arial" panose="020B0604020202020204" pitchFamily="34" charset="0"/>
              </a:rPr>
              <a:t>bộ</a:t>
            </a:r>
            <a:endParaRPr lang="en-US" sz="2400" dirty="0">
              <a:solidFill>
                <a:srgbClr val="660066"/>
              </a:solidFill>
              <a:latin typeface="+mn-lt"/>
              <a:cs typeface="Arial" panose="020B0604020202020204" pitchFamily="34" charset="0"/>
            </a:endParaRPr>
          </a:p>
          <a:p>
            <a:pPr>
              <a:spcBef>
                <a:spcPts val="0"/>
              </a:spcBef>
              <a:buFontTx/>
              <a:buChar char="•"/>
              <a:defRPr/>
            </a:pPr>
            <a:r>
              <a:rPr lang="en-US" sz="2400" dirty="0">
                <a:solidFill>
                  <a:srgbClr val="660066"/>
                </a:solidFill>
                <a:latin typeface="+mn-lt"/>
                <a:cs typeface="Arial" panose="020B0604020202020204" pitchFamily="34" charset="0"/>
              </a:rPr>
              <a:t> </a:t>
            </a:r>
            <a:r>
              <a:rPr lang="vi-VN" sz="2400" dirty="0">
                <a:solidFill>
                  <a:srgbClr val="660066"/>
                </a:solidFill>
                <a:latin typeface="+mn-lt"/>
                <a:cs typeface="Arial" panose="020B0604020202020204" pitchFamily="34" charset="0"/>
              </a:rPr>
              <a:t>Bướ</a:t>
            </a:r>
            <a:r>
              <a:rPr lang="en-US" sz="2400" dirty="0">
                <a:solidFill>
                  <a:srgbClr val="660066"/>
                </a:solidFill>
                <a:latin typeface="+mn-lt"/>
                <a:cs typeface="Arial" panose="020B0604020202020204" pitchFamily="34" charset="0"/>
              </a:rPr>
              <a:t>c </a:t>
            </a:r>
            <a:r>
              <a:rPr lang="en-US" sz="2400" dirty="0" err="1">
                <a:solidFill>
                  <a:srgbClr val="660066"/>
                </a:solidFill>
                <a:latin typeface="+mn-lt"/>
                <a:cs typeface="Arial" panose="020B0604020202020204" pitchFamily="34" charset="0"/>
              </a:rPr>
              <a:t>nhảy</a:t>
            </a:r>
            <a:r>
              <a:rPr lang="en-US" sz="2400" dirty="0">
                <a:solidFill>
                  <a:srgbClr val="660066"/>
                </a:solidFill>
                <a:latin typeface="+mn-lt"/>
                <a:cs typeface="Arial" panose="020B0604020202020204" pitchFamily="34" charset="0"/>
              </a:rPr>
              <a:t> </a:t>
            </a:r>
            <a:r>
              <a:rPr lang="en-US" sz="2400" dirty="0" err="1">
                <a:solidFill>
                  <a:srgbClr val="660066"/>
                </a:solidFill>
                <a:latin typeface="+mn-lt"/>
                <a:cs typeface="Arial" panose="020B0604020202020204" pitchFamily="34" charset="0"/>
              </a:rPr>
              <a:t>cục</a:t>
            </a:r>
            <a:r>
              <a:rPr lang="en-US" sz="2400" dirty="0">
                <a:solidFill>
                  <a:srgbClr val="660066"/>
                </a:solidFill>
                <a:latin typeface="+mn-lt"/>
                <a:cs typeface="Arial" panose="020B0604020202020204" pitchFamily="34" charset="0"/>
              </a:rPr>
              <a:t> </a:t>
            </a:r>
            <a:r>
              <a:rPr lang="en-US" sz="2400" dirty="0" err="1">
                <a:solidFill>
                  <a:srgbClr val="660066"/>
                </a:solidFill>
                <a:latin typeface="+mn-lt"/>
                <a:cs typeface="Arial" panose="020B0604020202020204" pitchFamily="34" charset="0"/>
              </a:rPr>
              <a:t>bộ</a:t>
            </a:r>
            <a:endParaRPr lang="en-US" sz="2400" dirty="0">
              <a:solidFill>
                <a:srgbClr val="660066"/>
              </a:solidFill>
              <a:latin typeface="+mn-lt"/>
              <a:cs typeface="Arial" panose="020B0604020202020204" pitchFamily="34" charset="0"/>
            </a:endParaRPr>
          </a:p>
        </p:txBody>
      </p:sp>
      <p:sp>
        <p:nvSpPr>
          <p:cNvPr id="23" name="Rectangle 22"/>
          <p:cNvSpPr/>
          <p:nvPr/>
        </p:nvSpPr>
        <p:spPr>
          <a:xfrm>
            <a:off x="4343400" y="914400"/>
            <a:ext cx="3752850" cy="522287"/>
          </a:xfrm>
          <a:prstGeom prst="rect">
            <a:avLst/>
          </a:prstGeom>
          <a:ln>
            <a:solidFill>
              <a:srgbClr val="006600"/>
            </a:solidFill>
          </a:ln>
        </p:spPr>
        <p:txBody>
          <a:bodyPr wrap="none">
            <a:spAutoFit/>
          </a:bodyPr>
          <a:lstStyle/>
          <a:p>
            <a:pPr>
              <a:defRPr/>
            </a:pPr>
            <a:r>
              <a:rPr lang="en-US" sz="2800" b="1" dirty="0" err="1">
                <a:solidFill>
                  <a:srgbClr val="D60093"/>
                </a:solidFill>
              </a:rPr>
              <a:t>Phân</a:t>
            </a:r>
            <a:r>
              <a:rPr lang="en-US" sz="2800" b="1" dirty="0">
                <a:solidFill>
                  <a:srgbClr val="D60093"/>
                </a:solidFill>
              </a:rPr>
              <a:t> </a:t>
            </a:r>
            <a:r>
              <a:rPr lang="en-US" sz="2800" b="1" dirty="0" err="1">
                <a:solidFill>
                  <a:srgbClr val="D60093"/>
                </a:solidFill>
              </a:rPr>
              <a:t>loại</a:t>
            </a:r>
            <a:r>
              <a:rPr lang="en-US" sz="2800" b="1" dirty="0">
                <a:solidFill>
                  <a:srgbClr val="D60093"/>
                </a:solidFill>
              </a:rPr>
              <a:t> </a:t>
            </a:r>
            <a:r>
              <a:rPr lang="en-US" sz="2800" b="1" dirty="0" err="1">
                <a:solidFill>
                  <a:srgbClr val="D60093"/>
                </a:solidFill>
              </a:rPr>
              <a:t>bước</a:t>
            </a:r>
            <a:r>
              <a:rPr lang="en-US" sz="2800" b="1" dirty="0">
                <a:solidFill>
                  <a:srgbClr val="D60093"/>
                </a:solidFill>
              </a:rPr>
              <a:t> </a:t>
            </a:r>
            <a:r>
              <a:rPr lang="en-US" sz="2800" b="1" dirty="0" err="1">
                <a:solidFill>
                  <a:srgbClr val="D60093"/>
                </a:solidFill>
              </a:rPr>
              <a:t>nhảy</a:t>
            </a:r>
            <a:endParaRPr lang="en-US" sz="2800" dirty="0">
              <a:solidFill>
                <a:srgbClr val="D60093"/>
              </a:solidFill>
            </a:endParaRPr>
          </a:p>
        </p:txBody>
      </p:sp>
      <p:cxnSp>
        <p:nvCxnSpPr>
          <p:cNvPr id="24" name="Straight Arrow Connector 23"/>
          <p:cNvCxnSpPr>
            <a:stCxn id="23" idx="2"/>
            <a:endCxn id="19" idx="0"/>
          </p:cNvCxnSpPr>
          <p:nvPr/>
        </p:nvCxnSpPr>
        <p:spPr>
          <a:xfrm flipH="1">
            <a:off x="3896519" y="1436687"/>
            <a:ext cx="2323306" cy="969963"/>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a:stCxn id="23" idx="2"/>
            <a:endCxn id="18" idx="0"/>
          </p:cNvCxnSpPr>
          <p:nvPr/>
        </p:nvCxnSpPr>
        <p:spPr>
          <a:xfrm>
            <a:off x="6219825" y="1436687"/>
            <a:ext cx="2234856" cy="998538"/>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164625"/>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Top 123+] Hình nền Powerpoint “ĐẸP NHỨC NÁCH”">
            <a:extLst>
              <a:ext uri="{FF2B5EF4-FFF2-40B4-BE49-F238E27FC236}">
                <a16:creationId xmlns:a16="http://schemas.microsoft.com/office/drawing/2014/main" id="{743C530B-7FA9-47D5-A5CD-462B8BD031E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3"/>
          <p:cNvSpPr>
            <a:spLocks noChangeArrowheads="1"/>
          </p:cNvSpPr>
          <p:nvPr/>
        </p:nvSpPr>
        <p:spPr bwMode="gray">
          <a:xfrm>
            <a:off x="2950670" y="2977086"/>
            <a:ext cx="865187" cy="567917"/>
          </a:xfrm>
          <a:prstGeom prst="downArrow">
            <a:avLst>
              <a:gd name="adj1" fmla="val 58889"/>
              <a:gd name="adj2" fmla="val 60000"/>
            </a:avLst>
          </a:prstGeom>
          <a:solidFill>
            <a:schemeClr val="folHlink"/>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endParaRPr lang="en-US" sz="2000" b="1">
              <a:solidFill>
                <a:srgbClr val="FFFFFF"/>
              </a:solidFill>
              <a:latin typeface="Arial" panose="020B0604020202020204" pitchFamily="34" charset="0"/>
            </a:endParaRPr>
          </a:p>
        </p:txBody>
      </p:sp>
      <p:sp>
        <p:nvSpPr>
          <p:cNvPr id="4" name="AutoShape 4"/>
          <p:cNvSpPr>
            <a:spLocks noChangeArrowheads="1"/>
          </p:cNvSpPr>
          <p:nvPr/>
        </p:nvSpPr>
        <p:spPr bwMode="gray">
          <a:xfrm>
            <a:off x="2950670" y="4967267"/>
            <a:ext cx="865187" cy="566690"/>
          </a:xfrm>
          <a:prstGeom prst="downArrow">
            <a:avLst>
              <a:gd name="adj1" fmla="val 58889"/>
              <a:gd name="adj2" fmla="val 60000"/>
            </a:avLst>
          </a:prstGeom>
          <a:solidFill>
            <a:srgbClr val="3333CC"/>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endParaRPr lang="en-US" sz="2000" b="1">
              <a:solidFill>
                <a:srgbClr val="FFFFFF"/>
              </a:solidFill>
              <a:latin typeface="Arial" panose="020B0604020202020204" pitchFamily="34" charset="0"/>
            </a:endParaRPr>
          </a:p>
        </p:txBody>
      </p:sp>
      <p:sp>
        <p:nvSpPr>
          <p:cNvPr id="5" name="Rectangle 14"/>
          <p:cNvSpPr>
            <a:spLocks noChangeArrowheads="1"/>
          </p:cNvSpPr>
          <p:nvPr/>
        </p:nvSpPr>
        <p:spPr bwMode="gray">
          <a:xfrm>
            <a:off x="701777" y="3724424"/>
            <a:ext cx="5788022" cy="833974"/>
          </a:xfrm>
          <a:prstGeom prst="rect">
            <a:avLst/>
          </a:prstGeom>
          <a:solidFill>
            <a:srgbClr val="FF0066"/>
          </a:solidFill>
          <a:ln>
            <a:noFill/>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endParaRPr lang="en-US" sz="2000" b="1">
              <a:solidFill>
                <a:srgbClr val="FFFFFF"/>
              </a:solidFill>
              <a:latin typeface="Arial" panose="020B0604020202020204" pitchFamily="34" charset="0"/>
            </a:endParaRPr>
          </a:p>
        </p:txBody>
      </p:sp>
      <p:sp>
        <p:nvSpPr>
          <p:cNvPr id="6" name="Rectangle 19"/>
          <p:cNvSpPr>
            <a:spLocks noChangeArrowheads="1"/>
          </p:cNvSpPr>
          <p:nvPr/>
        </p:nvSpPr>
        <p:spPr bwMode="gray">
          <a:xfrm>
            <a:off x="668628" y="5788099"/>
            <a:ext cx="5779911" cy="917501"/>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endParaRPr lang="en-US" sz="2000" b="1">
              <a:solidFill>
                <a:srgbClr val="FFFFFF"/>
              </a:solidFill>
              <a:latin typeface="Arial" panose="020B0604020202020204" pitchFamily="34" charset="0"/>
            </a:endParaRPr>
          </a:p>
        </p:txBody>
      </p:sp>
      <p:sp>
        <p:nvSpPr>
          <p:cNvPr id="7" name="Rectangle 35"/>
          <p:cNvSpPr>
            <a:spLocks noChangeArrowheads="1"/>
          </p:cNvSpPr>
          <p:nvPr/>
        </p:nvSpPr>
        <p:spPr bwMode="ltGray">
          <a:xfrm>
            <a:off x="717798" y="1900366"/>
            <a:ext cx="5730630" cy="812686"/>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endParaRPr lang="en-US" sz="2000" b="1">
              <a:solidFill>
                <a:srgbClr val="FFFFFF"/>
              </a:solidFill>
              <a:latin typeface="Arial" panose="020B0604020202020204" pitchFamily="34" charset="0"/>
            </a:endParaRPr>
          </a:p>
        </p:txBody>
      </p:sp>
      <p:sp>
        <p:nvSpPr>
          <p:cNvPr id="8" name="Text Box 38"/>
          <p:cNvSpPr txBox="1">
            <a:spLocks noChangeArrowheads="1"/>
          </p:cNvSpPr>
          <p:nvPr/>
        </p:nvSpPr>
        <p:spPr bwMode="gray">
          <a:xfrm>
            <a:off x="708032" y="2000123"/>
            <a:ext cx="543785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buFont typeface="Wingdings" panose="05000000000000000000" pitchFamily="2" charset="2"/>
              <a:buChar char="§"/>
            </a:pPr>
            <a:r>
              <a:rPr kumimoji="1" lang="en-US" altLang="en-US" sz="2000" dirty="0" err="1">
                <a:solidFill>
                  <a:srgbClr val="FFFFFF"/>
                </a:solidFill>
                <a:latin typeface="Arial"/>
              </a:rPr>
              <a:t>Khi</a:t>
            </a:r>
            <a:r>
              <a:rPr kumimoji="1" lang="en-US" altLang="en-US" sz="2000" dirty="0">
                <a:solidFill>
                  <a:srgbClr val="FFFFFF"/>
                </a:solidFill>
                <a:latin typeface="Arial"/>
              </a:rPr>
              <a:t> </a:t>
            </a:r>
            <a:r>
              <a:rPr kumimoji="1" lang="en-US" altLang="en-US" sz="2000" dirty="0" err="1">
                <a:solidFill>
                  <a:srgbClr val="FFFFFF"/>
                </a:solidFill>
                <a:latin typeface="Arial"/>
              </a:rPr>
              <a:t>chất</a:t>
            </a:r>
            <a:r>
              <a:rPr kumimoji="1" lang="en-US" altLang="en-US" sz="2000" dirty="0">
                <a:solidFill>
                  <a:srgbClr val="FFFFFF"/>
                </a:solidFill>
                <a:latin typeface="Arial"/>
              </a:rPr>
              <a:t> </a:t>
            </a:r>
            <a:r>
              <a:rPr kumimoji="1" lang="en-US" altLang="en-US" sz="2000" dirty="0" err="1">
                <a:solidFill>
                  <a:srgbClr val="FFFFFF"/>
                </a:solidFill>
                <a:latin typeface="Arial"/>
              </a:rPr>
              <a:t>mới</a:t>
            </a:r>
            <a:r>
              <a:rPr kumimoji="1" lang="en-US" altLang="en-US" sz="2000" dirty="0">
                <a:solidFill>
                  <a:srgbClr val="FFFFFF"/>
                </a:solidFill>
                <a:latin typeface="Arial"/>
              </a:rPr>
              <a:t> </a:t>
            </a:r>
            <a:r>
              <a:rPr kumimoji="1" lang="en-US" altLang="en-US" sz="2000" dirty="0" err="1">
                <a:solidFill>
                  <a:srgbClr val="FFFFFF"/>
                </a:solidFill>
                <a:latin typeface="Arial"/>
              </a:rPr>
              <a:t>ra</a:t>
            </a:r>
            <a:r>
              <a:rPr kumimoji="1" lang="en-US" altLang="en-US" sz="2000" dirty="0">
                <a:solidFill>
                  <a:srgbClr val="FFFFFF"/>
                </a:solidFill>
                <a:latin typeface="Arial"/>
              </a:rPr>
              <a:t> </a:t>
            </a:r>
            <a:r>
              <a:rPr kumimoji="1" lang="en-US" altLang="en-US" sz="2000" dirty="0" err="1">
                <a:solidFill>
                  <a:srgbClr val="FFFFFF"/>
                </a:solidFill>
                <a:latin typeface="Arial"/>
              </a:rPr>
              <a:t>đời</a:t>
            </a:r>
            <a:r>
              <a:rPr kumimoji="1" lang="en-US" altLang="en-US" sz="2000" dirty="0">
                <a:solidFill>
                  <a:srgbClr val="FFFFFF"/>
                </a:solidFill>
                <a:latin typeface="Arial"/>
              </a:rPr>
              <a:t> </a:t>
            </a:r>
            <a:r>
              <a:rPr kumimoji="1" lang="en-US" altLang="en-US" sz="2000" dirty="0" err="1">
                <a:solidFill>
                  <a:srgbClr val="FFFFFF"/>
                </a:solidFill>
                <a:latin typeface="Arial"/>
              </a:rPr>
              <a:t>có</a:t>
            </a:r>
            <a:r>
              <a:rPr kumimoji="1" lang="en-US" altLang="en-US" sz="2000" dirty="0">
                <a:solidFill>
                  <a:srgbClr val="FFFFFF"/>
                </a:solidFill>
                <a:latin typeface="Arial"/>
              </a:rPr>
              <a:t> </a:t>
            </a:r>
            <a:r>
              <a:rPr kumimoji="1" lang="en-US" altLang="en-US" sz="2000" dirty="0" err="1">
                <a:solidFill>
                  <a:srgbClr val="FFFFFF"/>
                </a:solidFill>
                <a:latin typeface="Arial"/>
              </a:rPr>
              <a:t>sự</a:t>
            </a:r>
            <a:r>
              <a:rPr kumimoji="1" lang="en-US" altLang="en-US" sz="2000" dirty="0">
                <a:solidFill>
                  <a:srgbClr val="FFFFFF"/>
                </a:solidFill>
                <a:latin typeface="Arial"/>
              </a:rPr>
              <a:t> </a:t>
            </a:r>
            <a:r>
              <a:rPr kumimoji="1" lang="en-US" altLang="en-US" sz="2000" dirty="0" err="1">
                <a:solidFill>
                  <a:srgbClr val="FFFFFF"/>
                </a:solidFill>
                <a:latin typeface="Arial"/>
              </a:rPr>
              <a:t>tác</a:t>
            </a:r>
            <a:r>
              <a:rPr kumimoji="1" lang="en-US" altLang="en-US" sz="2000" dirty="0">
                <a:solidFill>
                  <a:srgbClr val="FFFFFF"/>
                </a:solidFill>
                <a:latin typeface="Arial"/>
              </a:rPr>
              <a:t> </a:t>
            </a:r>
            <a:r>
              <a:rPr kumimoji="1" lang="en-US" altLang="en-US" sz="2000" dirty="0" err="1">
                <a:solidFill>
                  <a:srgbClr val="FFFFFF"/>
                </a:solidFill>
                <a:latin typeface="Arial"/>
              </a:rPr>
              <a:t>động</a:t>
            </a:r>
            <a:r>
              <a:rPr kumimoji="1" lang="en-US" altLang="en-US" sz="2000" dirty="0">
                <a:solidFill>
                  <a:srgbClr val="FFFFFF"/>
                </a:solidFill>
                <a:latin typeface="Arial"/>
              </a:rPr>
              <a:t> </a:t>
            </a:r>
            <a:r>
              <a:rPr kumimoji="1" lang="en-US" altLang="en-US" sz="2000" dirty="0" err="1">
                <a:solidFill>
                  <a:srgbClr val="FFFFFF"/>
                </a:solidFill>
                <a:latin typeface="Arial"/>
              </a:rPr>
              <a:t>trở</a:t>
            </a:r>
            <a:r>
              <a:rPr kumimoji="1" lang="en-US" altLang="en-US" sz="2000" dirty="0">
                <a:solidFill>
                  <a:srgbClr val="FFFFFF"/>
                </a:solidFill>
                <a:latin typeface="Arial"/>
              </a:rPr>
              <a:t> </a:t>
            </a:r>
            <a:r>
              <a:rPr kumimoji="1" lang="en-US" altLang="en-US" sz="2000" dirty="0" err="1">
                <a:solidFill>
                  <a:srgbClr val="FFFFFF"/>
                </a:solidFill>
                <a:latin typeface="Arial"/>
              </a:rPr>
              <a:t>lại</a:t>
            </a:r>
            <a:r>
              <a:rPr kumimoji="1" lang="en-US" altLang="en-US" sz="2000" dirty="0">
                <a:solidFill>
                  <a:srgbClr val="FFFFFF"/>
                </a:solidFill>
                <a:latin typeface="Arial"/>
              </a:rPr>
              <a:t> </a:t>
            </a:r>
            <a:r>
              <a:rPr kumimoji="1" lang="en-US" altLang="en-US" sz="2000" dirty="0" err="1">
                <a:solidFill>
                  <a:srgbClr val="FFFFFF"/>
                </a:solidFill>
                <a:latin typeface="Arial"/>
              </a:rPr>
              <a:t>lượng</a:t>
            </a:r>
            <a:r>
              <a:rPr kumimoji="1" lang="en-US" altLang="en-US" sz="2000" dirty="0">
                <a:solidFill>
                  <a:srgbClr val="FFFFFF"/>
                </a:solidFill>
                <a:latin typeface="Arial"/>
              </a:rPr>
              <a:t> </a:t>
            </a:r>
            <a:r>
              <a:rPr kumimoji="1" lang="en-US" altLang="en-US" sz="2000" dirty="0" err="1">
                <a:solidFill>
                  <a:srgbClr val="FFFFFF"/>
                </a:solidFill>
                <a:latin typeface="Arial"/>
              </a:rPr>
              <a:t>của</a:t>
            </a:r>
            <a:r>
              <a:rPr kumimoji="1" lang="en-US" altLang="en-US" sz="2000" dirty="0">
                <a:solidFill>
                  <a:srgbClr val="FFFFFF"/>
                </a:solidFill>
                <a:latin typeface="Arial"/>
              </a:rPr>
              <a:t> </a:t>
            </a:r>
            <a:r>
              <a:rPr kumimoji="1" lang="en-US" altLang="en-US" sz="2000" dirty="0" err="1">
                <a:solidFill>
                  <a:srgbClr val="FFFFFF"/>
                </a:solidFill>
                <a:latin typeface="Arial"/>
              </a:rPr>
              <a:t>sự</a:t>
            </a:r>
            <a:r>
              <a:rPr kumimoji="1" lang="en-US" altLang="en-US" sz="2000" dirty="0">
                <a:solidFill>
                  <a:srgbClr val="FFFFFF"/>
                </a:solidFill>
                <a:latin typeface="Arial"/>
              </a:rPr>
              <a:t> </a:t>
            </a:r>
            <a:r>
              <a:rPr kumimoji="1" lang="en-US" altLang="en-US" sz="2000" dirty="0" err="1">
                <a:solidFill>
                  <a:srgbClr val="FFFFFF"/>
                </a:solidFill>
                <a:latin typeface="Arial"/>
              </a:rPr>
              <a:t>vật</a:t>
            </a:r>
            <a:r>
              <a:rPr kumimoji="1" lang="en-US" altLang="en-US" sz="2000" dirty="0">
                <a:solidFill>
                  <a:srgbClr val="FFFFFF"/>
                </a:solidFill>
                <a:latin typeface="Arial"/>
              </a:rPr>
              <a:t>. </a:t>
            </a:r>
            <a:endParaRPr lang="en-US" sz="2000" b="1" dirty="0">
              <a:solidFill>
                <a:srgbClr val="FFFFFF"/>
              </a:solidFill>
              <a:latin typeface="Arial"/>
            </a:endParaRPr>
          </a:p>
        </p:txBody>
      </p:sp>
      <p:sp>
        <p:nvSpPr>
          <p:cNvPr id="10" name="Rectangle 9"/>
          <p:cNvSpPr>
            <a:spLocks noChangeArrowheads="1"/>
          </p:cNvSpPr>
          <p:nvPr/>
        </p:nvSpPr>
        <p:spPr bwMode="auto">
          <a:xfrm>
            <a:off x="1227509" y="1112093"/>
            <a:ext cx="7197725" cy="446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000" b="1" dirty="0" err="1">
                <a:solidFill>
                  <a:srgbClr val="660066"/>
                </a:solidFill>
                <a:latin typeface="Arial"/>
                <a:cs typeface="Times New Roman" panose="02020603050405020304" pitchFamily="18" charset="0"/>
              </a:rPr>
              <a:t>Chất</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mới</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ra</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đời</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tác</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động</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trở</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lại</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lượng</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của</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sự</a:t>
            </a:r>
            <a:r>
              <a:rPr kumimoji="1" lang="en-US" altLang="en-US" sz="2000" b="1" dirty="0">
                <a:solidFill>
                  <a:srgbClr val="660066"/>
                </a:solidFill>
                <a:latin typeface="Arial"/>
                <a:cs typeface="Times New Roman" panose="02020603050405020304" pitchFamily="18" charset="0"/>
              </a:rPr>
              <a:t> </a:t>
            </a:r>
            <a:r>
              <a:rPr kumimoji="1" lang="en-US" altLang="en-US" sz="2000" b="1" dirty="0" err="1">
                <a:solidFill>
                  <a:srgbClr val="660066"/>
                </a:solidFill>
                <a:latin typeface="Arial"/>
                <a:cs typeface="Times New Roman" panose="02020603050405020304" pitchFamily="18" charset="0"/>
              </a:rPr>
              <a:t>vật</a:t>
            </a:r>
            <a:endParaRPr kumimoji="1" lang="en-US" altLang="en-US" sz="2000" b="1" dirty="0">
              <a:solidFill>
                <a:srgbClr val="660066"/>
              </a:solidFill>
              <a:latin typeface="Arial"/>
              <a:cs typeface="Times New Roman" panose="02020603050405020304" pitchFamily="18" charset="0"/>
            </a:endParaRPr>
          </a:p>
        </p:txBody>
      </p:sp>
      <p:sp>
        <p:nvSpPr>
          <p:cNvPr id="11" name="Rectangle 2"/>
          <p:cNvSpPr>
            <a:spLocks noChangeArrowheads="1"/>
          </p:cNvSpPr>
          <p:nvPr/>
        </p:nvSpPr>
        <p:spPr bwMode="auto">
          <a:xfrm>
            <a:off x="664335" y="3774622"/>
            <a:ext cx="576262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Font typeface="Wingdings" panose="05000000000000000000" pitchFamily="2" charset="2"/>
              <a:buChar char="§"/>
            </a:pPr>
            <a:r>
              <a:rPr kumimoji="1" lang="en-US" altLang="en-US" sz="2000" dirty="0" err="1">
                <a:solidFill>
                  <a:srgbClr val="FFFFFF"/>
                </a:solidFill>
                <a:latin typeface="Arial"/>
              </a:rPr>
              <a:t>Chất</a:t>
            </a:r>
            <a:r>
              <a:rPr kumimoji="1" lang="en-US" altLang="en-US" sz="2000" dirty="0">
                <a:solidFill>
                  <a:srgbClr val="FFFFFF"/>
                </a:solidFill>
                <a:latin typeface="Arial"/>
              </a:rPr>
              <a:t> </a:t>
            </a:r>
            <a:r>
              <a:rPr kumimoji="1" lang="en-US" altLang="en-US" sz="2000" dirty="0" err="1">
                <a:solidFill>
                  <a:srgbClr val="FFFFFF"/>
                </a:solidFill>
                <a:latin typeface="Arial"/>
              </a:rPr>
              <a:t>mới</a:t>
            </a:r>
            <a:r>
              <a:rPr kumimoji="1" lang="en-US" altLang="en-US" sz="2000" dirty="0">
                <a:solidFill>
                  <a:srgbClr val="FFFFFF"/>
                </a:solidFill>
                <a:latin typeface="Arial"/>
              </a:rPr>
              <a:t> </a:t>
            </a:r>
            <a:r>
              <a:rPr kumimoji="1" lang="en-US" altLang="en-US" sz="2000" dirty="0" err="1">
                <a:solidFill>
                  <a:srgbClr val="FFFFFF"/>
                </a:solidFill>
                <a:latin typeface="Arial"/>
              </a:rPr>
              <a:t>tác</a:t>
            </a:r>
            <a:r>
              <a:rPr kumimoji="1" lang="en-US" altLang="en-US" sz="2000" dirty="0">
                <a:solidFill>
                  <a:srgbClr val="FFFFFF"/>
                </a:solidFill>
                <a:latin typeface="Arial"/>
              </a:rPr>
              <a:t> </a:t>
            </a:r>
            <a:r>
              <a:rPr kumimoji="1" lang="en-US" altLang="en-US" sz="2000" dirty="0" err="1">
                <a:solidFill>
                  <a:srgbClr val="FFFFFF"/>
                </a:solidFill>
                <a:latin typeface="Arial"/>
              </a:rPr>
              <a:t>đông</a:t>
            </a:r>
            <a:r>
              <a:rPr kumimoji="1" lang="en-US" altLang="en-US" sz="2000" dirty="0">
                <a:solidFill>
                  <a:srgbClr val="FFFFFF"/>
                </a:solidFill>
                <a:latin typeface="Arial"/>
              </a:rPr>
              <a:t> </a:t>
            </a:r>
            <a:r>
              <a:rPr kumimoji="1" lang="en-US" altLang="en-US" sz="2000" dirty="0" err="1">
                <a:solidFill>
                  <a:srgbClr val="FFFFFF"/>
                </a:solidFill>
                <a:latin typeface="Arial"/>
              </a:rPr>
              <a:t>tới</a:t>
            </a:r>
            <a:r>
              <a:rPr kumimoji="1" lang="en-US" altLang="en-US" sz="2000" dirty="0">
                <a:solidFill>
                  <a:srgbClr val="FFFFFF"/>
                </a:solidFill>
                <a:latin typeface="Arial"/>
              </a:rPr>
              <a:t> </a:t>
            </a:r>
            <a:r>
              <a:rPr kumimoji="1" lang="en-US" altLang="en-US" sz="2000" dirty="0" err="1">
                <a:solidFill>
                  <a:srgbClr val="FFFFFF"/>
                </a:solidFill>
                <a:latin typeface="Arial"/>
              </a:rPr>
              <a:t>lượng</a:t>
            </a:r>
            <a:r>
              <a:rPr kumimoji="1" lang="en-US" altLang="en-US" sz="2000" dirty="0">
                <a:solidFill>
                  <a:srgbClr val="FFFFFF"/>
                </a:solidFill>
                <a:latin typeface="Arial"/>
              </a:rPr>
              <a:t> </a:t>
            </a:r>
            <a:r>
              <a:rPr kumimoji="1" lang="en-US" altLang="en-US" sz="2000" dirty="0" err="1">
                <a:solidFill>
                  <a:srgbClr val="FFFFFF"/>
                </a:solidFill>
                <a:latin typeface="Arial"/>
              </a:rPr>
              <a:t>của</a:t>
            </a:r>
            <a:r>
              <a:rPr kumimoji="1" lang="en-US" altLang="en-US" sz="2000" dirty="0">
                <a:solidFill>
                  <a:srgbClr val="FFFFFF"/>
                </a:solidFill>
                <a:latin typeface="Arial"/>
              </a:rPr>
              <a:t> </a:t>
            </a:r>
            <a:r>
              <a:rPr kumimoji="1" lang="en-US" altLang="en-US" sz="2000" dirty="0" err="1">
                <a:solidFill>
                  <a:srgbClr val="FFFFFF"/>
                </a:solidFill>
                <a:latin typeface="Arial"/>
              </a:rPr>
              <a:t>sự</a:t>
            </a:r>
            <a:r>
              <a:rPr kumimoji="1" lang="en-US" altLang="en-US" sz="2000" dirty="0">
                <a:solidFill>
                  <a:srgbClr val="FFFFFF"/>
                </a:solidFill>
                <a:latin typeface="Arial"/>
              </a:rPr>
              <a:t> </a:t>
            </a:r>
            <a:r>
              <a:rPr kumimoji="1" lang="en-US" altLang="en-US" sz="2000" dirty="0" err="1">
                <a:solidFill>
                  <a:srgbClr val="FFFFFF"/>
                </a:solidFill>
                <a:latin typeface="Arial"/>
              </a:rPr>
              <a:t>vật</a:t>
            </a:r>
            <a:r>
              <a:rPr kumimoji="1" lang="en-US" altLang="en-US" sz="2000" dirty="0">
                <a:solidFill>
                  <a:srgbClr val="FFFFFF"/>
                </a:solidFill>
                <a:latin typeface="Arial"/>
              </a:rPr>
              <a:t> </a:t>
            </a:r>
            <a:r>
              <a:rPr kumimoji="1" lang="en-US" altLang="en-US" sz="2000" dirty="0" err="1">
                <a:solidFill>
                  <a:srgbClr val="FFFFFF"/>
                </a:solidFill>
                <a:latin typeface="Arial"/>
              </a:rPr>
              <a:t>trên</a:t>
            </a:r>
            <a:r>
              <a:rPr kumimoji="1" lang="en-US" altLang="en-US" sz="2000" dirty="0">
                <a:solidFill>
                  <a:srgbClr val="FFFFFF"/>
                </a:solidFill>
                <a:latin typeface="Arial"/>
              </a:rPr>
              <a:t> </a:t>
            </a:r>
            <a:r>
              <a:rPr kumimoji="1" lang="en-US" altLang="en-US" sz="2000" dirty="0" err="1">
                <a:solidFill>
                  <a:srgbClr val="FFFFFF"/>
                </a:solidFill>
                <a:latin typeface="Arial"/>
              </a:rPr>
              <a:t>nhiều</a:t>
            </a:r>
            <a:r>
              <a:rPr kumimoji="1" lang="en-US" altLang="en-US" sz="2000" dirty="0">
                <a:solidFill>
                  <a:srgbClr val="FFFFFF"/>
                </a:solidFill>
                <a:latin typeface="Arial"/>
              </a:rPr>
              <a:t> </a:t>
            </a:r>
            <a:r>
              <a:rPr kumimoji="1" lang="en-US" altLang="en-US" sz="2000" dirty="0" err="1">
                <a:solidFill>
                  <a:srgbClr val="FFFFFF"/>
                </a:solidFill>
                <a:latin typeface="Arial"/>
              </a:rPr>
              <a:t>phương</a:t>
            </a:r>
            <a:r>
              <a:rPr kumimoji="1" lang="en-US" altLang="en-US" sz="2000" dirty="0">
                <a:solidFill>
                  <a:srgbClr val="FFFFFF"/>
                </a:solidFill>
                <a:latin typeface="Arial"/>
              </a:rPr>
              <a:t> </a:t>
            </a:r>
            <a:r>
              <a:rPr kumimoji="1" lang="en-US" altLang="en-US" sz="2000" dirty="0" err="1">
                <a:solidFill>
                  <a:srgbClr val="FFFFFF"/>
                </a:solidFill>
                <a:latin typeface="Arial"/>
              </a:rPr>
              <a:t>diện</a:t>
            </a:r>
            <a:r>
              <a:rPr kumimoji="1" lang="en-US" altLang="en-US" sz="2000" dirty="0">
                <a:solidFill>
                  <a:srgbClr val="FFFFFF"/>
                </a:solidFill>
                <a:latin typeface="Arial"/>
              </a:rPr>
              <a:t> </a:t>
            </a:r>
            <a:r>
              <a:rPr kumimoji="1" lang="en-US" altLang="en-US" sz="2000" dirty="0" err="1">
                <a:solidFill>
                  <a:srgbClr val="FFFFFF"/>
                </a:solidFill>
                <a:latin typeface="Arial"/>
              </a:rPr>
              <a:t>như</a:t>
            </a:r>
            <a:r>
              <a:rPr kumimoji="1" lang="en-US" altLang="en-US" sz="2000" dirty="0">
                <a:solidFill>
                  <a:srgbClr val="FFFFFF"/>
                </a:solidFill>
                <a:latin typeface="Arial"/>
              </a:rPr>
              <a:t> </a:t>
            </a:r>
            <a:r>
              <a:rPr kumimoji="1" lang="en-US" altLang="en-US" sz="2000" dirty="0" err="1">
                <a:solidFill>
                  <a:srgbClr val="FFFFFF"/>
                </a:solidFill>
                <a:latin typeface="Arial"/>
              </a:rPr>
              <a:t>làm</a:t>
            </a:r>
            <a:r>
              <a:rPr kumimoji="1" lang="en-US" altLang="en-US" sz="2000" dirty="0">
                <a:solidFill>
                  <a:srgbClr val="FFFFFF"/>
                </a:solidFill>
                <a:latin typeface="Arial"/>
              </a:rPr>
              <a:t> </a:t>
            </a:r>
            <a:r>
              <a:rPr kumimoji="1" lang="en-US" altLang="en-US" sz="2000" dirty="0" err="1">
                <a:solidFill>
                  <a:srgbClr val="FFFFFF"/>
                </a:solidFill>
                <a:latin typeface="Arial"/>
              </a:rPr>
              <a:t>thay</a:t>
            </a:r>
            <a:r>
              <a:rPr kumimoji="1" lang="en-US" altLang="en-US" sz="2000" dirty="0">
                <a:solidFill>
                  <a:srgbClr val="FFFFFF"/>
                </a:solidFill>
                <a:latin typeface="Arial"/>
              </a:rPr>
              <a:t> </a:t>
            </a:r>
            <a:r>
              <a:rPr kumimoji="1" lang="en-US" altLang="en-US" sz="2000" dirty="0" err="1">
                <a:solidFill>
                  <a:srgbClr val="FFFFFF"/>
                </a:solidFill>
                <a:latin typeface="Arial"/>
              </a:rPr>
              <a:t>đổi</a:t>
            </a:r>
            <a:r>
              <a:rPr kumimoji="1" lang="en-US" altLang="en-US" sz="2000" dirty="0">
                <a:solidFill>
                  <a:srgbClr val="FFFFFF"/>
                </a:solidFill>
                <a:latin typeface="Arial"/>
              </a:rPr>
              <a:t>: </a:t>
            </a:r>
            <a:endParaRPr lang="en-US" sz="2000" dirty="0">
              <a:solidFill>
                <a:srgbClr val="FFFFFF"/>
              </a:solidFill>
              <a:latin typeface="Arial"/>
            </a:endParaRPr>
          </a:p>
        </p:txBody>
      </p:sp>
      <p:sp>
        <p:nvSpPr>
          <p:cNvPr id="12" name="Rectangle 3"/>
          <p:cNvSpPr>
            <a:spLocks noChangeArrowheads="1"/>
          </p:cNvSpPr>
          <p:nvPr/>
        </p:nvSpPr>
        <p:spPr bwMode="auto">
          <a:xfrm>
            <a:off x="889002" y="5922701"/>
            <a:ext cx="555942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err="1">
                <a:solidFill>
                  <a:srgbClr val="FFFFFF"/>
                </a:solidFill>
                <a:latin typeface="Arial"/>
              </a:rPr>
              <a:t>Chất</a:t>
            </a:r>
            <a:r>
              <a:rPr lang="en-US" altLang="en-US" sz="2000" dirty="0">
                <a:solidFill>
                  <a:srgbClr val="FFFFFF"/>
                </a:solidFill>
                <a:latin typeface="Arial"/>
              </a:rPr>
              <a:t> </a:t>
            </a:r>
            <a:r>
              <a:rPr lang="en-US" altLang="en-US" sz="2000" dirty="0" err="1">
                <a:solidFill>
                  <a:srgbClr val="FFFFFF"/>
                </a:solidFill>
                <a:latin typeface="Arial"/>
              </a:rPr>
              <a:t>mới</a:t>
            </a:r>
            <a:r>
              <a:rPr lang="en-US" altLang="en-US" sz="2000" dirty="0">
                <a:solidFill>
                  <a:srgbClr val="FFFFFF"/>
                </a:solidFill>
                <a:latin typeface="Arial"/>
              </a:rPr>
              <a:t> </a:t>
            </a:r>
            <a:r>
              <a:rPr lang="en-US" altLang="en-US" sz="2000" dirty="0" err="1">
                <a:solidFill>
                  <a:srgbClr val="FFFFFF"/>
                </a:solidFill>
                <a:latin typeface="Arial"/>
              </a:rPr>
              <a:t>ra</a:t>
            </a:r>
            <a:r>
              <a:rPr lang="en-US" altLang="en-US" sz="2000" dirty="0">
                <a:solidFill>
                  <a:srgbClr val="FFFFFF"/>
                </a:solidFill>
                <a:latin typeface="Arial"/>
              </a:rPr>
              <a:t> </a:t>
            </a:r>
            <a:r>
              <a:rPr lang="en-US" altLang="en-US" sz="2000" dirty="0" err="1">
                <a:solidFill>
                  <a:srgbClr val="FFFFFF"/>
                </a:solidFill>
                <a:latin typeface="Arial"/>
              </a:rPr>
              <a:t>đời</a:t>
            </a:r>
            <a:r>
              <a:rPr lang="en-US" altLang="en-US" sz="2000" dirty="0">
                <a:solidFill>
                  <a:srgbClr val="FFFFFF"/>
                </a:solidFill>
                <a:latin typeface="Arial"/>
              </a:rPr>
              <a:t> </a:t>
            </a:r>
            <a:r>
              <a:rPr lang="en-US" altLang="en-US" sz="2000" dirty="0" err="1">
                <a:solidFill>
                  <a:srgbClr val="FFFFFF"/>
                </a:solidFill>
                <a:latin typeface="Arial"/>
              </a:rPr>
              <a:t>lại</a:t>
            </a:r>
            <a:r>
              <a:rPr lang="en-US" altLang="en-US" sz="2000" dirty="0">
                <a:solidFill>
                  <a:srgbClr val="FFFFFF"/>
                </a:solidFill>
                <a:latin typeface="Arial"/>
              </a:rPr>
              <a:t> </a:t>
            </a:r>
            <a:r>
              <a:rPr lang="en-US" altLang="en-US" sz="2000" dirty="0" err="1">
                <a:solidFill>
                  <a:srgbClr val="FFFFFF"/>
                </a:solidFill>
                <a:latin typeface="Arial"/>
              </a:rPr>
              <a:t>bao</a:t>
            </a:r>
            <a:r>
              <a:rPr lang="en-US" altLang="en-US" sz="2000" dirty="0">
                <a:solidFill>
                  <a:srgbClr val="FFFFFF"/>
                </a:solidFill>
                <a:latin typeface="Arial"/>
              </a:rPr>
              <a:t> </a:t>
            </a:r>
            <a:r>
              <a:rPr lang="en-US" altLang="en-US" sz="2000" dirty="0" err="1">
                <a:solidFill>
                  <a:srgbClr val="FFFFFF"/>
                </a:solidFill>
                <a:latin typeface="Arial"/>
              </a:rPr>
              <a:t>hàm</a:t>
            </a:r>
            <a:r>
              <a:rPr lang="en-US" altLang="en-US" sz="2000" dirty="0">
                <a:solidFill>
                  <a:srgbClr val="FFFFFF"/>
                </a:solidFill>
                <a:latin typeface="Arial"/>
              </a:rPr>
              <a:t> </a:t>
            </a:r>
            <a:r>
              <a:rPr lang="en-US" altLang="en-US" sz="2000" dirty="0" err="1">
                <a:solidFill>
                  <a:srgbClr val="FFFFFF"/>
                </a:solidFill>
                <a:latin typeface="Arial"/>
              </a:rPr>
              <a:t>một</a:t>
            </a:r>
            <a:r>
              <a:rPr lang="en-US" altLang="en-US" sz="2000" dirty="0">
                <a:solidFill>
                  <a:srgbClr val="FFFFFF"/>
                </a:solidFill>
                <a:latin typeface="Arial"/>
              </a:rPr>
              <a:t> </a:t>
            </a:r>
            <a:r>
              <a:rPr lang="en-US" altLang="en-US" sz="2000" dirty="0" err="1">
                <a:solidFill>
                  <a:srgbClr val="FFFFFF"/>
                </a:solidFill>
                <a:latin typeface="Arial"/>
              </a:rPr>
              <a:t>lượng</a:t>
            </a:r>
            <a:r>
              <a:rPr lang="en-US" altLang="en-US" sz="2000" dirty="0">
                <a:solidFill>
                  <a:srgbClr val="FFFFFF"/>
                </a:solidFill>
                <a:latin typeface="Arial"/>
              </a:rPr>
              <a:t> </a:t>
            </a:r>
            <a:r>
              <a:rPr lang="en-US" altLang="en-US" sz="2000" dirty="0" err="1">
                <a:solidFill>
                  <a:srgbClr val="FFFFFF"/>
                </a:solidFill>
                <a:latin typeface="Arial"/>
              </a:rPr>
              <a:t>mới</a:t>
            </a:r>
            <a:r>
              <a:rPr lang="en-US" altLang="en-US" sz="2000" dirty="0">
                <a:solidFill>
                  <a:srgbClr val="FFFFFF"/>
                </a:solidFill>
                <a:latin typeface="Arial"/>
              </a:rPr>
              <a:t> </a:t>
            </a:r>
            <a:r>
              <a:rPr lang="en-US" altLang="en-US" sz="2000" dirty="0" err="1">
                <a:solidFill>
                  <a:srgbClr val="FFFFFF"/>
                </a:solidFill>
                <a:latin typeface="Arial"/>
              </a:rPr>
              <a:t>tương</a:t>
            </a:r>
            <a:r>
              <a:rPr lang="en-US" altLang="en-US" sz="2000" dirty="0">
                <a:solidFill>
                  <a:srgbClr val="FFFFFF"/>
                </a:solidFill>
                <a:latin typeface="Arial"/>
              </a:rPr>
              <a:t> </a:t>
            </a:r>
            <a:r>
              <a:rPr lang="en-US" altLang="en-US" sz="2000" dirty="0" err="1">
                <a:solidFill>
                  <a:srgbClr val="FFFFFF"/>
                </a:solidFill>
                <a:latin typeface="Arial"/>
              </a:rPr>
              <a:t>ứng</a:t>
            </a:r>
            <a:r>
              <a:rPr lang="en-US" altLang="en-US" sz="2000" dirty="0">
                <a:solidFill>
                  <a:srgbClr val="FFFFFF"/>
                </a:solidFill>
                <a:latin typeface="Arial"/>
              </a:rPr>
              <a:t>.</a:t>
            </a:r>
          </a:p>
        </p:txBody>
      </p:sp>
      <p:sp>
        <p:nvSpPr>
          <p:cNvPr id="13" name="Rectangle 4"/>
          <p:cNvSpPr>
            <a:spLocks noChangeArrowheads="1"/>
          </p:cNvSpPr>
          <p:nvPr/>
        </p:nvSpPr>
        <p:spPr bwMode="auto">
          <a:xfrm>
            <a:off x="7664450" y="3202584"/>
            <a:ext cx="1524790" cy="400110"/>
          </a:xfrm>
          <a:prstGeom prst="rect">
            <a:avLst/>
          </a:prstGeom>
          <a:solidFill>
            <a:srgbClr val="0000CC"/>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000" b="1" dirty="0" err="1">
                <a:solidFill>
                  <a:srgbClr val="FFFFFF"/>
                </a:solidFill>
                <a:latin typeface="Arial"/>
              </a:rPr>
              <a:t>Kết</a:t>
            </a:r>
            <a:r>
              <a:rPr kumimoji="1" lang="en-US" altLang="en-US" sz="2000" b="1" dirty="0">
                <a:solidFill>
                  <a:srgbClr val="FFFFFF"/>
                </a:solidFill>
                <a:latin typeface="Arial"/>
              </a:rPr>
              <a:t> </a:t>
            </a:r>
            <a:r>
              <a:rPr kumimoji="1" lang="en-US" altLang="en-US" sz="2000" b="1" dirty="0" err="1">
                <a:solidFill>
                  <a:srgbClr val="FFFFFF"/>
                </a:solidFill>
                <a:latin typeface="Arial"/>
              </a:rPr>
              <a:t>cấu</a:t>
            </a:r>
            <a:endParaRPr lang="en-US" sz="2000" b="1" dirty="0">
              <a:solidFill>
                <a:srgbClr val="FFFFFF"/>
              </a:solidFill>
              <a:latin typeface="Arial"/>
            </a:endParaRPr>
          </a:p>
        </p:txBody>
      </p:sp>
      <p:sp>
        <p:nvSpPr>
          <p:cNvPr id="14" name="Rectangle 5"/>
          <p:cNvSpPr>
            <a:spLocks noChangeArrowheads="1"/>
          </p:cNvSpPr>
          <p:nvPr/>
        </p:nvSpPr>
        <p:spPr bwMode="auto">
          <a:xfrm>
            <a:off x="7664450" y="3984624"/>
            <a:ext cx="1519831" cy="400110"/>
          </a:xfrm>
          <a:prstGeom prst="rect">
            <a:avLst/>
          </a:prstGeom>
          <a:solidFill>
            <a:srgbClr val="D60093"/>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000" b="1" dirty="0" err="1">
                <a:solidFill>
                  <a:srgbClr val="FFFFFF"/>
                </a:solidFill>
                <a:latin typeface="Arial"/>
              </a:rPr>
              <a:t>Quy</a:t>
            </a:r>
            <a:r>
              <a:rPr kumimoji="1" lang="en-US" altLang="en-US" sz="2000" b="1" dirty="0">
                <a:solidFill>
                  <a:srgbClr val="FFFFFF"/>
                </a:solidFill>
                <a:latin typeface="Arial"/>
              </a:rPr>
              <a:t> </a:t>
            </a:r>
            <a:r>
              <a:rPr kumimoji="1" lang="en-US" altLang="en-US" sz="2000" b="1" dirty="0" err="1">
                <a:solidFill>
                  <a:srgbClr val="FFFFFF"/>
                </a:solidFill>
                <a:latin typeface="Arial"/>
              </a:rPr>
              <a:t>mô</a:t>
            </a:r>
            <a:endParaRPr lang="en-US" sz="2000" b="1" dirty="0">
              <a:solidFill>
                <a:srgbClr val="FFFFFF"/>
              </a:solidFill>
              <a:latin typeface="Arial"/>
            </a:endParaRPr>
          </a:p>
        </p:txBody>
      </p:sp>
      <p:sp>
        <p:nvSpPr>
          <p:cNvPr id="15" name="Rectangle 6"/>
          <p:cNvSpPr>
            <a:spLocks noChangeArrowheads="1"/>
          </p:cNvSpPr>
          <p:nvPr/>
        </p:nvSpPr>
        <p:spPr bwMode="auto">
          <a:xfrm>
            <a:off x="7664450" y="4794249"/>
            <a:ext cx="1521569" cy="400110"/>
          </a:xfrm>
          <a:prstGeom prst="rect">
            <a:avLst/>
          </a:prstGeom>
          <a:solidFill>
            <a:srgbClr val="008000"/>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000" b="1" dirty="0" err="1">
                <a:solidFill>
                  <a:srgbClr val="FFFFFF"/>
                </a:solidFill>
                <a:latin typeface="Arial"/>
              </a:rPr>
              <a:t>Trình</a:t>
            </a:r>
            <a:r>
              <a:rPr kumimoji="1" lang="en-US" altLang="en-US" sz="2000" b="1" dirty="0">
                <a:solidFill>
                  <a:srgbClr val="FFFFFF"/>
                </a:solidFill>
                <a:latin typeface="Arial"/>
              </a:rPr>
              <a:t> </a:t>
            </a:r>
            <a:r>
              <a:rPr kumimoji="1" lang="en-US" altLang="en-US" sz="2000" b="1" dirty="0" err="1">
                <a:solidFill>
                  <a:srgbClr val="FFFFFF"/>
                </a:solidFill>
                <a:latin typeface="Arial"/>
              </a:rPr>
              <a:t>độ</a:t>
            </a:r>
            <a:endParaRPr lang="en-US" sz="2000" b="1" dirty="0">
              <a:solidFill>
                <a:srgbClr val="FFFFFF"/>
              </a:solidFill>
              <a:latin typeface="Arial"/>
            </a:endParaRPr>
          </a:p>
        </p:txBody>
      </p:sp>
      <p:cxnSp>
        <p:nvCxnSpPr>
          <p:cNvPr id="16" name="Straight Arrow Connector 15"/>
          <p:cNvCxnSpPr>
            <a:endCxn id="13" idx="1"/>
          </p:cNvCxnSpPr>
          <p:nvPr/>
        </p:nvCxnSpPr>
        <p:spPr>
          <a:xfrm flipV="1">
            <a:off x="6510339" y="3402639"/>
            <a:ext cx="1154111" cy="85113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endCxn id="15" idx="1"/>
          </p:cNvCxnSpPr>
          <p:nvPr/>
        </p:nvCxnSpPr>
        <p:spPr>
          <a:xfrm>
            <a:off x="6510339" y="4253776"/>
            <a:ext cx="1154111" cy="74052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endCxn id="14" idx="1"/>
          </p:cNvCxnSpPr>
          <p:nvPr/>
        </p:nvCxnSpPr>
        <p:spPr>
          <a:xfrm flipV="1">
            <a:off x="6510339" y="4184679"/>
            <a:ext cx="1154111" cy="6909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443322" y="268330"/>
            <a:ext cx="6304931" cy="461665"/>
          </a:xfrm>
          <a:prstGeom prst="rect">
            <a:avLst/>
          </a:prstGeom>
        </p:spPr>
        <p:txBody>
          <a:bodyPr wrap="none">
            <a:spAutoFit/>
          </a:bodyPr>
          <a:lstStyle/>
          <a:p>
            <a:pPr algn="ctr">
              <a:buFont typeface="Wingdings" panose="05000000000000000000" pitchFamily="2" charset="2"/>
              <a:buChar char="Ø"/>
              <a:defRPr/>
            </a:pPr>
            <a:r>
              <a:rPr kumimoji="1" lang="vi-VN" b="1" dirty="0">
                <a:solidFill>
                  <a:srgbClr val="FF0066"/>
                </a:solidFill>
              </a:rPr>
              <a:t> </a:t>
            </a:r>
            <a:r>
              <a:rPr kumimoji="1" lang="en-US" sz="2400" b="1" dirty="0" err="1">
                <a:solidFill>
                  <a:srgbClr val="FF0066"/>
                </a:solidFill>
              </a:rPr>
              <a:t>Quan</a:t>
            </a:r>
            <a:r>
              <a:rPr kumimoji="1" lang="en-US" sz="2400" b="1" dirty="0">
                <a:solidFill>
                  <a:srgbClr val="FF0066"/>
                </a:solidFill>
              </a:rPr>
              <a:t> </a:t>
            </a:r>
            <a:r>
              <a:rPr kumimoji="1" lang="en-US" sz="2400" b="1" dirty="0" err="1">
                <a:solidFill>
                  <a:srgbClr val="FF0066"/>
                </a:solidFill>
              </a:rPr>
              <a:t>hê</a:t>
            </a:r>
            <a:r>
              <a:rPr kumimoji="1" lang="en-US" sz="2400" b="1" dirty="0">
                <a:solidFill>
                  <a:srgbClr val="FF0066"/>
                </a:solidFill>
              </a:rPr>
              <a:t>̣ </a:t>
            </a:r>
            <a:r>
              <a:rPr kumimoji="1" lang="en-US" sz="2400" b="1" dirty="0" err="1">
                <a:solidFill>
                  <a:srgbClr val="FF0066"/>
                </a:solidFill>
              </a:rPr>
              <a:t>biện</a:t>
            </a:r>
            <a:r>
              <a:rPr kumimoji="1" lang="en-US" sz="2400" b="1" dirty="0">
                <a:solidFill>
                  <a:srgbClr val="FF0066"/>
                </a:solidFill>
              </a:rPr>
              <a:t> </a:t>
            </a:r>
            <a:r>
              <a:rPr kumimoji="1" lang="en-US" sz="2400" b="1" dirty="0" err="1">
                <a:solidFill>
                  <a:srgbClr val="FF0066"/>
                </a:solidFill>
              </a:rPr>
              <a:t>chứng</a:t>
            </a:r>
            <a:r>
              <a:rPr kumimoji="1" lang="en-US" sz="2400" b="1" dirty="0">
                <a:solidFill>
                  <a:srgbClr val="FF0066"/>
                </a:solidFill>
              </a:rPr>
              <a:t> </a:t>
            </a:r>
            <a:r>
              <a:rPr kumimoji="1" lang="en-US" sz="2400" b="1" dirty="0" err="1">
                <a:solidFill>
                  <a:srgbClr val="FF0066"/>
                </a:solidFill>
              </a:rPr>
              <a:t>giữa</a:t>
            </a:r>
            <a:r>
              <a:rPr kumimoji="1" lang="en-US" sz="2400" b="1" dirty="0">
                <a:solidFill>
                  <a:srgbClr val="FF0066"/>
                </a:solidFill>
              </a:rPr>
              <a:t> </a:t>
            </a:r>
            <a:r>
              <a:rPr kumimoji="1" lang="en-US" sz="2400" b="1" dirty="0" err="1">
                <a:solidFill>
                  <a:srgbClr val="FF0066"/>
                </a:solidFill>
              </a:rPr>
              <a:t>chất</a:t>
            </a:r>
            <a:r>
              <a:rPr kumimoji="1" lang="en-US" sz="2400" b="1" dirty="0">
                <a:solidFill>
                  <a:srgbClr val="FF0066"/>
                </a:solidFill>
              </a:rPr>
              <a:t> </a:t>
            </a:r>
            <a:r>
              <a:rPr kumimoji="1" lang="en-US" sz="2400" b="1" dirty="0" err="1">
                <a:solidFill>
                  <a:srgbClr val="FF0066"/>
                </a:solidFill>
              </a:rPr>
              <a:t>va</a:t>
            </a:r>
            <a:r>
              <a:rPr kumimoji="1" lang="en-US" sz="2400" b="1" dirty="0">
                <a:solidFill>
                  <a:srgbClr val="FF0066"/>
                </a:solidFill>
              </a:rPr>
              <a:t>̀ </a:t>
            </a:r>
            <a:r>
              <a:rPr kumimoji="1" lang="en-US" sz="2400" b="1" dirty="0" err="1">
                <a:solidFill>
                  <a:srgbClr val="FF0066"/>
                </a:solidFill>
              </a:rPr>
              <a:t>lượng</a:t>
            </a:r>
            <a:endParaRPr kumimoji="1" lang="en-US" sz="2400" b="1" dirty="0">
              <a:solidFill>
                <a:srgbClr val="FF0066"/>
              </a:solidFill>
            </a:endParaRPr>
          </a:p>
        </p:txBody>
      </p:sp>
    </p:spTree>
    <p:extLst>
      <p:ext uri="{BB962C8B-B14F-4D97-AF65-F5344CB8AC3E}">
        <p14:creationId xmlns:p14="http://schemas.microsoft.com/office/powerpoint/2010/main" val="392914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1000"/>
                                        <p:tgtEl>
                                          <p:spTgt spid="7"/>
                                        </p:tgtEl>
                                      </p:cBhvr>
                                    </p:animEffect>
                                    <p:anim calcmode="lin" valueType="num">
                                      <p:cBhvr>
                                        <p:cTn id="15" dur="1000" fill="hold"/>
                                        <p:tgtEl>
                                          <p:spTgt spid="7"/>
                                        </p:tgtEl>
                                        <p:attrNameLst>
                                          <p:attrName>ppt_x</p:attrName>
                                        </p:attrNameLst>
                                      </p:cBhvr>
                                      <p:tavLst>
                                        <p:tav tm="0">
                                          <p:val>
                                            <p:strVal val="#ppt_x"/>
                                          </p:val>
                                        </p:tav>
                                        <p:tav tm="100000">
                                          <p:val>
                                            <p:strVal val="#ppt_x"/>
                                          </p:val>
                                        </p:tav>
                                      </p:tavLst>
                                    </p:anim>
                                    <p:anim calcmode="lin" valueType="num">
                                      <p:cBhvr>
                                        <p:cTn id="16"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1"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ppt_x"/>
                                          </p:val>
                                        </p:tav>
                                        <p:tav tm="100000">
                                          <p:val>
                                            <p:strVal val="#ppt_x"/>
                                          </p:val>
                                        </p:tav>
                                      </p:tavLst>
                                    </p:anim>
                                    <p:anim calcmode="lin" valueType="num">
                                      <p:cBhvr additive="base">
                                        <p:cTn id="2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1000"/>
                                        <p:tgtEl>
                                          <p:spTgt spid="11"/>
                                        </p:tgtEl>
                                      </p:cBhvr>
                                    </p:animEffect>
                                    <p:anim calcmode="lin" valueType="num">
                                      <p:cBhvr>
                                        <p:cTn id="28" dur="1000" fill="hold"/>
                                        <p:tgtEl>
                                          <p:spTgt spid="11"/>
                                        </p:tgtEl>
                                        <p:attrNameLst>
                                          <p:attrName>ppt_x</p:attrName>
                                        </p:attrNameLst>
                                      </p:cBhvr>
                                      <p:tavLst>
                                        <p:tav tm="0">
                                          <p:val>
                                            <p:strVal val="#ppt_x"/>
                                          </p:val>
                                        </p:tav>
                                        <p:tav tm="100000">
                                          <p:val>
                                            <p:strVal val="#ppt_x"/>
                                          </p:val>
                                        </p:tav>
                                      </p:tavLst>
                                    </p:anim>
                                    <p:anim calcmode="lin" valueType="num">
                                      <p:cBhvr>
                                        <p:cTn id="29" dur="1000" fill="hold"/>
                                        <p:tgtEl>
                                          <p:spTgt spid="11"/>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fade">
                                      <p:cBhvr>
                                        <p:cTn id="32" dur="1000"/>
                                        <p:tgtEl>
                                          <p:spTgt spid="5"/>
                                        </p:tgtEl>
                                      </p:cBhvr>
                                    </p:animEffect>
                                    <p:anim calcmode="lin" valueType="num">
                                      <p:cBhvr>
                                        <p:cTn id="33" dur="1000" fill="hold"/>
                                        <p:tgtEl>
                                          <p:spTgt spid="5"/>
                                        </p:tgtEl>
                                        <p:attrNameLst>
                                          <p:attrName>ppt_x</p:attrName>
                                        </p:attrNameLst>
                                      </p:cBhvr>
                                      <p:tavLst>
                                        <p:tav tm="0">
                                          <p:val>
                                            <p:strVal val="#ppt_x"/>
                                          </p:val>
                                        </p:tav>
                                        <p:tav tm="100000">
                                          <p:val>
                                            <p:strVal val="#ppt_x"/>
                                          </p:val>
                                        </p:tav>
                                      </p:tavLst>
                                    </p:anim>
                                    <p:anim calcmode="lin" valueType="num">
                                      <p:cBhvr>
                                        <p:cTn id="3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nodeType="click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1000"/>
                                        <p:tgtEl>
                                          <p:spTgt spid="16"/>
                                        </p:tgtEl>
                                      </p:cBhvr>
                                    </p:animEffect>
                                    <p:anim calcmode="lin" valueType="num">
                                      <p:cBhvr>
                                        <p:cTn id="40" dur="1000" fill="hold"/>
                                        <p:tgtEl>
                                          <p:spTgt spid="16"/>
                                        </p:tgtEl>
                                        <p:attrNameLst>
                                          <p:attrName>ppt_x</p:attrName>
                                        </p:attrNameLst>
                                      </p:cBhvr>
                                      <p:tavLst>
                                        <p:tav tm="0">
                                          <p:val>
                                            <p:strVal val="#ppt_x"/>
                                          </p:val>
                                        </p:tav>
                                        <p:tav tm="100000">
                                          <p:val>
                                            <p:strVal val="#ppt_x"/>
                                          </p:val>
                                        </p:tav>
                                      </p:tavLst>
                                    </p:anim>
                                    <p:anim calcmode="lin" valueType="num">
                                      <p:cBhvr>
                                        <p:cTn id="41"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1000"/>
                                        <p:tgtEl>
                                          <p:spTgt spid="13"/>
                                        </p:tgtEl>
                                      </p:cBhvr>
                                    </p:animEffect>
                                    <p:anim calcmode="lin" valueType="num">
                                      <p:cBhvr>
                                        <p:cTn id="47" dur="1000" fill="hold"/>
                                        <p:tgtEl>
                                          <p:spTgt spid="13"/>
                                        </p:tgtEl>
                                        <p:attrNameLst>
                                          <p:attrName>ppt_x</p:attrName>
                                        </p:attrNameLst>
                                      </p:cBhvr>
                                      <p:tavLst>
                                        <p:tav tm="0">
                                          <p:val>
                                            <p:strVal val="#ppt_x"/>
                                          </p:val>
                                        </p:tav>
                                        <p:tav tm="100000">
                                          <p:val>
                                            <p:strVal val="#ppt_x"/>
                                          </p:val>
                                        </p:tav>
                                      </p:tavLst>
                                    </p:anim>
                                    <p:anim calcmode="lin" valueType="num">
                                      <p:cBhvr>
                                        <p:cTn id="4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nodeType="clickEffect">
                                  <p:stCondLst>
                                    <p:cond delay="0"/>
                                  </p:stCondLst>
                                  <p:childTnLst>
                                    <p:set>
                                      <p:cBhvr>
                                        <p:cTn id="52" dur="1" fill="hold">
                                          <p:stCondLst>
                                            <p:cond delay="0"/>
                                          </p:stCondLst>
                                        </p:cTn>
                                        <p:tgtEl>
                                          <p:spTgt spid="18"/>
                                        </p:tgtEl>
                                        <p:attrNameLst>
                                          <p:attrName>style.visibility</p:attrName>
                                        </p:attrNameLst>
                                      </p:cBhvr>
                                      <p:to>
                                        <p:strVal val="visible"/>
                                      </p:to>
                                    </p:set>
                                    <p:animEffect transition="in" filter="fade">
                                      <p:cBhvr>
                                        <p:cTn id="53" dur="1000"/>
                                        <p:tgtEl>
                                          <p:spTgt spid="18"/>
                                        </p:tgtEl>
                                      </p:cBhvr>
                                    </p:animEffect>
                                    <p:anim calcmode="lin" valueType="num">
                                      <p:cBhvr>
                                        <p:cTn id="54" dur="1000" fill="hold"/>
                                        <p:tgtEl>
                                          <p:spTgt spid="18"/>
                                        </p:tgtEl>
                                        <p:attrNameLst>
                                          <p:attrName>ppt_x</p:attrName>
                                        </p:attrNameLst>
                                      </p:cBhvr>
                                      <p:tavLst>
                                        <p:tav tm="0">
                                          <p:val>
                                            <p:strVal val="#ppt_x"/>
                                          </p:val>
                                        </p:tav>
                                        <p:tav tm="100000">
                                          <p:val>
                                            <p:strVal val="#ppt_x"/>
                                          </p:val>
                                        </p:tav>
                                      </p:tavLst>
                                    </p:anim>
                                    <p:anim calcmode="lin" valueType="num">
                                      <p:cBhvr>
                                        <p:cTn id="55"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grpId="0" nodeType="clickEffect">
                                  <p:stCondLst>
                                    <p:cond delay="0"/>
                                  </p:stCondLst>
                                  <p:childTnLst>
                                    <p:set>
                                      <p:cBhvr>
                                        <p:cTn id="59" dur="1" fill="hold">
                                          <p:stCondLst>
                                            <p:cond delay="0"/>
                                          </p:stCondLst>
                                        </p:cTn>
                                        <p:tgtEl>
                                          <p:spTgt spid="14"/>
                                        </p:tgtEl>
                                        <p:attrNameLst>
                                          <p:attrName>style.visibility</p:attrName>
                                        </p:attrNameLst>
                                      </p:cBhvr>
                                      <p:to>
                                        <p:strVal val="visible"/>
                                      </p:to>
                                    </p:set>
                                    <p:animEffect transition="in" filter="fade">
                                      <p:cBhvr>
                                        <p:cTn id="60" dur="1000"/>
                                        <p:tgtEl>
                                          <p:spTgt spid="14"/>
                                        </p:tgtEl>
                                      </p:cBhvr>
                                    </p:animEffect>
                                    <p:anim calcmode="lin" valueType="num">
                                      <p:cBhvr>
                                        <p:cTn id="61" dur="1000" fill="hold"/>
                                        <p:tgtEl>
                                          <p:spTgt spid="14"/>
                                        </p:tgtEl>
                                        <p:attrNameLst>
                                          <p:attrName>ppt_x</p:attrName>
                                        </p:attrNameLst>
                                      </p:cBhvr>
                                      <p:tavLst>
                                        <p:tav tm="0">
                                          <p:val>
                                            <p:strVal val="#ppt_x"/>
                                          </p:val>
                                        </p:tav>
                                        <p:tav tm="100000">
                                          <p:val>
                                            <p:strVal val="#ppt_x"/>
                                          </p:val>
                                        </p:tav>
                                      </p:tavLst>
                                    </p:anim>
                                    <p:anim calcmode="lin" valueType="num">
                                      <p:cBhvr>
                                        <p:cTn id="62"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1000"/>
                                        <p:tgtEl>
                                          <p:spTgt spid="17"/>
                                        </p:tgtEl>
                                      </p:cBhvr>
                                    </p:animEffect>
                                    <p:anim calcmode="lin" valueType="num">
                                      <p:cBhvr>
                                        <p:cTn id="68" dur="1000" fill="hold"/>
                                        <p:tgtEl>
                                          <p:spTgt spid="17"/>
                                        </p:tgtEl>
                                        <p:attrNameLst>
                                          <p:attrName>ppt_x</p:attrName>
                                        </p:attrNameLst>
                                      </p:cBhvr>
                                      <p:tavLst>
                                        <p:tav tm="0">
                                          <p:val>
                                            <p:strVal val="#ppt_x"/>
                                          </p:val>
                                        </p:tav>
                                        <p:tav tm="100000">
                                          <p:val>
                                            <p:strVal val="#ppt_x"/>
                                          </p:val>
                                        </p:tav>
                                      </p:tavLst>
                                    </p:anim>
                                    <p:anim calcmode="lin" valueType="num">
                                      <p:cBhvr>
                                        <p:cTn id="69"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42" presetClass="entr" presetSubtype="0" fill="hold" grpId="0" nodeType="clickEffect">
                                  <p:stCondLst>
                                    <p:cond delay="0"/>
                                  </p:stCondLst>
                                  <p:childTnLst>
                                    <p:set>
                                      <p:cBhvr>
                                        <p:cTn id="73" dur="1" fill="hold">
                                          <p:stCondLst>
                                            <p:cond delay="0"/>
                                          </p:stCondLst>
                                        </p:cTn>
                                        <p:tgtEl>
                                          <p:spTgt spid="15"/>
                                        </p:tgtEl>
                                        <p:attrNameLst>
                                          <p:attrName>style.visibility</p:attrName>
                                        </p:attrNameLst>
                                      </p:cBhvr>
                                      <p:to>
                                        <p:strVal val="visible"/>
                                      </p:to>
                                    </p:set>
                                    <p:animEffect transition="in" filter="fade">
                                      <p:cBhvr>
                                        <p:cTn id="74" dur="1000"/>
                                        <p:tgtEl>
                                          <p:spTgt spid="15"/>
                                        </p:tgtEl>
                                      </p:cBhvr>
                                    </p:animEffect>
                                    <p:anim calcmode="lin" valueType="num">
                                      <p:cBhvr>
                                        <p:cTn id="75" dur="1000" fill="hold"/>
                                        <p:tgtEl>
                                          <p:spTgt spid="15"/>
                                        </p:tgtEl>
                                        <p:attrNameLst>
                                          <p:attrName>ppt_x</p:attrName>
                                        </p:attrNameLst>
                                      </p:cBhvr>
                                      <p:tavLst>
                                        <p:tav tm="0">
                                          <p:val>
                                            <p:strVal val="#ppt_x"/>
                                          </p:val>
                                        </p:tav>
                                        <p:tav tm="100000">
                                          <p:val>
                                            <p:strVal val="#ppt_x"/>
                                          </p:val>
                                        </p:tav>
                                      </p:tavLst>
                                    </p:anim>
                                    <p:anim calcmode="lin" valueType="num">
                                      <p:cBhvr>
                                        <p:cTn id="76"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47" presetClass="entr" presetSubtype="0" fill="hold" grpId="0" nodeType="clickEffect">
                                  <p:stCondLst>
                                    <p:cond delay="0"/>
                                  </p:stCondLst>
                                  <p:childTnLst>
                                    <p:set>
                                      <p:cBhvr>
                                        <p:cTn id="80" dur="1" fill="hold">
                                          <p:stCondLst>
                                            <p:cond delay="0"/>
                                          </p:stCondLst>
                                        </p:cTn>
                                        <p:tgtEl>
                                          <p:spTgt spid="4"/>
                                        </p:tgtEl>
                                        <p:attrNameLst>
                                          <p:attrName>style.visibility</p:attrName>
                                        </p:attrNameLst>
                                      </p:cBhvr>
                                      <p:to>
                                        <p:strVal val="visible"/>
                                      </p:to>
                                    </p:set>
                                    <p:animEffect transition="in" filter="fade">
                                      <p:cBhvr>
                                        <p:cTn id="81" dur="1000"/>
                                        <p:tgtEl>
                                          <p:spTgt spid="4"/>
                                        </p:tgtEl>
                                      </p:cBhvr>
                                    </p:animEffect>
                                    <p:anim calcmode="lin" valueType="num">
                                      <p:cBhvr>
                                        <p:cTn id="82" dur="1000" fill="hold"/>
                                        <p:tgtEl>
                                          <p:spTgt spid="4"/>
                                        </p:tgtEl>
                                        <p:attrNameLst>
                                          <p:attrName>ppt_x</p:attrName>
                                        </p:attrNameLst>
                                      </p:cBhvr>
                                      <p:tavLst>
                                        <p:tav tm="0">
                                          <p:val>
                                            <p:strVal val="#ppt_x"/>
                                          </p:val>
                                        </p:tav>
                                        <p:tav tm="100000">
                                          <p:val>
                                            <p:strVal val="#ppt_x"/>
                                          </p:val>
                                        </p:tav>
                                      </p:tavLst>
                                    </p:anim>
                                    <p:anim calcmode="lin" valueType="num">
                                      <p:cBhvr>
                                        <p:cTn id="8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42" presetClass="entr" presetSubtype="0" fill="hold" grpId="0" nodeType="clickEffect">
                                  <p:stCondLst>
                                    <p:cond delay="0"/>
                                  </p:stCondLst>
                                  <p:childTnLst>
                                    <p:set>
                                      <p:cBhvr>
                                        <p:cTn id="87" dur="1" fill="hold">
                                          <p:stCondLst>
                                            <p:cond delay="0"/>
                                          </p:stCondLst>
                                        </p:cTn>
                                        <p:tgtEl>
                                          <p:spTgt spid="6"/>
                                        </p:tgtEl>
                                        <p:attrNameLst>
                                          <p:attrName>style.visibility</p:attrName>
                                        </p:attrNameLst>
                                      </p:cBhvr>
                                      <p:to>
                                        <p:strVal val="visible"/>
                                      </p:to>
                                    </p:set>
                                    <p:animEffect transition="in" filter="fade">
                                      <p:cBhvr>
                                        <p:cTn id="88" dur="1000"/>
                                        <p:tgtEl>
                                          <p:spTgt spid="6"/>
                                        </p:tgtEl>
                                      </p:cBhvr>
                                    </p:animEffect>
                                    <p:anim calcmode="lin" valueType="num">
                                      <p:cBhvr>
                                        <p:cTn id="89" dur="1000" fill="hold"/>
                                        <p:tgtEl>
                                          <p:spTgt spid="6"/>
                                        </p:tgtEl>
                                        <p:attrNameLst>
                                          <p:attrName>ppt_x</p:attrName>
                                        </p:attrNameLst>
                                      </p:cBhvr>
                                      <p:tavLst>
                                        <p:tav tm="0">
                                          <p:val>
                                            <p:strVal val="#ppt_x"/>
                                          </p:val>
                                        </p:tav>
                                        <p:tav tm="100000">
                                          <p:val>
                                            <p:strVal val="#ppt_x"/>
                                          </p:val>
                                        </p:tav>
                                      </p:tavLst>
                                    </p:anim>
                                    <p:anim calcmode="lin" valueType="num">
                                      <p:cBhvr>
                                        <p:cTn id="90" dur="1000" fill="hold"/>
                                        <p:tgtEl>
                                          <p:spTgt spid="6"/>
                                        </p:tgtEl>
                                        <p:attrNameLst>
                                          <p:attrName>ppt_y</p:attrName>
                                        </p:attrNameLst>
                                      </p:cBhvr>
                                      <p:tavLst>
                                        <p:tav tm="0">
                                          <p:val>
                                            <p:strVal val="#ppt_y+.1"/>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12"/>
                                        </p:tgtEl>
                                        <p:attrNameLst>
                                          <p:attrName>style.visibility</p:attrName>
                                        </p:attrNameLst>
                                      </p:cBhvr>
                                      <p:to>
                                        <p:strVal val="visible"/>
                                      </p:to>
                                    </p:set>
                                    <p:animEffect transition="in" filter="fade">
                                      <p:cBhvr>
                                        <p:cTn id="93" dur="1000"/>
                                        <p:tgtEl>
                                          <p:spTgt spid="12"/>
                                        </p:tgtEl>
                                      </p:cBhvr>
                                    </p:animEffect>
                                    <p:anim calcmode="lin" valueType="num">
                                      <p:cBhvr>
                                        <p:cTn id="94" dur="1000" fill="hold"/>
                                        <p:tgtEl>
                                          <p:spTgt spid="12"/>
                                        </p:tgtEl>
                                        <p:attrNameLst>
                                          <p:attrName>ppt_x</p:attrName>
                                        </p:attrNameLst>
                                      </p:cBhvr>
                                      <p:tavLst>
                                        <p:tav tm="0">
                                          <p:val>
                                            <p:strVal val="#ppt_x"/>
                                          </p:val>
                                        </p:tav>
                                        <p:tav tm="100000">
                                          <p:val>
                                            <p:strVal val="#ppt_x"/>
                                          </p:val>
                                        </p:tav>
                                      </p:tavLst>
                                    </p:anim>
                                    <p:anim calcmode="lin" valueType="num">
                                      <p:cBhvr>
                                        <p:cTn id="95"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10" grpId="0"/>
      <p:bldP spid="11" grpId="0"/>
      <p:bldP spid="12" grpId="0"/>
      <p:bldP spid="13" grpId="0" animBg="1"/>
      <p:bldP spid="14" grpId="0" animBg="1"/>
      <p:bldP spid="15"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2" descr="Ngu Nguyen (26nguyenn) - Profile | Pinterest">
            <a:extLst>
              <a:ext uri="{FF2B5EF4-FFF2-40B4-BE49-F238E27FC236}">
                <a16:creationId xmlns:a16="http://schemas.microsoft.com/office/drawing/2014/main" id="{B0A7C251-4ADD-4AD0-8E6E-F4F722AF193C}"/>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914286">
              <a:defRPr/>
            </a:pPr>
            <a:endParaRPr lang="en-US" dirty="0">
              <a:solidFill>
                <a:srgbClr val="494B58"/>
              </a:solidFill>
            </a:endParaRPr>
          </a:p>
        </p:txBody>
      </p:sp>
      <p:pic>
        <p:nvPicPr>
          <p:cNvPr id="4" name="Picture 3" descr="Shape&#10;&#10;Description automatically generated">
            <a:extLst>
              <a:ext uri="{FF2B5EF4-FFF2-40B4-BE49-F238E27FC236}">
                <a16:creationId xmlns:a16="http://schemas.microsoft.com/office/drawing/2014/main" id="{19294053-158F-4CB0-82BF-9BE35AFC2BF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5" name="Rectangle 4"/>
          <p:cNvSpPr/>
          <p:nvPr/>
        </p:nvSpPr>
        <p:spPr>
          <a:xfrm>
            <a:off x="228600" y="304800"/>
            <a:ext cx="8137525" cy="1200150"/>
          </a:xfrm>
          <a:prstGeom prst="rect">
            <a:avLst/>
          </a:prstGeom>
        </p:spPr>
        <p:txBody>
          <a:bodyPr>
            <a:spAutoFit/>
          </a:bodyPr>
          <a:lstStyle/>
          <a:p>
            <a:pPr marL="342900" indent="-342900" algn="ctr">
              <a:spcBef>
                <a:spcPct val="20000"/>
              </a:spcBef>
              <a:buClr>
                <a:srgbClr val="996666"/>
              </a:buClr>
              <a:buSzPct val="80000"/>
              <a:defRPr/>
            </a:pPr>
            <a:r>
              <a:rPr lang="en-US" altLang="en-US" sz="2400" b="1" kern="0" dirty="0" err="1">
                <a:solidFill>
                  <a:srgbClr val="3333CC"/>
                </a:solidFill>
                <a:cs typeface="Arial"/>
              </a:rPr>
              <a:t>Các</a:t>
            </a:r>
            <a:r>
              <a:rPr lang="en-US" altLang="en-US" sz="2400" b="1" kern="0" dirty="0">
                <a:solidFill>
                  <a:srgbClr val="3333CC"/>
                </a:solidFill>
                <a:cs typeface="Arial"/>
              </a:rPr>
              <a:t> </a:t>
            </a:r>
            <a:r>
              <a:rPr lang="en-US" altLang="en-US" sz="2400" b="1" kern="0" dirty="0" err="1">
                <a:solidFill>
                  <a:srgbClr val="3333CC"/>
                </a:solidFill>
                <a:cs typeface="Arial"/>
              </a:rPr>
              <a:t>câu</a:t>
            </a:r>
            <a:r>
              <a:rPr lang="en-US" altLang="en-US" sz="2400" b="1" kern="0" dirty="0">
                <a:solidFill>
                  <a:srgbClr val="3333CC"/>
                </a:solidFill>
                <a:cs typeface="Arial"/>
              </a:rPr>
              <a:t> ca </a:t>
            </a:r>
            <a:r>
              <a:rPr lang="en-US" altLang="en-US" sz="2400" b="1" kern="0" dirty="0" err="1">
                <a:solidFill>
                  <a:srgbClr val="3333CC"/>
                </a:solidFill>
                <a:cs typeface="Arial"/>
              </a:rPr>
              <a:t>dao</a:t>
            </a:r>
            <a:r>
              <a:rPr lang="en-US" altLang="en-US" sz="2400" b="1" kern="0" dirty="0">
                <a:solidFill>
                  <a:srgbClr val="3333CC"/>
                </a:solidFill>
                <a:cs typeface="Arial"/>
              </a:rPr>
              <a:t>, </a:t>
            </a:r>
            <a:r>
              <a:rPr lang="en-US" altLang="en-US" sz="2400" b="1" kern="0" dirty="0" err="1">
                <a:solidFill>
                  <a:srgbClr val="3333CC"/>
                </a:solidFill>
                <a:cs typeface="Arial"/>
              </a:rPr>
              <a:t>tục</a:t>
            </a:r>
            <a:r>
              <a:rPr lang="en-US" altLang="en-US" sz="2400" b="1" kern="0" dirty="0">
                <a:solidFill>
                  <a:srgbClr val="3333CC"/>
                </a:solidFill>
                <a:cs typeface="Arial"/>
              </a:rPr>
              <a:t> </a:t>
            </a:r>
            <a:r>
              <a:rPr lang="en-US" altLang="en-US" sz="2400" b="1" kern="0" dirty="0" err="1">
                <a:solidFill>
                  <a:srgbClr val="3333CC"/>
                </a:solidFill>
                <a:cs typeface="Arial"/>
              </a:rPr>
              <a:t>ngữ</a:t>
            </a:r>
            <a:r>
              <a:rPr lang="en-US" altLang="en-US" sz="2400" b="1" kern="0" dirty="0">
                <a:solidFill>
                  <a:srgbClr val="3333CC"/>
                </a:solidFill>
                <a:cs typeface="Arial"/>
              </a:rPr>
              <a:t> </a:t>
            </a:r>
            <a:r>
              <a:rPr lang="en-US" altLang="en-US" sz="2400" b="1" kern="0" dirty="0" err="1">
                <a:solidFill>
                  <a:srgbClr val="3333CC"/>
                </a:solidFill>
                <a:cs typeface="Arial"/>
              </a:rPr>
              <a:t>biểu</a:t>
            </a:r>
            <a:r>
              <a:rPr lang="en-US" altLang="en-US" sz="2400" b="1" kern="0" dirty="0">
                <a:solidFill>
                  <a:srgbClr val="3333CC"/>
                </a:solidFill>
                <a:cs typeface="Arial"/>
              </a:rPr>
              <a:t> </a:t>
            </a:r>
            <a:r>
              <a:rPr lang="en-US" altLang="en-US" sz="2400" b="1" kern="0" dirty="0" err="1">
                <a:solidFill>
                  <a:srgbClr val="3333CC"/>
                </a:solidFill>
                <a:cs typeface="Arial"/>
              </a:rPr>
              <a:t>thị</a:t>
            </a:r>
            <a:r>
              <a:rPr lang="en-US" altLang="en-US" sz="2400" b="1" kern="0" dirty="0">
                <a:solidFill>
                  <a:srgbClr val="3333CC"/>
                </a:solidFill>
                <a:cs typeface="Arial"/>
              </a:rPr>
              <a:t> </a:t>
            </a:r>
            <a:r>
              <a:rPr lang="en-US" altLang="en-US" sz="2400" b="1" kern="0" dirty="0" err="1">
                <a:solidFill>
                  <a:srgbClr val="3333CC"/>
                </a:solidFill>
                <a:cs typeface="Arial"/>
              </a:rPr>
              <a:t>quy</a:t>
            </a:r>
            <a:r>
              <a:rPr lang="en-US" altLang="en-US" sz="2400" b="1" kern="0" dirty="0">
                <a:solidFill>
                  <a:srgbClr val="3333CC"/>
                </a:solidFill>
                <a:cs typeface="Arial"/>
              </a:rPr>
              <a:t> </a:t>
            </a:r>
            <a:r>
              <a:rPr lang="en-US" altLang="en-US" sz="2400" b="1" kern="0" dirty="0" err="1">
                <a:solidFill>
                  <a:srgbClr val="3333CC"/>
                </a:solidFill>
                <a:cs typeface="Arial"/>
              </a:rPr>
              <a:t>luật</a:t>
            </a:r>
            <a:r>
              <a:rPr lang="en-US" altLang="en-US" sz="2400" b="1" kern="0" dirty="0">
                <a:solidFill>
                  <a:srgbClr val="3333CC"/>
                </a:solidFill>
                <a:cs typeface="Arial"/>
              </a:rPr>
              <a:t> </a:t>
            </a:r>
            <a:r>
              <a:rPr lang="en-US" altLang="en-US" sz="2400" b="1" kern="0" dirty="0" err="1">
                <a:solidFill>
                  <a:srgbClr val="3333CC"/>
                </a:solidFill>
                <a:cs typeface="Arial"/>
              </a:rPr>
              <a:t>chuyển</a:t>
            </a:r>
            <a:r>
              <a:rPr lang="en-US" altLang="en-US" sz="2400" b="1" kern="0" dirty="0">
                <a:solidFill>
                  <a:srgbClr val="3333CC"/>
                </a:solidFill>
                <a:cs typeface="Arial"/>
              </a:rPr>
              <a:t> </a:t>
            </a:r>
            <a:r>
              <a:rPr lang="en-US" altLang="en-US" sz="2400" b="1" kern="0" dirty="0" err="1">
                <a:solidFill>
                  <a:srgbClr val="3333CC"/>
                </a:solidFill>
                <a:cs typeface="Arial"/>
              </a:rPr>
              <a:t>hóa</a:t>
            </a:r>
            <a:r>
              <a:rPr lang="en-US" altLang="en-US" sz="2400" b="1" kern="0" dirty="0">
                <a:solidFill>
                  <a:srgbClr val="3333CC"/>
                </a:solidFill>
                <a:cs typeface="Arial"/>
              </a:rPr>
              <a:t> </a:t>
            </a:r>
            <a:r>
              <a:rPr lang="en-US" altLang="en-US" sz="2400" b="1" kern="0" dirty="0" err="1">
                <a:solidFill>
                  <a:srgbClr val="3333CC"/>
                </a:solidFill>
                <a:cs typeface="Arial"/>
              </a:rPr>
              <a:t>từ</a:t>
            </a:r>
            <a:r>
              <a:rPr lang="en-US" altLang="en-US" sz="2400" b="1" kern="0" dirty="0">
                <a:solidFill>
                  <a:srgbClr val="3333CC"/>
                </a:solidFill>
                <a:cs typeface="Arial"/>
              </a:rPr>
              <a:t> </a:t>
            </a:r>
            <a:r>
              <a:rPr lang="en-US" altLang="en-US" sz="2400" b="1" kern="0" dirty="0" err="1">
                <a:solidFill>
                  <a:srgbClr val="3333CC"/>
                </a:solidFill>
                <a:cs typeface="Arial"/>
              </a:rPr>
              <a:t>những</a:t>
            </a:r>
            <a:r>
              <a:rPr lang="en-US" altLang="en-US" sz="2400" b="1" kern="0" dirty="0">
                <a:solidFill>
                  <a:srgbClr val="3333CC"/>
                </a:solidFill>
                <a:cs typeface="Arial"/>
              </a:rPr>
              <a:t> </a:t>
            </a:r>
            <a:r>
              <a:rPr lang="en-US" altLang="en-US" sz="2400" b="1" kern="0" dirty="0" err="1">
                <a:solidFill>
                  <a:srgbClr val="3333CC"/>
                </a:solidFill>
                <a:cs typeface="Arial"/>
              </a:rPr>
              <a:t>sự</a:t>
            </a:r>
            <a:r>
              <a:rPr lang="en-US" altLang="en-US" sz="2400" b="1" kern="0" dirty="0">
                <a:solidFill>
                  <a:srgbClr val="3333CC"/>
                </a:solidFill>
                <a:cs typeface="Arial"/>
              </a:rPr>
              <a:t> </a:t>
            </a:r>
            <a:r>
              <a:rPr lang="en-US" altLang="en-US" sz="2400" b="1" kern="0" dirty="0" err="1">
                <a:solidFill>
                  <a:srgbClr val="3333CC"/>
                </a:solidFill>
                <a:cs typeface="Arial"/>
              </a:rPr>
              <a:t>thay</a:t>
            </a:r>
            <a:r>
              <a:rPr lang="en-US" altLang="en-US" sz="2400" b="1" kern="0" dirty="0">
                <a:solidFill>
                  <a:srgbClr val="3333CC"/>
                </a:solidFill>
                <a:cs typeface="Arial"/>
              </a:rPr>
              <a:t> </a:t>
            </a:r>
            <a:r>
              <a:rPr lang="en-US" altLang="en-US" sz="2400" b="1" kern="0" dirty="0" err="1">
                <a:solidFill>
                  <a:srgbClr val="3333CC"/>
                </a:solidFill>
                <a:cs typeface="Arial"/>
              </a:rPr>
              <a:t>đổi</a:t>
            </a:r>
            <a:r>
              <a:rPr lang="en-US" altLang="en-US" sz="2400" b="1" kern="0" dirty="0">
                <a:solidFill>
                  <a:srgbClr val="3333CC"/>
                </a:solidFill>
                <a:cs typeface="Arial"/>
              </a:rPr>
              <a:t> </a:t>
            </a:r>
            <a:r>
              <a:rPr lang="en-US" altLang="en-US" sz="2400" b="1" kern="0" dirty="0" err="1">
                <a:solidFill>
                  <a:srgbClr val="3333CC"/>
                </a:solidFill>
                <a:cs typeface="Arial"/>
              </a:rPr>
              <a:t>về</a:t>
            </a:r>
            <a:r>
              <a:rPr lang="en-US" altLang="en-US" sz="2400" b="1" kern="0" dirty="0">
                <a:solidFill>
                  <a:srgbClr val="3333CC"/>
                </a:solidFill>
                <a:cs typeface="Arial"/>
              </a:rPr>
              <a:t> </a:t>
            </a:r>
            <a:r>
              <a:rPr lang="en-US" altLang="en-US" sz="2400" b="1" kern="0" dirty="0" err="1">
                <a:solidFill>
                  <a:srgbClr val="3333CC"/>
                </a:solidFill>
                <a:cs typeface="Arial"/>
              </a:rPr>
              <a:t>lượng</a:t>
            </a:r>
            <a:r>
              <a:rPr lang="en-US" altLang="en-US" sz="2400" b="1" kern="0" dirty="0">
                <a:solidFill>
                  <a:srgbClr val="3333CC"/>
                </a:solidFill>
                <a:cs typeface="Arial"/>
              </a:rPr>
              <a:t> </a:t>
            </a:r>
            <a:r>
              <a:rPr lang="en-US" altLang="en-US" sz="2400" b="1" kern="0" dirty="0" err="1">
                <a:solidFill>
                  <a:srgbClr val="3333CC"/>
                </a:solidFill>
                <a:cs typeface="Arial"/>
              </a:rPr>
              <a:t>thành</a:t>
            </a:r>
            <a:r>
              <a:rPr lang="en-US" altLang="en-US" sz="2400" b="1" kern="0" dirty="0">
                <a:solidFill>
                  <a:srgbClr val="3333CC"/>
                </a:solidFill>
                <a:cs typeface="Arial"/>
              </a:rPr>
              <a:t> </a:t>
            </a:r>
            <a:r>
              <a:rPr lang="en-US" altLang="en-US" sz="2400" b="1" kern="0" dirty="0" err="1">
                <a:solidFill>
                  <a:srgbClr val="3333CC"/>
                </a:solidFill>
                <a:cs typeface="Arial"/>
              </a:rPr>
              <a:t>những</a:t>
            </a:r>
            <a:r>
              <a:rPr lang="en-US" altLang="en-US" sz="2400" b="1" kern="0" dirty="0">
                <a:solidFill>
                  <a:srgbClr val="3333CC"/>
                </a:solidFill>
                <a:cs typeface="Arial"/>
              </a:rPr>
              <a:t> </a:t>
            </a:r>
            <a:r>
              <a:rPr lang="en-US" altLang="en-US" sz="2400" b="1" kern="0" dirty="0" err="1">
                <a:solidFill>
                  <a:srgbClr val="3333CC"/>
                </a:solidFill>
                <a:cs typeface="Arial"/>
              </a:rPr>
              <a:t>sự</a:t>
            </a:r>
            <a:r>
              <a:rPr lang="en-US" altLang="en-US" sz="2400" b="1" kern="0" dirty="0">
                <a:solidFill>
                  <a:srgbClr val="3333CC"/>
                </a:solidFill>
                <a:cs typeface="Arial"/>
              </a:rPr>
              <a:t> </a:t>
            </a:r>
            <a:r>
              <a:rPr lang="en-US" altLang="en-US" sz="2400" b="1" kern="0" dirty="0" err="1">
                <a:solidFill>
                  <a:srgbClr val="3333CC"/>
                </a:solidFill>
                <a:cs typeface="Arial"/>
              </a:rPr>
              <a:t>thay</a:t>
            </a:r>
            <a:r>
              <a:rPr lang="en-US" altLang="en-US" sz="2400" b="1" kern="0" dirty="0">
                <a:solidFill>
                  <a:srgbClr val="3333CC"/>
                </a:solidFill>
                <a:cs typeface="Arial"/>
              </a:rPr>
              <a:t> </a:t>
            </a:r>
            <a:r>
              <a:rPr lang="en-US" altLang="en-US" sz="2400" b="1" kern="0" dirty="0" err="1">
                <a:solidFill>
                  <a:srgbClr val="3333CC"/>
                </a:solidFill>
                <a:cs typeface="Arial"/>
              </a:rPr>
              <a:t>đổi</a:t>
            </a:r>
            <a:r>
              <a:rPr lang="en-US" altLang="en-US" sz="2400" b="1" kern="0" dirty="0">
                <a:solidFill>
                  <a:srgbClr val="3333CC"/>
                </a:solidFill>
                <a:cs typeface="Arial"/>
              </a:rPr>
              <a:t> </a:t>
            </a:r>
            <a:r>
              <a:rPr lang="en-US" altLang="en-US" sz="2400" b="1" kern="0" dirty="0" err="1">
                <a:solidFill>
                  <a:srgbClr val="3333CC"/>
                </a:solidFill>
                <a:cs typeface="Arial"/>
              </a:rPr>
              <a:t>về</a:t>
            </a:r>
            <a:r>
              <a:rPr lang="en-US" altLang="en-US" sz="2400" b="1" kern="0" dirty="0">
                <a:solidFill>
                  <a:srgbClr val="3333CC"/>
                </a:solidFill>
                <a:cs typeface="Arial"/>
              </a:rPr>
              <a:t> </a:t>
            </a:r>
            <a:r>
              <a:rPr lang="en-US" altLang="en-US" sz="2400" b="1" kern="0" dirty="0" err="1">
                <a:solidFill>
                  <a:srgbClr val="3333CC"/>
                </a:solidFill>
                <a:cs typeface="Arial"/>
              </a:rPr>
              <a:t>chất</a:t>
            </a:r>
            <a:r>
              <a:rPr lang="en-US" altLang="en-US" sz="2400" b="1" kern="0" dirty="0">
                <a:solidFill>
                  <a:srgbClr val="3333CC"/>
                </a:solidFill>
                <a:cs typeface="Arial"/>
              </a:rPr>
              <a:t> </a:t>
            </a:r>
            <a:r>
              <a:rPr lang="en-US" altLang="en-US" sz="2400" b="1" kern="0" dirty="0" err="1">
                <a:solidFill>
                  <a:srgbClr val="3333CC"/>
                </a:solidFill>
                <a:cs typeface="Arial"/>
              </a:rPr>
              <a:t>và</a:t>
            </a:r>
            <a:r>
              <a:rPr lang="en-US" altLang="en-US" sz="2400" b="1" kern="0" dirty="0">
                <a:solidFill>
                  <a:srgbClr val="3333CC"/>
                </a:solidFill>
                <a:cs typeface="Arial"/>
              </a:rPr>
              <a:t> </a:t>
            </a:r>
            <a:r>
              <a:rPr lang="en-US" altLang="en-US" sz="2400" b="1" kern="0" dirty="0" err="1">
                <a:solidFill>
                  <a:srgbClr val="3333CC"/>
                </a:solidFill>
                <a:cs typeface="Arial"/>
              </a:rPr>
              <a:t>ngược</a:t>
            </a:r>
            <a:r>
              <a:rPr lang="en-US" altLang="en-US" sz="2400" b="1" kern="0" dirty="0">
                <a:solidFill>
                  <a:srgbClr val="3333CC"/>
                </a:solidFill>
                <a:cs typeface="Arial"/>
              </a:rPr>
              <a:t> </a:t>
            </a:r>
            <a:r>
              <a:rPr lang="en-US" altLang="en-US" sz="2400" b="1" kern="0" dirty="0" err="1">
                <a:solidFill>
                  <a:srgbClr val="3333CC"/>
                </a:solidFill>
                <a:cs typeface="Arial"/>
              </a:rPr>
              <a:t>lại</a:t>
            </a:r>
            <a:r>
              <a:rPr lang="en-US" altLang="en-US" sz="2400" b="1" kern="0" dirty="0">
                <a:solidFill>
                  <a:srgbClr val="3333CC"/>
                </a:solidFill>
                <a:cs typeface="Arial"/>
              </a:rPr>
              <a:t>?</a:t>
            </a:r>
          </a:p>
        </p:txBody>
      </p:sp>
      <p:sp>
        <p:nvSpPr>
          <p:cNvPr id="6" name="Rectangle 4"/>
          <p:cNvSpPr txBox="1">
            <a:spLocks noChangeArrowheads="1"/>
          </p:cNvSpPr>
          <p:nvPr/>
        </p:nvSpPr>
        <p:spPr bwMode="auto">
          <a:xfrm>
            <a:off x="1990725" y="1874839"/>
            <a:ext cx="8001000" cy="4433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rtl="0" eaLnBrk="0" fontAlgn="base" hangingPunct="0">
              <a:spcBef>
                <a:spcPct val="0"/>
              </a:spcBef>
              <a:spcAft>
                <a:spcPct val="0"/>
              </a:spcAft>
              <a:defRPr sz="4200">
                <a:solidFill>
                  <a:schemeClr val="tx2"/>
                </a:solidFill>
                <a:latin typeface="+mj-lt"/>
                <a:ea typeface="+mj-ea"/>
                <a:cs typeface="+mj-cs"/>
              </a:defRPr>
            </a:lvl1pPr>
            <a:lvl2pPr algn="l" rtl="0" eaLnBrk="0" fontAlgn="base" hangingPunct="0">
              <a:spcBef>
                <a:spcPct val="0"/>
              </a:spcBef>
              <a:spcAft>
                <a:spcPct val="0"/>
              </a:spcAft>
              <a:defRPr sz="4200">
                <a:solidFill>
                  <a:schemeClr val="tx2"/>
                </a:solidFill>
                <a:latin typeface="Arial" pitchFamily="34" charset="0"/>
                <a:cs typeface="Arial" pitchFamily="34" charset="0"/>
              </a:defRPr>
            </a:lvl2pPr>
            <a:lvl3pPr algn="l" rtl="0" eaLnBrk="0" fontAlgn="base" hangingPunct="0">
              <a:spcBef>
                <a:spcPct val="0"/>
              </a:spcBef>
              <a:spcAft>
                <a:spcPct val="0"/>
              </a:spcAft>
              <a:defRPr sz="4200">
                <a:solidFill>
                  <a:schemeClr val="tx2"/>
                </a:solidFill>
                <a:latin typeface="Arial" pitchFamily="34" charset="0"/>
                <a:cs typeface="Arial" pitchFamily="34" charset="0"/>
              </a:defRPr>
            </a:lvl3pPr>
            <a:lvl4pPr algn="l" rtl="0" eaLnBrk="0" fontAlgn="base" hangingPunct="0">
              <a:spcBef>
                <a:spcPct val="0"/>
              </a:spcBef>
              <a:spcAft>
                <a:spcPct val="0"/>
              </a:spcAft>
              <a:defRPr sz="4200">
                <a:solidFill>
                  <a:schemeClr val="tx2"/>
                </a:solidFill>
                <a:latin typeface="Arial" pitchFamily="34" charset="0"/>
                <a:cs typeface="Arial" pitchFamily="34" charset="0"/>
              </a:defRPr>
            </a:lvl4pPr>
            <a:lvl5pPr algn="l" rtl="0" eaLnBrk="0" fontAlgn="base" hangingPunct="0">
              <a:spcBef>
                <a:spcPct val="0"/>
              </a:spcBef>
              <a:spcAft>
                <a:spcPct val="0"/>
              </a:spcAft>
              <a:defRPr sz="4200">
                <a:solidFill>
                  <a:schemeClr val="tx2"/>
                </a:solidFill>
                <a:latin typeface="Arial" pitchFamily="34" charset="0"/>
                <a:cs typeface="Arial" pitchFamily="34" charset="0"/>
              </a:defRPr>
            </a:lvl5pPr>
            <a:lvl6pPr marL="457200" algn="l" rtl="0" fontAlgn="base">
              <a:spcBef>
                <a:spcPct val="0"/>
              </a:spcBef>
              <a:spcAft>
                <a:spcPct val="0"/>
              </a:spcAft>
              <a:defRPr sz="4200">
                <a:solidFill>
                  <a:schemeClr val="tx2"/>
                </a:solidFill>
                <a:latin typeface="Arial" pitchFamily="34" charset="0"/>
                <a:cs typeface="Arial" pitchFamily="34" charset="0"/>
              </a:defRPr>
            </a:lvl6pPr>
            <a:lvl7pPr marL="914400" algn="l" rtl="0" fontAlgn="base">
              <a:spcBef>
                <a:spcPct val="0"/>
              </a:spcBef>
              <a:spcAft>
                <a:spcPct val="0"/>
              </a:spcAft>
              <a:defRPr sz="4200">
                <a:solidFill>
                  <a:schemeClr val="tx2"/>
                </a:solidFill>
                <a:latin typeface="Arial" pitchFamily="34" charset="0"/>
                <a:cs typeface="Arial" pitchFamily="34" charset="0"/>
              </a:defRPr>
            </a:lvl7pPr>
            <a:lvl8pPr marL="1371600" algn="l" rtl="0" fontAlgn="base">
              <a:spcBef>
                <a:spcPct val="0"/>
              </a:spcBef>
              <a:spcAft>
                <a:spcPct val="0"/>
              </a:spcAft>
              <a:defRPr sz="4200">
                <a:solidFill>
                  <a:schemeClr val="tx2"/>
                </a:solidFill>
                <a:latin typeface="Arial" pitchFamily="34" charset="0"/>
                <a:cs typeface="Arial" pitchFamily="34" charset="0"/>
              </a:defRPr>
            </a:lvl8pPr>
            <a:lvl9pPr marL="1828800" algn="l" rtl="0" fontAlgn="base">
              <a:spcBef>
                <a:spcPct val="0"/>
              </a:spcBef>
              <a:spcAft>
                <a:spcPct val="0"/>
              </a:spcAft>
              <a:defRPr sz="4200">
                <a:solidFill>
                  <a:schemeClr val="tx2"/>
                </a:solidFill>
                <a:latin typeface="Arial" pitchFamily="34" charset="0"/>
                <a:cs typeface="Arial" pitchFamily="34" charset="0"/>
              </a:defRPr>
            </a:lvl9pPr>
          </a:lstStyle>
          <a:p>
            <a:pPr marL="800100" indent="-800100" eaLnBrk="1" hangingPunct="1">
              <a:defRPr/>
            </a:pPr>
            <a:r>
              <a:rPr lang="en-US" altLang="en-US" sz="3200" kern="0" dirty="0">
                <a:solidFill>
                  <a:srgbClr val="FFFFFF"/>
                </a:solidFill>
              </a:rPr>
              <a:t>       </a:t>
            </a:r>
            <a:r>
              <a:rPr lang="en-US" altLang="en-US" sz="2800" kern="0" dirty="0">
                <a:solidFill>
                  <a:srgbClr val="000000"/>
                </a:solidFill>
              </a:rPr>
              <a:t>1. </a:t>
            </a:r>
            <a:r>
              <a:rPr lang="en-US" altLang="en-US" sz="2800" kern="0" dirty="0" err="1">
                <a:solidFill>
                  <a:srgbClr val="000000"/>
                </a:solidFill>
              </a:rPr>
              <a:t>Có</a:t>
            </a:r>
            <a:r>
              <a:rPr lang="en-US" altLang="en-US" sz="2800" kern="0" dirty="0">
                <a:solidFill>
                  <a:srgbClr val="000000"/>
                </a:solidFill>
              </a:rPr>
              <a:t> </a:t>
            </a:r>
            <a:r>
              <a:rPr lang="en-US" altLang="en-US" sz="2800" kern="0" dirty="0" err="1">
                <a:solidFill>
                  <a:srgbClr val="000000"/>
                </a:solidFill>
              </a:rPr>
              <a:t>công</a:t>
            </a:r>
            <a:r>
              <a:rPr lang="en-US" altLang="en-US" sz="2800" kern="0" dirty="0">
                <a:solidFill>
                  <a:srgbClr val="000000"/>
                </a:solidFill>
              </a:rPr>
              <a:t> </a:t>
            </a:r>
            <a:r>
              <a:rPr lang="en-US" altLang="en-US" sz="2800" kern="0" dirty="0" err="1">
                <a:solidFill>
                  <a:srgbClr val="000000"/>
                </a:solidFill>
              </a:rPr>
              <a:t>mài</a:t>
            </a:r>
            <a:r>
              <a:rPr lang="en-US" altLang="en-US" sz="2800" kern="0" dirty="0">
                <a:solidFill>
                  <a:srgbClr val="000000"/>
                </a:solidFill>
              </a:rPr>
              <a:t> </a:t>
            </a:r>
            <a:r>
              <a:rPr lang="en-US" altLang="en-US" sz="2800" kern="0" dirty="0" err="1">
                <a:solidFill>
                  <a:srgbClr val="000000"/>
                </a:solidFill>
              </a:rPr>
              <a:t>sắt</a:t>
            </a:r>
            <a:r>
              <a:rPr lang="en-US" altLang="en-US" sz="2800" kern="0" dirty="0">
                <a:solidFill>
                  <a:srgbClr val="000000"/>
                </a:solidFill>
              </a:rPr>
              <a:t> </a:t>
            </a:r>
            <a:r>
              <a:rPr lang="en-US" altLang="en-US" sz="2800" kern="0" dirty="0" err="1">
                <a:solidFill>
                  <a:srgbClr val="000000"/>
                </a:solidFill>
              </a:rPr>
              <a:t>có</a:t>
            </a:r>
            <a:r>
              <a:rPr lang="en-US" altLang="en-US" sz="2800" kern="0" dirty="0">
                <a:solidFill>
                  <a:srgbClr val="000000"/>
                </a:solidFill>
              </a:rPr>
              <a:t> </a:t>
            </a:r>
            <a:r>
              <a:rPr lang="en-US" altLang="en-US" sz="2800" kern="0" dirty="0" err="1">
                <a:solidFill>
                  <a:srgbClr val="000000"/>
                </a:solidFill>
              </a:rPr>
              <a:t>ngày</a:t>
            </a:r>
            <a:r>
              <a:rPr lang="en-US" altLang="en-US" sz="2800" kern="0" dirty="0">
                <a:solidFill>
                  <a:srgbClr val="000000"/>
                </a:solidFill>
              </a:rPr>
              <a:t> </a:t>
            </a:r>
            <a:r>
              <a:rPr lang="en-US" altLang="en-US" sz="2800" kern="0" dirty="0" err="1">
                <a:solidFill>
                  <a:srgbClr val="000000"/>
                </a:solidFill>
              </a:rPr>
              <a:t>nên</a:t>
            </a:r>
            <a:r>
              <a:rPr lang="en-US" altLang="en-US" sz="2800" kern="0" dirty="0">
                <a:solidFill>
                  <a:srgbClr val="000000"/>
                </a:solidFill>
              </a:rPr>
              <a:t> </a:t>
            </a:r>
            <a:r>
              <a:rPr lang="en-US" altLang="en-US" sz="2800" kern="0" dirty="0" err="1">
                <a:solidFill>
                  <a:srgbClr val="000000"/>
                </a:solidFill>
              </a:rPr>
              <a:t>kim</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2. </a:t>
            </a:r>
            <a:r>
              <a:rPr lang="en-US" altLang="en-US" sz="2800" kern="0" dirty="0" err="1">
                <a:solidFill>
                  <a:srgbClr val="000000"/>
                </a:solidFill>
              </a:rPr>
              <a:t>Nước</a:t>
            </a:r>
            <a:r>
              <a:rPr lang="en-US" altLang="en-US" sz="2800" kern="0" dirty="0">
                <a:solidFill>
                  <a:srgbClr val="000000"/>
                </a:solidFill>
              </a:rPr>
              <a:t> </a:t>
            </a:r>
            <a:r>
              <a:rPr lang="en-US" altLang="en-US" sz="2800" kern="0" dirty="0" err="1">
                <a:solidFill>
                  <a:srgbClr val="000000"/>
                </a:solidFill>
              </a:rPr>
              <a:t>chảy</a:t>
            </a:r>
            <a:r>
              <a:rPr lang="en-US" altLang="en-US" sz="2800" kern="0" dirty="0">
                <a:solidFill>
                  <a:srgbClr val="000000"/>
                </a:solidFill>
              </a:rPr>
              <a:t> </a:t>
            </a:r>
            <a:r>
              <a:rPr lang="en-US" altLang="en-US" sz="2800" kern="0" dirty="0" err="1">
                <a:solidFill>
                  <a:srgbClr val="000000"/>
                </a:solidFill>
              </a:rPr>
              <a:t>đá</a:t>
            </a:r>
            <a:r>
              <a:rPr lang="en-US" altLang="en-US" sz="2800" kern="0" dirty="0">
                <a:solidFill>
                  <a:srgbClr val="000000"/>
                </a:solidFill>
              </a:rPr>
              <a:t> </a:t>
            </a:r>
            <a:r>
              <a:rPr lang="en-US" altLang="en-US" sz="2800" kern="0" dirty="0" err="1">
                <a:solidFill>
                  <a:srgbClr val="000000"/>
                </a:solidFill>
              </a:rPr>
              <a:t>mòn</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3. </a:t>
            </a:r>
            <a:r>
              <a:rPr lang="en-US" altLang="en-US" sz="2800" kern="0" dirty="0" err="1">
                <a:solidFill>
                  <a:srgbClr val="000000"/>
                </a:solidFill>
              </a:rPr>
              <a:t>Năng</a:t>
            </a:r>
            <a:r>
              <a:rPr lang="en-US" altLang="en-US" sz="2800" kern="0" dirty="0">
                <a:solidFill>
                  <a:srgbClr val="000000"/>
                </a:solidFill>
              </a:rPr>
              <a:t> </a:t>
            </a:r>
            <a:r>
              <a:rPr lang="en-US" altLang="en-US" sz="2800" kern="0" dirty="0" err="1">
                <a:solidFill>
                  <a:srgbClr val="000000"/>
                </a:solidFill>
              </a:rPr>
              <a:t>nhặt</a:t>
            </a:r>
            <a:r>
              <a:rPr lang="en-US" altLang="en-US" sz="2800" kern="0" dirty="0">
                <a:solidFill>
                  <a:srgbClr val="000000"/>
                </a:solidFill>
              </a:rPr>
              <a:t> </a:t>
            </a:r>
            <a:r>
              <a:rPr lang="en-US" altLang="en-US" sz="2800" kern="0" dirty="0" err="1">
                <a:solidFill>
                  <a:srgbClr val="000000"/>
                </a:solidFill>
              </a:rPr>
              <a:t>chặt</a:t>
            </a:r>
            <a:r>
              <a:rPr lang="en-US" altLang="en-US" sz="2800" kern="0" dirty="0">
                <a:solidFill>
                  <a:srgbClr val="000000"/>
                </a:solidFill>
              </a:rPr>
              <a:t> </a:t>
            </a:r>
            <a:r>
              <a:rPr lang="en-US" altLang="en-US" sz="2800" kern="0" dirty="0" err="1">
                <a:solidFill>
                  <a:srgbClr val="000000"/>
                </a:solidFill>
              </a:rPr>
              <a:t>bị</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4. </a:t>
            </a:r>
            <a:r>
              <a:rPr lang="en-US" altLang="en-US" sz="2800" kern="0" dirty="0" err="1">
                <a:solidFill>
                  <a:srgbClr val="000000"/>
                </a:solidFill>
              </a:rPr>
              <a:t>Tích</a:t>
            </a:r>
            <a:r>
              <a:rPr lang="en-US" altLang="en-US" sz="2800" kern="0" dirty="0">
                <a:solidFill>
                  <a:srgbClr val="000000"/>
                </a:solidFill>
              </a:rPr>
              <a:t> </a:t>
            </a:r>
            <a:r>
              <a:rPr lang="en-US" altLang="en-US" sz="2800" kern="0" dirty="0" err="1">
                <a:solidFill>
                  <a:srgbClr val="000000"/>
                </a:solidFill>
              </a:rPr>
              <a:t>tiểu</a:t>
            </a:r>
            <a:r>
              <a:rPr lang="en-US" altLang="en-US" sz="2800" kern="0" dirty="0">
                <a:solidFill>
                  <a:srgbClr val="000000"/>
                </a:solidFill>
              </a:rPr>
              <a:t> </a:t>
            </a:r>
            <a:r>
              <a:rPr lang="en-US" altLang="en-US" sz="2800" kern="0" dirty="0" err="1">
                <a:solidFill>
                  <a:srgbClr val="000000"/>
                </a:solidFill>
              </a:rPr>
              <a:t>thành</a:t>
            </a:r>
            <a:r>
              <a:rPr lang="en-US" altLang="en-US" sz="2800" kern="0" dirty="0">
                <a:solidFill>
                  <a:srgbClr val="000000"/>
                </a:solidFill>
              </a:rPr>
              <a:t> </a:t>
            </a:r>
            <a:r>
              <a:rPr lang="en-US" altLang="en-US" sz="2800" kern="0" dirty="0" err="1">
                <a:solidFill>
                  <a:srgbClr val="000000"/>
                </a:solidFill>
              </a:rPr>
              <a:t>đại</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5. </a:t>
            </a:r>
            <a:r>
              <a:rPr lang="en-US" altLang="en-US" sz="2800" kern="0" dirty="0" err="1">
                <a:solidFill>
                  <a:srgbClr val="000000"/>
                </a:solidFill>
              </a:rPr>
              <a:t>Góp</a:t>
            </a:r>
            <a:r>
              <a:rPr lang="en-US" altLang="en-US" sz="2800" kern="0" dirty="0">
                <a:solidFill>
                  <a:srgbClr val="000000"/>
                </a:solidFill>
              </a:rPr>
              <a:t> </a:t>
            </a:r>
            <a:r>
              <a:rPr lang="en-US" altLang="en-US" sz="2800" kern="0" dirty="0" err="1">
                <a:solidFill>
                  <a:srgbClr val="000000"/>
                </a:solidFill>
              </a:rPr>
              <a:t>gió</a:t>
            </a:r>
            <a:r>
              <a:rPr lang="en-US" altLang="en-US" sz="2800" kern="0" dirty="0">
                <a:solidFill>
                  <a:srgbClr val="000000"/>
                </a:solidFill>
              </a:rPr>
              <a:t> </a:t>
            </a:r>
            <a:r>
              <a:rPr lang="en-US" altLang="en-US" sz="2800" kern="0" dirty="0" err="1">
                <a:solidFill>
                  <a:srgbClr val="000000"/>
                </a:solidFill>
              </a:rPr>
              <a:t>thành</a:t>
            </a:r>
            <a:r>
              <a:rPr lang="en-US" altLang="en-US" sz="2800" kern="0" dirty="0">
                <a:solidFill>
                  <a:srgbClr val="000000"/>
                </a:solidFill>
              </a:rPr>
              <a:t> </a:t>
            </a:r>
            <a:r>
              <a:rPr lang="en-US" altLang="en-US" sz="2800" kern="0" dirty="0" err="1">
                <a:solidFill>
                  <a:srgbClr val="000000"/>
                </a:solidFill>
              </a:rPr>
              <a:t>bão</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6. </a:t>
            </a:r>
            <a:r>
              <a:rPr lang="en-US" altLang="en-US" sz="2800" kern="0" dirty="0" err="1">
                <a:solidFill>
                  <a:srgbClr val="000000"/>
                </a:solidFill>
              </a:rPr>
              <a:t>Qúa</a:t>
            </a:r>
            <a:r>
              <a:rPr lang="en-US" altLang="en-US" sz="2800" kern="0" dirty="0">
                <a:solidFill>
                  <a:srgbClr val="000000"/>
                </a:solidFill>
              </a:rPr>
              <a:t> </a:t>
            </a:r>
            <a:r>
              <a:rPr lang="en-US" altLang="en-US" sz="2800" kern="0" dirty="0" err="1">
                <a:solidFill>
                  <a:srgbClr val="000000"/>
                </a:solidFill>
              </a:rPr>
              <a:t>mù</a:t>
            </a:r>
            <a:r>
              <a:rPr lang="en-US" altLang="en-US" sz="2800" kern="0" dirty="0">
                <a:solidFill>
                  <a:srgbClr val="000000"/>
                </a:solidFill>
              </a:rPr>
              <a:t> </a:t>
            </a:r>
            <a:r>
              <a:rPr lang="en-US" altLang="en-US" sz="2800" kern="0" dirty="0" err="1">
                <a:solidFill>
                  <a:srgbClr val="000000"/>
                </a:solidFill>
              </a:rPr>
              <a:t>ra</a:t>
            </a:r>
            <a:r>
              <a:rPr lang="en-US" altLang="en-US" sz="2800" kern="0" dirty="0">
                <a:solidFill>
                  <a:srgbClr val="000000"/>
                </a:solidFill>
              </a:rPr>
              <a:t> </a:t>
            </a:r>
            <a:r>
              <a:rPr lang="en-US" altLang="en-US" sz="2800" kern="0" dirty="0" err="1">
                <a:solidFill>
                  <a:srgbClr val="000000"/>
                </a:solidFill>
              </a:rPr>
              <a:t>mưa</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7. </a:t>
            </a:r>
            <a:r>
              <a:rPr lang="en-US" altLang="en-US" sz="2800" kern="0" dirty="0" err="1">
                <a:solidFill>
                  <a:srgbClr val="000000"/>
                </a:solidFill>
              </a:rPr>
              <a:t>Kiến</a:t>
            </a:r>
            <a:r>
              <a:rPr lang="en-US" altLang="en-US" sz="2800" kern="0" dirty="0">
                <a:solidFill>
                  <a:srgbClr val="000000"/>
                </a:solidFill>
              </a:rPr>
              <a:t> </a:t>
            </a:r>
            <a:r>
              <a:rPr lang="en-US" altLang="en-US" sz="2800" kern="0" dirty="0" err="1">
                <a:solidFill>
                  <a:srgbClr val="000000"/>
                </a:solidFill>
              </a:rPr>
              <a:t>tha</a:t>
            </a:r>
            <a:r>
              <a:rPr lang="en-US" altLang="en-US" sz="2800" kern="0" dirty="0">
                <a:solidFill>
                  <a:srgbClr val="000000"/>
                </a:solidFill>
              </a:rPr>
              <a:t> </a:t>
            </a:r>
            <a:r>
              <a:rPr lang="en-US" altLang="en-US" sz="2800" kern="0" dirty="0" err="1">
                <a:solidFill>
                  <a:srgbClr val="000000"/>
                </a:solidFill>
              </a:rPr>
              <a:t>lâu</a:t>
            </a:r>
            <a:r>
              <a:rPr lang="en-US" altLang="en-US" sz="2800" kern="0" dirty="0">
                <a:solidFill>
                  <a:srgbClr val="000000"/>
                </a:solidFill>
              </a:rPr>
              <a:t> </a:t>
            </a:r>
            <a:r>
              <a:rPr lang="en-US" altLang="en-US" sz="2800" kern="0" dirty="0" err="1">
                <a:solidFill>
                  <a:srgbClr val="000000"/>
                </a:solidFill>
              </a:rPr>
              <a:t>cũng</a:t>
            </a:r>
            <a:r>
              <a:rPr lang="en-US" altLang="en-US" sz="2800" kern="0" dirty="0">
                <a:solidFill>
                  <a:srgbClr val="000000"/>
                </a:solidFill>
              </a:rPr>
              <a:t> </a:t>
            </a:r>
            <a:r>
              <a:rPr lang="en-US" altLang="en-US" sz="2800" kern="0" dirty="0" err="1">
                <a:solidFill>
                  <a:srgbClr val="000000"/>
                </a:solidFill>
              </a:rPr>
              <a:t>đầy</a:t>
            </a:r>
            <a:r>
              <a:rPr lang="en-US" altLang="en-US" sz="2800" kern="0" dirty="0">
                <a:solidFill>
                  <a:srgbClr val="000000"/>
                </a:solidFill>
              </a:rPr>
              <a:t> </a:t>
            </a:r>
            <a:r>
              <a:rPr lang="en-US" altLang="en-US" sz="2800" kern="0" dirty="0" err="1">
                <a:solidFill>
                  <a:srgbClr val="000000"/>
                </a:solidFill>
              </a:rPr>
              <a:t>tổ</a:t>
            </a:r>
            <a:r>
              <a:rPr lang="en-US" altLang="en-US" sz="2800" kern="0" dirty="0">
                <a:solidFill>
                  <a:srgbClr val="000000"/>
                </a:solidFill>
              </a:rPr>
              <a:t/>
            </a:r>
            <a:br>
              <a:rPr lang="en-US" altLang="en-US" sz="2800" kern="0" dirty="0">
                <a:solidFill>
                  <a:srgbClr val="000000"/>
                </a:solidFill>
              </a:rPr>
            </a:br>
            <a:r>
              <a:rPr lang="en-US" altLang="en-US" sz="2800" kern="0" dirty="0">
                <a:solidFill>
                  <a:srgbClr val="000000"/>
                </a:solidFill>
              </a:rPr>
              <a:t>….....</a:t>
            </a:r>
          </a:p>
        </p:txBody>
      </p:sp>
    </p:spTree>
    <p:extLst>
      <p:ext uri="{BB962C8B-B14F-4D97-AF65-F5344CB8AC3E}">
        <p14:creationId xmlns:p14="http://schemas.microsoft.com/office/powerpoint/2010/main" val="2027452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lt">
                                    <p:tmPct val="10000"/>
                                  </p:iterate>
                                  <p:childTnLst>
                                    <p:set>
                                      <p:cBhvr>
                                        <p:cTn id="6" dur="1" fill="hold">
                                          <p:stCondLst>
                                            <p:cond delay="0"/>
                                          </p:stCondLst>
                                        </p:cTn>
                                        <p:tgtEl>
                                          <p:spTgt spid="6"/>
                                        </p:tgtEl>
                                        <p:attrNameLst>
                                          <p:attrName>style.visibility</p:attrName>
                                        </p:attrNameLst>
                                      </p:cBhvr>
                                      <p:to>
                                        <p:strVal val="visible"/>
                                      </p:to>
                                    </p:set>
                                    <p:animEffect transition="in" filter="fade">
                                      <p:cBhvr>
                                        <p:cTn id="7" dur="1000">
                                          <p:stCondLst>
                                            <p:cond delay="0"/>
                                          </p:stCondLst>
                                        </p:cTn>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nvGraphicFramePr>
        <p:xfrm>
          <a:off x="214313" y="1685925"/>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5" name="Content Placeholder 4"/>
          <p:cNvGraphicFramePr>
            <a:graphicFrameLocks/>
          </p:cNvGraphicFramePr>
          <p:nvPr>
            <p:extLst>
              <p:ext uri="{D42A27DB-BD31-4B8C-83A1-F6EECF244321}">
                <p14:modId xmlns:p14="http://schemas.microsoft.com/office/powerpoint/2010/main" val="1830408956"/>
              </p:ext>
            </p:extLst>
          </p:nvPr>
        </p:nvGraphicFramePr>
        <p:xfrm>
          <a:off x="128589" y="1311275"/>
          <a:ext cx="11901486" cy="4560888"/>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sp>
        <p:nvSpPr>
          <p:cNvPr id="2" name="Title 1"/>
          <p:cNvSpPr>
            <a:spLocks noGrp="1"/>
          </p:cNvSpPr>
          <p:nvPr>
            <p:ph type="title"/>
          </p:nvPr>
        </p:nvSpPr>
        <p:spPr/>
        <p:txBody>
          <a:bodyPr/>
          <a:lstStyle/>
          <a:p>
            <a:endParaRPr lang="en-US"/>
          </a:p>
        </p:txBody>
      </p:sp>
    </p:spTree>
    <p:extLst>
      <p:ext uri="{BB962C8B-B14F-4D97-AF65-F5344CB8AC3E}">
        <p14:creationId xmlns:p14="http://schemas.microsoft.com/office/powerpoint/2010/main" val="2143725233"/>
      </p:ext>
    </p:extLst>
  </p:cSld>
  <p:clrMapOvr>
    <a:masterClrMapping/>
  </p:clrMapOvr>
  <p:transition spd="slow">
    <p:circle/>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nvGraphicFramePr>
        <p:xfrm>
          <a:off x="214313" y="1685925"/>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5" name="Content Placeholder 4"/>
          <p:cNvGraphicFramePr>
            <a:graphicFrameLocks/>
          </p:cNvGraphicFramePr>
          <p:nvPr>
            <p:extLst>
              <p:ext uri="{D42A27DB-BD31-4B8C-83A1-F6EECF244321}">
                <p14:modId xmlns:p14="http://schemas.microsoft.com/office/powerpoint/2010/main" val="55013624"/>
              </p:ext>
            </p:extLst>
          </p:nvPr>
        </p:nvGraphicFramePr>
        <p:xfrm>
          <a:off x="128589" y="1311275"/>
          <a:ext cx="11901486" cy="4560888"/>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spTree>
    <p:extLst>
      <p:ext uri="{BB962C8B-B14F-4D97-AF65-F5344CB8AC3E}">
        <p14:creationId xmlns:p14="http://schemas.microsoft.com/office/powerpoint/2010/main" val="1506656644"/>
      </p:ext>
    </p:extLst>
  </p:cSld>
  <p:clrMapOvr>
    <a:masterClrMapping/>
  </p:clrMapOvr>
  <p:transition spd="slow">
    <p:circle/>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70400" y="0"/>
            <a:ext cx="7721600" cy="6858000"/>
          </a:xfrm>
          <a:prstGeom prst="rect">
            <a:avLst/>
          </a:prstGeom>
        </p:spPr>
      </p:pic>
      <p:sp>
        <p:nvSpPr>
          <p:cNvPr id="3" name="Rectangle 1"/>
          <p:cNvSpPr>
            <a:spLocks noChangeArrowheads="1"/>
          </p:cNvSpPr>
          <p:nvPr/>
        </p:nvSpPr>
        <p:spPr bwMode="auto">
          <a:xfrm>
            <a:off x="886620" y="161165"/>
            <a:ext cx="86407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indent="-342900" algn="just">
              <a:buFont typeface="Wingdings" panose="05000000000000000000" pitchFamily="2" charset="2"/>
              <a:buChar char="q"/>
              <a:defRPr/>
            </a:pP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Quy</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luật</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thống</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nhất</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và</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đấu</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tranh</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của</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các</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mặt</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đối</a:t>
            </a:r>
            <a:r>
              <a:rPr lang="en-US" sz="2800" b="1" i="1" kern="0" dirty="0">
                <a:solidFill>
                  <a:srgbClr val="000000"/>
                </a:solidFill>
                <a:latin typeface="Times New Roman" panose="02020603050405020304" pitchFamily="18" charset="0"/>
              </a:rPr>
              <a:t> </a:t>
            </a:r>
            <a:r>
              <a:rPr lang="en-US" sz="2800" b="1" i="1" kern="0" dirty="0" err="1">
                <a:solidFill>
                  <a:srgbClr val="000000"/>
                </a:solidFill>
                <a:latin typeface="Times New Roman" panose="02020603050405020304" pitchFamily="18" charset="0"/>
              </a:rPr>
              <a:t>lập</a:t>
            </a:r>
            <a:endParaRPr lang="en-US" sz="2800" b="1" i="1" kern="0" dirty="0">
              <a:solidFill>
                <a:srgbClr val="000000"/>
              </a:solidFill>
              <a:latin typeface="Times New Roman" panose="02020603050405020304" pitchFamily="18" charset="0"/>
            </a:endParaRPr>
          </a:p>
        </p:txBody>
      </p:sp>
      <p:sp>
        <p:nvSpPr>
          <p:cNvPr id="4" name="Rectangle 3"/>
          <p:cNvSpPr/>
          <p:nvPr/>
        </p:nvSpPr>
        <p:spPr>
          <a:xfrm>
            <a:off x="82221" y="1368426"/>
            <a:ext cx="3778250" cy="4286250"/>
          </a:xfrm>
          <a:prstGeom prst="rect">
            <a:avLst/>
          </a:prstGeom>
          <a:blipFill rotWithShape="1">
            <a:blip r:embed="rId3"/>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5" name="Group 6"/>
          <p:cNvGrpSpPr>
            <a:grpSpLocks/>
          </p:cNvGrpSpPr>
          <p:nvPr/>
        </p:nvGrpSpPr>
        <p:grpSpPr bwMode="auto">
          <a:xfrm>
            <a:off x="5583371" y="4484406"/>
            <a:ext cx="2155825" cy="1331913"/>
            <a:chOff x="5414717" y="1871856"/>
            <a:chExt cx="2155496" cy="1331412"/>
          </a:xfrm>
        </p:grpSpPr>
        <p:sp>
          <p:nvSpPr>
            <p:cNvPr id="6" name="Rectangle 5"/>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7" name="Rectangle 6"/>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28600" tIns="228600" rIns="228600" bIns="228600" spcCol="1270" anchor="ctr"/>
            <a:lstStyle/>
            <a:p>
              <a:pPr algn="ctr" defTabSz="2667000">
                <a:lnSpc>
                  <a:spcPct val="90000"/>
                </a:lnSpc>
                <a:spcAft>
                  <a:spcPct val="35000"/>
                </a:spcAft>
                <a:defRPr/>
              </a:pP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Hạt</a:t>
              </a:r>
              <a:r>
                <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a:t>
              </a: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nhân</a:t>
              </a:r>
              <a:endPar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sp>
        <p:nvSpPr>
          <p:cNvPr id="8" name="Half Frame 7"/>
          <p:cNvSpPr/>
          <p:nvPr/>
        </p:nvSpPr>
        <p:spPr>
          <a:xfrm>
            <a:off x="5065846" y="4341530"/>
            <a:ext cx="517525" cy="661988"/>
          </a:xfrm>
          <a:prstGeom prst="halfFrame">
            <a:avLst>
              <a:gd name="adj1" fmla="val 25770"/>
              <a:gd name="adj2" fmla="val 25770"/>
            </a:avLst>
          </a:prstGeom>
          <a:solidFill>
            <a:schemeClr val="tx1"/>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9" name="Half Frame 8"/>
          <p:cNvSpPr/>
          <p:nvPr/>
        </p:nvSpPr>
        <p:spPr>
          <a:xfrm rot="5400000">
            <a:off x="7418521" y="4403443"/>
            <a:ext cx="641350" cy="517525"/>
          </a:xfrm>
          <a:prstGeom prst="halfFrame">
            <a:avLst>
              <a:gd name="adj1" fmla="val 25770"/>
              <a:gd name="adj2" fmla="val 25770"/>
            </a:avLst>
          </a:prstGeom>
          <a:solidFill>
            <a:schemeClr val="tx1"/>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0" name="Half Frame 9"/>
          <p:cNvSpPr/>
          <p:nvPr/>
        </p:nvSpPr>
        <p:spPr>
          <a:xfrm rot="10800000">
            <a:off x="7480434" y="5630581"/>
            <a:ext cx="517525" cy="517525"/>
          </a:xfrm>
          <a:prstGeom prst="halfFrame">
            <a:avLst>
              <a:gd name="adj1" fmla="val 25770"/>
              <a:gd name="adj2" fmla="val 25770"/>
            </a:avLst>
          </a:prstGeom>
          <a:solidFill>
            <a:schemeClr val="tx1"/>
          </a:solidFill>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16200000">
            <a:off x="4961071" y="5525806"/>
            <a:ext cx="727075" cy="517525"/>
          </a:xfrm>
          <a:prstGeom prst="halfFrame">
            <a:avLst>
              <a:gd name="adj1" fmla="val 25770"/>
              <a:gd name="adj2" fmla="val 25770"/>
            </a:avLst>
          </a:prstGeom>
          <a:solidFill>
            <a:schemeClr val="tx1"/>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Rectangle 11"/>
          <p:cNvSpPr/>
          <p:nvPr/>
        </p:nvSpPr>
        <p:spPr>
          <a:xfrm>
            <a:off x="5154283" y="1376411"/>
            <a:ext cx="3176588" cy="461963"/>
          </a:xfrm>
          <a:prstGeom prst="rect">
            <a:avLst/>
          </a:prstGeom>
        </p:spPr>
        <p:txBody>
          <a:bodyPr wrap="none">
            <a:spAutoFit/>
          </a:bodyPr>
          <a:lstStyle/>
          <a:p>
            <a:pPr marL="342900" indent="-342900">
              <a:buFont typeface="Wingdings" panose="05000000000000000000" pitchFamily="2" charset="2"/>
              <a:buChar char="§"/>
              <a:defRPr/>
            </a:pPr>
            <a:r>
              <a:rPr kumimoji="1" lang="en-US" altLang="en-US" sz="2400" b="1" kern="0" dirty="0" err="1">
                <a:solidFill>
                  <a:srgbClr val="3333CC"/>
                </a:solidFill>
              </a:rPr>
              <a:t>Vị</a:t>
            </a:r>
            <a:r>
              <a:rPr kumimoji="1" lang="en-US" altLang="en-US" sz="2400" b="1" kern="0" dirty="0">
                <a:solidFill>
                  <a:srgbClr val="3333CC"/>
                </a:solidFill>
              </a:rPr>
              <a:t> </a:t>
            </a:r>
            <a:r>
              <a:rPr kumimoji="1" lang="en-US" altLang="en-US" sz="2400" b="1" kern="0" dirty="0" err="1">
                <a:solidFill>
                  <a:srgbClr val="3333CC"/>
                </a:solidFill>
              </a:rPr>
              <a:t>trí</a:t>
            </a:r>
            <a:r>
              <a:rPr kumimoji="1" lang="en-US" altLang="en-US" sz="2400" b="1" kern="0" dirty="0">
                <a:solidFill>
                  <a:srgbClr val="3333CC"/>
                </a:solidFill>
              </a:rPr>
              <a:t> </a:t>
            </a:r>
            <a:r>
              <a:rPr kumimoji="1" lang="en-US" altLang="en-US" sz="2400" b="1" kern="0" dirty="0" err="1">
                <a:solidFill>
                  <a:srgbClr val="3333CC"/>
                </a:solidFill>
              </a:rPr>
              <a:t>của</a:t>
            </a:r>
            <a:r>
              <a:rPr kumimoji="1" lang="en-US" altLang="en-US" sz="2400" b="1" kern="0" dirty="0">
                <a:solidFill>
                  <a:srgbClr val="3333CC"/>
                </a:solidFill>
              </a:rPr>
              <a:t> </a:t>
            </a:r>
            <a:r>
              <a:rPr kumimoji="1" lang="en-US" altLang="en-US" sz="2400" b="1" kern="0" dirty="0" err="1">
                <a:solidFill>
                  <a:srgbClr val="3333CC"/>
                </a:solidFill>
              </a:rPr>
              <a:t>quy</a:t>
            </a:r>
            <a:r>
              <a:rPr kumimoji="1" lang="en-US" altLang="en-US" sz="2400" b="1" kern="0" dirty="0">
                <a:solidFill>
                  <a:srgbClr val="3333CC"/>
                </a:solidFill>
              </a:rPr>
              <a:t> </a:t>
            </a:r>
            <a:r>
              <a:rPr kumimoji="1" lang="en-US" altLang="en-US" sz="2400" b="1" kern="0" dirty="0" err="1">
                <a:solidFill>
                  <a:srgbClr val="3333CC"/>
                </a:solidFill>
              </a:rPr>
              <a:t>luật</a:t>
            </a:r>
            <a:r>
              <a:rPr kumimoji="1" lang="en-US" altLang="en-US" sz="2400" b="1" kern="0" dirty="0">
                <a:solidFill>
                  <a:srgbClr val="3333CC"/>
                </a:solidFill>
              </a:rPr>
              <a:t> </a:t>
            </a:r>
            <a:endParaRPr lang="en-US" kern="0" dirty="0">
              <a:solidFill>
                <a:srgbClr val="3333CC"/>
              </a:solidFill>
            </a:endParaRPr>
          </a:p>
        </p:txBody>
      </p:sp>
      <p:sp>
        <p:nvSpPr>
          <p:cNvPr id="13" name="TextBox 15"/>
          <p:cNvSpPr txBox="1">
            <a:spLocks noChangeArrowheads="1"/>
          </p:cNvSpPr>
          <p:nvPr/>
        </p:nvSpPr>
        <p:spPr bwMode="auto">
          <a:xfrm>
            <a:off x="8156709" y="4582830"/>
            <a:ext cx="1970087"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006600"/>
                </a:solidFill>
                <a:latin typeface="Arial" panose="020B0604020202020204" pitchFamily="34" charset="0"/>
              </a:rPr>
              <a:t>của</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phép</a:t>
            </a:r>
            <a:r>
              <a:rPr lang="en-US" sz="2400" b="1" dirty="0">
                <a:solidFill>
                  <a:srgbClr val="006600"/>
                </a:solidFill>
                <a:latin typeface="Arial" panose="020B0604020202020204" pitchFamily="34" charset="0"/>
              </a:rPr>
              <a:t> </a:t>
            </a:r>
          </a:p>
          <a:p>
            <a:pPr algn="ctr" eaLnBrk="1" hangingPunct="1"/>
            <a:r>
              <a:rPr lang="en-US" sz="2400" b="1" dirty="0" err="1">
                <a:solidFill>
                  <a:srgbClr val="006600"/>
                </a:solidFill>
                <a:latin typeface="Arial" panose="020B0604020202020204" pitchFamily="34" charset="0"/>
              </a:rPr>
              <a:t>biện</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chứng</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duy</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vật</a:t>
            </a:r>
            <a:endParaRPr lang="en-US" sz="2400" b="1" dirty="0">
              <a:solidFill>
                <a:srgbClr val="006600"/>
              </a:solidFill>
              <a:latin typeface="Arial" panose="020B0604020202020204" pitchFamily="34" charset="0"/>
            </a:endParaRPr>
          </a:p>
        </p:txBody>
      </p:sp>
      <p:sp>
        <p:nvSpPr>
          <p:cNvPr id="14" name="Flowchart: Predefined Process 13"/>
          <p:cNvSpPr/>
          <p:nvPr/>
        </p:nvSpPr>
        <p:spPr bwMode="auto">
          <a:xfrm>
            <a:off x="4010489" y="1963738"/>
            <a:ext cx="5209712" cy="2105025"/>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p:spPr>
        <p:txBody>
          <a:bodyPr/>
          <a:lstStyle/>
          <a:p>
            <a:pPr algn="just">
              <a:defRPr/>
            </a:pPr>
            <a:endParaRPr kumimoji="1" lang="en-US" sz="2000" b="1" kern="0" dirty="0">
              <a:solidFill>
                <a:srgbClr val="996600"/>
              </a:solidFill>
              <a:latin typeface="Arial"/>
              <a:cs typeface="Arial"/>
            </a:endParaRPr>
          </a:p>
          <a:p>
            <a:pPr algn="just">
              <a:defRPr/>
            </a:pPr>
            <a:r>
              <a:rPr kumimoji="1" lang="en-US" sz="2000" b="1" kern="0" dirty="0" err="1">
                <a:solidFill>
                  <a:srgbClr val="333399"/>
                </a:solidFill>
                <a:latin typeface="Arial"/>
                <a:cs typeface="Arial"/>
              </a:rPr>
              <a:t>Vạch</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ra</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nguồn</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gốc</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động</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lực</a:t>
            </a:r>
            <a:r>
              <a:rPr kumimoji="1" lang="en-US" sz="2000" b="1" kern="0" dirty="0">
                <a:solidFill>
                  <a:srgbClr val="333399"/>
                </a:solidFill>
                <a:latin typeface="Arial"/>
                <a:cs typeface="Arial"/>
              </a:rPr>
              <a:t> </a:t>
            </a:r>
            <a:r>
              <a:rPr kumimoji="1" lang="en-US" sz="2000" kern="0" dirty="0" err="1">
                <a:solidFill>
                  <a:srgbClr val="333399"/>
                </a:solidFill>
                <a:latin typeface="Arial"/>
                <a:cs typeface="Arial"/>
              </a:rPr>
              <a:t>cơ</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bản</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phổ</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biến</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của</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mọi</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quá</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trình</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vận</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động</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và</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phát</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triển</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đều</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xuất</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phát</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từ</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các</a:t>
            </a:r>
            <a:r>
              <a:rPr kumimoji="1" lang="en-US" sz="2000" kern="0" dirty="0">
                <a:solidFill>
                  <a:srgbClr val="333399"/>
                </a:solidFill>
                <a:latin typeface="Arial"/>
                <a:cs typeface="Arial"/>
              </a:rPr>
              <a:t> </a:t>
            </a:r>
            <a:r>
              <a:rPr kumimoji="1" lang="en-US" sz="2000" b="1" kern="0" dirty="0" err="1">
                <a:solidFill>
                  <a:srgbClr val="333399"/>
                </a:solidFill>
                <a:latin typeface="Arial"/>
                <a:cs typeface="Arial"/>
              </a:rPr>
              <a:t>mâu</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thuẫn</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khách</a:t>
            </a:r>
            <a:r>
              <a:rPr kumimoji="1" lang="en-US" sz="2000" b="1" kern="0" dirty="0">
                <a:solidFill>
                  <a:srgbClr val="333399"/>
                </a:solidFill>
                <a:latin typeface="Arial"/>
                <a:cs typeface="Arial"/>
              </a:rPr>
              <a:t> </a:t>
            </a:r>
            <a:r>
              <a:rPr kumimoji="1" lang="en-US" sz="2000" b="1" kern="0" dirty="0" err="1">
                <a:solidFill>
                  <a:srgbClr val="333399"/>
                </a:solidFill>
                <a:latin typeface="Arial"/>
                <a:cs typeface="Arial"/>
              </a:rPr>
              <a:t>quan</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vốn</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có</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của</a:t>
            </a:r>
            <a:r>
              <a:rPr kumimoji="1" lang="en-US" sz="2000" kern="0" dirty="0">
                <a:solidFill>
                  <a:srgbClr val="333399"/>
                </a:solidFill>
                <a:latin typeface="Arial"/>
                <a:cs typeface="Arial"/>
              </a:rPr>
              <a:t> </a:t>
            </a:r>
            <a:r>
              <a:rPr kumimoji="1" lang="en-US" sz="2000" kern="0" dirty="0" err="1">
                <a:solidFill>
                  <a:srgbClr val="333399"/>
                </a:solidFill>
                <a:latin typeface="Arial"/>
                <a:cs typeface="Arial"/>
              </a:rPr>
              <a:t>nó</a:t>
            </a:r>
            <a:r>
              <a:rPr kumimoji="1" lang="en-US" sz="2000" kern="0" dirty="0">
                <a:solidFill>
                  <a:srgbClr val="333399"/>
                </a:solidFill>
                <a:latin typeface="Arial"/>
                <a:cs typeface="Arial"/>
              </a:rPr>
              <a:t>.</a:t>
            </a:r>
          </a:p>
        </p:txBody>
      </p:sp>
      <p:grpSp>
        <p:nvGrpSpPr>
          <p:cNvPr id="15" name="Group 21"/>
          <p:cNvGrpSpPr>
            <a:grpSpLocks/>
          </p:cNvGrpSpPr>
          <p:nvPr/>
        </p:nvGrpSpPr>
        <p:grpSpPr bwMode="auto">
          <a:xfrm>
            <a:off x="0" y="1016230"/>
            <a:ext cx="11125200" cy="63319"/>
            <a:chOff x="240" y="4751826"/>
            <a:chExt cx="5356" cy="1855909"/>
          </a:xfrm>
        </p:grpSpPr>
        <p:sp>
          <p:nvSpPr>
            <p:cNvPr id="16" name="Line 7"/>
            <p:cNvSpPr>
              <a:spLocks noChangeShapeType="1"/>
            </p:cNvSpPr>
            <p:nvPr/>
          </p:nvSpPr>
          <p:spPr bwMode="auto">
            <a:xfrm>
              <a:off x="240" y="475182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8"/>
            <p:cNvSpPr>
              <a:spLocks noChangeShapeType="1"/>
            </p:cNvSpPr>
            <p:nvPr/>
          </p:nvSpPr>
          <p:spPr bwMode="auto">
            <a:xfrm flipV="1">
              <a:off x="240" y="6514733"/>
              <a:ext cx="5356" cy="93002"/>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543909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p:cTn id="13" dur="1000" fill="hold"/>
                                        <p:tgtEl>
                                          <p:spTgt spid="15"/>
                                        </p:tgtEl>
                                        <p:attrNameLst>
                                          <p:attrName>ppt_w</p:attrName>
                                        </p:attrNameLst>
                                      </p:cBhvr>
                                      <p:tavLst>
                                        <p:tav tm="0">
                                          <p:val>
                                            <p:fltVal val="0"/>
                                          </p:val>
                                        </p:tav>
                                        <p:tav tm="100000">
                                          <p:val>
                                            <p:strVal val="#ppt_w"/>
                                          </p:val>
                                        </p:tav>
                                      </p:tavLst>
                                    </p:anim>
                                    <p:anim calcmode="lin" valueType="num">
                                      <p:cBhvr>
                                        <p:cTn id="14" dur="1000" fill="hold"/>
                                        <p:tgtEl>
                                          <p:spTgt spid="15"/>
                                        </p:tgtEl>
                                        <p:attrNameLst>
                                          <p:attrName>ppt_h</p:attrName>
                                        </p:attrNameLst>
                                      </p:cBhvr>
                                      <p:tavLst>
                                        <p:tav tm="0">
                                          <p:val>
                                            <p:fltVal val="0"/>
                                          </p:val>
                                        </p:tav>
                                        <p:tav tm="100000">
                                          <p:val>
                                            <p:strVal val="#ppt_h"/>
                                          </p:val>
                                        </p:tav>
                                      </p:tavLst>
                                    </p:anim>
                                    <p:anim calcmode="lin" valueType="num">
                                      <p:cBhvr>
                                        <p:cTn id="15" dur="1000" fill="hold"/>
                                        <p:tgtEl>
                                          <p:spTgt spid="15"/>
                                        </p:tgtEl>
                                        <p:attrNameLst>
                                          <p:attrName>style.rotation</p:attrName>
                                        </p:attrNameLst>
                                      </p:cBhvr>
                                      <p:tavLst>
                                        <p:tav tm="0">
                                          <p:val>
                                            <p:fltVal val="90"/>
                                          </p:val>
                                        </p:tav>
                                        <p:tav tm="100000">
                                          <p:val>
                                            <p:fltVal val="0"/>
                                          </p:val>
                                        </p:tav>
                                      </p:tavLst>
                                    </p:anim>
                                    <p:animEffect transition="in" filter="fade">
                                      <p:cBhvr>
                                        <p:cTn id="16" dur="1000"/>
                                        <p:tgtEl>
                                          <p:spTgt spid="15"/>
                                        </p:tgtEl>
                                      </p:cBhvr>
                                    </p:animEffect>
                                  </p:childTnLst>
                                </p:cTn>
                              </p:par>
                              <p:par>
                                <p:cTn id="17" presetID="31" presetClass="entr" presetSubtype="0"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1000" fill="hold"/>
                                        <p:tgtEl>
                                          <p:spTgt spid="4"/>
                                        </p:tgtEl>
                                        <p:attrNameLst>
                                          <p:attrName>ppt_w</p:attrName>
                                        </p:attrNameLst>
                                      </p:cBhvr>
                                      <p:tavLst>
                                        <p:tav tm="0">
                                          <p:val>
                                            <p:fltVal val="0"/>
                                          </p:val>
                                        </p:tav>
                                        <p:tav tm="100000">
                                          <p:val>
                                            <p:strVal val="#ppt_w"/>
                                          </p:val>
                                        </p:tav>
                                      </p:tavLst>
                                    </p:anim>
                                    <p:anim calcmode="lin" valueType="num">
                                      <p:cBhvr>
                                        <p:cTn id="20" dur="1000" fill="hold"/>
                                        <p:tgtEl>
                                          <p:spTgt spid="4"/>
                                        </p:tgtEl>
                                        <p:attrNameLst>
                                          <p:attrName>ppt_h</p:attrName>
                                        </p:attrNameLst>
                                      </p:cBhvr>
                                      <p:tavLst>
                                        <p:tav tm="0">
                                          <p:val>
                                            <p:fltVal val="0"/>
                                          </p:val>
                                        </p:tav>
                                        <p:tav tm="100000">
                                          <p:val>
                                            <p:strVal val="#ppt_h"/>
                                          </p:val>
                                        </p:tav>
                                      </p:tavLst>
                                    </p:anim>
                                    <p:anim calcmode="lin" valueType="num">
                                      <p:cBhvr>
                                        <p:cTn id="21" dur="1000" fill="hold"/>
                                        <p:tgtEl>
                                          <p:spTgt spid="4"/>
                                        </p:tgtEl>
                                        <p:attrNameLst>
                                          <p:attrName>style.rotation</p:attrName>
                                        </p:attrNameLst>
                                      </p:cBhvr>
                                      <p:tavLst>
                                        <p:tav tm="0">
                                          <p:val>
                                            <p:fltVal val="90"/>
                                          </p:val>
                                        </p:tav>
                                        <p:tav tm="100000">
                                          <p:val>
                                            <p:fltVal val="0"/>
                                          </p:val>
                                        </p:tav>
                                      </p:tavLst>
                                    </p:anim>
                                    <p:animEffect transition="in" filter="fade">
                                      <p:cBhvr>
                                        <p:cTn id="22" dur="10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1000"/>
                                        <p:tgtEl>
                                          <p:spTgt spid="12"/>
                                        </p:tgtEl>
                                      </p:cBhvr>
                                    </p:animEffect>
                                    <p:anim calcmode="lin" valueType="num">
                                      <p:cBhvr>
                                        <p:cTn id="28" dur="1000" fill="hold"/>
                                        <p:tgtEl>
                                          <p:spTgt spid="12"/>
                                        </p:tgtEl>
                                        <p:attrNameLst>
                                          <p:attrName>ppt_x</p:attrName>
                                        </p:attrNameLst>
                                      </p:cBhvr>
                                      <p:tavLst>
                                        <p:tav tm="0">
                                          <p:val>
                                            <p:strVal val="#ppt_x"/>
                                          </p:val>
                                        </p:tav>
                                        <p:tav tm="100000">
                                          <p:val>
                                            <p:strVal val="#ppt_x"/>
                                          </p:val>
                                        </p:tav>
                                      </p:tavLst>
                                    </p:anim>
                                    <p:anim calcmode="lin" valueType="num">
                                      <p:cBhvr>
                                        <p:cTn id="2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1000"/>
                                        <p:tgtEl>
                                          <p:spTgt spid="14"/>
                                        </p:tgtEl>
                                      </p:cBhvr>
                                    </p:animEffect>
                                    <p:anim calcmode="lin" valueType="num">
                                      <p:cBhvr>
                                        <p:cTn id="35" dur="1000" fill="hold"/>
                                        <p:tgtEl>
                                          <p:spTgt spid="14"/>
                                        </p:tgtEl>
                                        <p:attrNameLst>
                                          <p:attrName>ppt_x</p:attrName>
                                        </p:attrNameLst>
                                      </p:cBhvr>
                                      <p:tavLst>
                                        <p:tav tm="0">
                                          <p:val>
                                            <p:strVal val="#ppt_x"/>
                                          </p:val>
                                        </p:tav>
                                        <p:tav tm="100000">
                                          <p:val>
                                            <p:strVal val="#ppt_x"/>
                                          </p:val>
                                        </p:tav>
                                      </p:tavLst>
                                    </p:anim>
                                    <p:anim calcmode="lin" valueType="num">
                                      <p:cBhvr>
                                        <p:cTn id="36"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fade">
                                      <p:cBhvr>
                                        <p:cTn id="46" dur="1000"/>
                                        <p:tgtEl>
                                          <p:spTgt spid="9"/>
                                        </p:tgtEl>
                                      </p:cBhvr>
                                    </p:animEffect>
                                    <p:anim calcmode="lin" valueType="num">
                                      <p:cBhvr>
                                        <p:cTn id="47" dur="1000" fill="hold"/>
                                        <p:tgtEl>
                                          <p:spTgt spid="9"/>
                                        </p:tgtEl>
                                        <p:attrNameLst>
                                          <p:attrName>ppt_x</p:attrName>
                                        </p:attrNameLst>
                                      </p:cBhvr>
                                      <p:tavLst>
                                        <p:tav tm="0">
                                          <p:val>
                                            <p:strVal val="#ppt_x"/>
                                          </p:val>
                                        </p:tav>
                                        <p:tav tm="100000">
                                          <p:val>
                                            <p:strVal val="#ppt_x"/>
                                          </p:val>
                                        </p:tav>
                                      </p:tavLst>
                                    </p:anim>
                                    <p:anim calcmode="lin" valueType="num">
                                      <p:cBhvr>
                                        <p:cTn id="48" dur="1000" fill="hold"/>
                                        <p:tgtEl>
                                          <p:spTgt spid="9"/>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1000"/>
                                        <p:tgtEl>
                                          <p:spTgt spid="10"/>
                                        </p:tgtEl>
                                      </p:cBhvr>
                                    </p:animEffect>
                                    <p:anim calcmode="lin" valueType="num">
                                      <p:cBhvr>
                                        <p:cTn id="52" dur="1000" fill="hold"/>
                                        <p:tgtEl>
                                          <p:spTgt spid="10"/>
                                        </p:tgtEl>
                                        <p:attrNameLst>
                                          <p:attrName>ppt_x</p:attrName>
                                        </p:attrNameLst>
                                      </p:cBhvr>
                                      <p:tavLst>
                                        <p:tav tm="0">
                                          <p:val>
                                            <p:strVal val="#ppt_x"/>
                                          </p:val>
                                        </p:tav>
                                        <p:tav tm="100000">
                                          <p:val>
                                            <p:strVal val="#ppt_x"/>
                                          </p:val>
                                        </p:tav>
                                      </p:tavLst>
                                    </p:anim>
                                    <p:anim calcmode="lin" valueType="num">
                                      <p:cBhvr>
                                        <p:cTn id="53" dur="1000" fill="hold"/>
                                        <p:tgtEl>
                                          <p:spTgt spid="10"/>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11"/>
                                        </p:tgtEl>
                                        <p:attrNameLst>
                                          <p:attrName>style.visibility</p:attrName>
                                        </p:attrNameLst>
                                      </p:cBhvr>
                                      <p:to>
                                        <p:strVal val="visible"/>
                                      </p:to>
                                    </p:set>
                                    <p:animEffect transition="in" filter="fade">
                                      <p:cBhvr>
                                        <p:cTn id="56" dur="1000"/>
                                        <p:tgtEl>
                                          <p:spTgt spid="11"/>
                                        </p:tgtEl>
                                      </p:cBhvr>
                                    </p:animEffect>
                                    <p:anim calcmode="lin" valueType="num">
                                      <p:cBhvr>
                                        <p:cTn id="57" dur="1000" fill="hold"/>
                                        <p:tgtEl>
                                          <p:spTgt spid="11"/>
                                        </p:tgtEl>
                                        <p:attrNameLst>
                                          <p:attrName>ppt_x</p:attrName>
                                        </p:attrNameLst>
                                      </p:cBhvr>
                                      <p:tavLst>
                                        <p:tav tm="0">
                                          <p:val>
                                            <p:strVal val="#ppt_x"/>
                                          </p:val>
                                        </p:tav>
                                        <p:tav tm="100000">
                                          <p:val>
                                            <p:strVal val="#ppt_x"/>
                                          </p:val>
                                        </p:tav>
                                      </p:tavLst>
                                    </p:anim>
                                    <p:anim calcmode="lin" valueType="num">
                                      <p:cBhvr>
                                        <p:cTn id="58"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p:cTn id="63" dur="500" fill="hold"/>
                                        <p:tgtEl>
                                          <p:spTgt spid="5"/>
                                        </p:tgtEl>
                                        <p:attrNameLst>
                                          <p:attrName>ppt_w</p:attrName>
                                        </p:attrNameLst>
                                      </p:cBhvr>
                                      <p:tavLst>
                                        <p:tav tm="0">
                                          <p:val>
                                            <p:fltVal val="0"/>
                                          </p:val>
                                        </p:tav>
                                        <p:tav tm="100000">
                                          <p:val>
                                            <p:strVal val="#ppt_w"/>
                                          </p:val>
                                        </p:tav>
                                      </p:tavLst>
                                    </p:anim>
                                    <p:anim calcmode="lin" valueType="num">
                                      <p:cBhvr>
                                        <p:cTn id="64" dur="500" fill="hold"/>
                                        <p:tgtEl>
                                          <p:spTgt spid="5"/>
                                        </p:tgtEl>
                                        <p:attrNameLst>
                                          <p:attrName>ppt_h</p:attrName>
                                        </p:attrNameLst>
                                      </p:cBhvr>
                                      <p:tavLst>
                                        <p:tav tm="0">
                                          <p:val>
                                            <p:fltVal val="0"/>
                                          </p:val>
                                        </p:tav>
                                        <p:tav tm="100000">
                                          <p:val>
                                            <p:strVal val="#ppt_h"/>
                                          </p:val>
                                        </p:tav>
                                      </p:tavLst>
                                    </p:anim>
                                    <p:animEffect transition="in" filter="fade">
                                      <p:cBhvr>
                                        <p:cTn id="65" dur="500"/>
                                        <p:tgtEl>
                                          <p:spTgt spid="5"/>
                                        </p:tgtEl>
                                      </p:cBhvr>
                                    </p:animEffect>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13"/>
                                        </p:tgtEl>
                                        <p:attrNameLst>
                                          <p:attrName>style.visibility</p:attrName>
                                        </p:attrNameLst>
                                      </p:cBhvr>
                                      <p:to>
                                        <p:strVal val="visible"/>
                                      </p:to>
                                    </p:set>
                                    <p:animEffect transition="in" filter="fade">
                                      <p:cBhvr>
                                        <p:cTn id="70" dur="1000"/>
                                        <p:tgtEl>
                                          <p:spTgt spid="13"/>
                                        </p:tgtEl>
                                      </p:cBhvr>
                                    </p:animEffect>
                                    <p:anim calcmode="lin" valueType="num">
                                      <p:cBhvr>
                                        <p:cTn id="71" dur="1000" fill="hold"/>
                                        <p:tgtEl>
                                          <p:spTgt spid="13"/>
                                        </p:tgtEl>
                                        <p:attrNameLst>
                                          <p:attrName>ppt_x</p:attrName>
                                        </p:attrNameLst>
                                      </p:cBhvr>
                                      <p:tavLst>
                                        <p:tav tm="0">
                                          <p:val>
                                            <p:strVal val="#ppt_x"/>
                                          </p:val>
                                        </p:tav>
                                        <p:tav tm="100000">
                                          <p:val>
                                            <p:strVal val="#ppt_x"/>
                                          </p:val>
                                        </p:tav>
                                      </p:tavLst>
                                    </p:anim>
                                    <p:anim calcmode="lin" valueType="num">
                                      <p:cBhvr>
                                        <p:cTn id="72"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2" grpId="0"/>
      <p:bldP spid="13" grpId="0"/>
      <p:bldP spid="14"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Colorful Birthday PPT Slides | Powerpoint template free, Colorful birthday,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338945"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2"/>
          <p:cNvSpPr txBox="1">
            <a:spLocks noChangeArrowheads="1"/>
          </p:cNvSpPr>
          <p:nvPr/>
        </p:nvSpPr>
        <p:spPr bwMode="auto">
          <a:xfrm>
            <a:off x="2761921" y="304800"/>
            <a:ext cx="7272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Khái</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niệm</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biện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chứng</a:t>
            </a:r>
            <a:r>
              <a:rPr lang="en-US" sz="2800" b="1" dirty="0">
                <a:solidFill>
                  <a:srgbClr val="C00000"/>
                </a:solidFill>
                <a:latin typeface="Arial" panose="020B0604020202020204" pitchFamily="34" charset="0"/>
                <a:ea typeface="SimSun" panose="02010600030101010101" pitchFamily="2" charset="-122"/>
              </a:rPr>
              <a:t> </a:t>
            </a:r>
          </a:p>
        </p:txBody>
      </p:sp>
      <p:sp>
        <p:nvSpPr>
          <p:cNvPr id="4" name="Line 17"/>
          <p:cNvSpPr>
            <a:spLocks noChangeShapeType="1"/>
          </p:cNvSpPr>
          <p:nvPr/>
        </p:nvSpPr>
        <p:spPr bwMode="auto">
          <a:xfrm>
            <a:off x="7086600" y="1364455"/>
            <a:ext cx="0" cy="4863306"/>
          </a:xfrm>
          <a:prstGeom prst="line">
            <a:avLst/>
          </a:prstGeom>
          <a:noFill/>
          <a:ln w="38100" cap="rnd">
            <a:solidFill>
              <a:srgbClr val="CC3300"/>
            </a:solidFill>
            <a:prstDash val="sysDot"/>
            <a:round/>
            <a:headEnd/>
            <a:tailEnd/>
          </a:ln>
          <a:extLst>
            <a:ext uri="{909E8E84-426E-40DD-AFC4-6F175D3DCCD1}">
              <a14:hiddenFill xmlns:a14="http://schemas.microsoft.com/office/drawing/2010/main">
                <a:noFill/>
              </a14:hiddenFill>
            </a:ext>
          </a:extLst>
        </p:spPr>
        <p:txBody>
          <a:bodyPr/>
          <a:lstStyle/>
          <a:p>
            <a:endParaRPr lang="en-US" sz="2000"/>
          </a:p>
        </p:txBody>
      </p:sp>
      <p:sp>
        <p:nvSpPr>
          <p:cNvPr id="5" name="Flowchart: Process 4"/>
          <p:cNvSpPr/>
          <p:nvPr/>
        </p:nvSpPr>
        <p:spPr>
          <a:xfrm>
            <a:off x="3366519" y="3399606"/>
            <a:ext cx="1943100" cy="857250"/>
          </a:xfrm>
          <a:prstGeom prst="flowChartProcess">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defRPr/>
            </a:pPr>
            <a:r>
              <a:rPr lang="en-US" sz="2000" b="1">
                <a:solidFill>
                  <a:srgbClr val="FFFFFF"/>
                </a:solidFill>
                <a:latin typeface="Arial" panose="020B0604020202020204" pitchFamily="34" charset="0"/>
                <a:cs typeface="Tahoma" panose="020B0604030504040204" pitchFamily="34" charset="0"/>
              </a:rPr>
              <a:t>Mâu thuẫn biện chứng</a:t>
            </a:r>
          </a:p>
        </p:txBody>
      </p:sp>
      <p:sp>
        <p:nvSpPr>
          <p:cNvPr id="6" name="Flowchart: Alternate Process 5"/>
          <p:cNvSpPr/>
          <p:nvPr/>
        </p:nvSpPr>
        <p:spPr>
          <a:xfrm>
            <a:off x="2362200" y="1285081"/>
            <a:ext cx="4457132" cy="1684336"/>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dirty="0" err="1">
                <a:solidFill>
                  <a:schemeClr val="bg1"/>
                </a:solidFill>
                <a:latin typeface="Arial" panose="020B0604020202020204" pitchFamily="34" charset="0"/>
                <a:cs typeface="Arial" panose="020B0604020202020204" pitchFamily="34" charset="0"/>
              </a:rPr>
              <a:t>Dùng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để</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chỉ</a:t>
            </a:r>
            <a:r>
              <a:rPr lang="en-US" sz="2000"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mối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liên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hệ</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thống</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nhất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đấu</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tranh</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chuyển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hóa</a:t>
            </a:r>
            <a:r>
              <a:rPr lang="en-US" sz="2000" b="1"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giữa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các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mặt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đối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lập</a:t>
            </a:r>
            <a:endParaRPr lang="en-US" sz="2000" dirty="0">
              <a:solidFill>
                <a:schemeClr val="bg1"/>
              </a:solidFill>
              <a:latin typeface="Arial" panose="020B0604020202020204" pitchFamily="34" charset="0"/>
              <a:cs typeface="Arial" panose="020B0604020202020204" pitchFamily="34" charset="0"/>
            </a:endParaRPr>
          </a:p>
        </p:txBody>
      </p:sp>
      <p:sp>
        <p:nvSpPr>
          <p:cNvPr id="7" name="Flowchart: Alternate Process 6"/>
          <p:cNvSpPr/>
          <p:nvPr/>
        </p:nvSpPr>
        <p:spPr>
          <a:xfrm>
            <a:off x="2362200" y="4702967"/>
            <a:ext cx="4457132" cy="1543050"/>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hiện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tượng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hoặc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giữa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các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hiện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tượng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với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nhau</a:t>
            </a:r>
            <a:endParaRPr lang="en-US" sz="2000" dirty="0">
              <a:solidFill>
                <a:schemeClr val="bg1"/>
              </a:solidFill>
              <a:latin typeface="Arial" panose="020B0604020202020204" pitchFamily="34" charset="0"/>
              <a:cs typeface="Arial" panose="020B0604020202020204" pitchFamily="34" charset="0"/>
            </a:endParaRPr>
          </a:p>
        </p:txBody>
      </p:sp>
      <p:cxnSp>
        <p:nvCxnSpPr>
          <p:cNvPr id="8" name="Straight Arrow Connector 7"/>
          <p:cNvCxnSpPr>
            <a:stCxn id="5" idx="0"/>
          </p:cNvCxnSpPr>
          <p:nvPr/>
        </p:nvCxnSpPr>
        <p:spPr>
          <a:xfrm flipV="1">
            <a:off x="4338069" y="2961456"/>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a:stCxn id="5" idx="2"/>
          </p:cNvCxnSpPr>
          <p:nvPr/>
        </p:nvCxnSpPr>
        <p:spPr>
          <a:xfrm>
            <a:off x="4338069" y="4256856"/>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0" name="Flowchart: Alternate Process 9"/>
          <p:cNvSpPr/>
          <p:nvPr/>
        </p:nvSpPr>
        <p:spPr>
          <a:xfrm>
            <a:off x="7391400" y="1670049"/>
            <a:ext cx="4114800" cy="9144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0000FF"/>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Nhân</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tố</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tạo</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thành</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mâu</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thuẫn</a:t>
            </a:r>
            <a:r>
              <a:rPr lang="en-US" sz="2400" dirty="0">
                <a:solidFill>
                  <a:srgbClr val="0000FF"/>
                </a:solidFill>
                <a:latin typeface="Arial" panose="020B0604020202020204" pitchFamily="34" charset="0"/>
                <a:cs typeface="Arial" panose="020B0604020202020204" pitchFamily="34" charset="0"/>
              </a:rPr>
              <a:t> </a:t>
            </a:r>
            <a:r>
              <a:rPr lang="en-US" sz="2400" i="1" dirty="0" err="1">
                <a:solidFill>
                  <a:srgbClr val="FF0000"/>
                </a:solidFill>
                <a:latin typeface="Arial" panose="020B0604020202020204" pitchFamily="34" charset="0"/>
                <a:cs typeface="Arial" panose="020B0604020202020204" pitchFamily="34" charset="0"/>
              </a:rPr>
              <a:t>là</a:t>
            </a:r>
            <a:r>
              <a:rPr lang="en-US" sz="2400" i="1"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mặt</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đối</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lập</a:t>
            </a:r>
            <a:endParaRPr lang="en-US" sz="2400" i="1" u="sng" dirty="0">
              <a:solidFill>
                <a:srgbClr val="FF0000"/>
              </a:solidFill>
              <a:latin typeface="Arial" panose="020B0604020202020204" pitchFamily="34" charset="0"/>
              <a:cs typeface="Arial" panose="020B0604020202020204" pitchFamily="34" charset="0"/>
            </a:endParaRPr>
          </a:p>
        </p:txBody>
      </p:sp>
      <p:sp>
        <p:nvSpPr>
          <p:cNvPr id="11" name="Flowchart: Alternate Process 10"/>
          <p:cNvSpPr/>
          <p:nvPr/>
        </p:nvSpPr>
        <p:spPr>
          <a:xfrm>
            <a:off x="7391400" y="3314675"/>
            <a:ext cx="4696075" cy="22860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FF9900"/>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Mặt</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đối</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lập</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dùng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để</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chỉ</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mặt</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khuynh</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hướng</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vận</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động</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trái</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ngược</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nhưng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là</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điều</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kiện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và</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tiền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đề</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tồn</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tại</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của</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1845473609"/>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17000" b="-17000"/>
          </a:stretch>
        </a:blipFill>
        <a:effectLst/>
      </p:bgPr>
    </p:bg>
    <p:spTree>
      <p:nvGrpSpPr>
        <p:cNvPr id="1" name=""/>
        <p:cNvGrpSpPr/>
        <p:nvPr/>
      </p:nvGrpSpPr>
      <p:grpSpPr>
        <a:xfrm>
          <a:off x="0" y="0"/>
          <a:ext cx="0" cy="0"/>
          <a:chOff x="0" y="0"/>
          <a:chExt cx="0" cy="0"/>
        </a:xfrm>
      </p:grpSpPr>
      <p:grpSp>
        <p:nvGrpSpPr>
          <p:cNvPr id="4" name="Group 3"/>
          <p:cNvGrpSpPr>
            <a:grpSpLocks/>
          </p:cNvGrpSpPr>
          <p:nvPr/>
        </p:nvGrpSpPr>
        <p:grpSpPr bwMode="auto">
          <a:xfrm>
            <a:off x="237089" y="2007583"/>
            <a:ext cx="10591800" cy="3890588"/>
            <a:chOff x="624" y="1150"/>
            <a:chExt cx="4416" cy="2578"/>
          </a:xfrm>
        </p:grpSpPr>
        <p:sp>
          <p:nvSpPr>
            <p:cNvPr id="5" name="AutoShape 4"/>
            <p:cNvSpPr>
              <a:spLocks noChangeArrowheads="1"/>
            </p:cNvSpPr>
            <p:nvPr/>
          </p:nvSpPr>
          <p:spPr bwMode="gray">
            <a:xfrm>
              <a:off x="2459" y="2496"/>
              <a:ext cx="639"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6" name="AutoShape 5"/>
            <p:cNvSpPr>
              <a:spLocks noChangeArrowheads="1"/>
            </p:cNvSpPr>
            <p:nvPr/>
          </p:nvSpPr>
          <p:spPr bwMode="gray">
            <a:xfrm>
              <a:off x="2459" y="2161"/>
              <a:ext cx="639" cy="383"/>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7" name="AutoShape 6"/>
            <p:cNvSpPr>
              <a:spLocks noChangeArrowheads="1"/>
            </p:cNvSpPr>
            <p:nvPr/>
          </p:nvSpPr>
          <p:spPr bwMode="gray">
            <a:xfrm>
              <a:off x="2467" y="1824"/>
              <a:ext cx="631"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8" name="AutoShape 10"/>
            <p:cNvSpPr>
              <a:spLocks noChangeArrowheads="1"/>
            </p:cNvSpPr>
            <p:nvPr/>
          </p:nvSpPr>
          <p:spPr bwMode="gray">
            <a:xfrm>
              <a:off x="2082" y="1690"/>
              <a:ext cx="397" cy="1297"/>
            </a:xfrm>
            <a:prstGeom prst="leftArrow">
              <a:avLst>
                <a:gd name="adj1" fmla="val 65583"/>
                <a:gd name="adj2" fmla="val 65181"/>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9" name="AutoShape 11"/>
            <p:cNvSpPr>
              <a:spLocks noChangeArrowheads="1"/>
            </p:cNvSpPr>
            <p:nvPr/>
          </p:nvSpPr>
          <p:spPr bwMode="auto">
            <a:xfrm>
              <a:off x="624" y="1150"/>
              <a:ext cx="1417"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10" name="AutoShape 13"/>
            <p:cNvSpPr>
              <a:spLocks noChangeArrowheads="1"/>
            </p:cNvSpPr>
            <p:nvPr/>
          </p:nvSpPr>
          <p:spPr bwMode="auto">
            <a:xfrm>
              <a:off x="3607" y="1150"/>
              <a:ext cx="1433"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11" name="Text Box 14"/>
            <p:cNvSpPr txBox="1">
              <a:spLocks noChangeArrowheads="1"/>
            </p:cNvSpPr>
            <p:nvPr/>
          </p:nvSpPr>
          <p:spPr bwMode="auto">
            <a:xfrm>
              <a:off x="3936" y="1625"/>
              <a:ext cx="1057" cy="198"/>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b="1" kern="0" dirty="0">
                <a:solidFill>
                  <a:srgbClr val="FFFFFF"/>
                </a:solidFill>
                <a:latin typeface="Verdana" pitchFamily="34" charset="0"/>
                <a:cs typeface="Arial"/>
              </a:endParaRPr>
            </a:p>
          </p:txBody>
        </p:sp>
        <p:sp>
          <p:nvSpPr>
            <p:cNvPr id="12" name="AutoShape 15"/>
            <p:cNvSpPr>
              <a:spLocks noChangeArrowheads="1"/>
            </p:cNvSpPr>
            <p:nvPr/>
          </p:nvSpPr>
          <p:spPr bwMode="gray">
            <a:xfrm>
              <a:off x="3098" y="1686"/>
              <a:ext cx="418" cy="1297"/>
            </a:xfrm>
            <a:prstGeom prst="rightArrow">
              <a:avLst>
                <a:gd name="adj1" fmla="val 67750"/>
                <a:gd name="adj2" fmla="val 66167"/>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13" name="Text Box 18"/>
            <p:cNvSpPr txBox="1">
              <a:spLocks noChangeArrowheads="1"/>
            </p:cNvSpPr>
            <p:nvPr/>
          </p:nvSpPr>
          <p:spPr bwMode="gray">
            <a:xfrm>
              <a:off x="2519" y="3530"/>
              <a:ext cx="613"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r>
                <a:rPr lang="en-US" b="1" kern="0">
                  <a:solidFill>
                    <a:srgbClr val="FFFFFF"/>
                  </a:solidFill>
                  <a:latin typeface="Arial" pitchFamily="34" charset="0"/>
                  <a:cs typeface="Arial"/>
                </a:rPr>
                <a:t>Điền chữ</a:t>
              </a:r>
            </a:p>
          </p:txBody>
        </p:sp>
        <p:sp>
          <p:nvSpPr>
            <p:cNvPr id="14" name="Text Box 14"/>
            <p:cNvSpPr txBox="1">
              <a:spLocks noChangeArrowheads="1"/>
            </p:cNvSpPr>
            <p:nvPr/>
          </p:nvSpPr>
          <p:spPr bwMode="auto">
            <a:xfrm>
              <a:off x="672" y="1625"/>
              <a:ext cx="1058" cy="165"/>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sz="1400" i="1" kern="0" dirty="0">
                <a:solidFill>
                  <a:srgbClr val="001D3A"/>
                </a:solidFill>
                <a:latin typeface="Verdana" pitchFamily="34" charset="0"/>
                <a:cs typeface="Arial"/>
              </a:endParaRPr>
            </a:p>
          </p:txBody>
        </p:sp>
      </p:grpSp>
      <p:sp>
        <p:nvSpPr>
          <p:cNvPr id="15" name="Text Box 2"/>
          <p:cNvSpPr txBox="1">
            <a:spLocks noChangeArrowheads="1"/>
          </p:cNvSpPr>
          <p:nvPr/>
        </p:nvSpPr>
        <p:spPr bwMode="auto">
          <a:xfrm>
            <a:off x="2307883" y="341186"/>
            <a:ext cx="74850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ü"/>
            </a:pPr>
            <a:r>
              <a:rPr lang="en-US" sz="2400" b="1" dirty="0" err="1">
                <a:solidFill>
                  <a:srgbClr val="3333CC"/>
                </a:solidFill>
                <a:ea typeface="SimSun" panose="02010600030101010101" pitchFamily="2" charset="-122"/>
              </a:rPr>
              <a:t>Quá</a:t>
            </a:r>
            <a:r>
              <a:rPr lang="en-US" sz="2400" b="1" dirty="0">
                <a:solidFill>
                  <a:srgbClr val="3333CC"/>
                </a:solidFill>
                <a:ea typeface="SimSun" panose="02010600030101010101" pitchFamily="2" charset="-122"/>
              </a:rPr>
              <a:t> </a:t>
            </a:r>
            <a:r>
              <a:rPr lang="en-US" sz="2400" b="1" dirty="0" err="1">
                <a:solidFill>
                  <a:srgbClr val="3333CC"/>
                </a:solidFill>
                <a:ea typeface="SimSun" panose="02010600030101010101" pitchFamily="2" charset="-122"/>
              </a:rPr>
              <a:t>trình</a:t>
            </a:r>
            <a:r>
              <a:rPr lang="en-US" sz="2400" b="1" dirty="0">
                <a:solidFill>
                  <a:srgbClr val="3333CC"/>
                </a:solidFill>
                <a:ea typeface="SimSun" panose="02010600030101010101" pitchFamily="2" charset="-122"/>
              </a:rPr>
              <a:t> </a:t>
            </a:r>
            <a:r>
              <a:rPr lang="en-US" sz="2400" b="1" dirty="0" err="1">
                <a:solidFill>
                  <a:srgbClr val="3333CC"/>
                </a:solidFill>
                <a:ea typeface="SimSun" panose="02010600030101010101" pitchFamily="2" charset="-122"/>
              </a:rPr>
              <a:t>vận</a:t>
            </a:r>
            <a:r>
              <a:rPr lang="en-US" sz="2400" b="1" dirty="0">
                <a:solidFill>
                  <a:srgbClr val="3333CC"/>
                </a:solidFill>
                <a:ea typeface="SimSun" panose="02010600030101010101" pitchFamily="2" charset="-122"/>
              </a:rPr>
              <a:t> </a:t>
            </a:r>
            <a:r>
              <a:rPr lang="en-US" sz="2400" b="1" dirty="0" err="1">
                <a:solidFill>
                  <a:srgbClr val="3333CC"/>
                </a:solidFill>
                <a:ea typeface="SimSun" panose="02010600030101010101" pitchFamily="2" charset="-122"/>
              </a:rPr>
              <a:t>động</a:t>
            </a:r>
            <a:r>
              <a:rPr lang="en-US" sz="2400" b="1" dirty="0">
                <a:solidFill>
                  <a:srgbClr val="3333CC"/>
                </a:solidFill>
                <a:ea typeface="SimSun" panose="02010600030101010101" pitchFamily="2" charset="-122"/>
              </a:rPr>
              <a:t> </a:t>
            </a:r>
            <a:r>
              <a:rPr lang="en-US" sz="2400" b="1" dirty="0" err="1">
                <a:solidFill>
                  <a:srgbClr val="3333CC"/>
                </a:solidFill>
                <a:ea typeface="SimSun" panose="02010600030101010101" pitchFamily="2" charset="-122"/>
              </a:rPr>
              <a:t>của</a:t>
            </a:r>
            <a:r>
              <a:rPr lang="en-US" sz="2400" b="1" dirty="0">
                <a:solidFill>
                  <a:srgbClr val="3333CC"/>
                </a:solidFill>
                <a:ea typeface="SimSun" panose="02010600030101010101" pitchFamily="2" charset="-122"/>
              </a:rPr>
              <a:t> </a:t>
            </a:r>
            <a:r>
              <a:rPr lang="en-US" sz="2400" b="1" dirty="0" err="1">
                <a:solidFill>
                  <a:srgbClr val="3333CC"/>
                </a:solidFill>
                <a:ea typeface="SimSun" panose="02010600030101010101" pitchFamily="2" charset="-122"/>
              </a:rPr>
              <a:t>mâu</a:t>
            </a:r>
            <a:r>
              <a:rPr lang="en-US" sz="2400" b="1" dirty="0">
                <a:solidFill>
                  <a:srgbClr val="3333CC"/>
                </a:solidFill>
                <a:ea typeface="SimSun" panose="02010600030101010101" pitchFamily="2" charset="-122"/>
              </a:rPr>
              <a:t> </a:t>
            </a:r>
            <a:r>
              <a:rPr lang="en-US" sz="2400" b="1" dirty="0" err="1">
                <a:solidFill>
                  <a:srgbClr val="3333CC"/>
                </a:solidFill>
                <a:ea typeface="SimSun" panose="02010600030101010101" pitchFamily="2" charset="-122"/>
              </a:rPr>
              <a:t>thuẫn</a:t>
            </a:r>
            <a:r>
              <a:rPr lang="en-US" sz="2400" b="1" dirty="0">
                <a:solidFill>
                  <a:srgbClr val="3333CC"/>
                </a:solidFill>
                <a:ea typeface="SimSun" panose="02010600030101010101" pitchFamily="2" charset="-122"/>
              </a:rPr>
              <a:t> </a:t>
            </a:r>
          </a:p>
        </p:txBody>
      </p:sp>
      <p:sp>
        <p:nvSpPr>
          <p:cNvPr id="16" name="Rectangle 15"/>
          <p:cNvSpPr/>
          <p:nvPr/>
        </p:nvSpPr>
        <p:spPr>
          <a:xfrm>
            <a:off x="352217" y="2243344"/>
            <a:ext cx="3381892" cy="2800767"/>
          </a:xfrm>
          <a:prstGeom prst="rect">
            <a:avLst/>
          </a:prstGeom>
        </p:spPr>
        <p:txBody>
          <a:bodyPr wrap="square">
            <a:spAutoFit/>
          </a:bodyPr>
          <a:lstStyle/>
          <a:p>
            <a:pPr eaLnBrk="1" hangingPunct="1">
              <a:defRPr/>
            </a:pPr>
            <a:r>
              <a:rPr kumimoji="1" lang="en-US" sz="2200" dirty="0" err="1">
                <a:solidFill>
                  <a:srgbClr val="333399"/>
                </a:solidFill>
                <a:latin typeface="+mj-lt"/>
              </a:rPr>
              <a:t>Thống</a:t>
            </a:r>
            <a:r>
              <a:rPr kumimoji="1" lang="en-US" sz="2200" dirty="0">
                <a:solidFill>
                  <a:srgbClr val="333399"/>
                </a:solidFill>
                <a:latin typeface="+mj-lt"/>
              </a:rPr>
              <a:t> </a:t>
            </a:r>
            <a:r>
              <a:rPr kumimoji="1" lang="en-US" sz="2200" dirty="0" err="1">
                <a:solidFill>
                  <a:srgbClr val="333399"/>
                </a:solidFill>
                <a:latin typeface="+mj-lt"/>
              </a:rPr>
              <a:t>nhất</a:t>
            </a:r>
            <a:r>
              <a:rPr kumimoji="1" lang="en-US" sz="2200" dirty="0">
                <a:solidFill>
                  <a:srgbClr val="333399"/>
                </a:solidFill>
                <a:latin typeface="+mj-lt"/>
              </a:rPr>
              <a:t> </a:t>
            </a:r>
            <a:r>
              <a:rPr kumimoji="1" lang="en-US" sz="2200" dirty="0" err="1">
                <a:solidFill>
                  <a:srgbClr val="333399"/>
                </a:solidFill>
                <a:latin typeface="+mj-lt"/>
              </a:rPr>
              <a:t>của</a:t>
            </a:r>
            <a:r>
              <a:rPr kumimoji="1" lang="en-US" sz="2200" dirty="0">
                <a:solidFill>
                  <a:srgbClr val="333399"/>
                </a:solidFill>
                <a:latin typeface="+mj-lt"/>
              </a:rPr>
              <a:t> </a:t>
            </a:r>
            <a:r>
              <a:rPr kumimoji="1" lang="en-US" sz="2200" dirty="0" err="1">
                <a:solidFill>
                  <a:srgbClr val="333399"/>
                </a:solidFill>
                <a:latin typeface="+mj-lt"/>
              </a:rPr>
              <a:t>các</a:t>
            </a:r>
            <a:r>
              <a:rPr kumimoji="1" lang="en-US" sz="2200" dirty="0">
                <a:solidFill>
                  <a:srgbClr val="333399"/>
                </a:solidFill>
                <a:latin typeface="+mj-lt"/>
              </a:rPr>
              <a:t> </a:t>
            </a:r>
            <a:r>
              <a:rPr kumimoji="1" lang="en-US" sz="2200" dirty="0" err="1">
                <a:solidFill>
                  <a:srgbClr val="333399"/>
                </a:solidFill>
                <a:latin typeface="+mj-lt"/>
              </a:rPr>
              <a:t>mặt</a:t>
            </a:r>
            <a:r>
              <a:rPr kumimoji="1" lang="en-US" sz="2200" dirty="0">
                <a:solidFill>
                  <a:srgbClr val="333399"/>
                </a:solidFill>
                <a:latin typeface="+mj-lt"/>
              </a:rPr>
              <a:t> </a:t>
            </a:r>
            <a:r>
              <a:rPr kumimoji="1" lang="en-US" sz="2200" dirty="0" err="1">
                <a:solidFill>
                  <a:srgbClr val="333399"/>
                </a:solidFill>
                <a:latin typeface="+mj-lt"/>
              </a:rPr>
              <a:t>đối</a:t>
            </a:r>
            <a:r>
              <a:rPr kumimoji="1" lang="en-US" sz="2200" dirty="0">
                <a:solidFill>
                  <a:srgbClr val="333399"/>
                </a:solidFill>
                <a:latin typeface="+mj-lt"/>
              </a:rPr>
              <a:t> </a:t>
            </a:r>
            <a:r>
              <a:rPr kumimoji="1" lang="en-US" sz="2200" dirty="0" err="1">
                <a:solidFill>
                  <a:srgbClr val="333399"/>
                </a:solidFill>
                <a:latin typeface="+mj-lt"/>
              </a:rPr>
              <a:t>lập</a:t>
            </a:r>
            <a:r>
              <a:rPr kumimoji="1" lang="en-US" sz="2200" dirty="0">
                <a:solidFill>
                  <a:srgbClr val="333399"/>
                </a:solidFill>
                <a:latin typeface="+mj-lt"/>
              </a:rPr>
              <a:t> là </a:t>
            </a:r>
            <a:r>
              <a:rPr kumimoji="1" lang="en-US" sz="2200" dirty="0" err="1">
                <a:solidFill>
                  <a:srgbClr val="333399"/>
                </a:solidFill>
                <a:latin typeface="+mj-lt"/>
              </a:rPr>
              <a:t>khái</a:t>
            </a:r>
            <a:r>
              <a:rPr kumimoji="1" lang="en-US" sz="2200" dirty="0">
                <a:solidFill>
                  <a:srgbClr val="333399"/>
                </a:solidFill>
                <a:latin typeface="+mj-lt"/>
              </a:rPr>
              <a:t> </a:t>
            </a:r>
            <a:r>
              <a:rPr kumimoji="1" lang="en-US" sz="2200" dirty="0" err="1">
                <a:solidFill>
                  <a:srgbClr val="333399"/>
                </a:solidFill>
                <a:latin typeface="+mj-lt"/>
              </a:rPr>
              <a:t>niệm</a:t>
            </a:r>
            <a:r>
              <a:rPr kumimoji="1" lang="en-US" sz="2200" dirty="0">
                <a:solidFill>
                  <a:srgbClr val="333399"/>
                </a:solidFill>
                <a:latin typeface="+mj-lt"/>
              </a:rPr>
              <a:t> </a:t>
            </a:r>
            <a:r>
              <a:rPr kumimoji="1" lang="en-US" sz="2200" dirty="0" err="1">
                <a:solidFill>
                  <a:srgbClr val="333399"/>
                </a:solidFill>
                <a:latin typeface="+mj-lt"/>
              </a:rPr>
              <a:t>dùng</a:t>
            </a:r>
            <a:r>
              <a:rPr kumimoji="1" lang="en-US" sz="2200" dirty="0">
                <a:solidFill>
                  <a:srgbClr val="333399"/>
                </a:solidFill>
                <a:latin typeface="+mj-lt"/>
              </a:rPr>
              <a:t> </a:t>
            </a:r>
            <a:r>
              <a:rPr kumimoji="1" lang="en-US" sz="2200" dirty="0" err="1">
                <a:solidFill>
                  <a:srgbClr val="333399"/>
                </a:solidFill>
                <a:latin typeface="+mj-lt"/>
              </a:rPr>
              <a:t>để</a:t>
            </a:r>
            <a:r>
              <a:rPr kumimoji="1" lang="en-US" sz="2200" dirty="0">
                <a:solidFill>
                  <a:srgbClr val="333399"/>
                </a:solidFill>
                <a:latin typeface="+mj-lt"/>
              </a:rPr>
              <a:t> </a:t>
            </a:r>
            <a:r>
              <a:rPr kumimoji="1" lang="en-US" sz="2200" dirty="0" err="1">
                <a:solidFill>
                  <a:srgbClr val="333399"/>
                </a:solidFill>
                <a:latin typeface="+mj-lt"/>
              </a:rPr>
              <a:t>chỉ</a:t>
            </a:r>
            <a:r>
              <a:rPr kumimoji="1" lang="en-US" sz="2200" dirty="0">
                <a:solidFill>
                  <a:srgbClr val="333399"/>
                </a:solidFill>
                <a:latin typeface="+mj-lt"/>
              </a:rPr>
              <a:t> </a:t>
            </a:r>
            <a:r>
              <a:rPr kumimoji="1" lang="en-US" sz="2200" dirty="0" err="1">
                <a:solidFill>
                  <a:srgbClr val="333399"/>
                </a:solidFill>
                <a:latin typeface="+mj-lt"/>
              </a:rPr>
              <a:t>sự</a:t>
            </a:r>
            <a:r>
              <a:rPr kumimoji="1" lang="en-US" sz="2200" dirty="0">
                <a:solidFill>
                  <a:srgbClr val="333399"/>
                </a:solidFill>
                <a:latin typeface="+mj-lt"/>
              </a:rPr>
              <a:t> </a:t>
            </a:r>
            <a:r>
              <a:rPr kumimoji="1" lang="en-US" sz="2200" dirty="0" err="1">
                <a:solidFill>
                  <a:srgbClr val="333399"/>
                </a:solidFill>
                <a:latin typeface="+mj-lt"/>
              </a:rPr>
              <a:t>liên</a:t>
            </a:r>
            <a:r>
              <a:rPr kumimoji="1" lang="en-US" sz="2200" dirty="0">
                <a:solidFill>
                  <a:srgbClr val="333399"/>
                </a:solidFill>
                <a:latin typeface="+mj-lt"/>
              </a:rPr>
              <a:t> </a:t>
            </a:r>
            <a:r>
              <a:rPr kumimoji="1" lang="en-US" sz="2200" dirty="0" err="1">
                <a:solidFill>
                  <a:srgbClr val="333399"/>
                </a:solidFill>
                <a:latin typeface="+mj-lt"/>
              </a:rPr>
              <a:t>hệ</a:t>
            </a:r>
            <a:r>
              <a:rPr kumimoji="1" lang="en-US" sz="2200" dirty="0">
                <a:solidFill>
                  <a:srgbClr val="333399"/>
                </a:solidFill>
                <a:latin typeface="+mj-lt"/>
              </a:rPr>
              <a:t>, </a:t>
            </a:r>
            <a:r>
              <a:rPr kumimoji="1" lang="en-US" sz="2200" dirty="0" err="1">
                <a:solidFill>
                  <a:srgbClr val="333399"/>
                </a:solidFill>
                <a:latin typeface="+mj-lt"/>
              </a:rPr>
              <a:t>ràng</a:t>
            </a:r>
            <a:r>
              <a:rPr kumimoji="1" lang="en-US" sz="2200" dirty="0">
                <a:solidFill>
                  <a:srgbClr val="333399"/>
                </a:solidFill>
                <a:latin typeface="+mj-lt"/>
              </a:rPr>
              <a:t> </a:t>
            </a:r>
            <a:r>
              <a:rPr kumimoji="1" lang="en-US" sz="2200" dirty="0" err="1">
                <a:solidFill>
                  <a:srgbClr val="333399"/>
                </a:solidFill>
                <a:latin typeface="+mj-lt"/>
              </a:rPr>
              <a:t>buộc</a:t>
            </a:r>
            <a:r>
              <a:rPr kumimoji="1" lang="en-US" sz="2200" dirty="0">
                <a:solidFill>
                  <a:srgbClr val="333399"/>
                </a:solidFill>
                <a:latin typeface="+mj-lt"/>
              </a:rPr>
              <a:t>, </a:t>
            </a:r>
            <a:r>
              <a:rPr kumimoji="1" lang="en-US" sz="2200" dirty="0" err="1">
                <a:solidFill>
                  <a:srgbClr val="333399"/>
                </a:solidFill>
                <a:latin typeface="+mj-lt"/>
              </a:rPr>
              <a:t>không</a:t>
            </a:r>
            <a:r>
              <a:rPr kumimoji="1" lang="en-US" sz="2200" dirty="0">
                <a:solidFill>
                  <a:srgbClr val="333399"/>
                </a:solidFill>
                <a:latin typeface="+mj-lt"/>
              </a:rPr>
              <a:t> </a:t>
            </a:r>
            <a:r>
              <a:rPr kumimoji="1" lang="en-US" sz="2200" dirty="0" err="1">
                <a:solidFill>
                  <a:srgbClr val="333399"/>
                </a:solidFill>
                <a:latin typeface="+mj-lt"/>
              </a:rPr>
              <a:t>tách</a:t>
            </a:r>
            <a:r>
              <a:rPr kumimoji="1" lang="en-US" sz="2200" dirty="0">
                <a:solidFill>
                  <a:srgbClr val="333399"/>
                </a:solidFill>
                <a:latin typeface="+mj-lt"/>
              </a:rPr>
              <a:t> </a:t>
            </a:r>
            <a:r>
              <a:rPr kumimoji="1" lang="en-US" sz="2200" dirty="0" err="1">
                <a:solidFill>
                  <a:srgbClr val="333399"/>
                </a:solidFill>
                <a:latin typeface="+mj-lt"/>
              </a:rPr>
              <a:t>rời</a:t>
            </a:r>
            <a:r>
              <a:rPr kumimoji="1" lang="en-US" sz="2200" dirty="0">
                <a:solidFill>
                  <a:srgbClr val="333399"/>
                </a:solidFill>
                <a:latin typeface="+mj-lt"/>
              </a:rPr>
              <a:t> </a:t>
            </a:r>
            <a:r>
              <a:rPr kumimoji="1" lang="en-US" sz="2200" dirty="0" err="1">
                <a:solidFill>
                  <a:srgbClr val="333399"/>
                </a:solidFill>
                <a:latin typeface="+mj-lt"/>
              </a:rPr>
              <a:t>nhau</a:t>
            </a:r>
            <a:r>
              <a:rPr kumimoji="1" lang="en-US" sz="2200" dirty="0">
                <a:solidFill>
                  <a:srgbClr val="333399"/>
                </a:solidFill>
                <a:latin typeface="+mj-lt"/>
              </a:rPr>
              <a:t>, </a:t>
            </a:r>
            <a:r>
              <a:rPr kumimoji="1" lang="en-US" sz="2200" dirty="0" err="1">
                <a:solidFill>
                  <a:srgbClr val="333399"/>
                </a:solidFill>
                <a:latin typeface="+mj-lt"/>
              </a:rPr>
              <a:t>quy</a:t>
            </a:r>
            <a:r>
              <a:rPr kumimoji="1" lang="en-US" sz="2200" dirty="0">
                <a:solidFill>
                  <a:srgbClr val="333399"/>
                </a:solidFill>
                <a:latin typeface="+mj-lt"/>
              </a:rPr>
              <a:t> </a:t>
            </a:r>
            <a:r>
              <a:rPr kumimoji="1" lang="en-US" sz="2200" dirty="0" err="1">
                <a:solidFill>
                  <a:srgbClr val="333399"/>
                </a:solidFill>
                <a:latin typeface="+mj-lt"/>
              </a:rPr>
              <a:t>định</a:t>
            </a:r>
            <a:r>
              <a:rPr kumimoji="1" lang="en-US" sz="2200" dirty="0">
                <a:solidFill>
                  <a:srgbClr val="333399"/>
                </a:solidFill>
                <a:latin typeface="+mj-lt"/>
              </a:rPr>
              <a:t> </a:t>
            </a:r>
            <a:r>
              <a:rPr kumimoji="1" lang="en-US" sz="2200" dirty="0" err="1">
                <a:solidFill>
                  <a:srgbClr val="333399"/>
                </a:solidFill>
                <a:latin typeface="+mj-lt"/>
              </a:rPr>
              <a:t>lẫn</a:t>
            </a:r>
            <a:r>
              <a:rPr kumimoji="1" lang="en-US" sz="2200" dirty="0">
                <a:solidFill>
                  <a:srgbClr val="333399"/>
                </a:solidFill>
                <a:latin typeface="+mj-lt"/>
              </a:rPr>
              <a:t> </a:t>
            </a:r>
            <a:r>
              <a:rPr kumimoji="1" lang="en-US" sz="2200" dirty="0" err="1">
                <a:solidFill>
                  <a:srgbClr val="333399"/>
                </a:solidFill>
                <a:latin typeface="+mj-lt"/>
              </a:rPr>
              <a:t>nhau</a:t>
            </a:r>
            <a:r>
              <a:rPr kumimoji="1" lang="en-US" sz="2200" dirty="0">
                <a:solidFill>
                  <a:srgbClr val="333399"/>
                </a:solidFill>
                <a:latin typeface="+mj-lt"/>
              </a:rPr>
              <a:t> </a:t>
            </a:r>
            <a:r>
              <a:rPr kumimoji="1" lang="en-US" sz="2200" dirty="0" err="1">
                <a:solidFill>
                  <a:srgbClr val="333399"/>
                </a:solidFill>
                <a:latin typeface="+mj-lt"/>
              </a:rPr>
              <a:t>của</a:t>
            </a:r>
            <a:r>
              <a:rPr kumimoji="1" lang="en-US" sz="2200" dirty="0">
                <a:solidFill>
                  <a:srgbClr val="333399"/>
                </a:solidFill>
                <a:latin typeface="+mj-lt"/>
              </a:rPr>
              <a:t> </a:t>
            </a:r>
            <a:r>
              <a:rPr kumimoji="1" lang="en-US" sz="2200" dirty="0" err="1">
                <a:solidFill>
                  <a:srgbClr val="333399"/>
                </a:solidFill>
                <a:latin typeface="+mj-lt"/>
              </a:rPr>
              <a:t>các</a:t>
            </a:r>
            <a:r>
              <a:rPr kumimoji="1" lang="en-US" sz="2200" dirty="0">
                <a:solidFill>
                  <a:srgbClr val="333399"/>
                </a:solidFill>
                <a:latin typeface="+mj-lt"/>
              </a:rPr>
              <a:t> </a:t>
            </a:r>
            <a:r>
              <a:rPr kumimoji="1" lang="en-US" sz="2200" dirty="0" err="1">
                <a:solidFill>
                  <a:srgbClr val="333399"/>
                </a:solidFill>
                <a:latin typeface="+mj-lt"/>
              </a:rPr>
              <a:t>mặt</a:t>
            </a:r>
            <a:r>
              <a:rPr kumimoji="1" lang="en-US" sz="2200" dirty="0">
                <a:solidFill>
                  <a:srgbClr val="333399"/>
                </a:solidFill>
                <a:latin typeface="+mj-lt"/>
              </a:rPr>
              <a:t> </a:t>
            </a:r>
            <a:r>
              <a:rPr kumimoji="1" lang="en-US" sz="2200" dirty="0" err="1">
                <a:solidFill>
                  <a:srgbClr val="333399"/>
                </a:solidFill>
                <a:latin typeface="+mj-lt"/>
              </a:rPr>
              <a:t>đối</a:t>
            </a:r>
            <a:r>
              <a:rPr kumimoji="1" lang="en-US" sz="2200" dirty="0">
                <a:solidFill>
                  <a:srgbClr val="333399"/>
                </a:solidFill>
                <a:latin typeface="+mj-lt"/>
              </a:rPr>
              <a:t> </a:t>
            </a:r>
            <a:r>
              <a:rPr kumimoji="1" lang="en-US" sz="2200" dirty="0" err="1">
                <a:solidFill>
                  <a:srgbClr val="333399"/>
                </a:solidFill>
                <a:latin typeface="+mj-lt"/>
              </a:rPr>
              <a:t>lập</a:t>
            </a:r>
            <a:r>
              <a:rPr kumimoji="1" lang="en-US" sz="2200" dirty="0">
                <a:solidFill>
                  <a:srgbClr val="333399"/>
                </a:solidFill>
                <a:latin typeface="+mj-lt"/>
              </a:rPr>
              <a:t>, </a:t>
            </a:r>
            <a:r>
              <a:rPr kumimoji="1" lang="en-US" sz="2200" dirty="0" err="1">
                <a:solidFill>
                  <a:srgbClr val="333399"/>
                </a:solidFill>
                <a:latin typeface="+mj-lt"/>
              </a:rPr>
              <a:t>mặt</a:t>
            </a:r>
            <a:r>
              <a:rPr kumimoji="1" lang="en-US" sz="2200" dirty="0">
                <a:solidFill>
                  <a:srgbClr val="333399"/>
                </a:solidFill>
                <a:latin typeface="+mj-lt"/>
              </a:rPr>
              <a:t> </a:t>
            </a:r>
            <a:r>
              <a:rPr kumimoji="1" lang="en-US" sz="2200" dirty="0" err="1">
                <a:solidFill>
                  <a:srgbClr val="333399"/>
                </a:solidFill>
                <a:latin typeface="+mj-lt"/>
              </a:rPr>
              <a:t>này</a:t>
            </a:r>
            <a:r>
              <a:rPr kumimoji="1" lang="en-US" sz="2200" dirty="0">
                <a:solidFill>
                  <a:srgbClr val="333399"/>
                </a:solidFill>
                <a:latin typeface="+mj-lt"/>
              </a:rPr>
              <a:t> </a:t>
            </a:r>
            <a:r>
              <a:rPr kumimoji="1" lang="en-US" sz="2200" dirty="0" err="1">
                <a:solidFill>
                  <a:srgbClr val="333399"/>
                </a:solidFill>
                <a:latin typeface="+mj-lt"/>
              </a:rPr>
              <a:t>lấy</a:t>
            </a:r>
            <a:r>
              <a:rPr kumimoji="1" lang="en-US" sz="2200" dirty="0">
                <a:solidFill>
                  <a:srgbClr val="333399"/>
                </a:solidFill>
                <a:latin typeface="+mj-lt"/>
              </a:rPr>
              <a:t> </a:t>
            </a:r>
            <a:r>
              <a:rPr kumimoji="1" lang="en-US" sz="2200" dirty="0" err="1">
                <a:solidFill>
                  <a:srgbClr val="333399"/>
                </a:solidFill>
                <a:latin typeface="+mj-lt"/>
              </a:rPr>
              <a:t>mặt</a:t>
            </a:r>
            <a:r>
              <a:rPr kumimoji="1" lang="en-US" sz="2200" dirty="0">
                <a:solidFill>
                  <a:srgbClr val="333399"/>
                </a:solidFill>
                <a:latin typeface="+mj-lt"/>
              </a:rPr>
              <a:t> </a:t>
            </a:r>
            <a:r>
              <a:rPr kumimoji="1" lang="en-US" sz="2200" dirty="0" err="1">
                <a:solidFill>
                  <a:srgbClr val="333399"/>
                </a:solidFill>
                <a:latin typeface="+mj-lt"/>
              </a:rPr>
              <a:t>kia</a:t>
            </a:r>
            <a:r>
              <a:rPr kumimoji="1" lang="en-US" sz="2200" dirty="0">
                <a:solidFill>
                  <a:srgbClr val="333399"/>
                </a:solidFill>
                <a:latin typeface="+mj-lt"/>
              </a:rPr>
              <a:t> </a:t>
            </a:r>
            <a:r>
              <a:rPr kumimoji="1" lang="en-US" sz="2200" dirty="0" err="1">
                <a:solidFill>
                  <a:srgbClr val="333399"/>
                </a:solidFill>
                <a:latin typeface="+mj-lt"/>
              </a:rPr>
              <a:t>làm</a:t>
            </a:r>
            <a:r>
              <a:rPr kumimoji="1" lang="en-US" sz="2200" dirty="0">
                <a:solidFill>
                  <a:srgbClr val="333399"/>
                </a:solidFill>
                <a:latin typeface="+mj-lt"/>
              </a:rPr>
              <a:t> </a:t>
            </a:r>
            <a:r>
              <a:rPr kumimoji="1" lang="en-US" sz="2200" dirty="0" err="1">
                <a:solidFill>
                  <a:srgbClr val="333399"/>
                </a:solidFill>
                <a:latin typeface="+mj-lt"/>
              </a:rPr>
              <a:t>tiền</a:t>
            </a:r>
            <a:r>
              <a:rPr kumimoji="1" lang="en-US" sz="2200" dirty="0">
                <a:solidFill>
                  <a:srgbClr val="333399"/>
                </a:solidFill>
                <a:latin typeface="+mj-lt"/>
              </a:rPr>
              <a:t> </a:t>
            </a:r>
            <a:r>
              <a:rPr kumimoji="1" lang="en-US" sz="2200" dirty="0" err="1">
                <a:solidFill>
                  <a:srgbClr val="333399"/>
                </a:solidFill>
                <a:latin typeface="+mj-lt"/>
              </a:rPr>
              <a:t>đề</a:t>
            </a:r>
            <a:r>
              <a:rPr kumimoji="1" lang="en-US" sz="2200" dirty="0">
                <a:solidFill>
                  <a:srgbClr val="333399"/>
                </a:solidFill>
                <a:latin typeface="+mj-lt"/>
              </a:rPr>
              <a:t> </a:t>
            </a:r>
            <a:r>
              <a:rPr kumimoji="1" lang="en-US" sz="2200" dirty="0" err="1">
                <a:solidFill>
                  <a:srgbClr val="333399"/>
                </a:solidFill>
                <a:latin typeface="+mj-lt"/>
              </a:rPr>
              <a:t>để</a:t>
            </a:r>
            <a:r>
              <a:rPr kumimoji="1" lang="en-US" sz="2200" dirty="0">
                <a:solidFill>
                  <a:srgbClr val="333399"/>
                </a:solidFill>
                <a:latin typeface="+mj-lt"/>
              </a:rPr>
              <a:t> </a:t>
            </a:r>
            <a:r>
              <a:rPr kumimoji="1" lang="en-US" sz="2200" dirty="0" err="1">
                <a:solidFill>
                  <a:srgbClr val="333399"/>
                </a:solidFill>
                <a:latin typeface="+mj-lt"/>
              </a:rPr>
              <a:t>tồn</a:t>
            </a:r>
            <a:r>
              <a:rPr kumimoji="1" lang="en-US" sz="2200" dirty="0">
                <a:solidFill>
                  <a:srgbClr val="333399"/>
                </a:solidFill>
                <a:latin typeface="+mj-lt"/>
              </a:rPr>
              <a:t> </a:t>
            </a:r>
            <a:r>
              <a:rPr kumimoji="1" lang="en-US" sz="2200" dirty="0" err="1">
                <a:solidFill>
                  <a:srgbClr val="333399"/>
                </a:solidFill>
                <a:latin typeface="+mj-lt"/>
              </a:rPr>
              <a:t>tại</a:t>
            </a:r>
            <a:r>
              <a:rPr kumimoji="1" lang="en-US" sz="2200" dirty="0">
                <a:solidFill>
                  <a:srgbClr val="333399"/>
                </a:solidFill>
                <a:latin typeface="+mj-lt"/>
              </a:rPr>
              <a:t>.</a:t>
            </a:r>
          </a:p>
        </p:txBody>
      </p:sp>
      <p:sp>
        <p:nvSpPr>
          <p:cNvPr id="17" name="Rectangle 16"/>
          <p:cNvSpPr/>
          <p:nvPr/>
        </p:nvSpPr>
        <p:spPr>
          <a:xfrm>
            <a:off x="7391831" y="2243344"/>
            <a:ext cx="3324327" cy="2677656"/>
          </a:xfrm>
          <a:prstGeom prst="rect">
            <a:avLst/>
          </a:prstGeom>
        </p:spPr>
        <p:txBody>
          <a:bodyPr wrap="square">
            <a:spAutoFit/>
          </a:bodyPr>
          <a:lstStyle/>
          <a:p>
            <a:pPr algn="just" eaLnBrk="1" hangingPunct="1">
              <a:defRPr/>
            </a:pPr>
            <a:r>
              <a:rPr kumimoji="1" lang="en-US" sz="2400">
                <a:solidFill>
                  <a:srgbClr val="333399"/>
                </a:solidFill>
                <a:latin typeface="+mj-lt"/>
              </a:rPr>
              <a:t> </a:t>
            </a:r>
            <a:r>
              <a:rPr kumimoji="1" lang="en-US" sz="2400" smtClean="0">
                <a:solidFill>
                  <a:srgbClr val="333399"/>
                </a:solidFill>
                <a:latin typeface="+mj-lt"/>
              </a:rPr>
              <a:t> Đấu </a:t>
            </a:r>
            <a:r>
              <a:rPr kumimoji="1" lang="en-US" sz="2400" dirty="0" err="1">
                <a:solidFill>
                  <a:srgbClr val="333399"/>
                </a:solidFill>
                <a:latin typeface="+mj-lt"/>
              </a:rPr>
              <a:t>tranh</a:t>
            </a:r>
            <a:r>
              <a:rPr kumimoji="1" lang="en-US" sz="2400" dirty="0">
                <a:solidFill>
                  <a:srgbClr val="333399"/>
                </a:solidFill>
                <a:latin typeface="+mj-lt"/>
              </a:rPr>
              <a:t> </a:t>
            </a:r>
            <a:r>
              <a:rPr kumimoji="1" lang="en-US" sz="2400" dirty="0" err="1">
                <a:solidFill>
                  <a:srgbClr val="333399"/>
                </a:solidFill>
                <a:latin typeface="+mj-lt"/>
              </a:rPr>
              <a:t>của</a:t>
            </a:r>
            <a:r>
              <a:rPr kumimoji="1" lang="en-US" sz="2400" dirty="0">
                <a:solidFill>
                  <a:srgbClr val="333399"/>
                </a:solidFill>
                <a:latin typeface="+mj-lt"/>
              </a:rPr>
              <a:t> </a:t>
            </a:r>
            <a:r>
              <a:rPr kumimoji="1" lang="en-US" sz="2400" dirty="0" err="1">
                <a:solidFill>
                  <a:srgbClr val="333399"/>
                </a:solidFill>
                <a:latin typeface="+mj-lt"/>
              </a:rPr>
              <a:t>các</a:t>
            </a:r>
            <a:r>
              <a:rPr kumimoji="1" lang="en-US" sz="2400" dirty="0">
                <a:solidFill>
                  <a:srgbClr val="333399"/>
                </a:solidFill>
                <a:latin typeface="+mj-lt"/>
              </a:rPr>
              <a:t> </a:t>
            </a:r>
            <a:r>
              <a:rPr kumimoji="1" lang="en-US" sz="2400" dirty="0" err="1">
                <a:solidFill>
                  <a:srgbClr val="333399"/>
                </a:solidFill>
                <a:latin typeface="+mj-lt"/>
              </a:rPr>
              <a:t>mặt</a:t>
            </a:r>
            <a:r>
              <a:rPr kumimoji="1" lang="en-US" sz="2400" dirty="0">
                <a:solidFill>
                  <a:srgbClr val="333399"/>
                </a:solidFill>
                <a:latin typeface="+mj-lt"/>
              </a:rPr>
              <a:t> </a:t>
            </a:r>
            <a:r>
              <a:rPr kumimoji="1" lang="en-US" sz="2400" dirty="0" err="1">
                <a:solidFill>
                  <a:srgbClr val="333399"/>
                </a:solidFill>
                <a:latin typeface="+mj-lt"/>
              </a:rPr>
              <a:t>đối</a:t>
            </a:r>
            <a:r>
              <a:rPr kumimoji="1" lang="en-US" sz="2400" dirty="0">
                <a:solidFill>
                  <a:srgbClr val="333399"/>
                </a:solidFill>
                <a:latin typeface="+mj-lt"/>
              </a:rPr>
              <a:t> </a:t>
            </a:r>
            <a:r>
              <a:rPr kumimoji="1" lang="en-US" sz="2400" dirty="0" err="1">
                <a:solidFill>
                  <a:srgbClr val="333399"/>
                </a:solidFill>
                <a:latin typeface="+mj-lt"/>
              </a:rPr>
              <a:t>lập</a:t>
            </a:r>
            <a:r>
              <a:rPr kumimoji="1" lang="en-US" sz="2400" dirty="0">
                <a:solidFill>
                  <a:srgbClr val="333399"/>
                </a:solidFill>
                <a:latin typeface="+mj-lt"/>
              </a:rPr>
              <a:t> là </a:t>
            </a:r>
            <a:r>
              <a:rPr kumimoji="1" lang="en-US" sz="2400" dirty="0" err="1">
                <a:solidFill>
                  <a:srgbClr val="333399"/>
                </a:solidFill>
                <a:latin typeface="+mj-lt"/>
              </a:rPr>
              <a:t>khái</a:t>
            </a:r>
            <a:r>
              <a:rPr kumimoji="1" lang="en-US" sz="2400" dirty="0">
                <a:solidFill>
                  <a:srgbClr val="333399"/>
                </a:solidFill>
                <a:latin typeface="+mj-lt"/>
              </a:rPr>
              <a:t> </a:t>
            </a:r>
            <a:r>
              <a:rPr kumimoji="1" lang="en-US" sz="2400" dirty="0" err="1">
                <a:solidFill>
                  <a:srgbClr val="333399"/>
                </a:solidFill>
                <a:latin typeface="+mj-lt"/>
              </a:rPr>
              <a:t>niệm</a:t>
            </a:r>
            <a:r>
              <a:rPr kumimoji="1" lang="en-US" sz="2400" dirty="0">
                <a:solidFill>
                  <a:srgbClr val="333399"/>
                </a:solidFill>
                <a:latin typeface="+mj-lt"/>
              </a:rPr>
              <a:t> </a:t>
            </a:r>
            <a:r>
              <a:rPr kumimoji="1" lang="en-US" sz="2400" dirty="0" err="1">
                <a:solidFill>
                  <a:srgbClr val="333399"/>
                </a:solidFill>
                <a:latin typeface="+mj-lt"/>
              </a:rPr>
              <a:t>dùng</a:t>
            </a:r>
            <a:r>
              <a:rPr kumimoji="1" lang="en-US" sz="2400" dirty="0">
                <a:solidFill>
                  <a:srgbClr val="333399"/>
                </a:solidFill>
                <a:latin typeface="+mj-lt"/>
              </a:rPr>
              <a:t> </a:t>
            </a:r>
            <a:r>
              <a:rPr kumimoji="1" lang="en-US" sz="2400" dirty="0" err="1">
                <a:solidFill>
                  <a:srgbClr val="333399"/>
                </a:solidFill>
                <a:latin typeface="+mj-lt"/>
              </a:rPr>
              <a:t>để</a:t>
            </a:r>
            <a:r>
              <a:rPr kumimoji="1" lang="en-US" sz="2400" dirty="0">
                <a:solidFill>
                  <a:srgbClr val="333399"/>
                </a:solidFill>
                <a:latin typeface="+mj-lt"/>
              </a:rPr>
              <a:t> </a:t>
            </a:r>
            <a:r>
              <a:rPr kumimoji="1" lang="en-US" sz="2400" dirty="0" err="1">
                <a:solidFill>
                  <a:srgbClr val="333399"/>
                </a:solidFill>
                <a:latin typeface="+mj-lt"/>
              </a:rPr>
              <a:t>chỉ</a:t>
            </a:r>
            <a:r>
              <a:rPr kumimoji="1" lang="en-US" sz="2400" dirty="0">
                <a:solidFill>
                  <a:srgbClr val="333399"/>
                </a:solidFill>
                <a:latin typeface="+mj-lt"/>
              </a:rPr>
              <a:t> </a:t>
            </a:r>
            <a:r>
              <a:rPr kumimoji="1" lang="en-US" sz="2400" dirty="0" err="1">
                <a:solidFill>
                  <a:srgbClr val="333399"/>
                </a:solidFill>
                <a:latin typeface="+mj-lt"/>
              </a:rPr>
              <a:t>khuynh</a:t>
            </a:r>
            <a:r>
              <a:rPr kumimoji="1" lang="en-US" sz="2400" dirty="0">
                <a:solidFill>
                  <a:srgbClr val="333399"/>
                </a:solidFill>
                <a:latin typeface="+mj-lt"/>
              </a:rPr>
              <a:t> </a:t>
            </a:r>
            <a:r>
              <a:rPr kumimoji="1" lang="en-US" sz="2400" dirty="0" err="1">
                <a:solidFill>
                  <a:srgbClr val="333399"/>
                </a:solidFill>
                <a:latin typeface="+mj-lt"/>
              </a:rPr>
              <a:t>hướng</a:t>
            </a:r>
            <a:r>
              <a:rPr kumimoji="1" lang="en-US" sz="2400" dirty="0">
                <a:solidFill>
                  <a:srgbClr val="333399"/>
                </a:solidFill>
                <a:latin typeface="+mj-lt"/>
              </a:rPr>
              <a:t> </a:t>
            </a:r>
            <a:r>
              <a:rPr kumimoji="1" lang="en-US" sz="2400" dirty="0" err="1">
                <a:solidFill>
                  <a:srgbClr val="333399"/>
                </a:solidFill>
                <a:latin typeface="+mj-lt"/>
              </a:rPr>
              <a:t>tác</a:t>
            </a:r>
            <a:r>
              <a:rPr kumimoji="1" lang="en-US" sz="2400" dirty="0">
                <a:solidFill>
                  <a:srgbClr val="333399"/>
                </a:solidFill>
                <a:latin typeface="+mj-lt"/>
              </a:rPr>
              <a:t> </a:t>
            </a:r>
            <a:r>
              <a:rPr kumimoji="1" lang="en-US" sz="2400" dirty="0" err="1">
                <a:solidFill>
                  <a:srgbClr val="333399"/>
                </a:solidFill>
                <a:latin typeface="+mj-lt"/>
              </a:rPr>
              <a:t>động</a:t>
            </a:r>
            <a:r>
              <a:rPr kumimoji="1" lang="en-US" sz="2400" dirty="0">
                <a:solidFill>
                  <a:srgbClr val="333399"/>
                </a:solidFill>
                <a:latin typeface="+mj-lt"/>
              </a:rPr>
              <a:t> qua </a:t>
            </a:r>
            <a:r>
              <a:rPr kumimoji="1" lang="en-US" sz="2400" dirty="0" err="1">
                <a:solidFill>
                  <a:srgbClr val="333399"/>
                </a:solidFill>
                <a:latin typeface="+mj-lt"/>
              </a:rPr>
              <a:t>lại</a:t>
            </a:r>
            <a:r>
              <a:rPr kumimoji="1" lang="en-US" sz="2400" dirty="0">
                <a:solidFill>
                  <a:srgbClr val="333399"/>
                </a:solidFill>
                <a:latin typeface="+mj-lt"/>
              </a:rPr>
              <a:t>, </a:t>
            </a:r>
            <a:r>
              <a:rPr kumimoji="1" lang="en-US" sz="2400" dirty="0" err="1">
                <a:solidFill>
                  <a:srgbClr val="333399"/>
                </a:solidFill>
                <a:latin typeface="+mj-lt"/>
              </a:rPr>
              <a:t>bài</a:t>
            </a:r>
            <a:r>
              <a:rPr kumimoji="1" lang="en-US" sz="2400" dirty="0">
                <a:solidFill>
                  <a:srgbClr val="333399"/>
                </a:solidFill>
                <a:latin typeface="+mj-lt"/>
              </a:rPr>
              <a:t> </a:t>
            </a:r>
            <a:r>
              <a:rPr kumimoji="1" lang="en-US" sz="2400" dirty="0" err="1">
                <a:solidFill>
                  <a:srgbClr val="333399"/>
                </a:solidFill>
                <a:latin typeface="+mj-lt"/>
              </a:rPr>
              <a:t>trừ</a:t>
            </a:r>
            <a:r>
              <a:rPr kumimoji="1" lang="en-US" sz="2400" dirty="0">
                <a:solidFill>
                  <a:srgbClr val="333399"/>
                </a:solidFill>
                <a:latin typeface="+mj-lt"/>
              </a:rPr>
              <a:t>, </a:t>
            </a:r>
            <a:r>
              <a:rPr kumimoji="1" lang="en-US" sz="2400" dirty="0" err="1">
                <a:solidFill>
                  <a:srgbClr val="333399"/>
                </a:solidFill>
                <a:latin typeface="+mj-lt"/>
              </a:rPr>
              <a:t>phủ</a:t>
            </a:r>
            <a:r>
              <a:rPr kumimoji="1" lang="en-US" sz="2400" dirty="0">
                <a:solidFill>
                  <a:srgbClr val="333399"/>
                </a:solidFill>
                <a:latin typeface="+mj-lt"/>
              </a:rPr>
              <a:t> </a:t>
            </a:r>
            <a:r>
              <a:rPr kumimoji="1" lang="en-US" sz="2400" dirty="0" err="1">
                <a:solidFill>
                  <a:srgbClr val="333399"/>
                </a:solidFill>
                <a:latin typeface="+mj-lt"/>
              </a:rPr>
              <a:t>định</a:t>
            </a:r>
            <a:r>
              <a:rPr kumimoji="1" lang="en-US" sz="2400" dirty="0">
                <a:solidFill>
                  <a:srgbClr val="333399"/>
                </a:solidFill>
                <a:latin typeface="+mj-lt"/>
              </a:rPr>
              <a:t> </a:t>
            </a:r>
            <a:r>
              <a:rPr kumimoji="1" lang="en-US" sz="2400" dirty="0" err="1">
                <a:solidFill>
                  <a:srgbClr val="333399"/>
                </a:solidFill>
                <a:latin typeface="+mj-lt"/>
              </a:rPr>
              <a:t>lẫn</a:t>
            </a:r>
            <a:r>
              <a:rPr kumimoji="1" lang="en-US" sz="2400" dirty="0">
                <a:solidFill>
                  <a:srgbClr val="333399"/>
                </a:solidFill>
                <a:latin typeface="+mj-lt"/>
              </a:rPr>
              <a:t> </a:t>
            </a:r>
            <a:r>
              <a:rPr kumimoji="1" lang="en-US" sz="2400" dirty="0" err="1">
                <a:solidFill>
                  <a:srgbClr val="333399"/>
                </a:solidFill>
                <a:latin typeface="+mj-lt"/>
              </a:rPr>
              <a:t>nh</a:t>
            </a:r>
            <a:r>
              <a:rPr kumimoji="1" lang="en-US" sz="2400" dirty="0" err="1">
                <a:solidFill>
                  <a:srgbClr val="000066"/>
                </a:solidFill>
                <a:latin typeface="+mj-lt"/>
              </a:rPr>
              <a:t>au</a:t>
            </a:r>
            <a:r>
              <a:rPr kumimoji="1" lang="en-US" sz="2400" dirty="0">
                <a:solidFill>
                  <a:srgbClr val="000066"/>
                </a:solidFill>
                <a:latin typeface="+mj-lt"/>
              </a:rPr>
              <a:t> </a:t>
            </a:r>
            <a:r>
              <a:rPr kumimoji="1" lang="en-US" sz="2400" dirty="0" err="1">
                <a:solidFill>
                  <a:srgbClr val="000066"/>
                </a:solidFill>
                <a:latin typeface="+mj-lt"/>
              </a:rPr>
              <a:t>của</a:t>
            </a:r>
            <a:r>
              <a:rPr kumimoji="1" lang="en-US" sz="2400" dirty="0">
                <a:solidFill>
                  <a:srgbClr val="000066"/>
                </a:solidFill>
                <a:latin typeface="+mj-lt"/>
              </a:rPr>
              <a:t> </a:t>
            </a:r>
            <a:r>
              <a:rPr kumimoji="1" lang="en-US" sz="2400" dirty="0" err="1">
                <a:solidFill>
                  <a:srgbClr val="000066"/>
                </a:solidFill>
                <a:latin typeface="+mj-lt"/>
              </a:rPr>
              <a:t>các</a:t>
            </a:r>
            <a:r>
              <a:rPr kumimoji="1" lang="en-US" sz="2400" dirty="0">
                <a:solidFill>
                  <a:srgbClr val="000066"/>
                </a:solidFill>
                <a:latin typeface="+mj-lt"/>
              </a:rPr>
              <a:t> </a:t>
            </a:r>
            <a:r>
              <a:rPr kumimoji="1" lang="en-US" sz="2400" dirty="0" err="1">
                <a:solidFill>
                  <a:srgbClr val="000066"/>
                </a:solidFill>
                <a:latin typeface="+mj-lt"/>
              </a:rPr>
              <a:t>mặt</a:t>
            </a:r>
            <a:r>
              <a:rPr kumimoji="1" lang="en-US" sz="2400" dirty="0">
                <a:solidFill>
                  <a:srgbClr val="000066"/>
                </a:solidFill>
                <a:latin typeface="+mj-lt"/>
              </a:rPr>
              <a:t> </a:t>
            </a:r>
            <a:r>
              <a:rPr kumimoji="1" lang="en-US" sz="2400" dirty="0" err="1">
                <a:solidFill>
                  <a:srgbClr val="000066"/>
                </a:solidFill>
                <a:latin typeface="+mj-lt"/>
              </a:rPr>
              <a:t>đối</a:t>
            </a:r>
            <a:r>
              <a:rPr kumimoji="1" lang="en-US" sz="2400" dirty="0">
                <a:solidFill>
                  <a:srgbClr val="000066"/>
                </a:solidFill>
                <a:latin typeface="+mj-lt"/>
              </a:rPr>
              <a:t> </a:t>
            </a:r>
            <a:r>
              <a:rPr kumimoji="1" lang="en-US" sz="2400" dirty="0" err="1">
                <a:solidFill>
                  <a:srgbClr val="000066"/>
                </a:solidFill>
                <a:latin typeface="+mj-lt"/>
              </a:rPr>
              <a:t>lập</a:t>
            </a:r>
            <a:r>
              <a:rPr kumimoji="1" lang="en-US" sz="2400" dirty="0">
                <a:solidFill>
                  <a:srgbClr val="000066"/>
                </a:solidFill>
                <a:latin typeface="+mj-lt"/>
              </a:rPr>
              <a:t> </a:t>
            </a:r>
          </a:p>
        </p:txBody>
      </p:sp>
      <p:sp>
        <p:nvSpPr>
          <p:cNvPr id="18" name="Rectangle 4"/>
          <p:cNvSpPr>
            <a:spLocks noChangeArrowheads="1"/>
          </p:cNvSpPr>
          <p:nvPr/>
        </p:nvSpPr>
        <p:spPr bwMode="auto">
          <a:xfrm>
            <a:off x="1810600" y="5562063"/>
            <a:ext cx="925194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dirty="0" err="1">
                <a:solidFill>
                  <a:schemeClr val="accent6">
                    <a:lumMod val="10000"/>
                  </a:schemeClr>
                </a:solidFill>
              </a:rPr>
              <a:t>Sự</a:t>
            </a:r>
            <a:r>
              <a:rPr lang="en-US" sz="2400" b="1" dirty="0">
                <a:solidFill>
                  <a:schemeClr val="accent6">
                    <a:lumMod val="10000"/>
                  </a:schemeClr>
                </a:solidFill>
              </a:rPr>
              <a:t> </a:t>
            </a:r>
            <a:r>
              <a:rPr lang="en-US" sz="2400" b="1" dirty="0" err="1">
                <a:solidFill>
                  <a:schemeClr val="accent6">
                    <a:lumMod val="10000"/>
                  </a:schemeClr>
                </a:solidFill>
              </a:rPr>
              <a:t>thống</a:t>
            </a:r>
            <a:r>
              <a:rPr lang="en-US" sz="2400" b="1" dirty="0">
                <a:solidFill>
                  <a:schemeClr val="accent6">
                    <a:lumMod val="10000"/>
                  </a:schemeClr>
                </a:solidFill>
              </a:rPr>
              <a:t> </a:t>
            </a:r>
            <a:r>
              <a:rPr lang="en-US" sz="2400" b="1" dirty="0" err="1">
                <a:solidFill>
                  <a:schemeClr val="accent6">
                    <a:lumMod val="10000"/>
                  </a:schemeClr>
                </a:solidFill>
              </a:rPr>
              <a:t>nhất</a:t>
            </a:r>
            <a:r>
              <a:rPr lang="en-US" sz="2400" b="1" dirty="0">
                <a:solidFill>
                  <a:schemeClr val="accent6">
                    <a:lumMod val="10000"/>
                  </a:schemeClr>
                </a:solidFill>
              </a:rPr>
              <a:t> </a:t>
            </a:r>
            <a:r>
              <a:rPr lang="en-US" sz="2400" b="1" dirty="0" err="1">
                <a:solidFill>
                  <a:schemeClr val="accent6">
                    <a:lumMod val="10000"/>
                  </a:schemeClr>
                </a:solidFill>
              </a:rPr>
              <a:t>của</a:t>
            </a:r>
            <a:r>
              <a:rPr lang="en-US" sz="2400" b="1" dirty="0">
                <a:solidFill>
                  <a:schemeClr val="accent6">
                    <a:lumMod val="10000"/>
                  </a:schemeClr>
                </a:solidFill>
              </a:rPr>
              <a:t> </a:t>
            </a:r>
            <a:r>
              <a:rPr lang="en-US" sz="2400" b="1" dirty="0" err="1">
                <a:solidFill>
                  <a:schemeClr val="accent6">
                    <a:lumMod val="10000"/>
                  </a:schemeClr>
                </a:solidFill>
              </a:rPr>
              <a:t>các</a:t>
            </a:r>
            <a:r>
              <a:rPr lang="en-US" sz="2400" b="1" dirty="0">
                <a:solidFill>
                  <a:schemeClr val="accent6">
                    <a:lumMod val="10000"/>
                  </a:schemeClr>
                </a:solidFill>
              </a:rPr>
              <a:t> </a:t>
            </a:r>
            <a:r>
              <a:rPr lang="en-US" sz="2400" b="1" dirty="0" err="1">
                <a:solidFill>
                  <a:schemeClr val="accent6">
                    <a:lumMod val="10000"/>
                  </a:schemeClr>
                </a:solidFill>
              </a:rPr>
              <a:t>mặt</a:t>
            </a:r>
            <a:r>
              <a:rPr lang="en-US" sz="2400" b="1" dirty="0">
                <a:solidFill>
                  <a:schemeClr val="accent6">
                    <a:lumMod val="10000"/>
                  </a:schemeClr>
                </a:solidFill>
              </a:rPr>
              <a:t> </a:t>
            </a:r>
            <a:r>
              <a:rPr lang="en-US" sz="2400" b="1" dirty="0" err="1">
                <a:solidFill>
                  <a:schemeClr val="accent6">
                    <a:lumMod val="10000"/>
                  </a:schemeClr>
                </a:solidFill>
              </a:rPr>
              <a:t>đối</a:t>
            </a:r>
            <a:r>
              <a:rPr lang="en-US" sz="2400" b="1" dirty="0">
                <a:solidFill>
                  <a:schemeClr val="accent6">
                    <a:lumMod val="10000"/>
                  </a:schemeClr>
                </a:solidFill>
              </a:rPr>
              <a:t> </a:t>
            </a:r>
            <a:r>
              <a:rPr lang="en-US" sz="2400" b="1" dirty="0" err="1">
                <a:solidFill>
                  <a:schemeClr val="accent6">
                    <a:lumMod val="10000"/>
                  </a:schemeClr>
                </a:solidFill>
              </a:rPr>
              <a:t>lập</a:t>
            </a:r>
            <a:r>
              <a:rPr lang="en-US" sz="2400" b="1" dirty="0">
                <a:solidFill>
                  <a:schemeClr val="accent6">
                    <a:lumMod val="10000"/>
                  </a:schemeClr>
                </a:solidFill>
              </a:rPr>
              <a:t> </a:t>
            </a:r>
            <a:r>
              <a:rPr lang="en-US" sz="2400" b="1" dirty="0" err="1">
                <a:solidFill>
                  <a:schemeClr val="accent6">
                    <a:lumMod val="10000"/>
                  </a:schemeClr>
                </a:solidFill>
              </a:rPr>
              <a:t>là</a:t>
            </a:r>
            <a:r>
              <a:rPr lang="en-US" sz="2400" b="1" dirty="0">
                <a:solidFill>
                  <a:schemeClr val="accent6">
                    <a:lumMod val="10000"/>
                  </a:schemeClr>
                </a:solidFill>
              </a:rPr>
              <a:t> </a:t>
            </a:r>
            <a:r>
              <a:rPr lang="en-US" sz="2400" b="1" dirty="0" err="1">
                <a:solidFill>
                  <a:schemeClr val="accent6">
                    <a:lumMod val="10000"/>
                  </a:schemeClr>
                </a:solidFill>
              </a:rPr>
              <a:t>tương</a:t>
            </a:r>
            <a:r>
              <a:rPr lang="en-US" sz="2400" b="1" dirty="0">
                <a:solidFill>
                  <a:schemeClr val="accent6">
                    <a:lumMod val="10000"/>
                  </a:schemeClr>
                </a:solidFill>
              </a:rPr>
              <a:t> </a:t>
            </a:r>
            <a:r>
              <a:rPr lang="en-US" sz="2400" b="1" dirty="0" err="1">
                <a:solidFill>
                  <a:schemeClr val="accent6">
                    <a:lumMod val="10000"/>
                  </a:schemeClr>
                </a:solidFill>
              </a:rPr>
              <a:t>đối</a:t>
            </a:r>
            <a:r>
              <a:rPr lang="en-US" sz="2400" b="1" dirty="0">
                <a:solidFill>
                  <a:schemeClr val="accent6">
                    <a:lumMod val="10000"/>
                  </a:schemeClr>
                </a:solidFill>
              </a:rPr>
              <a:t> </a:t>
            </a:r>
            <a:r>
              <a:rPr lang="en-US" sz="2400" b="1" dirty="0" err="1">
                <a:solidFill>
                  <a:schemeClr val="accent6">
                    <a:lumMod val="10000"/>
                  </a:schemeClr>
                </a:solidFill>
              </a:rPr>
              <a:t>còn</a:t>
            </a:r>
            <a:r>
              <a:rPr lang="en-US" sz="2400" b="1" dirty="0">
                <a:solidFill>
                  <a:schemeClr val="accent6">
                    <a:lumMod val="10000"/>
                  </a:schemeClr>
                </a:solidFill>
              </a:rPr>
              <a:t> </a:t>
            </a:r>
            <a:r>
              <a:rPr lang="en-US" sz="2400" b="1" dirty="0" err="1">
                <a:solidFill>
                  <a:schemeClr val="accent6">
                    <a:lumMod val="10000"/>
                  </a:schemeClr>
                </a:solidFill>
              </a:rPr>
              <a:t>sự</a:t>
            </a:r>
            <a:r>
              <a:rPr lang="en-US" sz="2400" b="1" dirty="0">
                <a:solidFill>
                  <a:schemeClr val="accent6">
                    <a:lumMod val="10000"/>
                  </a:schemeClr>
                </a:solidFill>
              </a:rPr>
              <a:t> </a:t>
            </a:r>
            <a:r>
              <a:rPr lang="en-US" sz="2400" b="1" dirty="0" err="1">
                <a:solidFill>
                  <a:schemeClr val="accent6">
                    <a:lumMod val="10000"/>
                  </a:schemeClr>
                </a:solidFill>
              </a:rPr>
              <a:t>đấu</a:t>
            </a:r>
            <a:r>
              <a:rPr lang="en-US" sz="2400" b="1" dirty="0">
                <a:solidFill>
                  <a:schemeClr val="accent6">
                    <a:lumMod val="10000"/>
                  </a:schemeClr>
                </a:solidFill>
              </a:rPr>
              <a:t> </a:t>
            </a:r>
            <a:r>
              <a:rPr lang="en-US" sz="2400" b="1" dirty="0" err="1">
                <a:solidFill>
                  <a:schemeClr val="accent6">
                    <a:lumMod val="10000"/>
                  </a:schemeClr>
                </a:solidFill>
              </a:rPr>
              <a:t>tranh</a:t>
            </a:r>
            <a:r>
              <a:rPr lang="en-US" sz="2400" b="1" dirty="0">
                <a:solidFill>
                  <a:schemeClr val="accent6">
                    <a:lumMod val="10000"/>
                  </a:schemeClr>
                </a:solidFill>
              </a:rPr>
              <a:t> </a:t>
            </a:r>
            <a:r>
              <a:rPr lang="en-US" sz="2400" b="1" dirty="0" err="1">
                <a:solidFill>
                  <a:schemeClr val="accent6">
                    <a:lumMod val="10000"/>
                  </a:schemeClr>
                </a:solidFill>
              </a:rPr>
              <a:t>của</a:t>
            </a:r>
            <a:r>
              <a:rPr lang="en-US" sz="2400" b="1" dirty="0">
                <a:solidFill>
                  <a:schemeClr val="accent6">
                    <a:lumMod val="10000"/>
                  </a:schemeClr>
                </a:solidFill>
              </a:rPr>
              <a:t> </a:t>
            </a:r>
            <a:r>
              <a:rPr lang="en-US" sz="2400" b="1" dirty="0" err="1">
                <a:solidFill>
                  <a:schemeClr val="accent6">
                    <a:lumMod val="10000"/>
                  </a:schemeClr>
                </a:solidFill>
              </a:rPr>
              <a:t>các</a:t>
            </a:r>
            <a:r>
              <a:rPr lang="en-US" sz="2400" b="1" dirty="0">
                <a:solidFill>
                  <a:schemeClr val="accent6">
                    <a:lumMod val="10000"/>
                  </a:schemeClr>
                </a:solidFill>
              </a:rPr>
              <a:t> </a:t>
            </a:r>
            <a:r>
              <a:rPr lang="en-US" sz="2400" b="1" dirty="0" err="1">
                <a:solidFill>
                  <a:schemeClr val="accent6">
                    <a:lumMod val="10000"/>
                  </a:schemeClr>
                </a:solidFill>
              </a:rPr>
              <a:t>mặt</a:t>
            </a:r>
            <a:r>
              <a:rPr lang="en-US" sz="2400" b="1" dirty="0">
                <a:solidFill>
                  <a:schemeClr val="accent6">
                    <a:lumMod val="10000"/>
                  </a:schemeClr>
                </a:solidFill>
              </a:rPr>
              <a:t> </a:t>
            </a:r>
            <a:r>
              <a:rPr lang="en-US" sz="2400" b="1" dirty="0" err="1">
                <a:solidFill>
                  <a:schemeClr val="accent6">
                    <a:lumMod val="10000"/>
                  </a:schemeClr>
                </a:solidFill>
              </a:rPr>
              <a:t>đối</a:t>
            </a:r>
            <a:r>
              <a:rPr lang="en-US" sz="2400" b="1" dirty="0">
                <a:solidFill>
                  <a:schemeClr val="accent6">
                    <a:lumMod val="10000"/>
                  </a:schemeClr>
                </a:solidFill>
              </a:rPr>
              <a:t> </a:t>
            </a:r>
            <a:r>
              <a:rPr lang="en-US" sz="2400" b="1" dirty="0" err="1">
                <a:solidFill>
                  <a:schemeClr val="accent6">
                    <a:lumMod val="10000"/>
                  </a:schemeClr>
                </a:solidFill>
              </a:rPr>
              <a:t>lập</a:t>
            </a:r>
            <a:r>
              <a:rPr lang="en-US" sz="2400" b="1" dirty="0">
                <a:solidFill>
                  <a:schemeClr val="accent6">
                    <a:lumMod val="10000"/>
                  </a:schemeClr>
                </a:solidFill>
              </a:rPr>
              <a:t> </a:t>
            </a:r>
            <a:r>
              <a:rPr lang="en-US" sz="2400" b="1" dirty="0" err="1">
                <a:solidFill>
                  <a:schemeClr val="accent6">
                    <a:lumMod val="10000"/>
                  </a:schemeClr>
                </a:solidFill>
              </a:rPr>
              <a:t>là</a:t>
            </a:r>
            <a:r>
              <a:rPr lang="en-US" sz="2400" b="1" dirty="0">
                <a:solidFill>
                  <a:schemeClr val="accent6">
                    <a:lumMod val="10000"/>
                  </a:schemeClr>
                </a:solidFill>
              </a:rPr>
              <a:t> </a:t>
            </a:r>
            <a:r>
              <a:rPr lang="en-US" sz="2400" b="1" dirty="0" err="1">
                <a:solidFill>
                  <a:schemeClr val="accent6">
                    <a:lumMod val="10000"/>
                  </a:schemeClr>
                </a:solidFill>
              </a:rPr>
              <a:t>tuyệt</a:t>
            </a:r>
            <a:r>
              <a:rPr lang="en-US" sz="2400" b="1" dirty="0">
                <a:solidFill>
                  <a:schemeClr val="accent6">
                    <a:lumMod val="10000"/>
                  </a:schemeClr>
                </a:solidFill>
              </a:rPr>
              <a:t> </a:t>
            </a:r>
            <a:r>
              <a:rPr lang="en-US" sz="2400" b="1" dirty="0" err="1">
                <a:solidFill>
                  <a:schemeClr val="accent6">
                    <a:lumMod val="10000"/>
                  </a:schemeClr>
                </a:solidFill>
              </a:rPr>
              <a:t>đối</a:t>
            </a:r>
            <a:endParaRPr lang="en-US" sz="2400" b="1" dirty="0">
              <a:solidFill>
                <a:schemeClr val="accent6">
                  <a:lumMod val="10000"/>
                </a:schemeClr>
              </a:solidFill>
            </a:endParaRPr>
          </a:p>
        </p:txBody>
      </p:sp>
      <p:sp>
        <p:nvSpPr>
          <p:cNvPr id="19" name="Text Box 2"/>
          <p:cNvSpPr txBox="1">
            <a:spLocks noChangeArrowheads="1"/>
          </p:cNvSpPr>
          <p:nvPr/>
        </p:nvSpPr>
        <p:spPr bwMode="auto">
          <a:xfrm>
            <a:off x="1038281" y="1082379"/>
            <a:ext cx="10024268"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200" dirty="0" err="1">
                <a:solidFill>
                  <a:srgbClr val="000000"/>
                </a:solidFill>
                <a:latin typeface="Arial" panose="020B0604020202020204" pitchFamily="34" charset="0"/>
                <a:ea typeface="SimSun" panose="02010600030101010101" pitchFamily="2" charset="-122"/>
              </a:rPr>
              <a:t>Trong</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mỗi</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mâu</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thuẫn</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các</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mặt</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đối</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lập</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vừa</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thống</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nhất</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với</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nhau</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vừa</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đấu</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tranh</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lẫn</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nhau</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tạo</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nên</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trạng</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thái</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ổn</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định</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tương</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đối</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của</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sự</a:t>
            </a:r>
            <a:r>
              <a:rPr lang="en-US" sz="2200" dirty="0">
                <a:solidFill>
                  <a:srgbClr val="000000"/>
                </a:solidFill>
                <a:latin typeface="Arial" panose="020B0604020202020204" pitchFamily="34" charset="0"/>
                <a:ea typeface="SimSun" panose="02010600030101010101" pitchFamily="2" charset="-122"/>
              </a:rPr>
              <a:t> </a:t>
            </a:r>
            <a:r>
              <a:rPr lang="en-US" sz="2200" dirty="0" err="1">
                <a:solidFill>
                  <a:srgbClr val="000000"/>
                </a:solidFill>
                <a:latin typeface="Arial" panose="020B0604020202020204" pitchFamily="34" charset="0"/>
                <a:ea typeface="SimSun" panose="02010600030101010101" pitchFamily="2" charset="-122"/>
              </a:rPr>
              <a:t>vật</a:t>
            </a:r>
            <a:r>
              <a:rPr lang="en-US" sz="2200" dirty="0">
                <a:solidFill>
                  <a:srgbClr val="000000"/>
                </a:solidFill>
                <a:latin typeface="Arial" panose="020B0604020202020204" pitchFamily="34" charset="0"/>
                <a:ea typeface="SimSun" panose="02010600030101010101" pitchFamily="2" charset="-122"/>
              </a:rPr>
              <a:t>. </a:t>
            </a:r>
          </a:p>
        </p:txBody>
      </p:sp>
    </p:spTree>
    <p:extLst>
      <p:ext uri="{BB962C8B-B14F-4D97-AF65-F5344CB8AC3E}">
        <p14:creationId xmlns:p14="http://schemas.microsoft.com/office/powerpoint/2010/main" val="240235459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Trọn bộ hình nền powerpoint đẹp dùng trong bài thuyết trình">
            <a:extLst>
              <a:ext uri="{FF2B5EF4-FFF2-40B4-BE49-F238E27FC236}">
                <a16:creationId xmlns:a16="http://schemas.microsoft.com/office/drawing/2014/main" id="{7014E60D-19E1-481C-84ED-C8C74F348B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9" name="Freeform 3"/>
          <p:cNvSpPr>
            <a:spLocks/>
          </p:cNvSpPr>
          <p:nvPr/>
        </p:nvSpPr>
        <p:spPr bwMode="gray">
          <a:xfrm>
            <a:off x="2520950" y="2794001"/>
            <a:ext cx="7373938" cy="2676525"/>
          </a:xfrm>
          <a:custGeom>
            <a:avLst/>
            <a:gdLst>
              <a:gd name="T0" fmla="*/ 2147483646 w 4728"/>
              <a:gd name="T1" fmla="*/ 2147483646 h 1686"/>
              <a:gd name="T2" fmla="*/ 2147483646 w 4728"/>
              <a:gd name="T3" fmla="*/ 2147483646 h 1686"/>
              <a:gd name="T4" fmla="*/ 2147483646 w 4728"/>
              <a:gd name="T5" fmla="*/ 2147483646 h 1686"/>
              <a:gd name="T6" fmla="*/ 2147483646 w 4728"/>
              <a:gd name="T7" fmla="*/ 2147483646 h 1686"/>
              <a:gd name="T8" fmla="*/ 2147483646 w 4728"/>
              <a:gd name="T9" fmla="*/ 2147483646 h 1686"/>
              <a:gd name="T10" fmla="*/ 2147483646 w 4728"/>
              <a:gd name="T11" fmla="*/ 2147483646 h 1686"/>
              <a:gd name="T12" fmla="*/ 2147483646 w 4728"/>
              <a:gd name="T13" fmla="*/ 2147483646 h 1686"/>
              <a:gd name="T14" fmla="*/ 2147483646 w 4728"/>
              <a:gd name="T15" fmla="*/ 2147483646 h 1686"/>
              <a:gd name="T16" fmla="*/ 2147483646 w 4728"/>
              <a:gd name="T17" fmla="*/ 2147483646 h 1686"/>
              <a:gd name="T18" fmla="*/ 2147483646 w 4728"/>
              <a:gd name="T19" fmla="*/ 2147483646 h 1686"/>
              <a:gd name="T20" fmla="*/ 2147483646 w 4728"/>
              <a:gd name="T21" fmla="*/ 2147483646 h 1686"/>
              <a:gd name="T22" fmla="*/ 2147483646 w 4728"/>
              <a:gd name="T23" fmla="*/ 2147483646 h 1686"/>
              <a:gd name="T24" fmla="*/ 2147483646 w 4728"/>
              <a:gd name="T25" fmla="*/ 2147483646 h 16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728" h="1686">
                <a:moveTo>
                  <a:pt x="1422" y="3"/>
                </a:moveTo>
                <a:cubicBezTo>
                  <a:pt x="1450" y="0"/>
                  <a:pt x="252" y="159"/>
                  <a:pt x="192" y="705"/>
                </a:cubicBezTo>
                <a:cubicBezTo>
                  <a:pt x="222" y="1041"/>
                  <a:pt x="828" y="1203"/>
                  <a:pt x="1096" y="1292"/>
                </a:cubicBezTo>
                <a:cubicBezTo>
                  <a:pt x="1364" y="1381"/>
                  <a:pt x="1955" y="1428"/>
                  <a:pt x="2388" y="1428"/>
                </a:cubicBezTo>
                <a:cubicBezTo>
                  <a:pt x="2821" y="1428"/>
                  <a:pt x="3307" y="1379"/>
                  <a:pt x="3672" y="1275"/>
                </a:cubicBezTo>
                <a:cubicBezTo>
                  <a:pt x="4037" y="1171"/>
                  <a:pt x="4506" y="987"/>
                  <a:pt x="4524" y="705"/>
                </a:cubicBezTo>
                <a:cubicBezTo>
                  <a:pt x="4518" y="207"/>
                  <a:pt x="3269" y="50"/>
                  <a:pt x="3294" y="27"/>
                </a:cubicBezTo>
                <a:cubicBezTo>
                  <a:pt x="3324" y="29"/>
                  <a:pt x="4674" y="201"/>
                  <a:pt x="4704" y="717"/>
                </a:cubicBezTo>
                <a:cubicBezTo>
                  <a:pt x="4728" y="1077"/>
                  <a:pt x="4236" y="1365"/>
                  <a:pt x="3798" y="1488"/>
                </a:cubicBezTo>
                <a:cubicBezTo>
                  <a:pt x="3360" y="1611"/>
                  <a:pt x="2883" y="1680"/>
                  <a:pt x="2412" y="1683"/>
                </a:cubicBezTo>
                <a:cubicBezTo>
                  <a:pt x="1941" y="1686"/>
                  <a:pt x="1374" y="1644"/>
                  <a:pt x="972" y="1506"/>
                </a:cubicBezTo>
                <a:cubicBezTo>
                  <a:pt x="570" y="1368"/>
                  <a:pt x="0" y="1173"/>
                  <a:pt x="24" y="723"/>
                </a:cubicBezTo>
                <a:cubicBezTo>
                  <a:pt x="42" y="117"/>
                  <a:pt x="1394" y="6"/>
                  <a:pt x="1422" y="3"/>
                </a:cubicBezTo>
                <a:close/>
              </a:path>
            </a:pathLst>
          </a:custGeom>
          <a:solidFill>
            <a:schemeClr val="accent6">
              <a:lumMod val="75000"/>
            </a:schemeClr>
          </a:solidFill>
          <a:ln w="9525">
            <a:round/>
            <a:headEnd/>
            <a:tailEnd/>
          </a:ln>
          <a:scene3d>
            <a:camera prst="legacyObliqueBottom">
              <a:rot lat="21299973" lon="0" rev="0"/>
            </a:camera>
            <a:lightRig rig="legacyFlat3" dir="b"/>
          </a:scene3d>
          <a:sp3d extrusionH="100000" prstMaterial="legacyMatte">
            <a:bevelT w="13500" h="13500" prst="angle"/>
            <a:bevelB w="13500" h="13500" prst="angle"/>
            <a:extrusionClr>
              <a:srgbClr val="080808"/>
            </a:extrusionClr>
            <a:contourClr>
              <a:srgbClr val="D60093"/>
            </a:contourClr>
          </a:sp3d>
        </p:spPr>
        <p:txBody>
          <a:bodyPr wrap="none" anchor="ctr">
            <a:flatTx/>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30" name="Rectangle 5"/>
          <p:cNvSpPr>
            <a:spLocks noChangeArrowheads="1"/>
          </p:cNvSpPr>
          <p:nvPr/>
        </p:nvSpPr>
        <p:spPr bwMode="gray">
          <a:xfrm>
            <a:off x="2740026" y="1341439"/>
            <a:ext cx="2208213" cy="2524125"/>
          </a:xfrm>
          <a:prstGeom prst="rect">
            <a:avLst/>
          </a:prstGeom>
          <a:solidFill>
            <a:srgbClr val="1155CC"/>
          </a:solidFill>
          <a:ln w="9525">
            <a:miter lim="800000"/>
            <a:headEnd/>
            <a:tailEnd/>
          </a:ln>
          <a:scene3d>
            <a:camera prst="legacyPerspectiveBottomRight"/>
            <a:lightRig rig="legacyFlat3" dir="r"/>
          </a:scene3d>
          <a:sp3d extrusionH="121893000" prstMaterial="legacyMetal">
            <a:bevelT w="13500" h="13500" prst="angle"/>
            <a:bevelB w="13500" h="13500" prst="angle"/>
            <a:extrusionClr>
              <a:srgbClr val="1155CC"/>
            </a:extrusionClr>
            <a:contourClr>
              <a:srgbClr val="1155CC"/>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31" name="Rectangle 6"/>
          <p:cNvSpPr>
            <a:spLocks noChangeArrowheads="1"/>
          </p:cNvSpPr>
          <p:nvPr/>
        </p:nvSpPr>
        <p:spPr bwMode="gray">
          <a:xfrm>
            <a:off x="7378701" y="1341439"/>
            <a:ext cx="2206625" cy="2524125"/>
          </a:xfrm>
          <a:prstGeom prst="rect">
            <a:avLst/>
          </a:prstGeom>
          <a:solidFill>
            <a:srgbClr val="BBC557"/>
          </a:solidFill>
          <a:ln w="9525">
            <a:miter lim="800000"/>
            <a:headEnd/>
            <a:tailEnd/>
          </a:ln>
          <a:scene3d>
            <a:camera prst="legacyPerspectiveBottomLeft"/>
            <a:lightRig rig="legacyFlat3" dir="r"/>
          </a:scene3d>
          <a:sp3d extrusionH="121893000" prstMaterial="legacyMetal">
            <a:bevelT w="13500" h="13500" prst="angle"/>
            <a:bevelB w="13500" h="13500" prst="angle"/>
            <a:extrusionClr>
              <a:srgbClr val="BBC557"/>
            </a:extrusionClr>
            <a:contourClr>
              <a:srgbClr val="BBC557"/>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32" name="Rectangle 7"/>
          <p:cNvSpPr>
            <a:spLocks noChangeArrowheads="1"/>
          </p:cNvSpPr>
          <p:nvPr/>
        </p:nvSpPr>
        <p:spPr bwMode="gray">
          <a:xfrm>
            <a:off x="5059363" y="1341439"/>
            <a:ext cx="2208212" cy="2524125"/>
          </a:xfrm>
          <a:prstGeom prst="rect">
            <a:avLst/>
          </a:prstGeom>
          <a:solidFill>
            <a:srgbClr val="FF0000"/>
          </a:solidFill>
          <a:ln w="9525">
            <a:miter lim="800000"/>
            <a:headEnd/>
            <a:tailEnd/>
          </a:ln>
          <a:scene3d>
            <a:camera prst="legacyPerspectiveBottom"/>
            <a:lightRig rig="legacyFlat3" dir="r"/>
          </a:scene3d>
          <a:sp3d extrusionH="121893000" prstMaterial="legacyMatte">
            <a:bevelT w="13500" h="13500" prst="angle"/>
            <a:bevelB w="13500" h="13500" prst="angle"/>
            <a:extrusionClr>
              <a:srgbClr val="3A81BA"/>
            </a:extrusionClr>
            <a:contourClr>
              <a:srgbClr val="3A81BA"/>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33" name="AutoShape 8"/>
          <p:cNvSpPr>
            <a:spLocks noChangeArrowheads="1"/>
          </p:cNvSpPr>
          <p:nvPr/>
        </p:nvSpPr>
        <p:spPr bwMode="ltGray">
          <a:xfrm>
            <a:off x="2881313" y="1962151"/>
            <a:ext cx="1947862" cy="1368425"/>
          </a:xfrm>
          <a:prstGeom prst="bevel">
            <a:avLst>
              <a:gd name="adj" fmla="val 1648"/>
            </a:avLst>
          </a:prstGeom>
          <a:solidFill>
            <a:srgbClr val="1155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34" name="AutoShape 9"/>
          <p:cNvSpPr>
            <a:spLocks noChangeArrowheads="1"/>
          </p:cNvSpPr>
          <p:nvPr/>
        </p:nvSpPr>
        <p:spPr bwMode="ltGray">
          <a:xfrm>
            <a:off x="5180013" y="1962150"/>
            <a:ext cx="1966912" cy="1384300"/>
          </a:xfrm>
          <a:prstGeom prst="bevel">
            <a:avLst>
              <a:gd name="adj" fmla="val 1648"/>
            </a:avLst>
          </a:prstGeom>
          <a:solidFill>
            <a:srgbClr val="00B050"/>
          </a:solidFill>
          <a:ln>
            <a:noFill/>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35" name="AutoShape 10"/>
          <p:cNvSpPr>
            <a:spLocks noChangeArrowheads="1"/>
          </p:cNvSpPr>
          <p:nvPr/>
        </p:nvSpPr>
        <p:spPr bwMode="ltGray">
          <a:xfrm>
            <a:off x="7493001" y="1962151"/>
            <a:ext cx="1947863" cy="1368425"/>
          </a:xfrm>
          <a:prstGeom prst="bevel">
            <a:avLst>
              <a:gd name="adj" fmla="val 1648"/>
            </a:avLst>
          </a:prstGeom>
          <a:solidFill>
            <a:srgbClr val="BBC55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grpSp>
        <p:nvGrpSpPr>
          <p:cNvPr id="36" name="Group 11"/>
          <p:cNvGrpSpPr>
            <a:grpSpLocks/>
          </p:cNvGrpSpPr>
          <p:nvPr/>
        </p:nvGrpSpPr>
        <p:grpSpPr bwMode="auto">
          <a:xfrm>
            <a:off x="5176839" y="4340226"/>
            <a:ext cx="2201862" cy="2212974"/>
            <a:chOff x="2457" y="2000"/>
            <a:chExt cx="901" cy="888"/>
          </a:xfrm>
        </p:grpSpPr>
        <p:pic>
          <p:nvPicPr>
            <p:cNvPr id="37" name="Picture 1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2457" y="2000"/>
              <a:ext cx="901" cy="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Oval 13"/>
            <p:cNvSpPr>
              <a:spLocks noChangeArrowheads="1"/>
            </p:cNvSpPr>
            <p:nvPr/>
          </p:nvSpPr>
          <p:spPr bwMode="ltGray">
            <a:xfrm>
              <a:off x="2457" y="2000"/>
              <a:ext cx="895" cy="888"/>
            </a:xfrm>
            <a:prstGeom prst="ellipse">
              <a:avLst/>
            </a:prstGeom>
            <a:solidFill>
              <a:srgbClr val="FF0066"/>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grpSp>
          <p:nvGrpSpPr>
            <p:cNvPr id="39" name="Group 15"/>
            <p:cNvGrpSpPr>
              <a:grpSpLocks/>
            </p:cNvGrpSpPr>
            <p:nvPr/>
          </p:nvGrpSpPr>
          <p:grpSpPr bwMode="auto">
            <a:xfrm rot="-1297425" flipH="1" flipV="1">
              <a:off x="2525" y="2693"/>
              <a:ext cx="781" cy="188"/>
              <a:chOff x="2532" y="1051"/>
              <a:chExt cx="893" cy="246"/>
            </a:xfrm>
          </p:grpSpPr>
          <p:grpSp>
            <p:nvGrpSpPr>
              <p:cNvPr id="40" name="Group 16"/>
              <p:cNvGrpSpPr>
                <a:grpSpLocks/>
              </p:cNvGrpSpPr>
              <p:nvPr/>
            </p:nvGrpSpPr>
            <p:grpSpPr bwMode="auto">
              <a:xfrm>
                <a:off x="2532" y="1051"/>
                <a:ext cx="743" cy="185"/>
                <a:chOff x="1565" y="2568"/>
                <a:chExt cx="1118" cy="279"/>
              </a:xfrm>
            </p:grpSpPr>
            <p:sp>
              <p:nvSpPr>
                <p:cNvPr id="46" name="AutoShape 17"/>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47" name="AutoShape 18"/>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48" name="AutoShape 19"/>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49" name="AutoShape 20"/>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grpSp>
          <p:grpSp>
            <p:nvGrpSpPr>
              <p:cNvPr id="41" name="Group 21"/>
              <p:cNvGrpSpPr>
                <a:grpSpLocks/>
              </p:cNvGrpSpPr>
              <p:nvPr/>
            </p:nvGrpSpPr>
            <p:grpSpPr bwMode="auto">
              <a:xfrm rot="1353540">
                <a:off x="2682" y="1111"/>
                <a:ext cx="743" cy="186"/>
                <a:chOff x="1565" y="2568"/>
                <a:chExt cx="1118" cy="279"/>
              </a:xfrm>
            </p:grpSpPr>
            <p:sp>
              <p:nvSpPr>
                <p:cNvPr id="42" name="AutoShape 22"/>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43" name="AutoShape 23"/>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44" name="AutoShape 24"/>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sp>
              <p:nvSpPr>
                <p:cNvPr id="45" name="AutoShape 25"/>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itchFamily="34" charset="0"/>
                    <a:cs typeface="Arial" panose="020B0604020202020204" pitchFamily="34" charset="0"/>
                  </a:endParaRPr>
                </a:p>
              </p:txBody>
            </p:sp>
          </p:grpSp>
        </p:grpSp>
      </p:grpSp>
      <p:sp>
        <p:nvSpPr>
          <p:cNvPr id="50" name="Rectangle 27"/>
          <p:cNvSpPr>
            <a:spLocks noChangeArrowheads="1"/>
          </p:cNvSpPr>
          <p:nvPr/>
        </p:nvSpPr>
        <p:spPr bwMode="auto">
          <a:xfrm>
            <a:off x="3089276" y="2076450"/>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kumimoji="1" lang="en-US" altLang="en-US" sz="2400" b="1" dirty="0" err="1">
                <a:solidFill>
                  <a:srgbClr val="FFFFFF"/>
                </a:solidFill>
                <a:latin typeface="Arial"/>
              </a:rPr>
              <a:t>Tính</a:t>
            </a:r>
            <a:r>
              <a:rPr kumimoji="1" lang="en-US" altLang="en-US" sz="2400" b="1" dirty="0">
                <a:solidFill>
                  <a:srgbClr val="FFFFFF"/>
                </a:solidFill>
                <a:latin typeface="Arial"/>
              </a:rPr>
              <a:t> </a:t>
            </a:r>
          </a:p>
          <a:p>
            <a:pPr algn="ctr"/>
            <a:r>
              <a:rPr kumimoji="1" lang="en-US" altLang="en-US" sz="2400" b="1" dirty="0" err="1">
                <a:solidFill>
                  <a:srgbClr val="FFFFFF"/>
                </a:solidFill>
                <a:latin typeface="Arial"/>
              </a:rPr>
              <a:t>khách</a:t>
            </a:r>
            <a:r>
              <a:rPr kumimoji="1" lang="en-US" altLang="en-US" sz="2400" b="1" dirty="0">
                <a:solidFill>
                  <a:srgbClr val="FFFFFF"/>
                </a:solidFill>
                <a:latin typeface="Arial"/>
              </a:rPr>
              <a:t> </a:t>
            </a:r>
            <a:r>
              <a:rPr kumimoji="1" lang="en-US" altLang="en-US" sz="2400" b="1" dirty="0" err="1">
                <a:solidFill>
                  <a:srgbClr val="FFFFFF"/>
                </a:solidFill>
                <a:latin typeface="Arial"/>
              </a:rPr>
              <a:t>quan</a:t>
            </a:r>
            <a:endParaRPr kumimoji="1" lang="en-US" altLang="en-US" sz="2400" b="1" dirty="0">
              <a:solidFill>
                <a:srgbClr val="FFFFFF"/>
              </a:solidFill>
              <a:latin typeface="Arial"/>
            </a:endParaRPr>
          </a:p>
        </p:txBody>
      </p:sp>
      <p:sp>
        <p:nvSpPr>
          <p:cNvPr id="51" name="Rectangle 28"/>
          <p:cNvSpPr>
            <a:spLocks noChangeArrowheads="1"/>
          </p:cNvSpPr>
          <p:nvPr/>
        </p:nvSpPr>
        <p:spPr bwMode="auto">
          <a:xfrm>
            <a:off x="5413376" y="2052638"/>
            <a:ext cx="153511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kumimoji="1" lang="en-US" altLang="en-US" sz="2400" b="1" dirty="0" err="1">
                <a:solidFill>
                  <a:srgbClr val="FFFFFF"/>
                </a:solidFill>
                <a:latin typeface="Arial"/>
              </a:rPr>
              <a:t>Tính</a:t>
            </a:r>
            <a:r>
              <a:rPr kumimoji="1" lang="en-US" altLang="en-US" sz="2400" b="1" dirty="0">
                <a:solidFill>
                  <a:srgbClr val="FFFFFF"/>
                </a:solidFill>
                <a:latin typeface="Arial"/>
              </a:rPr>
              <a:t> </a:t>
            </a:r>
          </a:p>
          <a:p>
            <a:pPr algn="ctr"/>
            <a:r>
              <a:rPr kumimoji="1" lang="en-US" altLang="en-US" sz="2400" b="1" dirty="0" err="1">
                <a:solidFill>
                  <a:srgbClr val="FFFFFF"/>
                </a:solidFill>
                <a:latin typeface="Arial"/>
              </a:rPr>
              <a:t>phổ</a:t>
            </a:r>
            <a:r>
              <a:rPr kumimoji="1" lang="en-US" altLang="en-US" sz="2400" b="1" dirty="0">
                <a:solidFill>
                  <a:srgbClr val="FFFFFF"/>
                </a:solidFill>
                <a:latin typeface="Arial"/>
              </a:rPr>
              <a:t> </a:t>
            </a:r>
            <a:r>
              <a:rPr kumimoji="1" lang="en-US" altLang="en-US" sz="2400" b="1" dirty="0" err="1">
                <a:solidFill>
                  <a:srgbClr val="FFFFFF"/>
                </a:solidFill>
                <a:latin typeface="Arial"/>
              </a:rPr>
              <a:t>biến</a:t>
            </a:r>
            <a:endParaRPr lang="en-US" sz="2400" b="1" dirty="0">
              <a:solidFill>
                <a:srgbClr val="FEFEFE"/>
              </a:solidFill>
              <a:latin typeface="Arial"/>
            </a:endParaRPr>
          </a:p>
        </p:txBody>
      </p:sp>
      <p:sp>
        <p:nvSpPr>
          <p:cNvPr id="52" name="Rectangle 29"/>
          <p:cNvSpPr>
            <a:spLocks noChangeArrowheads="1"/>
          </p:cNvSpPr>
          <p:nvPr/>
        </p:nvSpPr>
        <p:spPr bwMode="auto">
          <a:xfrm>
            <a:off x="7699376" y="2116138"/>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kumimoji="1" lang="en-US" altLang="en-US" sz="2400" b="1" dirty="0" err="1">
                <a:solidFill>
                  <a:srgbClr val="FFFFFF"/>
                </a:solidFill>
                <a:latin typeface="Arial"/>
              </a:rPr>
              <a:t>Tính</a:t>
            </a:r>
            <a:r>
              <a:rPr kumimoji="1" lang="en-US" altLang="en-US" sz="2400" b="1" dirty="0">
                <a:solidFill>
                  <a:srgbClr val="FFFFFF"/>
                </a:solidFill>
                <a:latin typeface="Arial"/>
              </a:rPr>
              <a:t> </a:t>
            </a:r>
          </a:p>
          <a:p>
            <a:pPr algn="ctr"/>
            <a:r>
              <a:rPr kumimoji="1" lang="en-US" altLang="en-US" sz="2400" b="1" dirty="0" err="1">
                <a:solidFill>
                  <a:srgbClr val="FFFFFF"/>
                </a:solidFill>
                <a:latin typeface="Arial"/>
              </a:rPr>
              <a:t>đa</a:t>
            </a:r>
            <a:r>
              <a:rPr kumimoji="1" lang="en-US" altLang="en-US" sz="2400" b="1" dirty="0">
                <a:solidFill>
                  <a:srgbClr val="FFFFFF"/>
                </a:solidFill>
                <a:latin typeface="Arial"/>
              </a:rPr>
              <a:t> </a:t>
            </a:r>
            <a:r>
              <a:rPr kumimoji="1" lang="en-US" altLang="en-US" sz="2400" b="1" dirty="0" err="1">
                <a:solidFill>
                  <a:srgbClr val="FFFFFF"/>
                </a:solidFill>
                <a:latin typeface="Arial"/>
              </a:rPr>
              <a:t>dạng</a:t>
            </a:r>
            <a:endParaRPr kumimoji="1" lang="en-US" altLang="en-US" sz="2400" b="1" dirty="0">
              <a:solidFill>
                <a:srgbClr val="FFFFFF"/>
              </a:solidFill>
              <a:latin typeface="Arial"/>
            </a:endParaRPr>
          </a:p>
          <a:p>
            <a:pPr algn="ctr"/>
            <a:endParaRPr lang="en-US" sz="2400" b="1" dirty="0">
              <a:solidFill>
                <a:srgbClr val="FEFEFE"/>
              </a:solidFill>
              <a:latin typeface="Arial" panose="020B0604020202020204" pitchFamily="34" charset="0"/>
            </a:endParaRPr>
          </a:p>
        </p:txBody>
      </p:sp>
      <p:sp>
        <p:nvSpPr>
          <p:cNvPr id="53" name="Rectangle 30"/>
          <p:cNvSpPr>
            <a:spLocks noChangeArrowheads="1"/>
          </p:cNvSpPr>
          <p:nvPr/>
        </p:nvSpPr>
        <p:spPr bwMode="auto">
          <a:xfrm>
            <a:off x="5345112" y="4600575"/>
            <a:ext cx="1750789"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kumimoji="1" lang="en-US" altLang="en-US" sz="2400" b="1" dirty="0" err="1">
                <a:solidFill>
                  <a:srgbClr val="FFFFFF"/>
                </a:solidFill>
                <a:latin typeface="Arial" panose="020B0604020202020204" pitchFamily="34" charset="0"/>
              </a:rPr>
              <a:t>Tính</a:t>
            </a:r>
            <a:r>
              <a:rPr kumimoji="1" lang="en-US" altLang="en-US" sz="2400" b="1" dirty="0">
                <a:solidFill>
                  <a:srgbClr val="FFFFFF"/>
                </a:solidFill>
                <a:latin typeface="Arial" panose="020B0604020202020204" pitchFamily="34" charset="0"/>
              </a:rPr>
              <a:t> </a:t>
            </a:r>
          </a:p>
          <a:p>
            <a:pPr algn="ctr"/>
            <a:r>
              <a:rPr kumimoji="1" lang="en-US" altLang="en-US" sz="2400" b="1" dirty="0" err="1">
                <a:solidFill>
                  <a:srgbClr val="FFFFFF"/>
                </a:solidFill>
                <a:latin typeface="Arial" panose="020B0604020202020204" pitchFamily="34" charset="0"/>
              </a:rPr>
              <a:t>chất</a:t>
            </a:r>
            <a:endParaRPr kumimoji="1" lang="en-US" altLang="en-US" sz="2400" b="1" dirty="0">
              <a:solidFill>
                <a:srgbClr val="FFFFFF"/>
              </a:solidFill>
              <a:latin typeface="Arial" panose="020B0604020202020204" pitchFamily="34" charset="0"/>
            </a:endParaRPr>
          </a:p>
          <a:p>
            <a:pPr algn="ctr"/>
            <a:r>
              <a:rPr kumimoji="1" lang="en-US" altLang="en-US" sz="2400" b="1" dirty="0">
                <a:solidFill>
                  <a:srgbClr val="FFFFFF"/>
                </a:solidFill>
                <a:latin typeface="Arial" panose="020B0604020202020204" pitchFamily="34" charset="0"/>
              </a:rPr>
              <a:t> </a:t>
            </a:r>
            <a:r>
              <a:rPr kumimoji="1" lang="en-US" altLang="en-US" sz="2400" b="1" dirty="0" err="1">
                <a:solidFill>
                  <a:srgbClr val="FFFFFF"/>
                </a:solidFill>
                <a:latin typeface="Arial" panose="020B0604020202020204" pitchFamily="34" charset="0"/>
              </a:rPr>
              <a:t>của</a:t>
            </a:r>
            <a:r>
              <a:rPr kumimoji="1" lang="en-US" altLang="en-US" sz="2400" b="1" dirty="0">
                <a:solidFill>
                  <a:srgbClr val="FFFFFF"/>
                </a:solidFill>
                <a:latin typeface="Arial" panose="020B0604020202020204" pitchFamily="34" charset="0"/>
              </a:rPr>
              <a:t> </a:t>
            </a:r>
            <a:r>
              <a:rPr kumimoji="1" lang="en-US" altLang="en-US" sz="2400" b="1" dirty="0" err="1">
                <a:solidFill>
                  <a:srgbClr val="FFFFFF"/>
                </a:solidFill>
                <a:latin typeface="Arial" panose="020B0604020202020204" pitchFamily="34" charset="0"/>
              </a:rPr>
              <a:t>mâu</a:t>
            </a:r>
            <a:r>
              <a:rPr kumimoji="1" lang="en-US" altLang="en-US" sz="2400" b="1" dirty="0">
                <a:solidFill>
                  <a:srgbClr val="FFFFFF"/>
                </a:solidFill>
                <a:latin typeface="Arial" panose="020B0604020202020204" pitchFamily="34" charset="0"/>
              </a:rPr>
              <a:t> </a:t>
            </a:r>
            <a:r>
              <a:rPr kumimoji="1" lang="en-US" altLang="en-US" sz="2400" b="1" dirty="0" err="1">
                <a:solidFill>
                  <a:srgbClr val="FFFFFF"/>
                </a:solidFill>
                <a:latin typeface="Arial" panose="020B0604020202020204" pitchFamily="34" charset="0"/>
              </a:rPr>
              <a:t>thuẫn</a:t>
            </a:r>
            <a:endParaRPr kumimoji="1" lang="en-US" altLang="en-US" sz="2400" b="1" dirty="0">
              <a:solidFill>
                <a:srgbClr val="FFFFFF"/>
              </a:solidFill>
              <a:latin typeface="Arial" panose="020B0604020202020204" pitchFamily="34" charset="0"/>
            </a:endParaRPr>
          </a:p>
        </p:txBody>
      </p:sp>
      <p:sp>
        <p:nvSpPr>
          <p:cNvPr id="54" name="Rectangle 1"/>
          <p:cNvSpPr>
            <a:spLocks noChangeArrowheads="1"/>
          </p:cNvSpPr>
          <p:nvPr/>
        </p:nvSpPr>
        <p:spPr bwMode="auto">
          <a:xfrm>
            <a:off x="2740025" y="293689"/>
            <a:ext cx="68453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Font typeface="Wingdings" panose="05000000000000000000" pitchFamily="2" charset="2"/>
              <a:buChar char="ü"/>
            </a:pPr>
            <a:r>
              <a:rPr kumimoji="1" lang="en-US" altLang="en-US" sz="2800" b="1" dirty="0" err="1">
                <a:solidFill>
                  <a:srgbClr val="3333CC"/>
                </a:solidFill>
                <a:latin typeface="Arial" panose="020B0604020202020204" pitchFamily="34" charset="0"/>
              </a:rPr>
              <a:t>Các</a:t>
            </a:r>
            <a:r>
              <a:rPr kumimoji="1" lang="en-US" altLang="en-US" sz="2800" b="1" dirty="0">
                <a:solidFill>
                  <a:srgbClr val="3333CC"/>
                </a:solidFill>
                <a:latin typeface="Arial" panose="020B0604020202020204" pitchFamily="34" charset="0"/>
              </a:rPr>
              <a:t> </a:t>
            </a:r>
            <a:r>
              <a:rPr kumimoji="1" lang="en-US" altLang="en-US" sz="2800" b="1" dirty="0" err="1">
                <a:solidFill>
                  <a:srgbClr val="3333CC"/>
                </a:solidFill>
                <a:latin typeface="Arial" panose="020B0604020202020204" pitchFamily="34" charset="0"/>
              </a:rPr>
              <a:t>tính</a:t>
            </a:r>
            <a:r>
              <a:rPr kumimoji="1" lang="en-US" altLang="en-US" sz="2800" b="1" dirty="0">
                <a:solidFill>
                  <a:srgbClr val="3333CC"/>
                </a:solidFill>
                <a:latin typeface="Arial" panose="020B0604020202020204" pitchFamily="34" charset="0"/>
              </a:rPr>
              <a:t> </a:t>
            </a:r>
            <a:r>
              <a:rPr kumimoji="1" lang="en-US" altLang="en-US" sz="2800" b="1" dirty="0" err="1">
                <a:solidFill>
                  <a:srgbClr val="3333CC"/>
                </a:solidFill>
                <a:latin typeface="Arial" panose="020B0604020202020204" pitchFamily="34" charset="0"/>
              </a:rPr>
              <a:t>chất</a:t>
            </a:r>
            <a:r>
              <a:rPr kumimoji="1" lang="en-US" altLang="en-US" sz="2800" b="1" dirty="0">
                <a:solidFill>
                  <a:srgbClr val="3333CC"/>
                </a:solidFill>
                <a:latin typeface="Arial" panose="020B0604020202020204" pitchFamily="34" charset="0"/>
              </a:rPr>
              <a:t>  </a:t>
            </a:r>
            <a:r>
              <a:rPr kumimoji="1" lang="en-US" altLang="en-US" sz="2800" b="1" dirty="0" err="1">
                <a:solidFill>
                  <a:srgbClr val="3333CC"/>
                </a:solidFill>
                <a:latin typeface="Arial" panose="020B0604020202020204" pitchFamily="34" charset="0"/>
              </a:rPr>
              <a:t>của</a:t>
            </a:r>
            <a:r>
              <a:rPr kumimoji="1" lang="en-US" altLang="en-US" sz="2800" b="1" dirty="0">
                <a:solidFill>
                  <a:srgbClr val="3333CC"/>
                </a:solidFill>
                <a:latin typeface="Arial" panose="020B0604020202020204" pitchFamily="34" charset="0"/>
              </a:rPr>
              <a:t> </a:t>
            </a:r>
            <a:r>
              <a:rPr kumimoji="1" lang="en-US" altLang="en-US" sz="2800" b="1" dirty="0" err="1">
                <a:solidFill>
                  <a:srgbClr val="3333CC"/>
                </a:solidFill>
                <a:latin typeface="Arial" panose="020B0604020202020204" pitchFamily="34" charset="0"/>
              </a:rPr>
              <a:t>mâu</a:t>
            </a:r>
            <a:r>
              <a:rPr kumimoji="1" lang="en-US" altLang="en-US" sz="2800" b="1" dirty="0">
                <a:solidFill>
                  <a:srgbClr val="3333CC"/>
                </a:solidFill>
                <a:latin typeface="Arial" panose="020B0604020202020204" pitchFamily="34" charset="0"/>
              </a:rPr>
              <a:t> </a:t>
            </a:r>
            <a:r>
              <a:rPr kumimoji="1" lang="en-US" altLang="en-US" sz="2800" b="1" dirty="0" err="1">
                <a:solidFill>
                  <a:srgbClr val="3333CC"/>
                </a:solidFill>
                <a:latin typeface="Arial" panose="020B0604020202020204" pitchFamily="34" charset="0"/>
              </a:rPr>
              <a:t>thuẫn</a:t>
            </a:r>
            <a:endParaRPr kumimoji="1" lang="en-US" altLang="en-US" sz="2800" b="1" dirty="0">
              <a:solidFill>
                <a:srgbClr val="3333CC"/>
              </a:solidFill>
              <a:latin typeface="Arial" panose="020B0604020202020204" pitchFamily="34" charset="0"/>
            </a:endParaRPr>
          </a:p>
        </p:txBody>
      </p:sp>
    </p:spTree>
    <p:extLst>
      <p:ext uri="{BB962C8B-B14F-4D97-AF65-F5344CB8AC3E}">
        <p14:creationId xmlns:p14="http://schemas.microsoft.com/office/powerpoint/2010/main" val="1798973608"/>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Tải hình ảnh pp trang 25b04e9e35c6db tại kho hình nền, ảnh đẹp khoanh24.com">
            <a:extLst>
              <a:ext uri="{FF2B5EF4-FFF2-40B4-BE49-F238E27FC236}">
                <a16:creationId xmlns:a16="http://schemas.microsoft.com/office/drawing/2014/main" id="{048014B1-5A33-47DC-BB53-D802B06D8E5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
          <p:cNvSpPr>
            <a:spLocks noChangeArrowheads="1"/>
          </p:cNvSpPr>
          <p:nvPr/>
        </p:nvSpPr>
        <p:spPr bwMode="auto">
          <a:xfrm>
            <a:off x="2971800" y="228600"/>
            <a:ext cx="7570787"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gn="ctr">
              <a:buFont typeface="Wingdings" panose="05000000000000000000" pitchFamily="2" charset="2"/>
              <a:buChar char="ü"/>
              <a:defRPr/>
            </a:pPr>
            <a:r>
              <a:rPr lang="en-US" sz="2800" b="1" kern="0" dirty="0" err="1">
                <a:solidFill>
                  <a:srgbClr val="3333CC"/>
                </a:solidFill>
                <a:latin typeface="Arial" panose="020B0604020202020204" pitchFamily="34" charset="0"/>
              </a:rPr>
              <a:t>Phân</a:t>
            </a:r>
            <a:r>
              <a:rPr lang="en-US" sz="2800" b="1" kern="0" dirty="0">
                <a:solidFill>
                  <a:srgbClr val="3333CC"/>
                </a:solidFill>
                <a:latin typeface="Arial" panose="020B0604020202020204" pitchFamily="34" charset="0"/>
              </a:rPr>
              <a:t> </a:t>
            </a:r>
            <a:r>
              <a:rPr lang="en-US" sz="2800" b="1" kern="0" dirty="0" err="1">
                <a:solidFill>
                  <a:srgbClr val="3333CC"/>
                </a:solidFill>
                <a:latin typeface="Arial" panose="020B0604020202020204" pitchFamily="34" charset="0"/>
              </a:rPr>
              <a:t>loại</a:t>
            </a:r>
            <a:r>
              <a:rPr lang="en-US" sz="2800" b="1" kern="0" dirty="0">
                <a:solidFill>
                  <a:srgbClr val="3333CC"/>
                </a:solidFill>
                <a:latin typeface="Arial" panose="020B0604020202020204" pitchFamily="34" charset="0"/>
              </a:rPr>
              <a:t> </a:t>
            </a:r>
            <a:r>
              <a:rPr lang="en-US" sz="2800" b="1" kern="0" dirty="0" err="1">
                <a:solidFill>
                  <a:srgbClr val="3333CC"/>
                </a:solidFill>
                <a:latin typeface="Arial" panose="020B0604020202020204" pitchFamily="34" charset="0"/>
              </a:rPr>
              <a:t>mâu</a:t>
            </a:r>
            <a:r>
              <a:rPr lang="en-US" sz="2800" b="1" kern="0" dirty="0">
                <a:solidFill>
                  <a:srgbClr val="3333CC"/>
                </a:solidFill>
                <a:latin typeface="Arial" panose="020B0604020202020204" pitchFamily="34" charset="0"/>
              </a:rPr>
              <a:t> </a:t>
            </a:r>
            <a:r>
              <a:rPr lang="en-US" sz="2800" b="1" kern="0" dirty="0" err="1">
                <a:solidFill>
                  <a:srgbClr val="3333CC"/>
                </a:solidFill>
                <a:latin typeface="Arial" panose="020B0604020202020204" pitchFamily="34" charset="0"/>
              </a:rPr>
              <a:t>thuẫn</a:t>
            </a:r>
            <a:endParaRPr lang="en-US" sz="2800" b="1" kern="0" dirty="0">
              <a:solidFill>
                <a:srgbClr val="3333CC"/>
              </a:solidFill>
              <a:latin typeface="Arial" panose="020B0604020202020204" pitchFamily="34" charset="0"/>
            </a:endParaRPr>
          </a:p>
        </p:txBody>
      </p:sp>
      <p:grpSp>
        <p:nvGrpSpPr>
          <p:cNvPr id="4" name="Group 1"/>
          <p:cNvGrpSpPr>
            <a:grpSpLocks/>
          </p:cNvGrpSpPr>
          <p:nvPr/>
        </p:nvGrpSpPr>
        <p:grpSpPr bwMode="auto">
          <a:xfrm>
            <a:off x="1779848" y="1179939"/>
            <a:ext cx="10058400" cy="4230261"/>
            <a:chOff x="722537" y="2432382"/>
            <a:chExt cx="11034788" cy="2744300"/>
          </a:xfrm>
        </p:grpSpPr>
        <p:sp>
          <p:nvSpPr>
            <p:cNvPr id="5" name="Freeform: Shape 2"/>
            <p:cNvSpPr/>
            <p:nvPr/>
          </p:nvSpPr>
          <p:spPr>
            <a:xfrm>
              <a:off x="722537" y="2432382"/>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989B15"/>
            </a:solidFill>
          </p:spPr>
          <p:style>
            <a:lnRef idx="0">
              <a:schemeClr val="accent5">
                <a:hueOff val="0"/>
                <a:satOff val="0"/>
                <a:lumOff val="0"/>
                <a:alphaOff val="0"/>
              </a:schemeClr>
            </a:lnRef>
            <a:fillRef idx="1">
              <a:schemeClr val="accent5">
                <a:hueOff val="0"/>
                <a:satOff val="0"/>
                <a:lumOff val="0"/>
                <a:alphaOff val="0"/>
              </a:schemeClr>
            </a:fillRef>
            <a:effectRef idx="2">
              <a:schemeClr val="accent5">
                <a:hueOff val="0"/>
                <a:satOff val="0"/>
                <a:lumOff val="0"/>
                <a:alphaOff val="0"/>
              </a:schemeClr>
            </a:effectRef>
            <a:fontRef idx="minor">
              <a:schemeClr val="lt1"/>
            </a:fontRef>
          </p:style>
          <p:txBody>
            <a:bodyPr lIns="106680" tIns="60960" rIns="106680" bIns="60960" spcCol="1270" anchor="ctr"/>
            <a:lstStyle/>
            <a:p>
              <a:pPr algn="ctr" defTabSz="666750">
                <a:lnSpc>
                  <a:spcPct val="90000"/>
                </a:lnSpc>
                <a:spcAft>
                  <a:spcPct val="35000"/>
                </a:spcAft>
                <a:defRPr/>
              </a:pPr>
              <a:r>
                <a:rPr lang="en-US" sz="2000" dirty="0" err="1">
                  <a:solidFill>
                    <a:schemeClr val="bg1"/>
                  </a:solidFill>
                  <a:latin typeface="Arial" panose="020B0604020202020204" pitchFamily="34" charset="0"/>
                  <a:cs typeface="Arial" panose="020B0604020202020204" pitchFamily="34" charset="0"/>
                </a:rPr>
                <a:t>Căn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cứ</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vào</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tồn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tại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và</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phát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triển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hiện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tượng</a:t>
              </a:r>
              <a:endParaRPr lang="en-US" sz="2000" dirty="0">
                <a:solidFill>
                  <a:schemeClr val="bg1"/>
                </a:solidFill>
                <a:latin typeface="Arial" panose="020B0604020202020204" pitchFamily="34" charset="0"/>
                <a:cs typeface="Arial" panose="020B0604020202020204" pitchFamily="34" charset="0"/>
              </a:endParaRPr>
            </a:p>
          </p:txBody>
        </p:sp>
        <p:sp>
          <p:nvSpPr>
            <p:cNvPr id="6" name="Freeform: Shape 6"/>
            <p:cNvSpPr/>
            <p:nvPr/>
          </p:nvSpPr>
          <p:spPr>
            <a:xfrm>
              <a:off x="744604" y="3655230"/>
              <a:ext cx="2491403" cy="1521452"/>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chemeClr val="accent2"/>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0"/>
                <a:satOff val="0"/>
                <a:lumOff val="0"/>
                <a:alphaOff val="0"/>
              </a:schemeClr>
            </a:lnRef>
            <a:fillRef idx="1">
              <a:schemeClr val="accent5">
                <a:tint val="40000"/>
                <a:alpha val="90000"/>
                <a:hueOff val="0"/>
                <a:satOff val="0"/>
                <a:lumOff val="0"/>
                <a:alphaOff val="0"/>
              </a:schemeClr>
            </a:fillRef>
            <a:effectRef idx="0">
              <a:schemeClr val="accent5">
                <a:tint val="40000"/>
                <a:alpha val="90000"/>
                <a:hueOff val="0"/>
                <a:satOff val="0"/>
                <a:lumOff val="0"/>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không</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p:txBody>
        </p:sp>
        <p:sp>
          <p:nvSpPr>
            <p:cNvPr id="7" name="Freeform: Shape 8"/>
            <p:cNvSpPr/>
            <p:nvPr/>
          </p:nvSpPr>
          <p:spPr>
            <a:xfrm>
              <a:off x="3562977"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FF0066"/>
            </a:solidFill>
          </p:spPr>
          <p:style>
            <a:lnRef idx="0">
              <a:schemeClr val="accent5">
                <a:hueOff val="-1964395"/>
                <a:satOff val="25470"/>
                <a:lumOff val="-11372"/>
                <a:alphaOff val="0"/>
              </a:schemeClr>
            </a:lnRef>
            <a:fillRef idx="1">
              <a:schemeClr val="accent5">
                <a:hueOff val="-1964395"/>
                <a:satOff val="25470"/>
                <a:lumOff val="-11372"/>
                <a:alphaOff val="0"/>
              </a:schemeClr>
            </a:fillRef>
            <a:effectRef idx="2">
              <a:schemeClr val="accent5">
                <a:hueOff val="-1964395"/>
                <a:satOff val="25470"/>
                <a:lumOff val="-11372"/>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dirty="0" err="1">
                  <a:solidFill>
                    <a:schemeClr val="bg1"/>
                  </a:solidFill>
                  <a:latin typeface="Arial" panose="020B0604020202020204" pitchFamily="34" charset="0"/>
                  <a:cs typeface="Arial" panose="020B0604020202020204" pitchFamily="34" charset="0"/>
                </a:rPr>
                <a:t>Căn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cứ</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vào</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vai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trò</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mâu</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thuẫn</a:t>
              </a:r>
              <a:endParaRPr lang="en-US" sz="2000" dirty="0">
                <a:solidFill>
                  <a:schemeClr val="bg1"/>
                </a:solidFill>
                <a:latin typeface="Arial" panose="020B0604020202020204" pitchFamily="34" charset="0"/>
                <a:cs typeface="Arial" panose="020B0604020202020204" pitchFamily="34" charset="0"/>
              </a:endParaRPr>
            </a:p>
          </p:txBody>
        </p:sp>
        <p:sp>
          <p:nvSpPr>
            <p:cNvPr id="8" name="Freeform: Shape 9"/>
            <p:cNvSpPr/>
            <p:nvPr/>
          </p:nvSpPr>
          <p:spPr>
            <a:xfrm>
              <a:off x="3585043" y="3655230"/>
              <a:ext cx="2491403" cy="1521452"/>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D60093"/>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2046555"/>
                <a:satOff val="6983"/>
                <a:lumOff val="-1812"/>
                <a:alphaOff val="0"/>
              </a:schemeClr>
            </a:lnRef>
            <a:fillRef idx="1">
              <a:schemeClr val="accent5">
                <a:tint val="40000"/>
                <a:alpha val="90000"/>
                <a:hueOff val="-2046555"/>
                <a:satOff val="6983"/>
                <a:lumOff val="-1812"/>
                <a:alphaOff val="0"/>
              </a:schemeClr>
            </a:fillRef>
            <a:effectRef idx="0">
              <a:schemeClr val="accent5">
                <a:tint val="40000"/>
                <a:alpha val="90000"/>
                <a:hueOff val="-2046555"/>
                <a:satOff val="6983"/>
                <a:lumOff val="-1812"/>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chủ</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thứ</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p:txBody>
        </p:sp>
        <p:sp>
          <p:nvSpPr>
            <p:cNvPr id="9" name="Freeform: Shape 10"/>
            <p:cNvSpPr/>
            <p:nvPr/>
          </p:nvSpPr>
          <p:spPr>
            <a:xfrm>
              <a:off x="640341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chemeClr val="accent6">
                <a:lumMod val="75000"/>
              </a:schemeClr>
            </a:solidFill>
          </p:spPr>
          <p:style>
            <a:lnRef idx="0">
              <a:schemeClr val="accent5">
                <a:hueOff val="-3928791"/>
                <a:satOff val="50940"/>
                <a:lumOff val="-22744"/>
                <a:alphaOff val="0"/>
              </a:schemeClr>
            </a:lnRef>
            <a:fillRef idx="1">
              <a:schemeClr val="accent5">
                <a:hueOff val="-3928791"/>
                <a:satOff val="50940"/>
                <a:lumOff val="-22744"/>
                <a:alphaOff val="0"/>
              </a:schemeClr>
            </a:fillRef>
            <a:effectRef idx="2">
              <a:schemeClr val="accent5">
                <a:hueOff val="-3928791"/>
                <a:satOff val="50940"/>
                <a:lumOff val="-22744"/>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dirty="0" err="1">
                  <a:solidFill>
                    <a:schemeClr val="bg1"/>
                  </a:solidFill>
                  <a:latin typeface="Arial" panose="020B0604020202020204" pitchFamily="34" charset="0"/>
                  <a:cs typeface="Arial" panose="020B0604020202020204" pitchFamily="34" charset="0"/>
                </a:rPr>
                <a:t>Căn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cứ</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vào</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quan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hệ</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giữa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các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mặt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đối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lập</a:t>
              </a:r>
              <a:endParaRPr lang="en-US" sz="2000" dirty="0">
                <a:solidFill>
                  <a:schemeClr val="bg1"/>
                </a:solidFill>
                <a:latin typeface="Arial" panose="020B0604020202020204" pitchFamily="34" charset="0"/>
                <a:cs typeface="Arial" panose="020B0604020202020204" pitchFamily="34" charset="0"/>
              </a:endParaRPr>
            </a:p>
          </p:txBody>
        </p:sp>
        <p:sp>
          <p:nvSpPr>
            <p:cNvPr id="10" name="Freeform: Shape 11"/>
            <p:cNvSpPr/>
            <p:nvPr/>
          </p:nvSpPr>
          <p:spPr>
            <a:xfrm>
              <a:off x="6425483" y="3655230"/>
              <a:ext cx="2491403" cy="1521452"/>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4093109"/>
                <a:satOff val="13966"/>
                <a:lumOff val="-3624"/>
                <a:alphaOff val="0"/>
              </a:schemeClr>
            </a:lnRef>
            <a:fillRef idx="1">
              <a:schemeClr val="accent5">
                <a:tint val="40000"/>
                <a:alpha val="90000"/>
                <a:hueOff val="-4093109"/>
                <a:satOff val="13966"/>
                <a:lumOff val="-3624"/>
                <a:alphaOff val="0"/>
              </a:schemeClr>
            </a:fillRef>
            <a:effectRef idx="0">
              <a:schemeClr val="accent5">
                <a:tint val="40000"/>
                <a:alpha val="90000"/>
                <a:hueOff val="-4093109"/>
                <a:satOff val="13966"/>
                <a:lumOff val="-3624"/>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trong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ngoài</a:t>
              </a:r>
              <a:endParaRPr lang="en-US" sz="2000" dirty="0">
                <a:solidFill>
                  <a:srgbClr val="333399"/>
                </a:solidFill>
                <a:latin typeface="Arial" panose="020B0604020202020204" pitchFamily="34" charset="0"/>
                <a:cs typeface="Arial" panose="020B0604020202020204" pitchFamily="34" charset="0"/>
              </a:endParaRPr>
            </a:p>
          </p:txBody>
        </p:sp>
        <p:sp>
          <p:nvSpPr>
            <p:cNvPr id="11" name="Freeform: Shape 12"/>
            <p:cNvSpPr/>
            <p:nvPr/>
          </p:nvSpPr>
          <p:spPr>
            <a:xfrm>
              <a:off x="924385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3333CC"/>
            </a:solidFill>
          </p:spPr>
          <p:style>
            <a:lnRef idx="0">
              <a:schemeClr val="accent5">
                <a:hueOff val="-5893185"/>
                <a:satOff val="76410"/>
                <a:lumOff val="-34116"/>
                <a:alphaOff val="0"/>
              </a:schemeClr>
            </a:lnRef>
            <a:fillRef idx="1">
              <a:schemeClr val="accent5">
                <a:hueOff val="-5893185"/>
                <a:satOff val="76410"/>
                <a:lumOff val="-34116"/>
                <a:alphaOff val="0"/>
              </a:schemeClr>
            </a:fillRef>
            <a:effectRef idx="2">
              <a:schemeClr val="accent5">
                <a:hueOff val="-5893185"/>
                <a:satOff val="76410"/>
                <a:lumOff val="-34116"/>
                <a:alphaOff val="0"/>
              </a:schemeClr>
            </a:effectRef>
            <a:fontRef idx="minor">
              <a:schemeClr val="lt1"/>
            </a:fontRef>
          </p:style>
          <p:txBody>
            <a:bodyPr lIns="96012" tIns="54864" rIns="96012" bIns="54864" spcCol="1270" anchor="ctr"/>
            <a:lstStyle/>
            <a:p>
              <a:pPr algn="ctr" defTabSz="600075">
                <a:lnSpc>
                  <a:spcPct val="90000"/>
                </a:lnSpc>
                <a:spcAft>
                  <a:spcPct val="35000"/>
                </a:spcAft>
                <a:defRPr/>
              </a:pPr>
              <a:r>
                <a:rPr lang="en-US" sz="2000" dirty="0" err="1">
                  <a:solidFill>
                    <a:srgbClr val="FFFFFF"/>
                  </a:solidFill>
                  <a:latin typeface="Arial" panose="020B0604020202020204" pitchFamily="34" charset="0"/>
                  <a:cs typeface="Arial" panose="020B0604020202020204" pitchFamily="34" charset="0"/>
                </a:rPr>
                <a:t>Căn</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cứ</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vào</a:t>
              </a:r>
              <a:r>
                <a:rPr lang="en-US" sz="2000" dirty="0">
                  <a:solidFill>
                    <a:srgbClr val="FFFFFF"/>
                  </a:solidFill>
                  <a:latin typeface="Arial" panose="020B0604020202020204" pitchFamily="34" charset="0"/>
                  <a:cs typeface="Arial" panose="020B0604020202020204" pitchFamily="34" charset="0"/>
                </a:rPr>
                <a:t> t/c </a:t>
              </a:r>
              <a:r>
                <a:rPr lang="en-US" sz="2000" dirty="0" err="1">
                  <a:solidFill>
                    <a:srgbClr val="FFFFFF"/>
                  </a:solidFill>
                  <a:latin typeface="Arial" panose="020B0604020202020204" pitchFamily="34" charset="0"/>
                  <a:cs typeface="Arial" panose="020B0604020202020204" pitchFamily="34" charset="0"/>
                </a:rPr>
                <a:t>lợi</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ích</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cơ</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bản</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đối</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lập</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nhau</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trong</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quan</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hệ</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giai</a:t>
              </a:r>
              <a:r>
                <a:rPr lang="en-US" sz="2000" dirty="0">
                  <a:solidFill>
                    <a:srgbClr val="FFFFFF"/>
                  </a:solidFill>
                  <a:latin typeface="Arial" panose="020B0604020202020204" pitchFamily="34" charset="0"/>
                  <a:cs typeface="Arial" panose="020B0604020202020204" pitchFamily="34" charset="0"/>
                </a:rPr>
                <a:t> </a:t>
              </a:r>
              <a:r>
                <a:rPr lang="en-US" sz="2000" dirty="0" err="1">
                  <a:solidFill>
                    <a:srgbClr val="FFFFFF"/>
                  </a:solidFill>
                  <a:latin typeface="Arial" panose="020B0604020202020204" pitchFamily="34" charset="0"/>
                  <a:cs typeface="Arial" panose="020B0604020202020204" pitchFamily="34" charset="0"/>
                </a:rPr>
                <a:t>cấp</a:t>
              </a:r>
              <a:endParaRPr lang="en-US" sz="2000" dirty="0">
                <a:solidFill>
                  <a:srgbClr val="FFFFFF"/>
                </a:solidFill>
                <a:latin typeface="Arial" panose="020B0604020202020204" pitchFamily="34" charset="0"/>
                <a:cs typeface="Arial" panose="020B0604020202020204" pitchFamily="34" charset="0"/>
              </a:endParaRPr>
            </a:p>
          </p:txBody>
        </p:sp>
        <p:sp>
          <p:nvSpPr>
            <p:cNvPr id="12" name="Freeform: Shape 13"/>
            <p:cNvSpPr/>
            <p:nvPr/>
          </p:nvSpPr>
          <p:spPr>
            <a:xfrm>
              <a:off x="9265922" y="3655230"/>
              <a:ext cx="2491403" cy="1521452"/>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rgbClr val="FF0066"/>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6139664"/>
                <a:satOff val="20949"/>
                <a:lumOff val="-5436"/>
                <a:alphaOff val="0"/>
              </a:schemeClr>
            </a:lnRef>
            <a:fillRef idx="1">
              <a:schemeClr val="accent5">
                <a:tint val="40000"/>
                <a:alpha val="90000"/>
                <a:hueOff val="-6139664"/>
                <a:satOff val="20949"/>
                <a:lumOff val="-5436"/>
                <a:alphaOff val="0"/>
              </a:schemeClr>
            </a:fillRef>
            <a:effectRef idx="0">
              <a:schemeClr val="accent5">
                <a:tint val="40000"/>
                <a:alpha val="90000"/>
                <a:hueOff val="-6139664"/>
                <a:satOff val="20949"/>
                <a:lumOff val="-5436"/>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không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731975752"/>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17000" b="-17000"/>
          </a:stretch>
        </a:blipFill>
        <a:effectLst/>
      </p:bgPr>
    </p:bg>
    <p:spTree>
      <p:nvGrpSpPr>
        <p:cNvPr id="1" name=""/>
        <p:cNvGrpSpPr/>
        <p:nvPr/>
      </p:nvGrpSpPr>
      <p:grpSpPr>
        <a:xfrm>
          <a:off x="0" y="0"/>
          <a:ext cx="0" cy="0"/>
          <a:chOff x="0" y="0"/>
          <a:chExt cx="0" cy="0"/>
        </a:xfrm>
      </p:grpSpPr>
      <p:sp>
        <p:nvSpPr>
          <p:cNvPr id="3" name="Rectangle 2"/>
          <p:cNvSpPr txBox="1">
            <a:spLocks noChangeArrowheads="1"/>
          </p:cNvSpPr>
          <p:nvPr/>
        </p:nvSpPr>
        <p:spPr>
          <a:xfrm>
            <a:off x="2743200" y="2514600"/>
            <a:ext cx="7770813" cy="890633"/>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a:defRPr/>
            </a:pPr>
            <a:r>
              <a:rPr lang="en-US" altLang="en-US" sz="2800" kern="0" dirty="0" err="1">
                <a:solidFill>
                  <a:srgbClr val="333399"/>
                </a:solidFill>
                <a:latin typeface="Arial" panose="020B0604020202020204" pitchFamily="34" charset="0"/>
                <a:cs typeface="Arial" panose="020B0604020202020204" pitchFamily="34" charset="0"/>
              </a:rPr>
              <a:t>Mâu</a:t>
            </a:r>
            <a:r>
              <a:rPr lang="en-US" altLang="en-US" sz="2800" kern="0" dirty="0">
                <a:solidFill>
                  <a:srgbClr val="333399"/>
                </a:solidFill>
                <a:latin typeface="Arial" panose="020B0604020202020204" pitchFamily="34" charset="0"/>
                <a:cs typeface="Arial" panose="020B0604020202020204" pitchFamily="34" charset="0"/>
              </a:rPr>
              <a:t> </a:t>
            </a:r>
            <a:r>
              <a:rPr lang="en-US" altLang="en-US" sz="2800" kern="0" dirty="0" err="1">
                <a:solidFill>
                  <a:srgbClr val="333399"/>
                </a:solidFill>
                <a:latin typeface="Arial" panose="020B0604020202020204" pitchFamily="34" charset="0"/>
                <a:cs typeface="Arial" panose="020B0604020202020204" pitchFamily="34" charset="0"/>
              </a:rPr>
              <a:t>thuẫn</a:t>
            </a:r>
            <a:r>
              <a:rPr lang="en-US" altLang="en-US" sz="2800" kern="0" dirty="0">
                <a:solidFill>
                  <a:srgbClr val="333399"/>
                </a:solidFill>
                <a:latin typeface="Arial" panose="020B0604020202020204" pitchFamily="34" charset="0"/>
                <a:cs typeface="Arial" panose="020B0604020202020204" pitchFamily="34" charset="0"/>
              </a:rPr>
              <a:t> l</a:t>
            </a:r>
            <a:r>
              <a:rPr lang="vi-VN" altLang="en-US" sz="2800" kern="0" dirty="0">
                <a:solidFill>
                  <a:srgbClr val="333399"/>
                </a:solidFill>
                <a:latin typeface="Arial" panose="020B0604020202020204" pitchFamily="34" charset="0"/>
                <a:cs typeface="Arial" panose="020B0604020202020204" pitchFamily="34" charset="0"/>
              </a:rPr>
              <a:t>à nguồn gốc và động lực của</a:t>
            </a:r>
            <a:r>
              <a:rPr lang="en-US" altLang="en-US" sz="2800" kern="0" dirty="0">
                <a:solidFill>
                  <a:srgbClr val="333399"/>
                </a:solidFill>
                <a:latin typeface="Arial" panose="020B0604020202020204" pitchFamily="34" charset="0"/>
                <a:cs typeface="Arial" panose="020B0604020202020204" pitchFamily="34" charset="0"/>
              </a:rPr>
              <a:t> </a:t>
            </a:r>
            <a:r>
              <a:rPr lang="vi-VN" altLang="en-US" sz="2800" kern="0" dirty="0">
                <a:solidFill>
                  <a:srgbClr val="333399"/>
                </a:solidFill>
                <a:latin typeface="Arial" panose="020B0604020202020204" pitchFamily="34" charset="0"/>
                <a:cs typeface="Arial" panose="020B0604020202020204" pitchFamily="34" charset="0"/>
              </a:rPr>
              <a:t>mọi quá trình vận động và phát triển</a:t>
            </a:r>
          </a:p>
        </p:txBody>
      </p:sp>
      <p:sp>
        <p:nvSpPr>
          <p:cNvPr id="7" name="Rectangle 1"/>
          <p:cNvSpPr>
            <a:spLocks noChangeArrowheads="1"/>
          </p:cNvSpPr>
          <p:nvPr/>
        </p:nvSpPr>
        <p:spPr bwMode="auto">
          <a:xfrm>
            <a:off x="3810000" y="1295400"/>
            <a:ext cx="437991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sz="2800" b="1" dirty="0" err="1">
                <a:solidFill>
                  <a:srgbClr val="3333CC"/>
                </a:solidFill>
                <a:latin typeface="Arial" panose="020B0604020202020204" pitchFamily="34" charset="0"/>
                <a:cs typeface="Calibri" panose="020F0502020204030204" pitchFamily="34" charset="0"/>
              </a:rPr>
              <a:t>Vai</a:t>
            </a:r>
            <a:r>
              <a:rPr kumimoji="1" lang="en-US" sz="2800" b="1" dirty="0">
                <a:solidFill>
                  <a:srgbClr val="3333CC"/>
                </a:solidFill>
                <a:latin typeface="Arial" panose="020B0604020202020204" pitchFamily="34" charset="0"/>
                <a:cs typeface="Calibri" panose="020F0502020204030204" pitchFamily="34" charset="0"/>
              </a:rPr>
              <a:t> </a:t>
            </a:r>
            <a:r>
              <a:rPr kumimoji="1" lang="en-US" sz="2800" b="1" dirty="0" err="1">
                <a:solidFill>
                  <a:srgbClr val="3333CC"/>
                </a:solidFill>
                <a:latin typeface="Arial" panose="020B0604020202020204" pitchFamily="34" charset="0"/>
                <a:cs typeface="Calibri" panose="020F0502020204030204" pitchFamily="34" charset="0"/>
              </a:rPr>
              <a:t>trò</a:t>
            </a:r>
            <a:r>
              <a:rPr kumimoji="1" lang="en-US" sz="2800" b="1" dirty="0">
                <a:solidFill>
                  <a:srgbClr val="3333CC"/>
                </a:solidFill>
                <a:latin typeface="Arial" panose="020B0604020202020204" pitchFamily="34" charset="0"/>
                <a:cs typeface="Calibri" panose="020F0502020204030204" pitchFamily="34" charset="0"/>
              </a:rPr>
              <a:t> </a:t>
            </a:r>
            <a:r>
              <a:rPr kumimoji="1" lang="en-US" sz="2800" b="1" dirty="0" err="1">
                <a:solidFill>
                  <a:srgbClr val="3333CC"/>
                </a:solidFill>
                <a:latin typeface="Arial" panose="020B0604020202020204" pitchFamily="34" charset="0"/>
                <a:cs typeface="Calibri" panose="020F0502020204030204" pitchFamily="34" charset="0"/>
              </a:rPr>
              <a:t>của</a:t>
            </a:r>
            <a:r>
              <a:rPr kumimoji="1" lang="en-US" sz="2800" b="1" dirty="0">
                <a:solidFill>
                  <a:srgbClr val="3333CC"/>
                </a:solidFill>
                <a:latin typeface="Arial" panose="020B0604020202020204" pitchFamily="34" charset="0"/>
                <a:cs typeface="Calibri" panose="020F0502020204030204" pitchFamily="34" charset="0"/>
              </a:rPr>
              <a:t> </a:t>
            </a:r>
            <a:r>
              <a:rPr kumimoji="1" lang="en-US" sz="2800" b="1" dirty="0" err="1">
                <a:solidFill>
                  <a:srgbClr val="3333CC"/>
                </a:solidFill>
                <a:latin typeface="Arial" panose="020B0604020202020204" pitchFamily="34" charset="0"/>
                <a:cs typeface="Calibri" panose="020F0502020204030204" pitchFamily="34" charset="0"/>
              </a:rPr>
              <a:t>mâu</a:t>
            </a:r>
            <a:r>
              <a:rPr kumimoji="1" lang="en-US" sz="2800" b="1" dirty="0">
                <a:solidFill>
                  <a:srgbClr val="3333CC"/>
                </a:solidFill>
                <a:latin typeface="Arial" panose="020B0604020202020204" pitchFamily="34" charset="0"/>
                <a:cs typeface="Calibri" panose="020F0502020204030204" pitchFamily="34" charset="0"/>
              </a:rPr>
              <a:t> </a:t>
            </a:r>
            <a:r>
              <a:rPr kumimoji="1" lang="en-US" sz="2800" b="1" dirty="0" err="1">
                <a:solidFill>
                  <a:srgbClr val="3333CC"/>
                </a:solidFill>
                <a:latin typeface="Arial" panose="020B0604020202020204" pitchFamily="34" charset="0"/>
                <a:cs typeface="Calibri" panose="020F0502020204030204" pitchFamily="34" charset="0"/>
              </a:rPr>
              <a:t>thuẫn</a:t>
            </a:r>
            <a:endParaRPr kumimoji="1" lang="en-US" sz="2800" b="1" dirty="0">
              <a:solidFill>
                <a:srgbClr val="3333CC"/>
              </a:solidFill>
              <a:latin typeface="Arial" panose="020B0604020202020204" pitchFamily="34" charset="0"/>
            </a:endParaRPr>
          </a:p>
        </p:txBody>
      </p:sp>
    </p:spTree>
    <p:extLst>
      <p:ext uri="{BB962C8B-B14F-4D97-AF65-F5344CB8AC3E}">
        <p14:creationId xmlns:p14="http://schemas.microsoft.com/office/powerpoint/2010/main" val="3670620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ext uri="{D42A27DB-BD31-4B8C-83A1-F6EECF244321}">
                <p14:modId xmlns:p14="http://schemas.microsoft.com/office/powerpoint/2010/main" val="1843349269"/>
              </p:ext>
            </p:extLst>
          </p:nvPr>
        </p:nvGraphicFramePr>
        <p:xfrm>
          <a:off x="303530" y="764630"/>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906564286"/>
      </p:ext>
    </p:extLst>
  </p:cSld>
  <p:clrMapOvr>
    <a:masterClrMapping/>
  </p:clrMapOvr>
  <p:transition spd="slow">
    <p:circle/>
  </p:transition>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6" name="Picture 2" descr="Những khung hình đẹp đơn giản, dễ thương dùng để bà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020232"/>
          </a:xfrm>
          <a:prstGeom prst="rect">
            <a:avLst/>
          </a:prstGeom>
          <a:noFill/>
          <a:extLst>
            <a:ext uri="{909E8E84-426E-40DD-AFC4-6F175D3DCCD1}">
              <a14:hiddenFill xmlns:a14="http://schemas.microsoft.com/office/drawing/2010/main">
                <a:solidFill>
                  <a:srgbClr val="FFFFFF"/>
                </a:solidFill>
              </a14:hiddenFill>
            </a:ext>
          </a:extLst>
        </p:spPr>
      </p:pic>
      <p:sp>
        <p:nvSpPr>
          <p:cNvPr id="17" name="Freeform 35"/>
          <p:cNvSpPr>
            <a:spLocks/>
          </p:cNvSpPr>
          <p:nvPr/>
        </p:nvSpPr>
        <p:spPr bwMode="gray">
          <a:xfrm>
            <a:off x="7224713" y="2340600"/>
            <a:ext cx="1965325" cy="3627438"/>
          </a:xfrm>
          <a:custGeom>
            <a:avLst/>
            <a:gdLst/>
            <a:ahLst/>
            <a:cxnLst>
              <a:cxn ang="0">
                <a:pos x="1226" y="0"/>
              </a:cxn>
              <a:cxn ang="0">
                <a:pos x="1238" y="1662"/>
              </a:cxn>
              <a:cxn ang="0">
                <a:pos x="0" y="1662"/>
              </a:cxn>
              <a:cxn ang="0">
                <a:pos x="4" y="416"/>
              </a:cxn>
            </a:cxnLst>
            <a:rect l="0" t="0" r="r" b="b"/>
            <a:pathLst>
              <a:path w="1238" h="1662">
                <a:moveTo>
                  <a:pt x="1226" y="0"/>
                </a:moveTo>
                <a:lnTo>
                  <a:pt x="1238" y="1662"/>
                </a:lnTo>
                <a:lnTo>
                  <a:pt x="0" y="1662"/>
                </a:lnTo>
                <a:lnTo>
                  <a:pt x="4" y="416"/>
                </a:lnTo>
              </a:path>
            </a:pathLst>
          </a:custGeom>
          <a:gradFill rotWithShape="1">
            <a:gsLst>
              <a:gs pos="0">
                <a:srgbClr val="1155CC"/>
              </a:gs>
              <a:gs pos="100000">
                <a:srgbClr val="1155CC">
                  <a:gamma/>
                  <a:tint val="0"/>
                  <a:invGamma/>
                </a:srgbClr>
              </a:gs>
            </a:gsLst>
            <a:lin ang="5400000" scaled="1"/>
          </a:gradFill>
          <a:ln w="9525">
            <a:noFill/>
            <a:round/>
            <a:headEnd/>
            <a:tailEnd/>
          </a:ln>
          <a:effectLst/>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a:ln>
                <a:noFill/>
              </a:ln>
              <a:solidFill>
                <a:srgbClr val="000000"/>
              </a:solidFill>
              <a:effectLst/>
              <a:uLnTx/>
              <a:uFillTx/>
            </a:endParaRPr>
          </a:p>
        </p:txBody>
      </p:sp>
      <p:sp>
        <p:nvSpPr>
          <p:cNvPr id="18" name="Freeform 36"/>
          <p:cNvSpPr>
            <a:spLocks/>
          </p:cNvSpPr>
          <p:nvPr/>
        </p:nvSpPr>
        <p:spPr bwMode="gray">
          <a:xfrm>
            <a:off x="5119687" y="2596188"/>
            <a:ext cx="1981200" cy="3275012"/>
          </a:xfrm>
          <a:custGeom>
            <a:avLst/>
            <a:gdLst/>
            <a:ahLst/>
            <a:cxnLst>
              <a:cxn ang="0">
                <a:pos x="1158" y="0"/>
              </a:cxn>
              <a:cxn ang="0">
                <a:pos x="1248" y="288"/>
              </a:cxn>
              <a:cxn ang="0">
                <a:pos x="1248" y="1645"/>
              </a:cxn>
              <a:cxn ang="0">
                <a:pos x="0" y="1664"/>
              </a:cxn>
              <a:cxn ang="0">
                <a:pos x="0" y="391"/>
              </a:cxn>
            </a:cxnLst>
            <a:rect l="0" t="0" r="r" b="b"/>
            <a:pathLst>
              <a:path w="1248" h="1664">
                <a:moveTo>
                  <a:pt x="1158" y="0"/>
                </a:moveTo>
                <a:lnTo>
                  <a:pt x="1248" y="288"/>
                </a:lnTo>
                <a:lnTo>
                  <a:pt x="1248" y="1645"/>
                </a:lnTo>
                <a:lnTo>
                  <a:pt x="0" y="1664"/>
                </a:lnTo>
                <a:lnTo>
                  <a:pt x="0" y="391"/>
                </a:lnTo>
              </a:path>
            </a:pathLst>
          </a:custGeom>
          <a:gradFill rotWithShape="1">
            <a:gsLst>
              <a:gs pos="0">
                <a:srgbClr val="D89F39"/>
              </a:gs>
              <a:gs pos="100000">
                <a:srgbClr val="D89F39">
                  <a:gamma/>
                  <a:tint val="0"/>
                  <a:invGamma/>
                </a:srgbClr>
              </a:gs>
            </a:gsLst>
            <a:lin ang="5400000" scaled="1"/>
          </a:gradFill>
          <a:ln w="9525">
            <a:noFill/>
            <a:round/>
            <a:headEnd/>
            <a:tailEnd/>
          </a:ln>
          <a:effectLst/>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a:ln>
                <a:noFill/>
              </a:ln>
              <a:solidFill>
                <a:srgbClr val="000000"/>
              </a:solidFill>
              <a:effectLst/>
              <a:uLnTx/>
              <a:uFillTx/>
            </a:endParaRPr>
          </a:p>
        </p:txBody>
      </p:sp>
      <p:sp>
        <p:nvSpPr>
          <p:cNvPr id="19" name="Freeform 37"/>
          <p:cNvSpPr>
            <a:spLocks/>
          </p:cNvSpPr>
          <p:nvPr/>
        </p:nvSpPr>
        <p:spPr bwMode="gray">
          <a:xfrm>
            <a:off x="2995612" y="2827964"/>
            <a:ext cx="1981200" cy="2465387"/>
          </a:xfrm>
          <a:custGeom>
            <a:avLst/>
            <a:gdLst/>
            <a:ahLst/>
            <a:cxnLst>
              <a:cxn ang="0">
                <a:pos x="1158" y="0"/>
              </a:cxn>
              <a:cxn ang="0">
                <a:pos x="1248" y="351"/>
              </a:cxn>
              <a:cxn ang="0">
                <a:pos x="1248" y="1553"/>
              </a:cxn>
              <a:cxn ang="0">
                <a:pos x="0" y="1553"/>
              </a:cxn>
              <a:cxn ang="0">
                <a:pos x="4" y="417"/>
              </a:cxn>
            </a:cxnLst>
            <a:rect l="0" t="0" r="r" b="b"/>
            <a:pathLst>
              <a:path w="1248" h="1553">
                <a:moveTo>
                  <a:pt x="1158" y="0"/>
                </a:moveTo>
                <a:lnTo>
                  <a:pt x="1248" y="351"/>
                </a:lnTo>
                <a:lnTo>
                  <a:pt x="1248" y="1553"/>
                </a:lnTo>
                <a:lnTo>
                  <a:pt x="0" y="1553"/>
                </a:lnTo>
                <a:lnTo>
                  <a:pt x="4" y="417"/>
                </a:lnTo>
              </a:path>
            </a:pathLst>
          </a:custGeom>
          <a:gradFill rotWithShape="1">
            <a:gsLst>
              <a:gs pos="0">
                <a:srgbClr val="3A81BA"/>
              </a:gs>
              <a:gs pos="100000">
                <a:srgbClr val="3A81BA">
                  <a:gamma/>
                  <a:tint val="0"/>
                  <a:invGamma/>
                </a:srgbClr>
              </a:gs>
            </a:gsLst>
            <a:lin ang="5400000" scaled="1"/>
          </a:gradFill>
          <a:ln w="9525">
            <a:noFill/>
            <a:round/>
            <a:headEnd/>
            <a:tailEnd/>
          </a:ln>
          <a:effectLst/>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1" u="none" strike="noStrike" kern="0" cap="none" spc="0" normalizeH="0" baseline="0" noProof="0">
              <a:ln>
                <a:noFill/>
              </a:ln>
              <a:solidFill>
                <a:srgbClr val="000000"/>
              </a:solidFill>
              <a:effectLst/>
              <a:uLnTx/>
              <a:uFillTx/>
            </a:endParaRPr>
          </a:p>
        </p:txBody>
      </p:sp>
      <p:sp>
        <p:nvSpPr>
          <p:cNvPr id="20" name="Line 38"/>
          <p:cNvSpPr>
            <a:spLocks noChangeShapeType="1"/>
          </p:cNvSpPr>
          <p:nvPr/>
        </p:nvSpPr>
        <p:spPr bwMode="gray">
          <a:xfrm>
            <a:off x="5051425" y="278668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1" name="Line 39"/>
          <p:cNvSpPr>
            <a:spLocks noChangeShapeType="1"/>
          </p:cNvSpPr>
          <p:nvPr/>
        </p:nvSpPr>
        <p:spPr bwMode="gray">
          <a:xfrm>
            <a:off x="7162800" y="278668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2" name="Line 40"/>
          <p:cNvSpPr>
            <a:spLocks noChangeShapeType="1"/>
          </p:cNvSpPr>
          <p:nvPr/>
        </p:nvSpPr>
        <p:spPr bwMode="gray">
          <a:xfrm>
            <a:off x="9247187" y="2480301"/>
            <a:ext cx="0" cy="2803525"/>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3" name="Freeform 41"/>
          <p:cNvSpPr>
            <a:spLocks/>
          </p:cNvSpPr>
          <p:nvPr/>
        </p:nvSpPr>
        <p:spPr bwMode="gray">
          <a:xfrm>
            <a:off x="2971800" y="1559551"/>
            <a:ext cx="6938962" cy="1692275"/>
          </a:xfrm>
          <a:custGeom>
            <a:avLst/>
            <a:gdLst>
              <a:gd name="T0" fmla="*/ 0 w 4371"/>
              <a:gd name="T1" fmla="*/ 2147483646 h 1066"/>
              <a:gd name="T2" fmla="*/ 2147483646 w 4371"/>
              <a:gd name="T3" fmla="*/ 2147483646 h 1066"/>
              <a:gd name="T4" fmla="*/ 2147483646 w 4371"/>
              <a:gd name="T5" fmla="*/ 2147483646 h 1066"/>
              <a:gd name="T6" fmla="*/ 2147483646 w 4371"/>
              <a:gd name="T7" fmla="*/ 2147483646 h 1066"/>
              <a:gd name="T8" fmla="*/ 2147483646 w 4371"/>
              <a:gd name="T9" fmla="*/ 2147483646 h 1066"/>
              <a:gd name="T10" fmla="*/ 2147483646 w 4371"/>
              <a:gd name="T11" fmla="*/ 2147483646 h 1066"/>
              <a:gd name="T12" fmla="*/ 2147483646 w 4371"/>
              <a:gd name="T13" fmla="*/ 0 h 1066"/>
              <a:gd name="T14" fmla="*/ 2147483646 w 4371"/>
              <a:gd name="T15" fmla="*/ 2147483646 h 1066"/>
              <a:gd name="T16" fmla="*/ 2147483646 w 4371"/>
              <a:gd name="T17" fmla="*/ 2147483646 h 1066"/>
              <a:gd name="T18" fmla="*/ 2147483646 w 4371"/>
              <a:gd name="T19" fmla="*/ 2147483646 h 1066"/>
              <a:gd name="T20" fmla="*/ 2147483646 w 4371"/>
              <a:gd name="T21" fmla="*/ 2147483646 h 1066"/>
              <a:gd name="T22" fmla="*/ 2147483646 w 4371"/>
              <a:gd name="T23" fmla="*/ 2147483646 h 1066"/>
              <a:gd name="T24" fmla="*/ 2147483646 w 4371"/>
              <a:gd name="T25" fmla="*/ 2147483646 h 1066"/>
              <a:gd name="T26" fmla="*/ 2147483646 w 4371"/>
              <a:gd name="T27" fmla="*/ 2147483646 h 1066"/>
              <a:gd name="T28" fmla="*/ 2147483646 w 4371"/>
              <a:gd name="T29" fmla="*/ 2147483646 h 1066"/>
              <a:gd name="T30" fmla="*/ 0 w 4371"/>
              <a:gd name="T31" fmla="*/ 2147483646 h 10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371" h="1066">
                <a:moveTo>
                  <a:pt x="0" y="845"/>
                </a:moveTo>
                <a:lnTo>
                  <a:pt x="1523" y="313"/>
                </a:lnTo>
                <a:lnTo>
                  <a:pt x="1610" y="617"/>
                </a:lnTo>
                <a:lnTo>
                  <a:pt x="2720" y="243"/>
                </a:lnTo>
                <a:lnTo>
                  <a:pt x="2784" y="538"/>
                </a:lnTo>
                <a:lnTo>
                  <a:pt x="3882" y="266"/>
                </a:lnTo>
                <a:lnTo>
                  <a:pt x="3795" y="0"/>
                </a:lnTo>
                <a:lnTo>
                  <a:pt x="4371" y="269"/>
                </a:lnTo>
                <a:lnTo>
                  <a:pt x="3961" y="832"/>
                </a:lnTo>
                <a:lnTo>
                  <a:pt x="3912" y="542"/>
                </a:lnTo>
                <a:lnTo>
                  <a:pt x="2594" y="921"/>
                </a:lnTo>
                <a:lnTo>
                  <a:pt x="2509" y="620"/>
                </a:lnTo>
                <a:lnTo>
                  <a:pt x="1344" y="968"/>
                </a:lnTo>
                <a:lnTo>
                  <a:pt x="1280" y="666"/>
                </a:lnTo>
                <a:lnTo>
                  <a:pt x="67" y="1066"/>
                </a:lnTo>
                <a:lnTo>
                  <a:pt x="0" y="845"/>
                </a:lnTo>
                <a:close/>
              </a:path>
            </a:pathLst>
          </a:custGeom>
          <a:solidFill>
            <a:srgbClr val="006600"/>
          </a:solidFill>
          <a:ln w="9525">
            <a:solidFill>
              <a:schemeClr val="bg1"/>
            </a:solidFill>
            <a:round/>
            <a:headEnd/>
            <a:tailEnd/>
          </a:ln>
          <a:scene3d>
            <a:camera prst="legacyPerspectiveTopRight">
              <a:rot lat="600000" lon="20999976" rev="0"/>
            </a:camera>
            <a:lightRig rig="legacyFlat4" dir="b"/>
          </a:scene3d>
          <a:sp3d extrusionH="163500" prstMaterial="legacyMatte">
            <a:bevelT w="13500" h="13500" prst="angle"/>
            <a:bevelB w="13500" h="13500" prst="angle"/>
            <a:extrusionClr>
              <a:srgbClr val="FF9933"/>
            </a:extrusionClr>
            <a:contourClr>
              <a:srgbClr val="990000"/>
            </a:contourClr>
          </a:sp3d>
        </p:spPr>
        <p:txBody>
          <a:bodyPr wrap="none" anchor="ctr">
            <a:flatTx/>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4" name="AutoShape 42"/>
          <p:cNvSpPr>
            <a:spLocks noChangeArrowheads="1"/>
          </p:cNvSpPr>
          <p:nvPr/>
        </p:nvSpPr>
        <p:spPr bwMode="gray">
          <a:xfrm>
            <a:off x="7258051" y="5520364"/>
            <a:ext cx="1989137" cy="465137"/>
          </a:xfrm>
          <a:prstGeom prst="bevel">
            <a:avLst>
              <a:gd name="adj" fmla="val 5949"/>
            </a:avLst>
          </a:prstGeom>
          <a:solidFill>
            <a:srgbClr val="1155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en-US" sz="280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rPr>
              <a:t>3</a:t>
            </a:r>
          </a:p>
        </p:txBody>
      </p:sp>
      <p:sp>
        <p:nvSpPr>
          <p:cNvPr id="25" name="Text Box 43"/>
          <p:cNvSpPr txBox="1">
            <a:spLocks noChangeArrowheads="1"/>
          </p:cNvSpPr>
          <p:nvPr/>
        </p:nvSpPr>
        <p:spPr bwMode="gray">
          <a:xfrm>
            <a:off x="3198813" y="3386763"/>
            <a:ext cx="1884363" cy="226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120650" marR="0" lvl="2" indent="-120650" defTabSz="914400" eaLnBrk="1" fontAlgn="auto" latinLnBrk="0" hangingPunct="1">
              <a:lnSpc>
                <a:spcPct val="100000"/>
              </a:lnSpc>
              <a:spcBef>
                <a:spcPct val="50000"/>
              </a:spcBef>
              <a:spcAft>
                <a:spcPts val="0"/>
              </a:spcAft>
              <a:buClr>
                <a:srgbClr val="1F3F5F"/>
              </a:buClr>
              <a:buSzTx/>
              <a:buFontTx/>
              <a:buNone/>
              <a:tabLst/>
              <a:defRPr/>
            </a:pP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Không</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nhìn</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các</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vấn</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đê</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quá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đơn</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giản</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một</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002060"/>
                </a:solidFill>
                <a:effectLst/>
                <a:uLnTx/>
                <a:uFillTx/>
                <a:latin typeface="Arial"/>
                <a:cs typeface="Arial" panose="020B0604020202020204" pitchFamily="34" charset="0"/>
              </a:rPr>
              <a:t>chiều</a:t>
            </a:r>
            <a:r>
              <a:rPr kumimoji="0" lang="en-US" altLang="en-US" sz="1800" b="0" i="0" u="none" strike="noStrike" kern="0" cap="none" spc="0" normalizeH="0" baseline="0" noProof="0" dirty="0">
                <a:ln>
                  <a:noFill/>
                </a:ln>
                <a:solidFill>
                  <a:srgbClr val="002060"/>
                </a:solidFill>
                <a:effectLst/>
                <a:uLnTx/>
                <a:uFillTx/>
                <a:latin typeface="Arial"/>
                <a:cs typeface="Arial" panose="020B0604020202020204" pitchFamily="34" charset="0"/>
              </a:rPr>
              <a:t>. </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mọi</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vấn</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đê</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đều</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có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tính</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mâu</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thuẫn</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tính</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hai</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 </a:t>
            </a:r>
            <a:r>
              <a:rPr kumimoji="0" lang="en-US" altLang="en-US" sz="1800" b="0" i="0" u="none" strike="noStrike" kern="0" cap="none" spc="0" normalizeH="0" baseline="0" noProof="0" dirty="0" err="1">
                <a:ln>
                  <a:noFill/>
                </a:ln>
                <a:solidFill>
                  <a:srgbClr val="FF0000"/>
                </a:solidFill>
                <a:effectLst/>
                <a:uLnTx/>
                <a:uFillTx/>
                <a:latin typeface="Arial"/>
                <a:cs typeface="Arial" panose="020B0604020202020204" pitchFamily="34" charset="0"/>
              </a:rPr>
              <a:t>mặt</a:t>
            </a:r>
            <a:r>
              <a:rPr kumimoji="0" lang="en-US" altLang="en-US" sz="1800" b="0" i="0" u="none" strike="noStrike" kern="0" cap="none" spc="0" normalizeH="0" baseline="0" noProof="0" dirty="0">
                <a:ln>
                  <a:noFill/>
                </a:ln>
                <a:solidFill>
                  <a:srgbClr val="FF0000"/>
                </a:solidFill>
                <a:effectLst/>
                <a:uLnTx/>
                <a:uFillTx/>
                <a:latin typeface="Arial"/>
                <a:cs typeface="Arial" panose="020B0604020202020204" pitchFamily="34" charset="0"/>
              </a:rPr>
              <a:t>)</a:t>
            </a:r>
          </a:p>
          <a:p>
            <a:pPr marL="120650" marR="0" lvl="0" indent="-120650" defTabSz="914400" eaLnBrk="1" fontAlgn="auto" latinLnBrk="0" hangingPunct="1">
              <a:lnSpc>
                <a:spcPct val="60000"/>
              </a:lnSpc>
              <a:spcBef>
                <a:spcPct val="50000"/>
              </a:spcBef>
              <a:spcAft>
                <a:spcPts val="0"/>
              </a:spcAft>
              <a:buClr>
                <a:srgbClr val="1F3F5F"/>
              </a:buClr>
              <a:buSzTx/>
              <a:buFontTx/>
              <a:buNone/>
              <a:tabLst/>
              <a:defRPr/>
            </a:pPr>
            <a:endParaRPr kumimoji="0" lang="en-US" sz="1400" b="0" i="0" u="none" strike="noStrike" kern="0" cap="none" spc="0" normalizeH="0" baseline="0" noProof="0" dirty="0">
              <a:ln>
                <a:noFill/>
              </a:ln>
              <a:solidFill>
                <a:srgbClr val="1C1C1C"/>
              </a:solidFill>
              <a:effectLst/>
              <a:uLnTx/>
              <a:uFillTx/>
              <a:latin typeface="Arial" panose="020B0604020202020204" pitchFamily="34" charset="0"/>
              <a:cs typeface="Arial" panose="020B0604020202020204" pitchFamily="34" charset="0"/>
            </a:endParaRPr>
          </a:p>
        </p:txBody>
      </p:sp>
      <p:sp>
        <p:nvSpPr>
          <p:cNvPr id="26" name="AutoShape 44"/>
          <p:cNvSpPr>
            <a:spLocks noChangeArrowheads="1"/>
          </p:cNvSpPr>
          <p:nvPr/>
        </p:nvSpPr>
        <p:spPr bwMode="gray">
          <a:xfrm>
            <a:off x="5208587" y="5520364"/>
            <a:ext cx="1892300" cy="447675"/>
          </a:xfrm>
          <a:prstGeom prst="bevel">
            <a:avLst>
              <a:gd name="adj" fmla="val 5949"/>
            </a:avLst>
          </a:prstGeom>
          <a:solidFill>
            <a:srgbClr val="1155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en-US" sz="280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rPr>
              <a:t>2</a:t>
            </a:r>
          </a:p>
        </p:txBody>
      </p:sp>
      <p:sp>
        <p:nvSpPr>
          <p:cNvPr id="27" name="AutoShape 45"/>
          <p:cNvSpPr>
            <a:spLocks noChangeArrowheads="1"/>
          </p:cNvSpPr>
          <p:nvPr/>
        </p:nvSpPr>
        <p:spPr bwMode="gray">
          <a:xfrm>
            <a:off x="3071813" y="5520364"/>
            <a:ext cx="1979613" cy="465137"/>
          </a:xfrm>
          <a:prstGeom prst="bevel">
            <a:avLst>
              <a:gd name="adj" fmla="val 5949"/>
            </a:avLst>
          </a:prstGeom>
          <a:solidFill>
            <a:srgbClr val="1155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r>
              <a:rPr kumimoji="0" lang="en-US" sz="2800" b="1"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rPr>
              <a:t>1</a:t>
            </a:r>
          </a:p>
        </p:txBody>
      </p:sp>
      <p:sp>
        <p:nvSpPr>
          <p:cNvPr id="28" name="Text Box 46"/>
          <p:cNvSpPr txBox="1">
            <a:spLocks noChangeArrowheads="1"/>
          </p:cNvSpPr>
          <p:nvPr/>
        </p:nvSpPr>
        <p:spPr bwMode="gray">
          <a:xfrm>
            <a:off x="5181600" y="3486776"/>
            <a:ext cx="1885950"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a:spcBef>
                <a:spcPct val="50000"/>
              </a:spcBef>
              <a:buClr>
                <a:srgbClr val="1F3F5F"/>
              </a:buClr>
              <a:buFontTx/>
              <a:buNone/>
            </a:pPr>
            <a:r>
              <a:rPr lang="en-US" altLang="en-US" sz="2000" dirty="0" err="1">
                <a:solidFill>
                  <a:srgbClr val="002060"/>
                </a:solidFill>
                <a:latin typeface="Arial"/>
              </a:rPr>
              <a:t>Không</a:t>
            </a:r>
            <a:r>
              <a:rPr lang="en-US" altLang="en-US" sz="2000" dirty="0">
                <a:solidFill>
                  <a:srgbClr val="002060"/>
                </a:solidFill>
                <a:latin typeface="Arial"/>
              </a:rPr>
              <a:t> né </a:t>
            </a:r>
            <a:r>
              <a:rPr lang="en-US" altLang="en-US" sz="2000" dirty="0" err="1">
                <a:solidFill>
                  <a:srgbClr val="002060"/>
                </a:solidFill>
                <a:latin typeface="Arial"/>
              </a:rPr>
              <a:t>tránh</a:t>
            </a:r>
            <a:r>
              <a:rPr lang="en-US" altLang="en-US" sz="2000" dirty="0">
                <a:solidFill>
                  <a:srgbClr val="002060"/>
                </a:solidFill>
                <a:latin typeface="Arial"/>
              </a:rPr>
              <a:t> </a:t>
            </a:r>
            <a:r>
              <a:rPr lang="en-US" altLang="en-US" sz="2000" dirty="0" err="1">
                <a:solidFill>
                  <a:srgbClr val="002060"/>
                </a:solidFill>
                <a:latin typeface="Arial"/>
              </a:rPr>
              <a:t>mâu</a:t>
            </a:r>
            <a:r>
              <a:rPr lang="en-US" altLang="en-US" sz="2000" dirty="0">
                <a:solidFill>
                  <a:srgbClr val="002060"/>
                </a:solidFill>
                <a:latin typeface="Arial"/>
              </a:rPr>
              <a:t> </a:t>
            </a:r>
            <a:r>
              <a:rPr lang="en-US" altLang="en-US" sz="2000" dirty="0" err="1">
                <a:solidFill>
                  <a:srgbClr val="002060"/>
                </a:solidFill>
                <a:latin typeface="Arial"/>
              </a:rPr>
              <a:t>thuẫn</a:t>
            </a:r>
            <a:endParaRPr lang="en-US" altLang="en-US" sz="2000" dirty="0">
              <a:solidFill>
                <a:srgbClr val="002060"/>
              </a:solidFill>
              <a:latin typeface="Arial"/>
            </a:endParaRPr>
          </a:p>
        </p:txBody>
      </p:sp>
      <p:sp>
        <p:nvSpPr>
          <p:cNvPr id="29" name="Text Box 47"/>
          <p:cNvSpPr txBox="1">
            <a:spLocks noChangeArrowheads="1"/>
          </p:cNvSpPr>
          <p:nvPr/>
        </p:nvSpPr>
        <p:spPr bwMode="gray">
          <a:xfrm>
            <a:off x="7258050" y="3435975"/>
            <a:ext cx="1884362"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a:spcBef>
                <a:spcPct val="50000"/>
              </a:spcBef>
              <a:buClr>
                <a:srgbClr val="1F3F5F"/>
              </a:buClr>
              <a:buFontTx/>
              <a:buNone/>
            </a:pPr>
            <a:r>
              <a:rPr lang="en-US" altLang="en-US" sz="1800" dirty="0" err="1">
                <a:solidFill>
                  <a:srgbClr val="002060"/>
                </a:solidFill>
                <a:latin typeface="Arial"/>
              </a:rPr>
              <a:t>Giải</a:t>
            </a:r>
            <a:r>
              <a:rPr lang="en-US" altLang="en-US" sz="1800" dirty="0">
                <a:solidFill>
                  <a:srgbClr val="002060"/>
                </a:solidFill>
                <a:latin typeface="Arial"/>
              </a:rPr>
              <a:t> </a:t>
            </a:r>
            <a:r>
              <a:rPr lang="en-US" altLang="en-US" sz="1800" dirty="0" err="1">
                <a:solidFill>
                  <a:srgbClr val="002060"/>
                </a:solidFill>
                <a:latin typeface="Arial"/>
              </a:rPr>
              <a:t>quyết</a:t>
            </a:r>
            <a:r>
              <a:rPr lang="en-US" altLang="en-US" sz="1800" dirty="0">
                <a:solidFill>
                  <a:srgbClr val="002060"/>
                </a:solidFill>
                <a:latin typeface="Arial"/>
              </a:rPr>
              <a:t> </a:t>
            </a:r>
            <a:r>
              <a:rPr lang="en-US" altLang="en-US" sz="1800" dirty="0" err="1">
                <a:solidFill>
                  <a:srgbClr val="002060"/>
                </a:solidFill>
                <a:latin typeface="Arial"/>
              </a:rPr>
              <a:t>mâu</a:t>
            </a:r>
            <a:r>
              <a:rPr lang="en-US" altLang="en-US" sz="1800" dirty="0">
                <a:solidFill>
                  <a:srgbClr val="002060"/>
                </a:solidFill>
                <a:latin typeface="Arial"/>
              </a:rPr>
              <a:t> </a:t>
            </a:r>
            <a:r>
              <a:rPr lang="en-US" altLang="en-US" sz="1800" dirty="0" err="1">
                <a:solidFill>
                  <a:srgbClr val="002060"/>
                </a:solidFill>
                <a:latin typeface="Arial"/>
              </a:rPr>
              <a:t>thuẫn</a:t>
            </a:r>
            <a:r>
              <a:rPr lang="en-US" altLang="en-US" sz="1800" dirty="0">
                <a:solidFill>
                  <a:srgbClr val="002060"/>
                </a:solidFill>
                <a:latin typeface="Arial"/>
              </a:rPr>
              <a:t> </a:t>
            </a:r>
            <a:r>
              <a:rPr lang="en-US" altLang="en-US" sz="1800" dirty="0" err="1">
                <a:solidFill>
                  <a:srgbClr val="002060"/>
                </a:solidFill>
                <a:latin typeface="Arial"/>
              </a:rPr>
              <a:t>khôn</a:t>
            </a:r>
            <a:r>
              <a:rPr lang="en-US" altLang="en-US" sz="1800" dirty="0">
                <a:solidFill>
                  <a:srgbClr val="002060"/>
                </a:solidFill>
                <a:latin typeface="Arial"/>
              </a:rPr>
              <a:t> </a:t>
            </a:r>
            <a:r>
              <a:rPr lang="en-US" altLang="en-US" sz="1800" dirty="0" err="1">
                <a:solidFill>
                  <a:srgbClr val="002060"/>
                </a:solidFill>
                <a:latin typeface="Arial"/>
              </a:rPr>
              <a:t>ngoan</a:t>
            </a:r>
            <a:r>
              <a:rPr lang="en-US" altLang="en-US" sz="1800" dirty="0">
                <a:solidFill>
                  <a:srgbClr val="002060"/>
                </a:solidFill>
                <a:latin typeface="Arial"/>
              </a:rPr>
              <a:t> </a:t>
            </a:r>
            <a:r>
              <a:rPr lang="en-US" altLang="en-US" sz="1800" dirty="0">
                <a:solidFill>
                  <a:srgbClr val="FF0000"/>
                </a:solidFill>
                <a:latin typeface="Arial"/>
              </a:rPr>
              <a:t>(</a:t>
            </a:r>
            <a:r>
              <a:rPr lang="en-US" altLang="en-US" sz="1800" dirty="0" err="1">
                <a:solidFill>
                  <a:srgbClr val="FF0000"/>
                </a:solidFill>
                <a:latin typeface="Arial"/>
              </a:rPr>
              <a:t>phương</a:t>
            </a:r>
            <a:r>
              <a:rPr lang="en-US" altLang="en-US" sz="1800" dirty="0">
                <a:solidFill>
                  <a:srgbClr val="FF0000"/>
                </a:solidFill>
                <a:latin typeface="Arial"/>
              </a:rPr>
              <a:t> </a:t>
            </a:r>
            <a:r>
              <a:rPr lang="en-US" altLang="en-US" sz="1800" dirty="0" err="1">
                <a:solidFill>
                  <a:srgbClr val="FF0000"/>
                </a:solidFill>
                <a:latin typeface="Arial"/>
              </a:rPr>
              <a:t>pháp</a:t>
            </a:r>
            <a:r>
              <a:rPr lang="en-US" altLang="en-US" sz="1800" dirty="0">
                <a:solidFill>
                  <a:srgbClr val="FF0000"/>
                </a:solidFill>
                <a:latin typeface="Arial"/>
              </a:rPr>
              <a:t> </a:t>
            </a:r>
            <a:r>
              <a:rPr lang="en-US" altLang="en-US" sz="1800" dirty="0" err="1">
                <a:solidFill>
                  <a:srgbClr val="FF0000"/>
                </a:solidFill>
                <a:latin typeface="Arial"/>
              </a:rPr>
              <a:t>kết</a:t>
            </a:r>
            <a:r>
              <a:rPr lang="en-US" altLang="en-US" sz="1800" dirty="0">
                <a:solidFill>
                  <a:srgbClr val="FF0000"/>
                </a:solidFill>
                <a:latin typeface="Arial"/>
              </a:rPr>
              <a:t> </a:t>
            </a:r>
            <a:r>
              <a:rPr lang="en-US" altLang="en-US" sz="1800" dirty="0" err="1">
                <a:solidFill>
                  <a:srgbClr val="FF0000"/>
                </a:solidFill>
                <a:latin typeface="Arial"/>
              </a:rPr>
              <a:t>hợp</a:t>
            </a:r>
            <a:r>
              <a:rPr lang="en-US" altLang="en-US" sz="1800" dirty="0">
                <a:solidFill>
                  <a:srgbClr val="FF0000"/>
                </a:solidFill>
                <a:latin typeface="Arial"/>
              </a:rPr>
              <a:t> </a:t>
            </a:r>
            <a:r>
              <a:rPr lang="en-US" altLang="en-US" sz="1800" dirty="0" err="1">
                <a:solidFill>
                  <a:srgbClr val="FF0000"/>
                </a:solidFill>
                <a:latin typeface="Arial"/>
              </a:rPr>
              <a:t>có</a:t>
            </a:r>
            <a:r>
              <a:rPr lang="en-US" altLang="en-US" sz="1800" dirty="0">
                <a:solidFill>
                  <a:srgbClr val="FF0000"/>
                </a:solidFill>
                <a:latin typeface="Arial"/>
              </a:rPr>
              <a:t> </a:t>
            </a:r>
            <a:r>
              <a:rPr lang="en-US" altLang="en-US" sz="1800" dirty="0" err="1">
                <a:solidFill>
                  <a:srgbClr val="FF0000"/>
                </a:solidFill>
                <a:latin typeface="Arial"/>
              </a:rPr>
              <a:t>nguyên</a:t>
            </a:r>
            <a:r>
              <a:rPr lang="en-US" altLang="en-US" sz="1800" dirty="0">
                <a:solidFill>
                  <a:srgbClr val="FF0000"/>
                </a:solidFill>
                <a:latin typeface="Arial"/>
              </a:rPr>
              <a:t> </a:t>
            </a:r>
            <a:r>
              <a:rPr lang="en-US" altLang="en-US" sz="1800" dirty="0" err="1">
                <a:solidFill>
                  <a:srgbClr val="FF0000"/>
                </a:solidFill>
                <a:latin typeface="Arial"/>
              </a:rPr>
              <a:t>tắc</a:t>
            </a:r>
            <a:r>
              <a:rPr lang="en-US" altLang="en-US" sz="1800" dirty="0">
                <a:solidFill>
                  <a:srgbClr val="FF0000"/>
                </a:solidFill>
                <a:latin typeface="Arial"/>
              </a:rPr>
              <a:t> </a:t>
            </a:r>
            <a:r>
              <a:rPr lang="en-US" altLang="en-US" sz="1800" dirty="0" err="1">
                <a:solidFill>
                  <a:srgbClr val="FF0000"/>
                </a:solidFill>
                <a:latin typeface="Arial"/>
              </a:rPr>
              <a:t>các</a:t>
            </a:r>
            <a:r>
              <a:rPr lang="en-US" altLang="en-US" sz="1800" dirty="0">
                <a:solidFill>
                  <a:srgbClr val="FF0000"/>
                </a:solidFill>
                <a:latin typeface="Arial"/>
              </a:rPr>
              <a:t> </a:t>
            </a:r>
            <a:r>
              <a:rPr lang="en-US" altLang="en-US" sz="1800" dirty="0" err="1">
                <a:solidFill>
                  <a:srgbClr val="FF0000"/>
                </a:solidFill>
                <a:latin typeface="Arial"/>
              </a:rPr>
              <a:t>mặt</a:t>
            </a:r>
            <a:r>
              <a:rPr lang="en-US" altLang="en-US" sz="1800" dirty="0">
                <a:solidFill>
                  <a:srgbClr val="FF0000"/>
                </a:solidFill>
                <a:latin typeface="Arial"/>
              </a:rPr>
              <a:t> </a:t>
            </a:r>
            <a:r>
              <a:rPr lang="en-US" altLang="en-US" sz="1800" dirty="0" err="1">
                <a:solidFill>
                  <a:srgbClr val="FF0000"/>
                </a:solidFill>
                <a:latin typeface="Arial"/>
              </a:rPr>
              <a:t>đối</a:t>
            </a:r>
            <a:r>
              <a:rPr lang="en-US" altLang="en-US" sz="1800" dirty="0">
                <a:solidFill>
                  <a:srgbClr val="FF0000"/>
                </a:solidFill>
                <a:latin typeface="Arial"/>
              </a:rPr>
              <a:t> </a:t>
            </a:r>
            <a:r>
              <a:rPr lang="en-US" altLang="en-US" sz="1800" dirty="0" err="1">
                <a:solidFill>
                  <a:srgbClr val="FF0000"/>
                </a:solidFill>
                <a:latin typeface="Arial"/>
              </a:rPr>
              <a:t>lập</a:t>
            </a:r>
            <a:r>
              <a:rPr lang="en-US" altLang="en-US" sz="1800" dirty="0">
                <a:solidFill>
                  <a:srgbClr val="FF0000"/>
                </a:solidFill>
                <a:latin typeface="Arial"/>
              </a:rPr>
              <a:t>)</a:t>
            </a:r>
          </a:p>
        </p:txBody>
      </p:sp>
      <p:sp>
        <p:nvSpPr>
          <p:cNvPr id="30" name="Title 4"/>
          <p:cNvSpPr txBox="1">
            <a:spLocks/>
          </p:cNvSpPr>
          <p:nvPr/>
        </p:nvSpPr>
        <p:spPr>
          <a:xfrm>
            <a:off x="2476500" y="0"/>
            <a:ext cx="7920038" cy="702071"/>
          </a:xfrm>
          <a:prstGeom prst="rect">
            <a:avLst/>
          </a:prstGeom>
          <a:noFill/>
          <a:ln>
            <a:noFill/>
          </a:ln>
        </p:spPr>
        <p:txBody>
          <a:bodyPr lIns="91425" tIns="91425" rIns="91425" bIns="91425" anchor="b" anchorCtr="0"/>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CEF6"/>
              </a:buClr>
              <a:buSzPct val="100000"/>
              <a:buFont typeface="Oswald"/>
              <a:buNone/>
              <a:defRPr sz="2000" b="1" i="0" u="none" strike="noStrike" cap="none">
                <a:solidFill>
                  <a:srgbClr val="00CEF6"/>
                </a:solidFill>
                <a:latin typeface="Oswald"/>
                <a:ea typeface="Oswald"/>
                <a:cs typeface="Oswald"/>
                <a:sym typeface="Oswald"/>
                <a:rtl val="0"/>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pPr marL="0" marR="0" lvl="0" indent="0" algn="ctr" defTabSz="914400" rtl="0" eaLnBrk="1" fontAlgn="auto" latinLnBrk="0" hangingPunct="1">
              <a:lnSpc>
                <a:spcPct val="100000"/>
              </a:lnSpc>
              <a:spcBef>
                <a:spcPts val="0"/>
              </a:spcBef>
              <a:spcAft>
                <a:spcPts val="0"/>
              </a:spcAft>
              <a:buClr>
                <a:srgbClr val="00CEF6"/>
              </a:buClr>
              <a:buSzPct val="100000"/>
              <a:buFont typeface="Oswald"/>
              <a:buNone/>
              <a:tabLst/>
              <a:defRPr/>
            </a:pP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Nguyên</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tắc</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phân</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tích</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mâu</a:t>
            </a:r>
            <a:r>
              <a:rPr kumimoji="0" lang="en-US" altLang="en-US" sz="2800" b="1" i="0" u="none" strike="noStrike" kern="0" cap="none" spc="0" normalizeH="0" baseline="0" noProof="0" dirty="0">
                <a:ln>
                  <a:noFill/>
                </a:ln>
                <a:solidFill>
                  <a:srgbClr val="000000"/>
                </a:solidFill>
                <a:effectLst/>
                <a:uLnTx/>
                <a:uFillTx/>
                <a:latin typeface="Oswald"/>
                <a:sym typeface="Oswald"/>
                <a:rtl val="0"/>
              </a:rPr>
              <a:t> </a:t>
            </a:r>
            <a:r>
              <a:rPr kumimoji="0" lang="en-US" altLang="en-US" sz="2800" b="1" i="0" u="none" strike="noStrike" kern="0" cap="none" spc="0" normalizeH="0" baseline="0" noProof="0" dirty="0" err="1">
                <a:ln>
                  <a:noFill/>
                </a:ln>
                <a:solidFill>
                  <a:srgbClr val="000000"/>
                </a:solidFill>
                <a:effectLst/>
                <a:uLnTx/>
                <a:uFillTx/>
                <a:latin typeface="Oswald"/>
                <a:sym typeface="Oswald"/>
                <a:rtl val="0"/>
              </a:rPr>
              <a:t>thuẫn</a:t>
            </a:r>
            <a:endParaRPr kumimoji="0" lang="en-US" altLang="en-US" sz="2800" b="1" i="0" u="none" strike="noStrike" kern="0" cap="none" spc="0" normalizeH="0" baseline="0" noProof="0" dirty="0">
              <a:ln>
                <a:noFill/>
              </a:ln>
              <a:solidFill>
                <a:srgbClr val="000000"/>
              </a:solidFill>
              <a:effectLst/>
              <a:uLnTx/>
              <a:uFillTx/>
              <a:latin typeface="Oswald"/>
              <a:sym typeface="Oswald"/>
              <a:rtl val="0"/>
            </a:endParaRPr>
          </a:p>
        </p:txBody>
      </p:sp>
      <p:sp>
        <p:nvSpPr>
          <p:cNvPr id="31" name="Rectangle 2"/>
          <p:cNvSpPr>
            <a:spLocks noChangeArrowheads="1"/>
          </p:cNvSpPr>
          <p:nvPr/>
        </p:nvSpPr>
        <p:spPr bwMode="auto">
          <a:xfrm>
            <a:off x="1796256" y="837008"/>
            <a:ext cx="870743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dirty="0" err="1">
                <a:solidFill>
                  <a:srgbClr val="333399"/>
                </a:solidFill>
                <a:latin typeface="+mj-lt"/>
              </a:rPr>
              <a:t>Cuộc</a:t>
            </a:r>
            <a:r>
              <a:rPr lang="en-US" altLang="en-US" sz="2400" dirty="0">
                <a:solidFill>
                  <a:srgbClr val="333399"/>
                </a:solidFill>
                <a:latin typeface="+mj-lt"/>
              </a:rPr>
              <a:t> </a:t>
            </a:r>
            <a:r>
              <a:rPr lang="en-US" altLang="en-US" sz="2400" dirty="0" err="1">
                <a:solidFill>
                  <a:srgbClr val="333399"/>
                </a:solidFill>
                <a:latin typeface="+mj-lt"/>
              </a:rPr>
              <a:t>sống</a:t>
            </a:r>
            <a:r>
              <a:rPr lang="en-US" altLang="en-US" sz="2400" dirty="0">
                <a:solidFill>
                  <a:srgbClr val="333399"/>
                </a:solidFill>
                <a:latin typeface="+mj-lt"/>
              </a:rPr>
              <a:t> </a:t>
            </a:r>
            <a:r>
              <a:rPr lang="en-US" altLang="en-US" sz="2400" dirty="0" err="1">
                <a:solidFill>
                  <a:srgbClr val="333399"/>
                </a:solidFill>
                <a:latin typeface="+mj-lt"/>
              </a:rPr>
              <a:t>luôn</a:t>
            </a:r>
            <a:r>
              <a:rPr lang="en-US" altLang="en-US" sz="2400" dirty="0">
                <a:solidFill>
                  <a:srgbClr val="333399"/>
                </a:solidFill>
                <a:latin typeface="+mj-lt"/>
              </a:rPr>
              <a:t> </a:t>
            </a:r>
            <a:r>
              <a:rPr lang="en-US" altLang="en-US" sz="2400" dirty="0" err="1">
                <a:solidFill>
                  <a:srgbClr val="333399"/>
                </a:solidFill>
                <a:latin typeface="+mj-lt"/>
              </a:rPr>
              <a:t>chứa</a:t>
            </a:r>
            <a:r>
              <a:rPr lang="en-US" altLang="en-US" sz="2400" dirty="0">
                <a:solidFill>
                  <a:srgbClr val="333399"/>
                </a:solidFill>
                <a:latin typeface="+mj-lt"/>
              </a:rPr>
              <a:t> </a:t>
            </a:r>
            <a:r>
              <a:rPr lang="en-US" altLang="en-US" sz="2400" dirty="0" err="1">
                <a:solidFill>
                  <a:srgbClr val="333399"/>
                </a:solidFill>
                <a:latin typeface="+mj-lt"/>
              </a:rPr>
              <a:t>đầy</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việc</a:t>
            </a:r>
            <a:r>
              <a:rPr lang="en-US" altLang="en-US" sz="2400" dirty="0">
                <a:solidFill>
                  <a:srgbClr val="333399"/>
                </a:solidFill>
                <a:latin typeface="+mj-lt"/>
              </a:rPr>
              <a:t> </a:t>
            </a:r>
            <a:r>
              <a:rPr lang="en-US" altLang="en-US" sz="2400" dirty="0" err="1">
                <a:solidFill>
                  <a:srgbClr val="333399"/>
                </a:solidFill>
                <a:latin typeface="+mj-lt"/>
              </a:rPr>
              <a:t>giải</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định</a:t>
            </a:r>
            <a:r>
              <a:rPr lang="en-US" altLang="en-US" sz="2400" dirty="0">
                <a:solidFill>
                  <a:srgbClr val="333399"/>
                </a:solidFill>
                <a:latin typeface="+mj-lt"/>
              </a:rPr>
              <a:t> </a:t>
            </a:r>
            <a:r>
              <a:rPr lang="en-US" altLang="en-US" sz="2400" dirty="0" err="1">
                <a:solidFill>
                  <a:srgbClr val="333399"/>
                </a:solidFill>
                <a:latin typeface="+mj-lt"/>
              </a:rPr>
              <a:t>sư</a:t>
            </a:r>
            <a:r>
              <a:rPr lang="en-US" altLang="en-US" sz="2400" dirty="0">
                <a:solidFill>
                  <a:srgbClr val="333399"/>
                </a:solidFill>
                <a:latin typeface="+mj-lt"/>
              </a:rPr>
              <a:t>̣ </a:t>
            </a:r>
            <a:r>
              <a:rPr lang="en-US" altLang="en-US" sz="2400" dirty="0" err="1">
                <a:solidFill>
                  <a:srgbClr val="333399"/>
                </a:solidFill>
                <a:latin typeface="+mj-lt"/>
              </a:rPr>
              <a:t>phát</a:t>
            </a:r>
            <a:r>
              <a:rPr lang="en-US" altLang="en-US" sz="2400" dirty="0">
                <a:solidFill>
                  <a:srgbClr val="333399"/>
                </a:solidFill>
                <a:latin typeface="+mj-lt"/>
              </a:rPr>
              <a:t> </a:t>
            </a:r>
            <a:r>
              <a:rPr lang="en-US" altLang="en-US" sz="2400" dirty="0" err="1">
                <a:solidFill>
                  <a:srgbClr val="333399"/>
                </a:solidFill>
                <a:latin typeface="+mj-lt"/>
              </a:rPr>
              <a:t>triển</a:t>
            </a:r>
            <a:r>
              <a:rPr lang="en-US" altLang="en-US" sz="2400" dirty="0">
                <a:solidFill>
                  <a:srgbClr val="333399"/>
                </a:solidFill>
                <a:latin typeface="+mj-lt"/>
              </a:rPr>
              <a:t>, </a:t>
            </a:r>
            <a:r>
              <a:rPr lang="en-US" altLang="en-US" sz="2400" dirty="0" err="1">
                <a:solidFill>
                  <a:srgbClr val="333399"/>
                </a:solidFill>
                <a:latin typeface="+mj-lt"/>
              </a:rPr>
              <a:t>nên</a:t>
            </a:r>
            <a:r>
              <a:rPr lang="en-US" altLang="en-US" sz="2400" dirty="0">
                <a:solidFill>
                  <a:srgbClr val="333399"/>
                </a:solidFill>
                <a:latin typeface="+mj-lt"/>
              </a:rPr>
              <a:t>:</a:t>
            </a:r>
          </a:p>
        </p:txBody>
      </p:sp>
    </p:spTree>
    <p:extLst>
      <p:ext uri="{BB962C8B-B14F-4D97-AF65-F5344CB8AC3E}">
        <p14:creationId xmlns:p14="http://schemas.microsoft.com/office/powerpoint/2010/main" val="368139247"/>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Tải background PowerPoint lớp học đẹp cho thầy cô - Thư viện Đại học An  Gia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099" y="1"/>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
          <p:cNvSpPr>
            <a:spLocks noChangeArrowheads="1"/>
          </p:cNvSpPr>
          <p:nvPr/>
        </p:nvSpPr>
        <p:spPr bwMode="auto">
          <a:xfrm>
            <a:off x="3429000" y="1600200"/>
            <a:ext cx="48768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257175" indent="-257175" algn="ctr">
              <a:buFont typeface="Wingdings" panose="05000000000000000000" pitchFamily="2" charset="2"/>
              <a:buChar char="q"/>
              <a:defRPr/>
            </a:pPr>
            <a:r>
              <a:rPr lang="en-US" sz="3600" b="1" i="1" kern="0" dirty="0">
                <a:solidFill>
                  <a:srgbClr val="3333CC"/>
                </a:solidFill>
                <a:latin typeface="Arial" panose="020B0604020202020204" pitchFamily="34" charset="0"/>
                <a:cs typeface="Arial" panose="020B0604020202020204" pitchFamily="34" charset="0"/>
              </a:rPr>
              <a:t>  </a:t>
            </a:r>
            <a:r>
              <a:rPr lang="pt-BR" sz="3600" b="1" dirty="0">
                <a:solidFill>
                  <a:srgbClr val="3333CC"/>
                </a:solidFill>
                <a:latin typeface="Arial" panose="020B0604020202020204" pitchFamily="34" charset="0"/>
                <a:ea typeface="Tahoma" panose="020B0604030504040204" pitchFamily="34" charset="0"/>
                <a:cs typeface="Arial" panose="020B0604020202020204" pitchFamily="34" charset="0"/>
              </a:rPr>
              <a:t>Quy luật phủ định của phủ định</a:t>
            </a:r>
            <a:endParaRPr lang="en-US" sz="3600" b="1" kern="0" dirty="0">
              <a:solidFill>
                <a:srgbClr val="3333CC"/>
              </a:solidFill>
              <a:latin typeface="Arial" panose="020B0604020202020204" pitchFamily="34" charset="0"/>
              <a:ea typeface="Tahoma" panose="020B0604030504040204" pitchFamily="34" charset="0"/>
              <a:cs typeface="Arial" panose="020B0604020202020204" pitchFamily="34" charset="0"/>
            </a:endParaRPr>
          </a:p>
        </p:txBody>
      </p:sp>
    </p:spTree>
    <p:extLst>
      <p:ext uri="{BB962C8B-B14F-4D97-AF65-F5344CB8AC3E}">
        <p14:creationId xmlns:p14="http://schemas.microsoft.com/office/powerpoint/2010/main" val="1980113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8966200" cy="6858000"/>
          </a:xfrm>
          <a:prstGeom prst="rect">
            <a:avLst/>
          </a:prstGeom>
        </p:spPr>
      </p:pic>
      <p:sp>
        <p:nvSpPr>
          <p:cNvPr id="3" name="Rectangle 1"/>
          <p:cNvSpPr>
            <a:spLocks noChangeArrowheads="1"/>
          </p:cNvSpPr>
          <p:nvPr/>
        </p:nvSpPr>
        <p:spPr bwMode="auto">
          <a:xfrm>
            <a:off x="2819400" y="381000"/>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800" b="1" i="1" kern="0" dirty="0">
                <a:solidFill>
                  <a:srgbClr val="000000"/>
                </a:solidFill>
                <a:latin typeface="Times New Roman" panose="02020603050405020304" pitchFamily="18" charset="0"/>
              </a:rPr>
              <a:t>  </a:t>
            </a:r>
            <a:r>
              <a:rPr lang="pt-BR" sz="2800" b="1" dirty="0">
                <a:solidFill>
                  <a:srgbClr val="000000"/>
                </a:solidFill>
                <a:latin typeface="+mj-lt"/>
                <a:ea typeface="Tahoma" panose="020B0604030504040204" pitchFamily="34" charset="0"/>
                <a:cs typeface="Times New Roman" panose="02020603050405020304" pitchFamily="18" charset="0"/>
              </a:rPr>
              <a:t>Quy luật phủ định của phủ định</a:t>
            </a:r>
            <a:endParaRPr lang="en-US" sz="2800" b="1" kern="0" dirty="0">
              <a:solidFill>
                <a:srgbClr val="000000"/>
              </a:solidFill>
              <a:latin typeface="+mj-lt"/>
              <a:ea typeface="Tahoma" panose="020B0604030504040204" pitchFamily="34" charset="0"/>
              <a:cs typeface="Times New Roman" panose="02020603050405020304" pitchFamily="18" charset="0"/>
            </a:endParaRPr>
          </a:p>
        </p:txBody>
      </p:sp>
      <p:grpSp>
        <p:nvGrpSpPr>
          <p:cNvPr id="5" name="Group 21"/>
          <p:cNvGrpSpPr>
            <a:grpSpLocks/>
          </p:cNvGrpSpPr>
          <p:nvPr/>
        </p:nvGrpSpPr>
        <p:grpSpPr bwMode="auto">
          <a:xfrm>
            <a:off x="4160359" y="1014622"/>
            <a:ext cx="6381750" cy="16465"/>
            <a:chOff x="-740" y="453"/>
            <a:chExt cx="5356" cy="1441056"/>
          </a:xfrm>
        </p:grpSpPr>
        <p:sp>
          <p:nvSpPr>
            <p:cNvPr id="6" name="Line 7"/>
            <p:cNvSpPr>
              <a:spLocks noChangeShapeType="1"/>
            </p:cNvSpPr>
            <p:nvPr/>
          </p:nvSpPr>
          <p:spPr bwMode="auto">
            <a:xfrm>
              <a:off x="240" y="453"/>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8"/>
            <p:cNvSpPr>
              <a:spLocks noChangeShapeType="1"/>
            </p:cNvSpPr>
            <p:nvPr/>
          </p:nvSpPr>
          <p:spPr bwMode="auto">
            <a:xfrm flipV="1">
              <a:off x="-740" y="1441509"/>
              <a:ext cx="53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 name="Round Same Side Corner Rectangle 2">
            <a:extLst>
              <a:ext uri="{FF2B5EF4-FFF2-40B4-BE49-F238E27FC236}">
                <a16:creationId xmlns:a16="http://schemas.microsoft.com/office/drawing/2014/main" id="{3FA709D6-1DB8-4B8B-9862-1C0303DEF921}"/>
              </a:ext>
            </a:extLst>
          </p:cNvPr>
          <p:cNvSpPr/>
          <p:nvPr/>
        </p:nvSpPr>
        <p:spPr>
          <a:xfrm rot="5400000">
            <a:off x="9244149" y="2492766"/>
            <a:ext cx="540000" cy="3868098"/>
          </a:xfrm>
          <a:prstGeom prst="round2SameRect">
            <a:avLst>
              <a:gd name="adj1" fmla="val 50000"/>
              <a:gd name="adj2" fmla="val 0"/>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grpSp>
        <p:nvGrpSpPr>
          <p:cNvPr id="9" name="Group 8">
            <a:extLst>
              <a:ext uri="{FF2B5EF4-FFF2-40B4-BE49-F238E27FC236}">
                <a16:creationId xmlns:a16="http://schemas.microsoft.com/office/drawing/2014/main" id="{B068B58A-EC1D-4DD0-87DC-9D416117D7E9}"/>
              </a:ext>
            </a:extLst>
          </p:cNvPr>
          <p:cNvGrpSpPr/>
          <p:nvPr/>
        </p:nvGrpSpPr>
        <p:grpSpPr>
          <a:xfrm>
            <a:off x="6054600" y="1635000"/>
            <a:ext cx="3051000" cy="3051000"/>
            <a:chOff x="2514579" y="1730962"/>
            <a:chExt cx="4068000" cy="4068000"/>
          </a:xfrm>
        </p:grpSpPr>
        <p:sp>
          <p:nvSpPr>
            <p:cNvPr id="10" name="Oval 9">
              <a:extLst>
                <a:ext uri="{FF2B5EF4-FFF2-40B4-BE49-F238E27FC236}">
                  <a16:creationId xmlns:a16="http://schemas.microsoft.com/office/drawing/2014/main" id="{E821EC56-99B1-4F2B-A026-DFB5BA21CB7C}"/>
                </a:ext>
              </a:extLst>
            </p:cNvPr>
            <p:cNvSpPr/>
            <p:nvPr/>
          </p:nvSpPr>
          <p:spPr>
            <a:xfrm>
              <a:off x="2514579" y="1730962"/>
              <a:ext cx="4068000" cy="4068000"/>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sp>
          <p:nvSpPr>
            <p:cNvPr id="11" name="Pie 5">
              <a:extLst>
                <a:ext uri="{FF2B5EF4-FFF2-40B4-BE49-F238E27FC236}">
                  <a16:creationId xmlns:a16="http://schemas.microsoft.com/office/drawing/2014/main" id="{8A6A69D9-CD52-4B57-A16D-876D4972C148}"/>
                </a:ext>
              </a:extLst>
            </p:cNvPr>
            <p:cNvSpPr/>
            <p:nvPr/>
          </p:nvSpPr>
          <p:spPr>
            <a:xfrm>
              <a:off x="2514579" y="1730962"/>
              <a:ext cx="4068000" cy="4068000"/>
            </a:xfrm>
            <a:prstGeom prst="pie">
              <a:avLst>
                <a:gd name="adj1" fmla="val 10839137"/>
                <a:gd name="adj2" fmla="val 5413164"/>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solidFill>
                <a:latin typeface="Arial" panose="020B0604020202020204" pitchFamily="34" charset="0"/>
                <a:cs typeface="Arial" panose="020B0604020202020204" pitchFamily="34" charset="0"/>
              </a:endParaRPr>
            </a:p>
          </p:txBody>
        </p:sp>
      </p:grpSp>
      <p:sp>
        <p:nvSpPr>
          <p:cNvPr id="12" name="Round Same Side Corner Rectangle 6">
            <a:extLst>
              <a:ext uri="{FF2B5EF4-FFF2-40B4-BE49-F238E27FC236}">
                <a16:creationId xmlns:a16="http://schemas.microsoft.com/office/drawing/2014/main" id="{DFC52528-2243-4E74-87C2-36BC90C60257}"/>
              </a:ext>
            </a:extLst>
          </p:cNvPr>
          <p:cNvSpPr/>
          <p:nvPr/>
        </p:nvSpPr>
        <p:spPr>
          <a:xfrm rot="16200000">
            <a:off x="5729705" y="596296"/>
            <a:ext cx="540000" cy="3159000"/>
          </a:xfrm>
          <a:prstGeom prst="round2SameRect">
            <a:avLst>
              <a:gd name="adj1" fmla="val 50000"/>
              <a:gd name="adj2" fmla="val 0"/>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grpSp>
        <p:nvGrpSpPr>
          <p:cNvPr id="13" name="Group 12">
            <a:extLst>
              <a:ext uri="{FF2B5EF4-FFF2-40B4-BE49-F238E27FC236}">
                <a16:creationId xmlns:a16="http://schemas.microsoft.com/office/drawing/2014/main" id="{1D5280BC-C4E4-442C-81D7-0C989C9D9296}"/>
              </a:ext>
            </a:extLst>
          </p:cNvPr>
          <p:cNvGrpSpPr/>
          <p:nvPr/>
        </p:nvGrpSpPr>
        <p:grpSpPr>
          <a:xfrm>
            <a:off x="6324600" y="1905000"/>
            <a:ext cx="2511000" cy="2511000"/>
            <a:chOff x="2514579" y="1730962"/>
            <a:chExt cx="4068000" cy="4068000"/>
          </a:xfrm>
          <a:solidFill>
            <a:srgbClr val="3333CC"/>
          </a:solidFill>
        </p:grpSpPr>
        <p:sp>
          <p:nvSpPr>
            <p:cNvPr id="14" name="Oval 13">
              <a:extLst>
                <a:ext uri="{FF2B5EF4-FFF2-40B4-BE49-F238E27FC236}">
                  <a16:creationId xmlns:a16="http://schemas.microsoft.com/office/drawing/2014/main" id="{921987F8-2BD6-4FA7-832B-75E9BB4292AE}"/>
                </a:ext>
              </a:extLst>
            </p:cNvPr>
            <p:cNvSpPr/>
            <p:nvPr/>
          </p:nvSpPr>
          <p:spPr>
            <a:xfrm>
              <a:off x="2514579" y="1730962"/>
              <a:ext cx="4068000" cy="4068000"/>
            </a:xfrm>
            <a:prstGeom prst="ellipse">
              <a:avLst/>
            </a:prstGeom>
            <a:grp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sp>
          <p:nvSpPr>
            <p:cNvPr id="15" name="Pie 9">
              <a:extLst>
                <a:ext uri="{FF2B5EF4-FFF2-40B4-BE49-F238E27FC236}">
                  <a16:creationId xmlns:a16="http://schemas.microsoft.com/office/drawing/2014/main" id="{EB35131A-4C70-4B80-B920-31625C6BDFBC}"/>
                </a:ext>
              </a:extLst>
            </p:cNvPr>
            <p:cNvSpPr/>
            <p:nvPr/>
          </p:nvSpPr>
          <p:spPr>
            <a:xfrm>
              <a:off x="2514579" y="1730962"/>
              <a:ext cx="4068000" cy="4068000"/>
            </a:xfrm>
            <a:prstGeom prst="pie">
              <a:avLst>
                <a:gd name="adj1" fmla="val 10816333"/>
                <a:gd name="adj2" fmla="val 162586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solidFill>
                <a:latin typeface="Arial" panose="020B0604020202020204" pitchFamily="34" charset="0"/>
                <a:cs typeface="Arial" panose="020B0604020202020204" pitchFamily="34" charset="0"/>
              </a:endParaRPr>
            </a:p>
          </p:txBody>
        </p:sp>
      </p:grpSp>
      <p:sp>
        <p:nvSpPr>
          <p:cNvPr id="16" name="Round Same Side Corner Rectangle 10">
            <a:extLst>
              <a:ext uri="{FF2B5EF4-FFF2-40B4-BE49-F238E27FC236}">
                <a16:creationId xmlns:a16="http://schemas.microsoft.com/office/drawing/2014/main" id="{E55ABEA2-20DA-413A-9C41-DD4024D557ED}"/>
              </a:ext>
            </a:extLst>
          </p:cNvPr>
          <p:cNvSpPr/>
          <p:nvPr/>
        </p:nvSpPr>
        <p:spPr>
          <a:xfrm rot="16200000">
            <a:off x="5376401" y="1948057"/>
            <a:ext cx="540000" cy="3861000"/>
          </a:xfrm>
          <a:prstGeom prst="round2SameRect">
            <a:avLst>
              <a:gd name="adj1" fmla="val 50000"/>
              <a:gd name="adj2" fmla="val 0"/>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grpSp>
        <p:nvGrpSpPr>
          <p:cNvPr id="17" name="Group 16">
            <a:extLst>
              <a:ext uri="{FF2B5EF4-FFF2-40B4-BE49-F238E27FC236}">
                <a16:creationId xmlns:a16="http://schemas.microsoft.com/office/drawing/2014/main" id="{FEED97BA-08D9-4861-A6D6-99C284431491}"/>
              </a:ext>
            </a:extLst>
          </p:cNvPr>
          <p:cNvGrpSpPr/>
          <p:nvPr/>
        </p:nvGrpSpPr>
        <p:grpSpPr>
          <a:xfrm>
            <a:off x="6594600" y="2175000"/>
            <a:ext cx="1971000" cy="1971000"/>
            <a:chOff x="2514579" y="1730962"/>
            <a:chExt cx="4068000" cy="4068000"/>
          </a:xfrm>
          <a:solidFill>
            <a:srgbClr val="008000"/>
          </a:solidFill>
        </p:grpSpPr>
        <p:sp>
          <p:nvSpPr>
            <p:cNvPr id="18" name="Oval 17">
              <a:extLst>
                <a:ext uri="{FF2B5EF4-FFF2-40B4-BE49-F238E27FC236}">
                  <a16:creationId xmlns:a16="http://schemas.microsoft.com/office/drawing/2014/main" id="{76831EC4-F047-4528-A5B4-03767ECDB491}"/>
                </a:ext>
              </a:extLst>
            </p:cNvPr>
            <p:cNvSpPr/>
            <p:nvPr/>
          </p:nvSpPr>
          <p:spPr>
            <a:xfrm>
              <a:off x="2514579" y="1730962"/>
              <a:ext cx="4068000" cy="4068000"/>
            </a:xfrm>
            <a:prstGeom prst="ellipse">
              <a:avLst/>
            </a:prstGeom>
            <a:grp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sp>
          <p:nvSpPr>
            <p:cNvPr id="19" name="Pie 13">
              <a:extLst>
                <a:ext uri="{FF2B5EF4-FFF2-40B4-BE49-F238E27FC236}">
                  <a16:creationId xmlns:a16="http://schemas.microsoft.com/office/drawing/2014/main" id="{F1913605-1145-458B-8398-EAD991E314E0}"/>
                </a:ext>
              </a:extLst>
            </p:cNvPr>
            <p:cNvSpPr/>
            <p:nvPr/>
          </p:nvSpPr>
          <p:spPr>
            <a:xfrm>
              <a:off x="2514579" y="1730962"/>
              <a:ext cx="4068000" cy="4068000"/>
            </a:xfrm>
            <a:prstGeom prst="pie">
              <a:avLst>
                <a:gd name="adj1" fmla="val 10825139"/>
                <a:gd name="adj2" fmla="val 609501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dirty="0">
                <a:solidFill>
                  <a:prstClr val="black"/>
                </a:solidFill>
                <a:latin typeface="Arial" panose="020B0604020202020204" pitchFamily="34" charset="0"/>
                <a:cs typeface="Arial" panose="020B0604020202020204" pitchFamily="34" charset="0"/>
              </a:endParaRPr>
            </a:p>
          </p:txBody>
        </p:sp>
      </p:grpSp>
      <p:sp>
        <p:nvSpPr>
          <p:cNvPr id="20" name="Round Same Side Corner Rectangle 14">
            <a:extLst>
              <a:ext uri="{FF2B5EF4-FFF2-40B4-BE49-F238E27FC236}">
                <a16:creationId xmlns:a16="http://schemas.microsoft.com/office/drawing/2014/main" id="{D6CD9812-FBAE-4CD1-8364-A22842ECC4D1}"/>
              </a:ext>
            </a:extLst>
          </p:cNvPr>
          <p:cNvSpPr/>
          <p:nvPr/>
        </p:nvSpPr>
        <p:spPr>
          <a:xfrm rot="5400000">
            <a:off x="8813914" y="1211323"/>
            <a:ext cx="540000" cy="2997000"/>
          </a:xfrm>
          <a:prstGeom prst="round2SameRect">
            <a:avLst>
              <a:gd name="adj1" fmla="val 50000"/>
              <a:gd name="adj2" fmla="val 0"/>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grpSp>
        <p:nvGrpSpPr>
          <p:cNvPr id="21" name="Group 20">
            <a:extLst>
              <a:ext uri="{FF2B5EF4-FFF2-40B4-BE49-F238E27FC236}">
                <a16:creationId xmlns:a16="http://schemas.microsoft.com/office/drawing/2014/main" id="{F05964D4-9B85-4599-AD6D-F6E599A4027C}"/>
              </a:ext>
            </a:extLst>
          </p:cNvPr>
          <p:cNvGrpSpPr/>
          <p:nvPr/>
        </p:nvGrpSpPr>
        <p:grpSpPr>
          <a:xfrm>
            <a:off x="6864600" y="2445000"/>
            <a:ext cx="1431000" cy="1431000"/>
            <a:chOff x="2514579" y="1730962"/>
            <a:chExt cx="4068000" cy="4068000"/>
          </a:xfrm>
        </p:grpSpPr>
        <p:sp>
          <p:nvSpPr>
            <p:cNvPr id="22" name="Oval 21">
              <a:extLst>
                <a:ext uri="{FF2B5EF4-FFF2-40B4-BE49-F238E27FC236}">
                  <a16:creationId xmlns:a16="http://schemas.microsoft.com/office/drawing/2014/main" id="{41DEB7F8-A178-46DA-8AFD-93944A4C95BF}"/>
                </a:ext>
              </a:extLst>
            </p:cNvPr>
            <p:cNvSpPr/>
            <p:nvPr/>
          </p:nvSpPr>
          <p:spPr>
            <a:xfrm>
              <a:off x="2514579" y="1730962"/>
              <a:ext cx="4068000" cy="4068000"/>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sp>
          <p:nvSpPr>
            <p:cNvPr id="23" name="Pie 17">
              <a:extLst>
                <a:ext uri="{FF2B5EF4-FFF2-40B4-BE49-F238E27FC236}">
                  <a16:creationId xmlns:a16="http://schemas.microsoft.com/office/drawing/2014/main" id="{E49B61BD-8776-47CD-B8F5-9C9CF20B9DC7}"/>
                </a:ext>
              </a:extLst>
            </p:cNvPr>
            <p:cNvSpPr/>
            <p:nvPr/>
          </p:nvSpPr>
          <p:spPr>
            <a:xfrm>
              <a:off x="2514579" y="1730962"/>
              <a:ext cx="4068000" cy="4068000"/>
            </a:xfrm>
            <a:prstGeom prst="pie">
              <a:avLst>
                <a:gd name="adj1" fmla="val 10858751"/>
                <a:gd name="adj2" fmla="val 20787168"/>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dirty="0">
                <a:solidFill>
                  <a:prstClr val="black"/>
                </a:solidFill>
                <a:latin typeface="Arial" panose="020B0604020202020204" pitchFamily="34" charset="0"/>
                <a:cs typeface="Arial" panose="020B0604020202020204" pitchFamily="34" charset="0"/>
              </a:endParaRPr>
            </a:p>
          </p:txBody>
        </p:sp>
      </p:grpSp>
      <p:grpSp>
        <p:nvGrpSpPr>
          <p:cNvPr id="24" name="Group 23">
            <a:extLst>
              <a:ext uri="{FF2B5EF4-FFF2-40B4-BE49-F238E27FC236}">
                <a16:creationId xmlns:a16="http://schemas.microsoft.com/office/drawing/2014/main" id="{8CE518F4-D228-495F-8EED-25166880CD20}"/>
              </a:ext>
            </a:extLst>
          </p:cNvPr>
          <p:cNvGrpSpPr/>
          <p:nvPr/>
        </p:nvGrpSpPr>
        <p:grpSpPr>
          <a:xfrm>
            <a:off x="7134600" y="2715000"/>
            <a:ext cx="891000" cy="891000"/>
            <a:chOff x="3861825" y="3078865"/>
            <a:chExt cx="1188000" cy="1188000"/>
          </a:xfrm>
        </p:grpSpPr>
        <p:sp>
          <p:nvSpPr>
            <p:cNvPr id="25" name="Oval 24">
              <a:extLst>
                <a:ext uri="{FF2B5EF4-FFF2-40B4-BE49-F238E27FC236}">
                  <a16:creationId xmlns:a16="http://schemas.microsoft.com/office/drawing/2014/main" id="{D306C189-2C11-4E85-AA8D-65E8BC456D76}"/>
                </a:ext>
              </a:extLst>
            </p:cNvPr>
            <p:cNvSpPr/>
            <p:nvPr/>
          </p:nvSpPr>
          <p:spPr>
            <a:xfrm>
              <a:off x="3861825" y="3078865"/>
              <a:ext cx="1188000" cy="1188000"/>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lumMod val="65000"/>
                    <a:lumOff val="35000"/>
                  </a:prstClr>
                </a:solidFill>
                <a:latin typeface="Arial" panose="020B0604020202020204" pitchFamily="34" charset="0"/>
                <a:cs typeface="Arial" panose="020B0604020202020204" pitchFamily="34" charset="0"/>
              </a:endParaRPr>
            </a:p>
          </p:txBody>
        </p:sp>
        <p:sp>
          <p:nvSpPr>
            <p:cNvPr id="26" name="Oval 25">
              <a:extLst>
                <a:ext uri="{FF2B5EF4-FFF2-40B4-BE49-F238E27FC236}">
                  <a16:creationId xmlns:a16="http://schemas.microsoft.com/office/drawing/2014/main" id="{77CB9990-B071-4382-B43E-47A938EA41F0}"/>
                </a:ext>
              </a:extLst>
            </p:cNvPr>
            <p:cNvSpPr/>
            <p:nvPr/>
          </p:nvSpPr>
          <p:spPr>
            <a:xfrm>
              <a:off x="3951825" y="3168865"/>
              <a:ext cx="1008000" cy="1008000"/>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dirty="0">
                <a:solidFill>
                  <a:prstClr val="black">
                    <a:lumMod val="65000"/>
                    <a:lumOff val="35000"/>
                  </a:prstClr>
                </a:solidFill>
                <a:latin typeface="Arial" panose="020B0604020202020204" pitchFamily="34" charset="0"/>
                <a:cs typeface="Arial" panose="020B0604020202020204" pitchFamily="34" charset="0"/>
              </a:endParaRPr>
            </a:p>
          </p:txBody>
        </p:sp>
      </p:grpSp>
      <p:sp>
        <p:nvSpPr>
          <p:cNvPr id="27" name="Oval 26">
            <a:extLst>
              <a:ext uri="{FF2B5EF4-FFF2-40B4-BE49-F238E27FC236}">
                <a16:creationId xmlns:a16="http://schemas.microsoft.com/office/drawing/2014/main" id="{8ACCA091-39AE-4FBE-AB70-19816FA48310}"/>
              </a:ext>
            </a:extLst>
          </p:cNvPr>
          <p:cNvSpPr/>
          <p:nvPr/>
        </p:nvSpPr>
        <p:spPr>
          <a:xfrm>
            <a:off x="10068824" y="2472389"/>
            <a:ext cx="474869" cy="47486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solidFill>
              <a:latin typeface="Arial" panose="020B0604020202020204" pitchFamily="34" charset="0"/>
              <a:cs typeface="Arial" panose="020B0604020202020204" pitchFamily="34" charset="0"/>
            </a:endParaRPr>
          </a:p>
        </p:txBody>
      </p:sp>
      <p:sp>
        <p:nvSpPr>
          <p:cNvPr id="28" name="Oval 27">
            <a:extLst>
              <a:ext uri="{FF2B5EF4-FFF2-40B4-BE49-F238E27FC236}">
                <a16:creationId xmlns:a16="http://schemas.microsoft.com/office/drawing/2014/main" id="{B81540C7-4D9D-40CD-8173-1EAA76622694}"/>
              </a:ext>
            </a:extLst>
          </p:cNvPr>
          <p:cNvSpPr/>
          <p:nvPr/>
        </p:nvSpPr>
        <p:spPr>
          <a:xfrm>
            <a:off x="3759023" y="3641123"/>
            <a:ext cx="474869" cy="47486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white"/>
              </a:solidFill>
              <a:latin typeface="Arial" panose="020B0604020202020204" pitchFamily="34" charset="0"/>
              <a:cs typeface="Arial" panose="020B0604020202020204" pitchFamily="34" charset="0"/>
            </a:endParaRPr>
          </a:p>
        </p:txBody>
      </p:sp>
      <p:sp>
        <p:nvSpPr>
          <p:cNvPr id="29" name="Oval 28">
            <a:extLst>
              <a:ext uri="{FF2B5EF4-FFF2-40B4-BE49-F238E27FC236}">
                <a16:creationId xmlns:a16="http://schemas.microsoft.com/office/drawing/2014/main" id="{3C4083F9-0184-4E1A-8BF5-7417F98A1BF4}"/>
              </a:ext>
            </a:extLst>
          </p:cNvPr>
          <p:cNvSpPr/>
          <p:nvPr/>
        </p:nvSpPr>
        <p:spPr>
          <a:xfrm>
            <a:off x="10942007" y="4189380"/>
            <a:ext cx="474869" cy="47486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black"/>
              </a:solidFill>
              <a:latin typeface="Arial" panose="020B0604020202020204" pitchFamily="34" charset="0"/>
              <a:cs typeface="Arial" panose="020B0604020202020204" pitchFamily="34" charset="0"/>
            </a:endParaRPr>
          </a:p>
        </p:txBody>
      </p:sp>
      <p:sp>
        <p:nvSpPr>
          <p:cNvPr id="30" name="Oval 29">
            <a:extLst>
              <a:ext uri="{FF2B5EF4-FFF2-40B4-BE49-F238E27FC236}">
                <a16:creationId xmlns:a16="http://schemas.microsoft.com/office/drawing/2014/main" id="{59626932-A4FC-49DC-8B92-8CCD174B05D6}"/>
              </a:ext>
            </a:extLst>
          </p:cNvPr>
          <p:cNvSpPr/>
          <p:nvPr/>
        </p:nvSpPr>
        <p:spPr>
          <a:xfrm>
            <a:off x="4459186" y="1938362"/>
            <a:ext cx="474869" cy="47486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a:solidFill>
                <a:prstClr val="white"/>
              </a:solidFill>
              <a:latin typeface="Arial" panose="020B0604020202020204" pitchFamily="34" charset="0"/>
              <a:cs typeface="Arial" panose="020B0604020202020204" pitchFamily="34" charset="0"/>
            </a:endParaRPr>
          </a:p>
        </p:txBody>
      </p:sp>
      <p:sp>
        <p:nvSpPr>
          <p:cNvPr id="43" name="TextBox 42">
            <a:extLst>
              <a:ext uri="{FF2B5EF4-FFF2-40B4-BE49-F238E27FC236}">
                <a16:creationId xmlns:a16="http://schemas.microsoft.com/office/drawing/2014/main" id="{01E9BADB-8791-433C-800B-7509C3B4CA1C}"/>
              </a:ext>
            </a:extLst>
          </p:cNvPr>
          <p:cNvSpPr txBox="1"/>
          <p:nvPr/>
        </p:nvSpPr>
        <p:spPr>
          <a:xfrm>
            <a:off x="6016304" y="2908585"/>
            <a:ext cx="335530" cy="246221"/>
          </a:xfrm>
          <a:prstGeom prst="rect">
            <a:avLst/>
          </a:prstGeom>
          <a:noFill/>
        </p:spPr>
        <p:txBody>
          <a:bodyPr wrap="square" rtlCol="0">
            <a:spAutoFit/>
          </a:bodyPr>
          <a:lstStyle/>
          <a:p>
            <a:pPr algn="ctr" latinLnBrk="0"/>
            <a:r>
              <a:rPr lang="en-US" altLang="ko-KR" sz="1000" b="1" dirty="0">
                <a:solidFill>
                  <a:prstClr val="white"/>
                </a:solidFill>
                <a:latin typeface="Arial" panose="020B0604020202020204" pitchFamily="34" charset="0"/>
                <a:cs typeface="Arial" panose="020B0604020202020204" pitchFamily="34" charset="0"/>
              </a:rPr>
              <a:t>04</a:t>
            </a:r>
            <a:endParaRPr lang="ko-KR" altLang="en-US" sz="1000" b="1" dirty="0">
              <a:solidFill>
                <a:prstClr val="white"/>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a16="http://schemas.microsoft.com/office/drawing/2014/main" id="{1C8D974D-A00F-45E9-AAB1-73A7B0B235DC}"/>
              </a:ext>
            </a:extLst>
          </p:cNvPr>
          <p:cNvSpPr txBox="1"/>
          <p:nvPr/>
        </p:nvSpPr>
        <p:spPr>
          <a:xfrm>
            <a:off x="6294212" y="2908585"/>
            <a:ext cx="335530" cy="246221"/>
          </a:xfrm>
          <a:prstGeom prst="rect">
            <a:avLst/>
          </a:prstGeom>
          <a:noFill/>
        </p:spPr>
        <p:txBody>
          <a:bodyPr wrap="square" rtlCol="0">
            <a:spAutoFit/>
          </a:bodyPr>
          <a:lstStyle/>
          <a:p>
            <a:pPr algn="ctr" latinLnBrk="0"/>
            <a:r>
              <a:rPr lang="en-US" altLang="ko-KR" sz="1000" b="1" dirty="0">
                <a:solidFill>
                  <a:prstClr val="white"/>
                </a:solidFill>
                <a:latin typeface="Arial" panose="020B0604020202020204" pitchFamily="34" charset="0"/>
                <a:cs typeface="Arial" panose="020B0604020202020204" pitchFamily="34" charset="0"/>
              </a:rPr>
              <a:t>03</a:t>
            </a:r>
            <a:endParaRPr lang="ko-KR" altLang="en-US" sz="1000" b="1" dirty="0">
              <a:solidFill>
                <a:prstClr val="white"/>
              </a:solidFill>
              <a:latin typeface="Arial" panose="020B0604020202020204" pitchFamily="34" charset="0"/>
              <a:cs typeface="Arial" panose="020B0604020202020204" pitchFamily="34" charset="0"/>
            </a:endParaRPr>
          </a:p>
        </p:txBody>
      </p:sp>
      <p:sp>
        <p:nvSpPr>
          <p:cNvPr id="45" name="TextBox 44">
            <a:extLst>
              <a:ext uri="{FF2B5EF4-FFF2-40B4-BE49-F238E27FC236}">
                <a16:creationId xmlns:a16="http://schemas.microsoft.com/office/drawing/2014/main" id="{A204D756-6636-42DA-A1C9-D15991AD8717}"/>
              </a:ext>
            </a:extLst>
          </p:cNvPr>
          <p:cNvSpPr txBox="1"/>
          <p:nvPr/>
        </p:nvSpPr>
        <p:spPr>
          <a:xfrm>
            <a:off x="6572120" y="2908585"/>
            <a:ext cx="335530" cy="246221"/>
          </a:xfrm>
          <a:prstGeom prst="rect">
            <a:avLst/>
          </a:prstGeom>
          <a:noFill/>
        </p:spPr>
        <p:txBody>
          <a:bodyPr wrap="square" rtlCol="0">
            <a:spAutoFit/>
          </a:bodyPr>
          <a:lstStyle/>
          <a:p>
            <a:pPr algn="ctr" latinLnBrk="0"/>
            <a:r>
              <a:rPr lang="en-US" altLang="ko-KR" sz="1000" b="1" dirty="0">
                <a:solidFill>
                  <a:prstClr val="white"/>
                </a:solidFill>
                <a:latin typeface="Arial" panose="020B0604020202020204" pitchFamily="34" charset="0"/>
                <a:cs typeface="Arial" panose="020B0604020202020204" pitchFamily="34" charset="0"/>
              </a:rPr>
              <a:t>02</a:t>
            </a:r>
            <a:endParaRPr lang="ko-KR" altLang="en-US" sz="1000" b="1" dirty="0">
              <a:solidFill>
                <a:prstClr val="white"/>
              </a:solidFill>
              <a:latin typeface="Arial" panose="020B0604020202020204" pitchFamily="34" charset="0"/>
              <a:cs typeface="Arial" panose="020B0604020202020204" pitchFamily="34" charset="0"/>
            </a:endParaRPr>
          </a:p>
        </p:txBody>
      </p:sp>
      <p:sp>
        <p:nvSpPr>
          <p:cNvPr id="46" name="TextBox 45">
            <a:extLst>
              <a:ext uri="{FF2B5EF4-FFF2-40B4-BE49-F238E27FC236}">
                <a16:creationId xmlns:a16="http://schemas.microsoft.com/office/drawing/2014/main" id="{BF8F1A5F-E798-4294-9C52-6ADF131C79F5}"/>
              </a:ext>
            </a:extLst>
          </p:cNvPr>
          <p:cNvSpPr txBox="1"/>
          <p:nvPr/>
        </p:nvSpPr>
        <p:spPr>
          <a:xfrm>
            <a:off x="6850028" y="2908585"/>
            <a:ext cx="335530" cy="246221"/>
          </a:xfrm>
          <a:prstGeom prst="rect">
            <a:avLst/>
          </a:prstGeom>
          <a:noFill/>
        </p:spPr>
        <p:txBody>
          <a:bodyPr wrap="square" rtlCol="0">
            <a:spAutoFit/>
          </a:bodyPr>
          <a:lstStyle/>
          <a:p>
            <a:pPr algn="ctr" latinLnBrk="0"/>
            <a:r>
              <a:rPr lang="en-US" altLang="ko-KR" sz="1000" b="1" dirty="0">
                <a:solidFill>
                  <a:prstClr val="white"/>
                </a:solidFill>
                <a:latin typeface="Arial" panose="020B0604020202020204" pitchFamily="34" charset="0"/>
                <a:cs typeface="Arial" panose="020B0604020202020204" pitchFamily="34" charset="0"/>
              </a:rPr>
              <a:t>01</a:t>
            </a:r>
            <a:endParaRPr lang="ko-KR" altLang="en-US" sz="1000" b="1" dirty="0">
              <a:solidFill>
                <a:prstClr val="white"/>
              </a:solidFill>
              <a:latin typeface="Arial" panose="020B0604020202020204" pitchFamily="34" charset="0"/>
              <a:cs typeface="Arial" panose="020B0604020202020204" pitchFamily="34" charset="0"/>
            </a:endParaRPr>
          </a:p>
        </p:txBody>
      </p:sp>
      <p:sp>
        <p:nvSpPr>
          <p:cNvPr id="47" name="Parallelogram 30">
            <a:extLst>
              <a:ext uri="{FF2B5EF4-FFF2-40B4-BE49-F238E27FC236}">
                <a16:creationId xmlns:a16="http://schemas.microsoft.com/office/drawing/2014/main" id="{9BA335B4-20FC-432F-8507-14962D0D6FD0}"/>
              </a:ext>
            </a:extLst>
          </p:cNvPr>
          <p:cNvSpPr/>
          <p:nvPr/>
        </p:nvSpPr>
        <p:spPr>
          <a:xfrm flipH="1">
            <a:off x="11054803" y="4316475"/>
            <a:ext cx="263764" cy="264416"/>
          </a:xfrm>
          <a:custGeom>
            <a:avLst/>
            <a:gdLst/>
            <a:ahLst/>
            <a:cxnLst/>
            <a:rect l="l" t="t" r="r" b="b"/>
            <a:pathLst>
              <a:path w="3240000" h="3248012">
                <a:moveTo>
                  <a:pt x="712553" y="858820"/>
                </a:moveTo>
                <a:cubicBezTo>
                  <a:pt x="727950" y="858820"/>
                  <a:pt x="743348" y="864694"/>
                  <a:pt x="755096" y="876443"/>
                </a:cubicBezTo>
                <a:lnTo>
                  <a:pt x="1193671" y="1315016"/>
                </a:lnTo>
                <a:lnTo>
                  <a:pt x="1509169" y="999517"/>
                </a:lnTo>
                <a:cubicBezTo>
                  <a:pt x="1509517" y="999169"/>
                  <a:pt x="1509868" y="998827"/>
                  <a:pt x="1510414" y="998691"/>
                </a:cubicBezTo>
                <a:lnTo>
                  <a:pt x="1518932" y="988592"/>
                </a:lnTo>
                <a:cubicBezTo>
                  <a:pt x="1531945" y="978263"/>
                  <a:pt x="1547912" y="974188"/>
                  <a:pt x="1563209" y="975946"/>
                </a:cubicBezTo>
                <a:cubicBezTo>
                  <a:pt x="1578505" y="977705"/>
                  <a:pt x="1593131" y="985299"/>
                  <a:pt x="1603459" y="998313"/>
                </a:cubicBezTo>
                <a:lnTo>
                  <a:pt x="1892346" y="1362277"/>
                </a:lnTo>
                <a:lnTo>
                  <a:pt x="2149759" y="1177067"/>
                </a:lnTo>
                <a:lnTo>
                  <a:pt x="2151621" y="1174867"/>
                </a:lnTo>
                <a:cubicBezTo>
                  <a:pt x="2159033" y="1169006"/>
                  <a:pt x="2167397" y="1165168"/>
                  <a:pt x="2176160" y="1163802"/>
                </a:cubicBezTo>
                <a:cubicBezTo>
                  <a:pt x="2177188" y="1163485"/>
                  <a:pt x="2178237" y="1163269"/>
                  <a:pt x="2179375" y="1163558"/>
                </a:cubicBezTo>
                <a:cubicBezTo>
                  <a:pt x="2184768" y="1161771"/>
                  <a:pt x="2190389" y="1161654"/>
                  <a:pt x="2195921" y="1162300"/>
                </a:cubicBezTo>
                <a:cubicBezTo>
                  <a:pt x="2196662" y="1162386"/>
                  <a:pt x="2197402" y="1162487"/>
                  <a:pt x="2198081" y="1162987"/>
                </a:cubicBezTo>
                <a:cubicBezTo>
                  <a:pt x="2202197" y="1163290"/>
                  <a:pt x="2206218" y="1164270"/>
                  <a:pt x="2209739" y="1166702"/>
                </a:cubicBezTo>
                <a:cubicBezTo>
                  <a:pt x="2213116" y="1166857"/>
                  <a:pt x="2216051" y="1168231"/>
                  <a:pt x="2218766" y="1170038"/>
                </a:cubicBezTo>
                <a:cubicBezTo>
                  <a:pt x="2225342" y="1173160"/>
                  <a:pt x="2231151" y="1177875"/>
                  <a:pt x="2235489" y="1184194"/>
                </a:cubicBezTo>
                <a:lnTo>
                  <a:pt x="2236132" y="1184737"/>
                </a:lnTo>
                <a:lnTo>
                  <a:pt x="2236287" y="1184934"/>
                </a:lnTo>
                <a:lnTo>
                  <a:pt x="2238712" y="1187183"/>
                </a:lnTo>
                <a:cubicBezTo>
                  <a:pt x="2239115" y="1187744"/>
                  <a:pt x="2239507" y="1188310"/>
                  <a:pt x="2239574" y="1189090"/>
                </a:cubicBezTo>
                <a:lnTo>
                  <a:pt x="2540580" y="1569705"/>
                </a:lnTo>
                <a:cubicBezTo>
                  <a:pt x="2561191" y="1595768"/>
                  <a:pt x="2556772" y="1633604"/>
                  <a:pt x="2530710" y="1654215"/>
                </a:cubicBezTo>
                <a:cubicBezTo>
                  <a:pt x="2504647" y="1674827"/>
                  <a:pt x="2466811" y="1670408"/>
                  <a:pt x="2446199" y="1644345"/>
                </a:cubicBezTo>
                <a:lnTo>
                  <a:pt x="2177884" y="1305067"/>
                </a:lnTo>
                <a:lnTo>
                  <a:pt x="1934804" y="1479967"/>
                </a:lnTo>
                <a:cubicBezTo>
                  <a:pt x="1927367" y="1485317"/>
                  <a:pt x="1919123" y="1488726"/>
                  <a:pt x="1910598" y="1489881"/>
                </a:cubicBezTo>
                <a:cubicBezTo>
                  <a:pt x="1885257" y="1507791"/>
                  <a:pt x="1850121" y="1502627"/>
                  <a:pt x="1830495" y="1477903"/>
                </a:cubicBezTo>
                <a:lnTo>
                  <a:pt x="1551924" y="1126933"/>
                </a:lnTo>
                <a:lnTo>
                  <a:pt x="1239041" y="1439816"/>
                </a:lnTo>
                <a:cubicBezTo>
                  <a:pt x="1226569" y="1452288"/>
                  <a:pt x="1209983" y="1458139"/>
                  <a:pt x="1193674" y="1456888"/>
                </a:cubicBezTo>
                <a:cubicBezTo>
                  <a:pt x="1177363" y="1458142"/>
                  <a:pt x="1160774" y="1452290"/>
                  <a:pt x="1148301" y="1439816"/>
                </a:cubicBezTo>
                <a:lnTo>
                  <a:pt x="670011" y="961527"/>
                </a:lnTo>
                <a:cubicBezTo>
                  <a:pt x="646515" y="938031"/>
                  <a:pt x="646515" y="899938"/>
                  <a:pt x="670011" y="876442"/>
                </a:cubicBezTo>
                <a:cubicBezTo>
                  <a:pt x="681760" y="864694"/>
                  <a:pt x="697157" y="858820"/>
                  <a:pt x="712553" y="858820"/>
                </a:cubicBezTo>
                <a:close/>
                <a:moveTo>
                  <a:pt x="2790000" y="699581"/>
                </a:moveTo>
                <a:lnTo>
                  <a:pt x="450000" y="699581"/>
                </a:lnTo>
                <a:lnTo>
                  <a:pt x="450000" y="1851581"/>
                </a:lnTo>
                <a:lnTo>
                  <a:pt x="2790000" y="1851581"/>
                </a:lnTo>
                <a:close/>
                <a:moveTo>
                  <a:pt x="2987972" y="519497"/>
                </a:moveTo>
                <a:lnTo>
                  <a:pt x="2987972" y="2031665"/>
                </a:lnTo>
                <a:lnTo>
                  <a:pt x="252028" y="2031665"/>
                </a:lnTo>
                <a:lnTo>
                  <a:pt x="252028" y="519497"/>
                </a:lnTo>
                <a:close/>
                <a:moveTo>
                  <a:pt x="1620000" y="0"/>
                </a:moveTo>
                <a:cubicBezTo>
                  <a:pt x="1540462" y="0"/>
                  <a:pt x="1475984" y="64478"/>
                  <a:pt x="1475984" y="144016"/>
                </a:cubicBezTo>
                <a:lnTo>
                  <a:pt x="1475984" y="267469"/>
                </a:lnTo>
                <a:lnTo>
                  <a:pt x="0" y="267469"/>
                </a:lnTo>
                <a:lnTo>
                  <a:pt x="0" y="2283693"/>
                </a:lnTo>
                <a:lnTo>
                  <a:pt x="852101" y="2283693"/>
                </a:lnTo>
                <a:lnTo>
                  <a:pt x="323771" y="3248012"/>
                </a:lnTo>
                <a:lnTo>
                  <a:pt x="621526" y="3248012"/>
                </a:lnTo>
                <a:lnTo>
                  <a:pt x="1149856" y="2283693"/>
                </a:lnTo>
                <a:lnTo>
                  <a:pt x="2090146" y="2283693"/>
                </a:lnTo>
                <a:lnTo>
                  <a:pt x="2618476" y="3248012"/>
                </a:lnTo>
                <a:lnTo>
                  <a:pt x="2916231" y="3248012"/>
                </a:lnTo>
                <a:lnTo>
                  <a:pt x="2387901" y="2283693"/>
                </a:lnTo>
                <a:lnTo>
                  <a:pt x="3240000" y="2283693"/>
                </a:lnTo>
                <a:lnTo>
                  <a:pt x="3240000" y="267469"/>
                </a:lnTo>
                <a:lnTo>
                  <a:pt x="1764016" y="267469"/>
                </a:lnTo>
                <a:lnTo>
                  <a:pt x="1764016" y="144016"/>
                </a:lnTo>
                <a:cubicBezTo>
                  <a:pt x="1764016" y="64478"/>
                  <a:pt x="1699538"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48" name="Freeform 18">
            <a:extLst>
              <a:ext uri="{FF2B5EF4-FFF2-40B4-BE49-F238E27FC236}">
                <a16:creationId xmlns:a16="http://schemas.microsoft.com/office/drawing/2014/main" id="{BD359B49-FA5D-4A1F-A8EE-8C966F40CEFB}"/>
              </a:ext>
            </a:extLst>
          </p:cNvPr>
          <p:cNvSpPr/>
          <p:nvPr/>
        </p:nvSpPr>
        <p:spPr>
          <a:xfrm>
            <a:off x="10145810" y="2554580"/>
            <a:ext cx="320579" cy="258731"/>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49" name="Oval 7">
            <a:extLst>
              <a:ext uri="{FF2B5EF4-FFF2-40B4-BE49-F238E27FC236}">
                <a16:creationId xmlns:a16="http://schemas.microsoft.com/office/drawing/2014/main" id="{E3909CAD-FBCC-4CBA-8746-903C2E74803D}"/>
              </a:ext>
            </a:extLst>
          </p:cNvPr>
          <p:cNvSpPr/>
          <p:nvPr/>
        </p:nvSpPr>
        <p:spPr>
          <a:xfrm>
            <a:off x="4555438" y="2042012"/>
            <a:ext cx="270958" cy="270958"/>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50" name="Donut 24">
            <a:extLst>
              <a:ext uri="{FF2B5EF4-FFF2-40B4-BE49-F238E27FC236}">
                <a16:creationId xmlns:a16="http://schemas.microsoft.com/office/drawing/2014/main" id="{0FF22AF5-FAB0-4081-B7AA-308A181244C4}"/>
              </a:ext>
            </a:extLst>
          </p:cNvPr>
          <p:cNvSpPr/>
          <p:nvPr/>
        </p:nvSpPr>
        <p:spPr>
          <a:xfrm>
            <a:off x="3841425" y="3726587"/>
            <a:ext cx="296413" cy="298826"/>
          </a:xfrm>
          <a:custGeom>
            <a:avLst/>
            <a:gdLst/>
            <a:ahLst/>
            <a:cxnLst/>
            <a:rect l="l" t="t" r="r" b="b"/>
            <a:pathLst>
              <a:path w="3208412" h="3234532">
                <a:moveTo>
                  <a:pt x="1561445" y="1065858"/>
                </a:moveTo>
                <a:cubicBezTo>
                  <a:pt x="1654998" y="1065858"/>
                  <a:pt x="1743610" y="1087015"/>
                  <a:pt x="1821879" y="1126644"/>
                </a:cubicBezTo>
                <a:lnTo>
                  <a:pt x="1611352" y="1337172"/>
                </a:lnTo>
                <a:cubicBezTo>
                  <a:pt x="1595200" y="1333388"/>
                  <a:pt x="1578468" y="1332141"/>
                  <a:pt x="1561445" y="1332141"/>
                </a:cubicBezTo>
                <a:cubicBezTo>
                  <a:pt x="1373145" y="1332141"/>
                  <a:pt x="1220499" y="1484787"/>
                  <a:pt x="1220499" y="1673087"/>
                </a:cubicBezTo>
                <a:cubicBezTo>
                  <a:pt x="1220499" y="1861387"/>
                  <a:pt x="1373145" y="2014033"/>
                  <a:pt x="1561445" y="2014033"/>
                </a:cubicBezTo>
                <a:cubicBezTo>
                  <a:pt x="1749745" y="2014033"/>
                  <a:pt x="1902391" y="1861387"/>
                  <a:pt x="1902391" y="1673087"/>
                </a:cubicBezTo>
                <a:cubicBezTo>
                  <a:pt x="1902391" y="1643675"/>
                  <a:pt x="1898667" y="1615133"/>
                  <a:pt x="1890450" y="1588219"/>
                </a:cubicBezTo>
                <a:lnTo>
                  <a:pt x="2093156" y="1385512"/>
                </a:lnTo>
                <a:cubicBezTo>
                  <a:pt x="2142229" y="1470075"/>
                  <a:pt x="2168674" y="1568493"/>
                  <a:pt x="2168674" y="1673087"/>
                </a:cubicBezTo>
                <a:cubicBezTo>
                  <a:pt x="2168674" y="2008450"/>
                  <a:pt x="1896808" y="2280316"/>
                  <a:pt x="1561445" y="2280316"/>
                </a:cubicBezTo>
                <a:cubicBezTo>
                  <a:pt x="1226082" y="2280316"/>
                  <a:pt x="954217" y="2008450"/>
                  <a:pt x="954217" y="1673087"/>
                </a:cubicBezTo>
                <a:cubicBezTo>
                  <a:pt x="954217" y="1337724"/>
                  <a:pt x="1226082" y="1065858"/>
                  <a:pt x="1561445" y="1065858"/>
                </a:cubicBezTo>
                <a:close/>
                <a:moveTo>
                  <a:pt x="1561445" y="580076"/>
                </a:moveTo>
                <a:cubicBezTo>
                  <a:pt x="1790175" y="580076"/>
                  <a:pt x="2002494" y="650333"/>
                  <a:pt x="2177834" y="770690"/>
                </a:cubicBezTo>
                <a:lnTo>
                  <a:pt x="1968030" y="980494"/>
                </a:lnTo>
                <a:cubicBezTo>
                  <a:pt x="1849962" y="907198"/>
                  <a:pt x="1710422" y="866794"/>
                  <a:pt x="1561445" y="866794"/>
                </a:cubicBezTo>
                <a:cubicBezTo>
                  <a:pt x="1116142" y="866794"/>
                  <a:pt x="755153" y="1227784"/>
                  <a:pt x="755153" y="1673087"/>
                </a:cubicBezTo>
                <a:cubicBezTo>
                  <a:pt x="755153" y="2118390"/>
                  <a:pt x="1116142" y="2479380"/>
                  <a:pt x="1561445" y="2479380"/>
                </a:cubicBezTo>
                <a:cubicBezTo>
                  <a:pt x="2006748" y="2479380"/>
                  <a:pt x="2367738" y="2118390"/>
                  <a:pt x="2367738" y="1673087"/>
                </a:cubicBezTo>
                <a:cubicBezTo>
                  <a:pt x="2367738" y="1513043"/>
                  <a:pt x="2321108" y="1363890"/>
                  <a:pt x="2239307" y="1239362"/>
                </a:cubicBezTo>
                <a:lnTo>
                  <a:pt x="2445928" y="1032741"/>
                </a:lnTo>
                <a:cubicBezTo>
                  <a:pt x="2577451" y="1212149"/>
                  <a:pt x="2654457" y="1433625"/>
                  <a:pt x="2654457" y="1673087"/>
                </a:cubicBezTo>
                <a:cubicBezTo>
                  <a:pt x="2654457" y="2276741"/>
                  <a:pt x="2165099" y="2766099"/>
                  <a:pt x="1561445" y="2766099"/>
                </a:cubicBezTo>
                <a:cubicBezTo>
                  <a:pt x="957792" y="2766099"/>
                  <a:pt x="468434" y="2276741"/>
                  <a:pt x="468434" y="1673087"/>
                </a:cubicBezTo>
                <a:cubicBezTo>
                  <a:pt x="468434" y="1069433"/>
                  <a:pt x="957792" y="580076"/>
                  <a:pt x="1561445" y="580076"/>
                </a:cubicBezTo>
                <a:close/>
                <a:moveTo>
                  <a:pt x="1561445" y="111642"/>
                </a:moveTo>
                <a:cubicBezTo>
                  <a:pt x="1890473" y="111642"/>
                  <a:pt x="2195731" y="213411"/>
                  <a:pt x="2447076" y="387744"/>
                </a:cubicBezTo>
                <a:lnTo>
                  <a:pt x="2453780" y="494744"/>
                </a:lnTo>
                <a:lnTo>
                  <a:pt x="2309436" y="639088"/>
                </a:lnTo>
                <a:cubicBezTo>
                  <a:pt x="2099826" y="485554"/>
                  <a:pt x="1841132" y="395669"/>
                  <a:pt x="1561445" y="395669"/>
                </a:cubicBezTo>
                <a:cubicBezTo>
                  <a:pt x="855947" y="395669"/>
                  <a:pt x="284027" y="967589"/>
                  <a:pt x="284027" y="1673087"/>
                </a:cubicBezTo>
                <a:cubicBezTo>
                  <a:pt x="284027" y="2378585"/>
                  <a:pt x="855947" y="2950505"/>
                  <a:pt x="1561445" y="2950505"/>
                </a:cubicBezTo>
                <a:cubicBezTo>
                  <a:pt x="2266943" y="2950505"/>
                  <a:pt x="2838863" y="2378585"/>
                  <a:pt x="2838863" y="1673087"/>
                </a:cubicBezTo>
                <a:cubicBezTo>
                  <a:pt x="2838863" y="1382650"/>
                  <a:pt x="2741936" y="1114852"/>
                  <a:pt x="2577529" y="901139"/>
                </a:cubicBezTo>
                <a:lnTo>
                  <a:pt x="2706681" y="771988"/>
                </a:lnTo>
                <a:lnTo>
                  <a:pt x="2841540" y="780437"/>
                </a:lnTo>
                <a:cubicBezTo>
                  <a:pt x="3019168" y="1032973"/>
                  <a:pt x="3122890" y="1340917"/>
                  <a:pt x="3122890" y="1673087"/>
                </a:cubicBezTo>
                <a:cubicBezTo>
                  <a:pt x="3122890" y="2535449"/>
                  <a:pt x="2423807" y="3234532"/>
                  <a:pt x="1561445" y="3234532"/>
                </a:cubicBezTo>
                <a:cubicBezTo>
                  <a:pt x="699083" y="3234532"/>
                  <a:pt x="0" y="2535449"/>
                  <a:pt x="0" y="1673087"/>
                </a:cubicBezTo>
                <a:cubicBezTo>
                  <a:pt x="0" y="810725"/>
                  <a:pt x="699083" y="111642"/>
                  <a:pt x="1561445" y="111642"/>
                </a:cubicBezTo>
                <a:close/>
                <a:moveTo>
                  <a:pt x="2909110" y="0"/>
                </a:moveTo>
                <a:lnTo>
                  <a:pt x="2926757" y="281655"/>
                </a:lnTo>
                <a:lnTo>
                  <a:pt x="3208412" y="299301"/>
                </a:lnTo>
                <a:lnTo>
                  <a:pt x="2863230" y="644483"/>
                </a:lnTo>
                <a:lnTo>
                  <a:pt x="2685547" y="633351"/>
                </a:lnTo>
                <a:lnTo>
                  <a:pt x="1718098" y="1600799"/>
                </a:lnTo>
                <a:cubicBezTo>
                  <a:pt x="1729236" y="1622491"/>
                  <a:pt x="1734939" y="1647123"/>
                  <a:pt x="1734939" y="1673087"/>
                </a:cubicBezTo>
                <a:cubicBezTo>
                  <a:pt x="1734939" y="1768905"/>
                  <a:pt x="1657263" y="1846581"/>
                  <a:pt x="1561445" y="1846581"/>
                </a:cubicBezTo>
                <a:cubicBezTo>
                  <a:pt x="1465627" y="1846581"/>
                  <a:pt x="1387951" y="1768905"/>
                  <a:pt x="1387951" y="1673087"/>
                </a:cubicBezTo>
                <a:cubicBezTo>
                  <a:pt x="1387951" y="1577269"/>
                  <a:pt x="1465627" y="1499593"/>
                  <a:pt x="1561445" y="1499593"/>
                </a:cubicBezTo>
                <a:lnTo>
                  <a:pt x="1591006" y="1505561"/>
                </a:lnTo>
                <a:lnTo>
                  <a:pt x="2574981" y="521587"/>
                </a:lnTo>
                <a:lnTo>
                  <a:pt x="2563928" y="34518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latin typeface="Arial" panose="020B0604020202020204" pitchFamily="34" charset="0"/>
              <a:cs typeface="Arial" panose="020B0604020202020204" pitchFamily="34" charset="0"/>
            </a:endParaRPr>
          </a:p>
        </p:txBody>
      </p:sp>
      <p:sp>
        <p:nvSpPr>
          <p:cNvPr id="51" name="Block Arc 14">
            <a:extLst>
              <a:ext uri="{FF2B5EF4-FFF2-40B4-BE49-F238E27FC236}">
                <a16:creationId xmlns:a16="http://schemas.microsoft.com/office/drawing/2014/main" id="{0A34D918-47A2-4432-AC5A-599D6EE42BD9}"/>
              </a:ext>
            </a:extLst>
          </p:cNvPr>
          <p:cNvSpPr/>
          <p:nvPr/>
        </p:nvSpPr>
        <p:spPr>
          <a:xfrm rot="16200000">
            <a:off x="7371466" y="2963166"/>
            <a:ext cx="407999" cy="408267"/>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latin typeface="Arial" panose="020B0604020202020204" pitchFamily="34" charset="0"/>
              <a:cs typeface="Arial" panose="020B0604020202020204" pitchFamily="34" charset="0"/>
            </a:endParaRPr>
          </a:p>
        </p:txBody>
      </p:sp>
      <p:sp>
        <p:nvSpPr>
          <p:cNvPr id="52" name="Rectangle 51"/>
          <p:cNvSpPr/>
          <p:nvPr/>
        </p:nvSpPr>
        <p:spPr>
          <a:xfrm>
            <a:off x="8077561" y="2512313"/>
            <a:ext cx="2172390" cy="369332"/>
          </a:xfrm>
          <a:prstGeom prst="rect">
            <a:avLst/>
          </a:prstGeom>
        </p:spPr>
        <p:txBody>
          <a:bodyPr wrap="none">
            <a:spAutoFit/>
          </a:bodyPr>
          <a:lstStyle/>
          <a:p>
            <a:pPr>
              <a:defRPr/>
            </a:pPr>
            <a:r>
              <a:rPr kumimoji="1" lang="en-US" altLang="en-US" b="1" kern="0" dirty="0" err="1">
                <a:solidFill>
                  <a:srgbClr val="000000"/>
                </a:solidFill>
                <a:latin typeface="Arial" panose="020B0604020202020204" pitchFamily="34" charset="0"/>
                <a:cs typeface="Arial" panose="020B0604020202020204" pitchFamily="34" charset="0"/>
              </a:rPr>
              <a:t>Vị</a:t>
            </a:r>
            <a:r>
              <a:rPr kumimoji="1" lang="en-US" altLang="en-US" b="1" kern="0" dirty="0">
                <a:solidFill>
                  <a:srgbClr val="000000"/>
                </a:solidFill>
                <a:latin typeface="Arial" panose="020B0604020202020204" pitchFamily="34" charset="0"/>
                <a:cs typeface="Arial" panose="020B0604020202020204" pitchFamily="34" charset="0"/>
              </a:rPr>
              <a:t> </a:t>
            </a:r>
            <a:r>
              <a:rPr kumimoji="1" lang="en-US" altLang="en-US" b="1" kern="0" dirty="0" err="1">
                <a:solidFill>
                  <a:srgbClr val="000000"/>
                </a:solidFill>
                <a:latin typeface="Arial" panose="020B0604020202020204" pitchFamily="34" charset="0"/>
                <a:cs typeface="Arial" panose="020B0604020202020204" pitchFamily="34" charset="0"/>
              </a:rPr>
              <a:t>trí</a:t>
            </a:r>
            <a:r>
              <a:rPr kumimoji="1" lang="en-US" altLang="en-US" b="1" kern="0" dirty="0">
                <a:solidFill>
                  <a:srgbClr val="000000"/>
                </a:solidFill>
                <a:latin typeface="Arial" panose="020B0604020202020204" pitchFamily="34" charset="0"/>
                <a:cs typeface="Arial" panose="020B0604020202020204" pitchFamily="34" charset="0"/>
              </a:rPr>
              <a:t> </a:t>
            </a:r>
            <a:r>
              <a:rPr kumimoji="1" lang="en-US" altLang="en-US" b="1" kern="0" dirty="0" err="1">
                <a:solidFill>
                  <a:srgbClr val="000000"/>
                </a:solidFill>
                <a:latin typeface="Arial" panose="020B0604020202020204" pitchFamily="34" charset="0"/>
                <a:cs typeface="Arial" panose="020B0604020202020204" pitchFamily="34" charset="0"/>
              </a:rPr>
              <a:t>của</a:t>
            </a:r>
            <a:r>
              <a:rPr kumimoji="1" lang="en-US" altLang="en-US" b="1" kern="0" dirty="0">
                <a:solidFill>
                  <a:srgbClr val="000000"/>
                </a:solidFill>
                <a:latin typeface="Arial" panose="020B0604020202020204" pitchFamily="34" charset="0"/>
                <a:cs typeface="Arial" panose="020B0604020202020204" pitchFamily="34" charset="0"/>
              </a:rPr>
              <a:t> </a:t>
            </a:r>
            <a:r>
              <a:rPr kumimoji="1" lang="en-US" altLang="en-US" b="1" kern="0" dirty="0" err="1">
                <a:solidFill>
                  <a:srgbClr val="000000"/>
                </a:solidFill>
                <a:latin typeface="Arial" panose="020B0604020202020204" pitchFamily="34" charset="0"/>
                <a:cs typeface="Arial" panose="020B0604020202020204" pitchFamily="34" charset="0"/>
              </a:rPr>
              <a:t>quy</a:t>
            </a:r>
            <a:r>
              <a:rPr kumimoji="1" lang="en-US" altLang="en-US" b="1" kern="0" dirty="0">
                <a:solidFill>
                  <a:srgbClr val="000000"/>
                </a:solidFill>
                <a:latin typeface="Arial" panose="020B0604020202020204" pitchFamily="34" charset="0"/>
                <a:cs typeface="Arial" panose="020B0604020202020204" pitchFamily="34" charset="0"/>
              </a:rPr>
              <a:t> </a:t>
            </a:r>
            <a:r>
              <a:rPr kumimoji="1" lang="en-US" altLang="en-US" b="1" kern="0" dirty="0" err="1">
                <a:solidFill>
                  <a:srgbClr val="000000"/>
                </a:solidFill>
                <a:latin typeface="Arial" panose="020B0604020202020204" pitchFamily="34" charset="0"/>
                <a:cs typeface="Arial" panose="020B0604020202020204" pitchFamily="34" charset="0"/>
              </a:rPr>
              <a:t>luật</a:t>
            </a:r>
            <a:r>
              <a:rPr kumimoji="1" lang="en-US" altLang="en-US" b="1" kern="0" dirty="0">
                <a:solidFill>
                  <a:srgbClr val="000000"/>
                </a:solidFill>
                <a:latin typeface="Arial" panose="020B0604020202020204" pitchFamily="34" charset="0"/>
                <a:cs typeface="Arial" panose="020B0604020202020204" pitchFamily="34" charset="0"/>
              </a:rPr>
              <a:t> </a:t>
            </a:r>
            <a:endParaRPr lang="en-US" kern="0" dirty="0">
              <a:solidFill>
                <a:srgbClr val="000000"/>
              </a:solidFill>
              <a:latin typeface="Arial" panose="020B0604020202020204" pitchFamily="34" charset="0"/>
              <a:cs typeface="Arial" panose="020B0604020202020204" pitchFamily="34" charset="0"/>
            </a:endParaRPr>
          </a:p>
        </p:txBody>
      </p:sp>
      <p:sp>
        <p:nvSpPr>
          <p:cNvPr id="53" name="Google Shape;330;p45"/>
          <p:cNvSpPr txBox="1"/>
          <p:nvPr/>
        </p:nvSpPr>
        <p:spPr>
          <a:xfrm>
            <a:off x="4344323" y="3623549"/>
            <a:ext cx="1949889" cy="461963"/>
          </a:xfrm>
          <a:prstGeom prst="rect">
            <a:avLst/>
          </a:prstGeom>
          <a:noFill/>
          <a:ln>
            <a:noFill/>
          </a:ln>
        </p:spPr>
        <p:txBody>
          <a:bodyPr spcFirstLastPara="1" lIns="91425" tIns="91425" rIns="91425" bIns="91425" anchor="ctr"/>
          <a:lstStyle/>
          <a:p>
            <a:pPr>
              <a:buClr>
                <a:srgbClr val="000000"/>
              </a:buClr>
              <a:buFont typeface="Arial"/>
              <a:buNone/>
              <a:defRPr/>
            </a:pPr>
            <a:r>
              <a:rPr kumimoji="1" lang="en-ZW" altLang="en-US" b="1" dirty="0" err="1">
                <a:solidFill>
                  <a:srgbClr val="008000"/>
                </a:solidFill>
                <a:latin typeface="Arial" panose="020B0604020202020204" pitchFamily="34" charset="0"/>
                <a:cs typeface="Arial" panose="020B0604020202020204" pitchFamily="34" charset="0"/>
              </a:rPr>
              <a:t>Khái</a:t>
            </a:r>
            <a:r>
              <a:rPr kumimoji="1" lang="en-ZW" altLang="en-US" b="1" dirty="0">
                <a:solidFill>
                  <a:srgbClr val="008000"/>
                </a:solidFill>
                <a:latin typeface="Arial" panose="020B0604020202020204" pitchFamily="34" charset="0"/>
                <a:cs typeface="Arial" panose="020B0604020202020204" pitchFamily="34" charset="0"/>
              </a:rPr>
              <a:t> </a:t>
            </a:r>
            <a:r>
              <a:rPr kumimoji="1" lang="en-ZW" altLang="en-US" b="1" dirty="0" err="1">
                <a:solidFill>
                  <a:srgbClr val="008000"/>
                </a:solidFill>
                <a:latin typeface="Arial" panose="020B0604020202020204" pitchFamily="34" charset="0"/>
                <a:cs typeface="Arial" panose="020B0604020202020204" pitchFamily="34" charset="0"/>
              </a:rPr>
              <a:t>niệm</a:t>
            </a:r>
            <a:r>
              <a:rPr kumimoji="1" lang="en-ZW" altLang="en-US" b="1" dirty="0">
                <a:solidFill>
                  <a:srgbClr val="008000"/>
                </a:solidFill>
                <a:latin typeface="Arial" panose="020B0604020202020204" pitchFamily="34" charset="0"/>
                <a:cs typeface="Arial" panose="020B0604020202020204" pitchFamily="34" charset="0"/>
              </a:rPr>
              <a:t> </a:t>
            </a:r>
            <a:endParaRPr kern="0" dirty="0">
              <a:solidFill>
                <a:srgbClr val="008000"/>
              </a:solidFill>
              <a:latin typeface="Arial" panose="020B0604020202020204" pitchFamily="34" charset="0"/>
              <a:ea typeface="Muli"/>
              <a:cs typeface="Arial" panose="020B0604020202020204" pitchFamily="34" charset="0"/>
              <a:sym typeface="Muli"/>
            </a:endParaRPr>
          </a:p>
        </p:txBody>
      </p:sp>
      <p:sp>
        <p:nvSpPr>
          <p:cNvPr id="54" name="Google Shape;332;p45"/>
          <p:cNvSpPr txBox="1"/>
          <p:nvPr/>
        </p:nvSpPr>
        <p:spPr>
          <a:xfrm>
            <a:off x="4906962" y="1911304"/>
            <a:ext cx="4044950" cy="463550"/>
          </a:xfrm>
          <a:prstGeom prst="rect">
            <a:avLst/>
          </a:prstGeom>
          <a:noFill/>
          <a:ln>
            <a:noFill/>
          </a:ln>
        </p:spPr>
        <p:txBody>
          <a:bodyPr spcFirstLastPara="1" lIns="91425" tIns="91425" rIns="91425" bIns="91425" anchor="ctr"/>
          <a:lstStyle/>
          <a:p>
            <a:pPr>
              <a:buClr>
                <a:srgbClr val="000000"/>
              </a:buClr>
              <a:buSzPts val="1100"/>
              <a:buFont typeface="Arial"/>
              <a:buNone/>
              <a:defRPr/>
            </a:pPr>
            <a:r>
              <a:rPr kumimoji="1" lang="en-US" altLang="en-US" b="1" dirty="0" err="1">
                <a:solidFill>
                  <a:srgbClr val="3333CC"/>
                </a:solidFill>
                <a:latin typeface="Arial" panose="020B0604020202020204" pitchFamily="34" charset="0"/>
                <a:cs typeface="Arial" panose="020B0604020202020204" pitchFamily="34" charset="0"/>
              </a:rPr>
              <a:t>Nội</a:t>
            </a:r>
            <a:r>
              <a:rPr kumimoji="1" lang="en-US" altLang="en-US" b="1" dirty="0">
                <a:solidFill>
                  <a:srgbClr val="3333CC"/>
                </a:solidFill>
                <a:latin typeface="Arial" panose="020B0604020202020204" pitchFamily="34" charset="0"/>
                <a:cs typeface="Arial" panose="020B0604020202020204" pitchFamily="34" charset="0"/>
              </a:rPr>
              <a:t> dung </a:t>
            </a:r>
            <a:r>
              <a:rPr kumimoji="1" lang="en-US" altLang="en-US" b="1" dirty="0" err="1">
                <a:solidFill>
                  <a:srgbClr val="3333CC"/>
                </a:solidFill>
                <a:latin typeface="Arial" panose="020B0604020202020204" pitchFamily="34" charset="0"/>
                <a:cs typeface="Arial" panose="020B0604020202020204" pitchFamily="34" charset="0"/>
              </a:rPr>
              <a:t>quy</a:t>
            </a:r>
            <a:r>
              <a:rPr kumimoji="1" lang="en-US" altLang="en-US" b="1" dirty="0">
                <a:solidFill>
                  <a:srgbClr val="3333CC"/>
                </a:solidFill>
                <a:latin typeface="Arial" panose="020B0604020202020204" pitchFamily="34" charset="0"/>
                <a:cs typeface="Arial" panose="020B0604020202020204" pitchFamily="34" charset="0"/>
              </a:rPr>
              <a:t> </a:t>
            </a:r>
            <a:r>
              <a:rPr kumimoji="1" lang="en-US" altLang="en-US" b="1" dirty="0" err="1">
                <a:solidFill>
                  <a:srgbClr val="3333CC"/>
                </a:solidFill>
                <a:latin typeface="Arial" panose="020B0604020202020204" pitchFamily="34" charset="0"/>
                <a:cs typeface="Arial" panose="020B0604020202020204" pitchFamily="34" charset="0"/>
              </a:rPr>
              <a:t>luật</a:t>
            </a:r>
            <a:r>
              <a:rPr kumimoji="1" lang="en-US" altLang="en-US" b="1" dirty="0">
                <a:solidFill>
                  <a:srgbClr val="3333CC"/>
                </a:solidFill>
                <a:latin typeface="Arial" panose="020B0604020202020204" pitchFamily="34" charset="0"/>
                <a:cs typeface="Arial" panose="020B0604020202020204" pitchFamily="34" charset="0"/>
              </a:rPr>
              <a:t> </a:t>
            </a:r>
            <a:endParaRPr kern="0" dirty="0">
              <a:solidFill>
                <a:srgbClr val="3333CC"/>
              </a:solidFill>
              <a:latin typeface="Arial" panose="020B0604020202020204" pitchFamily="34" charset="0"/>
              <a:ea typeface="Muli"/>
              <a:cs typeface="Arial" panose="020B0604020202020204" pitchFamily="34" charset="0"/>
              <a:sym typeface="Muli"/>
            </a:endParaRPr>
          </a:p>
        </p:txBody>
      </p:sp>
      <p:sp>
        <p:nvSpPr>
          <p:cNvPr id="55" name="Google Shape;334;p45"/>
          <p:cNvSpPr txBox="1"/>
          <p:nvPr/>
        </p:nvSpPr>
        <p:spPr>
          <a:xfrm>
            <a:off x="8704897" y="4186413"/>
            <a:ext cx="2360708" cy="463550"/>
          </a:xfrm>
          <a:prstGeom prst="rect">
            <a:avLst/>
          </a:prstGeom>
          <a:noFill/>
          <a:ln>
            <a:noFill/>
          </a:ln>
        </p:spPr>
        <p:txBody>
          <a:bodyPr spcFirstLastPara="1" lIns="91425" tIns="91425" rIns="91425" bIns="91425" anchor="ctr"/>
          <a:lstStyle/>
          <a:p>
            <a:pPr>
              <a:buClr>
                <a:srgbClr val="000000"/>
              </a:buClr>
              <a:defRPr/>
            </a:pPr>
            <a:endParaRPr kumimoji="1" lang="pt-BR" altLang="en-US" b="1" dirty="0">
              <a:solidFill>
                <a:srgbClr val="002060"/>
              </a:solidFill>
              <a:latin typeface="Arial" panose="020B0604020202020204" pitchFamily="34" charset="0"/>
              <a:cs typeface="Arial" panose="020B0604020202020204" pitchFamily="34" charset="0"/>
            </a:endParaRPr>
          </a:p>
          <a:p>
            <a:pPr>
              <a:buClr>
                <a:srgbClr val="000000"/>
              </a:buClr>
              <a:defRPr/>
            </a:pPr>
            <a:r>
              <a:rPr kumimoji="1" lang="pt-BR" altLang="en-US" b="1" dirty="0">
                <a:solidFill>
                  <a:srgbClr val="FF0066"/>
                </a:solidFill>
                <a:latin typeface="Arial" panose="020B0604020202020204" pitchFamily="34" charset="0"/>
                <a:cs typeface="Arial" panose="020B0604020202020204" pitchFamily="34" charset="0"/>
              </a:rPr>
              <a:t>Ý nghĩa quy luật</a:t>
            </a:r>
            <a:endParaRPr kumimoji="1" lang="en-ZW" altLang="en-US" b="1" dirty="0">
              <a:solidFill>
                <a:srgbClr val="FF0066"/>
              </a:solidFill>
              <a:latin typeface="Arial" panose="020B0604020202020204" pitchFamily="34" charset="0"/>
              <a:cs typeface="Arial" panose="020B0604020202020204" pitchFamily="34" charset="0"/>
            </a:endParaRPr>
          </a:p>
          <a:p>
            <a:pPr>
              <a:buClr>
                <a:srgbClr val="000000"/>
              </a:buClr>
              <a:buFont typeface="Arial"/>
              <a:buNone/>
              <a:defRPr/>
            </a:pPr>
            <a:endParaRPr kern="0" dirty="0">
              <a:solidFill>
                <a:srgbClr val="434343"/>
              </a:solidFill>
              <a:latin typeface="Arial" panose="020B0604020202020204" pitchFamily="34" charset="0"/>
              <a:ea typeface="Muli"/>
              <a:cs typeface="Arial" panose="020B0604020202020204" pitchFamily="34" charset="0"/>
              <a:sym typeface="Muli"/>
            </a:endParaRPr>
          </a:p>
        </p:txBody>
      </p:sp>
    </p:spTree>
    <p:extLst>
      <p:ext uri="{BB962C8B-B14F-4D97-AF65-F5344CB8AC3E}">
        <p14:creationId xmlns:p14="http://schemas.microsoft.com/office/powerpoint/2010/main" val="3200956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2"/>
                                        </p:tgtEl>
                                        <p:attrNameLst>
                                          <p:attrName>style.visibility</p:attrName>
                                        </p:attrNameLst>
                                      </p:cBhvr>
                                      <p:to>
                                        <p:strVal val="visible"/>
                                      </p:to>
                                    </p:set>
                                    <p:animEffect transition="in" filter="fade">
                                      <p:cBhvr>
                                        <p:cTn id="21" dur="1000"/>
                                        <p:tgtEl>
                                          <p:spTgt spid="52"/>
                                        </p:tgtEl>
                                      </p:cBhvr>
                                    </p:animEffect>
                                    <p:anim calcmode="lin" valueType="num">
                                      <p:cBhvr>
                                        <p:cTn id="22" dur="1000" fill="hold"/>
                                        <p:tgtEl>
                                          <p:spTgt spid="52"/>
                                        </p:tgtEl>
                                        <p:attrNameLst>
                                          <p:attrName>ppt_x</p:attrName>
                                        </p:attrNameLst>
                                      </p:cBhvr>
                                      <p:tavLst>
                                        <p:tav tm="0">
                                          <p:val>
                                            <p:strVal val="#ppt_x"/>
                                          </p:val>
                                        </p:tav>
                                        <p:tav tm="100000">
                                          <p:val>
                                            <p:strVal val="#ppt_x"/>
                                          </p:val>
                                        </p:tav>
                                      </p:tavLst>
                                    </p:anim>
                                    <p:anim calcmode="lin" valueType="num">
                                      <p:cBhvr>
                                        <p:cTn id="23" dur="1000" fill="hold"/>
                                        <p:tgtEl>
                                          <p:spTgt spid="5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2" grpId="0"/>
    </p:bldLst>
  </p:timing>
</p:sld>
</file>

<file path=ppt/slides/slide1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17000" b="-17000"/>
          </a:stretch>
        </a:blipFill>
        <a:effectLst/>
      </p:bgPr>
    </p:bg>
    <p:spTree>
      <p:nvGrpSpPr>
        <p:cNvPr id="1" name=""/>
        <p:cNvGrpSpPr/>
        <p:nvPr/>
      </p:nvGrpSpPr>
      <p:grpSpPr>
        <a:xfrm>
          <a:off x="0" y="0"/>
          <a:ext cx="0" cy="0"/>
          <a:chOff x="0" y="0"/>
          <a:chExt cx="0" cy="0"/>
        </a:xfrm>
      </p:grpSpPr>
      <p:sp>
        <p:nvSpPr>
          <p:cNvPr id="7170" name="Rectangle 2"/>
          <p:cNvSpPr txBox="1">
            <a:spLocks noChangeArrowheads="1"/>
          </p:cNvSpPr>
          <p:nvPr/>
        </p:nvSpPr>
        <p:spPr bwMode="white">
          <a:xfrm>
            <a:off x="911225" y="836613"/>
            <a:ext cx="10801350" cy="785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b="1" i="1">
                <a:solidFill>
                  <a:srgbClr val="0000FF"/>
                </a:solidFill>
                <a:latin typeface="Times New Roman" panose="02020603050405020304" pitchFamily="18" charset="0"/>
                <a:cs typeface="Times New Roman" panose="02020603050405020304" pitchFamily="18" charset="0"/>
              </a:rPr>
              <a:t>Quy luật phủ định của phủ định</a:t>
            </a:r>
            <a:r>
              <a:rPr lang="en-US" b="1">
                <a:solidFill>
                  <a:srgbClr val="0000FF"/>
                </a:solidFill>
                <a:latin typeface="Times New Roman" panose="02020603050405020304" pitchFamily="18" charset="0"/>
                <a:cs typeface="Times New Roman" panose="02020603050405020304" pitchFamily="18" charset="0"/>
              </a:rPr>
              <a:t/>
            </a:r>
            <a:br>
              <a:rPr lang="en-US" b="1">
                <a:solidFill>
                  <a:srgbClr val="0000FF"/>
                </a:solidFill>
                <a:latin typeface="Times New Roman" panose="02020603050405020304" pitchFamily="18" charset="0"/>
                <a:cs typeface="Times New Roman" panose="02020603050405020304" pitchFamily="18" charset="0"/>
              </a:rPr>
            </a:br>
            <a:endParaRPr lang="en-US" altLang="en-US" sz="3200">
              <a:solidFill>
                <a:srgbClr val="0000FF"/>
              </a:solidFill>
              <a:latin typeface="Times New Roman" panose="02020603050405020304" pitchFamily="18" charset="0"/>
              <a:cs typeface="Times New Roman" panose="02020603050405020304" pitchFamily="18" charset="0"/>
            </a:endParaRPr>
          </a:p>
        </p:txBody>
      </p:sp>
      <p:sp>
        <p:nvSpPr>
          <p:cNvPr id="4" name="Oval 3"/>
          <p:cNvSpPr/>
          <p:nvPr/>
        </p:nvSpPr>
        <p:spPr>
          <a:xfrm>
            <a:off x="2855913" y="1989139"/>
            <a:ext cx="6408527" cy="3672172"/>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72" name="TextBox 4"/>
          <p:cNvSpPr txBox="1">
            <a:spLocks noChangeArrowheads="1"/>
          </p:cNvSpPr>
          <p:nvPr/>
        </p:nvSpPr>
        <p:spPr bwMode="auto">
          <a:xfrm>
            <a:off x="3359838" y="2809562"/>
            <a:ext cx="5400675"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just">
              <a:buNone/>
              <a:defRPr/>
            </a:pPr>
            <a:r>
              <a:rPr kumimoji="1" lang="pt-BR" altLang="en-US">
                <a:solidFill>
                  <a:srgbClr val="002060"/>
                </a:solidFill>
              </a:rPr>
              <a:t>L</a:t>
            </a:r>
            <a:r>
              <a:rPr kumimoji="1" lang="en-US" altLang="en-US">
                <a:solidFill>
                  <a:srgbClr val="002060"/>
                </a:solidFill>
              </a:rPr>
              <a:t>à một trong ba </a:t>
            </a:r>
            <a:r>
              <a:rPr kumimoji="1" lang="en-US" altLang="en-US" b="1">
                <a:solidFill>
                  <a:srgbClr val="FF0066"/>
                </a:solidFill>
              </a:rPr>
              <a:t>quy luật cơ bản </a:t>
            </a:r>
            <a:r>
              <a:rPr kumimoji="1" lang="en-US" altLang="en-US">
                <a:solidFill>
                  <a:srgbClr val="002060"/>
                </a:solidFill>
              </a:rPr>
              <a:t>của phép biện chứng duy vật trong triết học Mác - Lênin, </a:t>
            </a:r>
            <a:r>
              <a:rPr kumimoji="1" lang="en-US" altLang="en-US" b="1">
                <a:solidFill>
                  <a:srgbClr val="FF0000"/>
                </a:solidFill>
              </a:rPr>
              <a:t>chỉ ra khuynh hướng của sự phát triển </a:t>
            </a:r>
            <a:r>
              <a:rPr kumimoji="1" lang="en-US" altLang="en-US">
                <a:solidFill>
                  <a:srgbClr val="002060"/>
                </a:solidFill>
              </a:rPr>
              <a:t>của sự vật, hiện tượng</a:t>
            </a:r>
            <a:endParaRPr kumimoji="1" lang="en-US" dirty="0">
              <a:solidFill>
                <a:srgbClr val="002060"/>
              </a:solidFill>
              <a:ea typeface="Calibri"/>
            </a:endParaRPr>
          </a:p>
        </p:txBody>
      </p:sp>
    </p:spTree>
    <p:extLst>
      <p:ext uri="{BB962C8B-B14F-4D97-AF65-F5344CB8AC3E}">
        <p14:creationId xmlns:p14="http://schemas.microsoft.com/office/powerpoint/2010/main" val="16431978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9" name="Text Box 5"/>
          <p:cNvSpPr txBox="1"/>
          <p:nvPr/>
        </p:nvSpPr>
        <p:spPr>
          <a:xfrm>
            <a:off x="1510130" y="6237390"/>
            <a:ext cx="2641600" cy="461665"/>
          </a:xfrm>
          <a:prstGeom prst="rect">
            <a:avLst/>
          </a:prstGeom>
          <a:noFill/>
          <a:ln w="9525">
            <a:noFill/>
          </a:ln>
        </p:spPr>
        <p:txBody>
          <a:bodyPr>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50000"/>
              </a:spcBef>
              <a:buNone/>
            </a:pPr>
            <a:r>
              <a:rPr lang="en-US" altLang="en-US" sz="2400" b="1" dirty="0">
                <a:cs typeface="Arial" panose="020B0604020202020204" pitchFamily="34" charset="0"/>
              </a:rPr>
              <a:t>M</a:t>
            </a:r>
            <a:r>
              <a:rPr lang="en-US" altLang="en-US" sz="2400" b="1" dirty="0">
                <a:latin typeface="Times New Roman" panose="02020603050405020304" pitchFamily="18" charset="0"/>
                <a:cs typeface="Times New Roman" panose="02020603050405020304" pitchFamily="18" charset="0"/>
              </a:rPr>
              <a:t>ầm đậu</a:t>
            </a:r>
            <a:endParaRPr lang="en-US" altLang="en-US" sz="2400" b="1" dirty="0">
              <a:ea typeface="Arial" panose="020B0604020202020204" pitchFamily="34" charset="0"/>
            </a:endParaRPr>
          </a:p>
        </p:txBody>
      </p:sp>
      <p:sp>
        <p:nvSpPr>
          <p:cNvPr id="16394" name="Text Box 10"/>
          <p:cNvSpPr txBox="1"/>
          <p:nvPr/>
        </p:nvSpPr>
        <p:spPr>
          <a:xfrm>
            <a:off x="1117600" y="3022600"/>
            <a:ext cx="2946400" cy="461665"/>
          </a:xfrm>
          <a:prstGeom prst="rect">
            <a:avLst/>
          </a:prstGeom>
          <a:noFill/>
          <a:ln w="9525">
            <a:noFill/>
          </a:ln>
        </p:spPr>
        <p:txBody>
          <a:bodyPr>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50000"/>
              </a:spcBef>
              <a:buNone/>
            </a:pPr>
            <a:r>
              <a:rPr lang="en-US" altLang="en-US" sz="2400" b="1" dirty="0">
                <a:latin typeface="Times New Roman" panose="02020603050405020304" pitchFamily="18" charset="0"/>
                <a:cs typeface="Times New Roman" panose="02020603050405020304" pitchFamily="18" charset="0"/>
              </a:rPr>
              <a:t>Mầm đậu</a:t>
            </a:r>
            <a:endParaRPr lang="en-US" altLang="en-US" sz="2400" b="1" dirty="0">
              <a:latin typeface="Times New Roman" panose="02020603050405020304" pitchFamily="18" charset="0"/>
              <a:ea typeface="Times New Roman" panose="02020603050405020304" pitchFamily="18" charset="0"/>
            </a:endParaRPr>
          </a:p>
        </p:txBody>
      </p:sp>
      <p:sp>
        <p:nvSpPr>
          <p:cNvPr id="16396" name="Text Box 12"/>
          <p:cNvSpPr txBox="1"/>
          <p:nvPr/>
        </p:nvSpPr>
        <p:spPr>
          <a:xfrm>
            <a:off x="5283200" y="1111251"/>
            <a:ext cx="1524000" cy="461665"/>
          </a:xfrm>
          <a:prstGeom prst="rect">
            <a:avLst/>
          </a:prstGeom>
          <a:noFill/>
          <a:ln w="9525">
            <a:noFill/>
          </a:ln>
        </p:spPr>
        <p:txBody>
          <a:bodyPr>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50000"/>
              </a:spcBef>
              <a:buNone/>
            </a:pPr>
            <a:r>
              <a:rPr lang="en-US" altLang="en-US" sz="2400" b="1" dirty="0">
                <a:latin typeface="Times New Roman" panose="02020603050405020304" pitchFamily="18" charset="0"/>
                <a:cs typeface="Times New Roman" panose="02020603050405020304" pitchFamily="18" charset="0"/>
              </a:rPr>
              <a:t>X</a:t>
            </a:r>
            <a:r>
              <a:rPr lang="en-US" altLang="en-US" sz="2400" b="1" dirty="0">
                <a:latin typeface="Times New Roman" panose="02020603050405020304" pitchFamily="18" charset="0"/>
                <a:ea typeface="Times New Roman" panose="02020603050405020304" pitchFamily="18" charset="0"/>
              </a:rPr>
              <a:t>à</a:t>
            </a:r>
            <a:r>
              <a:rPr lang="en-US" altLang="en-US" sz="2400" b="1" dirty="0">
                <a:latin typeface="Times New Roman" panose="02020603050405020304" pitchFamily="18" charset="0"/>
                <a:cs typeface="Times New Roman" panose="02020603050405020304" pitchFamily="18" charset="0"/>
              </a:rPr>
              <a:t>o </a:t>
            </a:r>
            <a:endParaRPr lang="en-US" altLang="en-US" sz="2400" b="1" dirty="0">
              <a:latin typeface="Times New Roman" panose="02020603050405020304" pitchFamily="18" charset="0"/>
              <a:ea typeface="Times New Roman" panose="02020603050405020304" pitchFamily="18" charset="0"/>
            </a:endParaRPr>
          </a:p>
        </p:txBody>
      </p:sp>
      <p:sp>
        <p:nvSpPr>
          <p:cNvPr id="91141" name="Text Box 13"/>
          <p:cNvSpPr txBox="1"/>
          <p:nvPr/>
        </p:nvSpPr>
        <p:spPr>
          <a:xfrm>
            <a:off x="4267200" y="4140200"/>
            <a:ext cx="1524000" cy="666115"/>
          </a:xfrm>
          <a:prstGeom prst="rect">
            <a:avLst/>
          </a:prstGeom>
          <a:noFill/>
          <a:ln w="9525">
            <a:noFill/>
          </a:ln>
        </p:spPr>
        <p:txBody>
          <a:bodyPr>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50000"/>
              </a:spcBef>
              <a:buNone/>
            </a:pPr>
            <a:r>
              <a:rPr lang="en-US" altLang="en-US" sz="3735" b="1" dirty="0">
                <a:cs typeface="Arial" panose="020B0604020202020204" pitchFamily="34" charset="0"/>
              </a:rPr>
              <a:t> </a:t>
            </a:r>
            <a:endParaRPr lang="en-US" altLang="en-US" sz="3735" b="1" dirty="0">
              <a:ea typeface="Arial" panose="020B0604020202020204" pitchFamily="34" charset="0"/>
            </a:endParaRPr>
          </a:p>
        </p:txBody>
      </p:sp>
      <p:pic>
        <p:nvPicPr>
          <p:cNvPr id="9224" name="Picture 20" descr="DSC01232"/>
          <p:cNvPicPr>
            <a:picLocks noChangeAspect="1"/>
          </p:cNvPicPr>
          <p:nvPr/>
        </p:nvPicPr>
        <p:blipFill>
          <a:blip r:embed="rId2"/>
          <a:stretch>
            <a:fillRect/>
          </a:stretch>
        </p:blipFill>
        <p:spPr>
          <a:xfrm>
            <a:off x="304800" y="404580"/>
            <a:ext cx="4368800" cy="2666704"/>
          </a:xfrm>
          <a:prstGeom prst="rect">
            <a:avLst/>
          </a:prstGeom>
          <a:noFill/>
          <a:ln w="9525">
            <a:noFill/>
          </a:ln>
        </p:spPr>
      </p:pic>
      <p:pic>
        <p:nvPicPr>
          <p:cNvPr id="9225" name="Picture 21" descr="DSC01232"/>
          <p:cNvPicPr>
            <a:picLocks noChangeAspect="1"/>
          </p:cNvPicPr>
          <p:nvPr/>
        </p:nvPicPr>
        <p:blipFill>
          <a:blip r:embed="rId3"/>
          <a:stretch>
            <a:fillRect/>
          </a:stretch>
        </p:blipFill>
        <p:spPr>
          <a:xfrm>
            <a:off x="6807200" y="3613832"/>
            <a:ext cx="4775200" cy="2335518"/>
          </a:xfrm>
          <a:prstGeom prst="rect">
            <a:avLst/>
          </a:prstGeom>
          <a:noFill/>
          <a:ln w="9525">
            <a:noFill/>
          </a:ln>
        </p:spPr>
      </p:pic>
      <p:pic>
        <p:nvPicPr>
          <p:cNvPr id="9226" name="Picture 20" descr="DSC01232"/>
          <p:cNvPicPr>
            <a:picLocks noChangeAspect="1"/>
          </p:cNvPicPr>
          <p:nvPr/>
        </p:nvPicPr>
        <p:blipFill>
          <a:blip r:embed="rId2"/>
          <a:stretch>
            <a:fillRect/>
          </a:stretch>
        </p:blipFill>
        <p:spPr>
          <a:xfrm>
            <a:off x="203200" y="3613833"/>
            <a:ext cx="4531784" cy="2479538"/>
          </a:xfrm>
          <a:prstGeom prst="rect">
            <a:avLst/>
          </a:prstGeom>
          <a:noFill/>
          <a:ln w="9525">
            <a:noFill/>
          </a:ln>
        </p:spPr>
      </p:pic>
      <p:pic>
        <p:nvPicPr>
          <p:cNvPr id="9227" name="Picture 23" descr="DSC01232"/>
          <p:cNvPicPr>
            <a:picLocks noChangeAspect="1"/>
          </p:cNvPicPr>
          <p:nvPr/>
        </p:nvPicPr>
        <p:blipFill>
          <a:blip r:embed="rId4"/>
          <a:stretch>
            <a:fillRect/>
          </a:stretch>
        </p:blipFill>
        <p:spPr>
          <a:xfrm>
            <a:off x="6807200" y="404580"/>
            <a:ext cx="4775200" cy="2719620"/>
          </a:xfrm>
          <a:prstGeom prst="rect">
            <a:avLst/>
          </a:prstGeom>
          <a:noFill/>
          <a:ln w="9525">
            <a:noFill/>
          </a:ln>
        </p:spPr>
      </p:pic>
      <p:sp>
        <p:nvSpPr>
          <p:cNvPr id="9230" name="TextBox 30"/>
          <p:cNvSpPr txBox="1"/>
          <p:nvPr/>
        </p:nvSpPr>
        <p:spPr>
          <a:xfrm>
            <a:off x="7620000" y="3022600"/>
            <a:ext cx="2641600" cy="461665"/>
          </a:xfrm>
          <a:prstGeom prst="rect">
            <a:avLst/>
          </a:prstGeom>
          <a:noFill/>
          <a:ln w="9525">
            <a:noFill/>
          </a:ln>
        </p:spPr>
        <p:txBody>
          <a:bodyPr>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r>
              <a:rPr lang="en-US" altLang="en-US" sz="2400" b="1" dirty="0">
                <a:latin typeface="Times New Roman" panose="02020603050405020304" pitchFamily="18" charset="0"/>
                <a:cs typeface="Times New Roman" panose="02020603050405020304" pitchFamily="18" charset="0"/>
              </a:rPr>
              <a:t>Đậu x</a:t>
            </a:r>
            <a:r>
              <a:rPr lang="en-US" altLang="en-US" sz="2400" b="1" dirty="0">
                <a:latin typeface="Times New Roman" panose="02020603050405020304" pitchFamily="18" charset="0"/>
                <a:ea typeface="Times New Roman" panose="02020603050405020304" pitchFamily="18" charset="0"/>
              </a:rPr>
              <a:t>à</a:t>
            </a:r>
            <a:r>
              <a:rPr lang="en-US" altLang="en-US" sz="2400" b="1" dirty="0">
                <a:latin typeface="Times New Roman" panose="02020603050405020304" pitchFamily="18" charset="0"/>
                <a:cs typeface="Times New Roman" panose="02020603050405020304" pitchFamily="18" charset="0"/>
              </a:rPr>
              <a:t>o</a:t>
            </a:r>
            <a:endParaRPr lang="en-US" altLang="en-US" sz="2400" b="1" dirty="0">
              <a:latin typeface="Times New Roman" panose="02020603050405020304" pitchFamily="18" charset="0"/>
              <a:ea typeface="Times New Roman" panose="02020603050405020304" pitchFamily="18" charset="0"/>
            </a:endParaRPr>
          </a:p>
        </p:txBody>
      </p:sp>
      <p:sp>
        <p:nvSpPr>
          <p:cNvPr id="9231" name="TextBox 31"/>
          <p:cNvSpPr txBox="1"/>
          <p:nvPr/>
        </p:nvSpPr>
        <p:spPr>
          <a:xfrm>
            <a:off x="8256300" y="6093370"/>
            <a:ext cx="2880400" cy="4616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r>
              <a:rPr lang="en-US" altLang="en-US" sz="2400" b="1" dirty="0">
                <a:latin typeface="Times New Roman" panose="02020603050405020304" pitchFamily="18" charset="0"/>
                <a:cs typeface="Times New Roman" panose="02020603050405020304" pitchFamily="18" charset="0"/>
              </a:rPr>
              <a:t>Cây đậu</a:t>
            </a:r>
            <a:endParaRPr lang="en-US" altLang="en-US" sz="2400" b="1" dirty="0">
              <a:latin typeface="Times New Roman" panose="02020603050405020304" pitchFamily="18" charset="0"/>
              <a:ea typeface="Times New Roman" panose="02020603050405020304" pitchFamily="18" charset="0"/>
            </a:endParaRPr>
          </a:p>
        </p:txBody>
      </p:sp>
      <p:sp>
        <p:nvSpPr>
          <p:cNvPr id="9232" name="TextBox 32"/>
          <p:cNvSpPr txBox="1"/>
          <p:nvPr/>
        </p:nvSpPr>
        <p:spPr>
          <a:xfrm>
            <a:off x="4775200" y="4343400"/>
            <a:ext cx="2540000" cy="829945"/>
          </a:xfrm>
          <a:prstGeom prst="rect">
            <a:avLst/>
          </a:prstGeom>
          <a:noFill/>
          <a:ln w="9525">
            <a:noFill/>
          </a:ln>
        </p:spPr>
        <p:txBody>
          <a:bodyPr>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r>
              <a:rPr lang="en-US" altLang="en-US" sz="2400" b="1" dirty="0">
                <a:latin typeface="VNI-Times" pitchFamily="2" charset="0"/>
                <a:cs typeface="Arial" panose="020B0604020202020204" pitchFamily="34" charset="0"/>
              </a:rPr>
              <a:t>Ñie</a:t>
            </a:r>
            <a:r>
              <a:rPr lang="en-US" altLang="en-US" sz="2400" b="1" dirty="0">
                <a:latin typeface="VNI-Times" pitchFamily="2" charset="0"/>
                <a:ea typeface="Arial" panose="020B0604020202020204" pitchFamily="34" charset="0"/>
              </a:rPr>
              <a:t>à</a:t>
            </a:r>
            <a:r>
              <a:rPr lang="en-US" altLang="en-US" sz="2400" b="1" dirty="0">
                <a:latin typeface="VNI-Times" pitchFamily="2" charset="0"/>
                <a:cs typeface="Arial" panose="020B0604020202020204" pitchFamily="34" charset="0"/>
              </a:rPr>
              <a:t>u kieän</a:t>
            </a:r>
          </a:p>
          <a:p>
            <a:pPr marL="0" lvl="0" indent="0" eaLnBrk="1" hangingPunct="1">
              <a:spcBef>
                <a:spcPct val="0"/>
              </a:spcBef>
              <a:buNone/>
            </a:pPr>
            <a:r>
              <a:rPr lang="en-US" altLang="en-US" sz="2400" b="1" dirty="0">
                <a:latin typeface="VNI-Times" pitchFamily="2" charset="0"/>
                <a:cs typeface="Arial" panose="020B0604020202020204" pitchFamily="34" charset="0"/>
              </a:rPr>
              <a:t>bình thöôøng</a:t>
            </a:r>
            <a:endParaRPr lang="en-US" altLang="en-US" sz="2400" b="1" dirty="0">
              <a:latin typeface="VNI-Times" pitchFamily="2" charset="0"/>
              <a:ea typeface="Arial" panose="020B0604020202020204" pitchFamily="34" charset="0"/>
            </a:endParaRPr>
          </a:p>
        </p:txBody>
      </p:sp>
      <p:sp>
        <p:nvSpPr>
          <p:cNvPr id="17" name="Line 4"/>
          <p:cNvSpPr/>
          <p:nvPr/>
        </p:nvSpPr>
        <p:spPr>
          <a:xfrm>
            <a:off x="4876800" y="1803400"/>
            <a:ext cx="1625600" cy="0"/>
          </a:xfrm>
          <a:prstGeom prst="line">
            <a:avLst/>
          </a:prstGeom>
          <a:ln w="57150" cap="flat" cmpd="sng">
            <a:solidFill>
              <a:srgbClr val="FF0066"/>
            </a:solidFill>
            <a:prstDash val="solid"/>
            <a:headEnd type="none" w="med" len="med"/>
            <a:tailEnd type="triangle" w="med" len="med"/>
          </a:ln>
        </p:spPr>
      </p:sp>
      <p:sp>
        <p:nvSpPr>
          <p:cNvPr id="18" name="Line 4"/>
          <p:cNvSpPr/>
          <p:nvPr/>
        </p:nvSpPr>
        <p:spPr>
          <a:xfrm>
            <a:off x="4876800" y="5301260"/>
            <a:ext cx="1625600" cy="0"/>
          </a:xfrm>
          <a:prstGeom prst="line">
            <a:avLst/>
          </a:prstGeom>
          <a:ln w="57150" cap="flat" cmpd="sng">
            <a:solidFill>
              <a:srgbClr val="FF0066"/>
            </a:solidFill>
            <a:prstDash val="solid"/>
            <a:headEnd type="none" w="med" len="med"/>
            <a:tailEnd type="triangle" w="med" len="med"/>
          </a:ln>
        </p:spPr>
      </p:sp>
    </p:spTree>
    <p:extLst>
      <p:ext uri="{BB962C8B-B14F-4D97-AF65-F5344CB8AC3E}">
        <p14:creationId xmlns:p14="http://schemas.microsoft.com/office/powerpoint/2010/main" val="1692887233"/>
      </p:ext>
    </p:extLst>
  </p:cSld>
  <p:clrMapOvr>
    <a:masterClrMapping/>
  </p:clrMapOvr>
  <p:transition spd="med">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afterEffect">
                                  <p:stCondLst>
                                    <p:cond delay="0"/>
                                  </p:stCondLst>
                                  <p:childTnLst>
                                    <p:set>
                                      <p:cBhvr>
                                        <p:cTn id="6" dur="1" fill="hold">
                                          <p:stCondLst>
                                            <p:cond delay="0"/>
                                          </p:stCondLst>
                                        </p:cTn>
                                        <p:tgtEl>
                                          <p:spTgt spid="9224"/>
                                        </p:tgtEl>
                                        <p:attrNameLst>
                                          <p:attrName>style.visibility</p:attrName>
                                        </p:attrNameLst>
                                      </p:cBhvr>
                                      <p:to>
                                        <p:strVal val="visible"/>
                                      </p:to>
                                    </p:set>
                                    <p:animEffect transition="in" filter="checkerboard(across)">
                                      <p:cBhvr>
                                        <p:cTn id="7" dur="500"/>
                                        <p:tgtEl>
                                          <p:spTgt spid="922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6394"/>
                                        </p:tgtEl>
                                        <p:attrNameLst>
                                          <p:attrName>style.visibility</p:attrName>
                                        </p:attrNameLst>
                                      </p:cBhvr>
                                      <p:to>
                                        <p:strVal val="visible"/>
                                      </p:to>
                                    </p:set>
                                    <p:animEffect transition="in" filter="checkerboard(across)">
                                      <p:cBhvr>
                                        <p:cTn id="10" dur="500"/>
                                        <p:tgtEl>
                                          <p:spTgt spid="16394"/>
                                        </p:tgtEl>
                                      </p:cBhvr>
                                    </p:animEffect>
                                  </p:childTnLst>
                                </p:cTn>
                              </p:par>
                              <p:par>
                                <p:cTn id="11" presetID="5" presetClass="entr" presetSubtype="10" fill="hold" nodeType="withEffect">
                                  <p:stCondLst>
                                    <p:cond delay="0"/>
                                  </p:stCondLst>
                                  <p:childTnLst>
                                    <p:set>
                                      <p:cBhvr>
                                        <p:cTn id="12" dur="1" fill="hold">
                                          <p:stCondLst>
                                            <p:cond delay="0"/>
                                          </p:stCondLst>
                                        </p:cTn>
                                        <p:tgtEl>
                                          <p:spTgt spid="9226"/>
                                        </p:tgtEl>
                                        <p:attrNameLst>
                                          <p:attrName>style.visibility</p:attrName>
                                        </p:attrNameLst>
                                      </p:cBhvr>
                                      <p:to>
                                        <p:strVal val="visible"/>
                                      </p:to>
                                    </p:set>
                                    <p:animEffect transition="in" filter="checkerboard(across)">
                                      <p:cBhvr>
                                        <p:cTn id="13" dur="500"/>
                                        <p:tgtEl>
                                          <p:spTgt spid="9226"/>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16389"/>
                                        </p:tgtEl>
                                        <p:attrNameLst>
                                          <p:attrName>style.visibility</p:attrName>
                                        </p:attrNameLst>
                                      </p:cBhvr>
                                      <p:to>
                                        <p:strVal val="visible"/>
                                      </p:to>
                                    </p:set>
                                    <p:animEffect transition="in" filter="checkerboard(across)">
                                      <p:cBhvr>
                                        <p:cTn id="16" dur="500"/>
                                        <p:tgtEl>
                                          <p:spTgt spid="16389"/>
                                        </p:tgtEl>
                                      </p:cBhvr>
                                    </p:animEffect>
                                  </p:childTnLst>
                                </p:cTn>
                              </p:par>
                              <p:par>
                                <p:cTn id="17" presetID="5" presetClass="entr" presetSubtype="10"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checkerboard(across)">
                                      <p:cBhvr>
                                        <p:cTn id="19" dur="500"/>
                                        <p:tgtEl>
                                          <p:spTgt spid="18"/>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9232"/>
                                        </p:tgtEl>
                                        <p:attrNameLst>
                                          <p:attrName>style.visibility</p:attrName>
                                        </p:attrNameLst>
                                      </p:cBhvr>
                                      <p:to>
                                        <p:strVal val="visible"/>
                                      </p:to>
                                    </p:set>
                                    <p:animEffect transition="in" filter="checkerboard(across)">
                                      <p:cBhvr>
                                        <p:cTn id="22" dur="500"/>
                                        <p:tgtEl>
                                          <p:spTgt spid="9232"/>
                                        </p:tgtEl>
                                      </p:cBhvr>
                                    </p:animEffect>
                                  </p:childTnLst>
                                </p:cTn>
                              </p:par>
                              <p:par>
                                <p:cTn id="23" presetID="5" presetClass="entr" presetSubtype="10" fill="hold" nodeType="with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checkerboard(across)">
                                      <p:cBhvr>
                                        <p:cTn id="25" dur="500"/>
                                        <p:tgtEl>
                                          <p:spTgt spid="17"/>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16396"/>
                                        </p:tgtEl>
                                        <p:attrNameLst>
                                          <p:attrName>style.visibility</p:attrName>
                                        </p:attrNameLst>
                                      </p:cBhvr>
                                      <p:to>
                                        <p:strVal val="visible"/>
                                      </p:to>
                                    </p:set>
                                    <p:animEffect transition="in" filter="checkerboard(across)">
                                      <p:cBhvr>
                                        <p:cTn id="28" dur="500"/>
                                        <p:tgtEl>
                                          <p:spTgt spid="16396"/>
                                        </p:tgtEl>
                                      </p:cBhvr>
                                    </p:animEffect>
                                  </p:childTnLst>
                                </p:cTn>
                              </p:par>
                              <p:par>
                                <p:cTn id="29" presetID="5" presetClass="entr" presetSubtype="10" fill="hold" nodeType="withEffect">
                                  <p:stCondLst>
                                    <p:cond delay="0"/>
                                  </p:stCondLst>
                                  <p:childTnLst>
                                    <p:set>
                                      <p:cBhvr>
                                        <p:cTn id="30" dur="1" fill="hold">
                                          <p:stCondLst>
                                            <p:cond delay="0"/>
                                          </p:stCondLst>
                                        </p:cTn>
                                        <p:tgtEl>
                                          <p:spTgt spid="9227"/>
                                        </p:tgtEl>
                                        <p:attrNameLst>
                                          <p:attrName>style.visibility</p:attrName>
                                        </p:attrNameLst>
                                      </p:cBhvr>
                                      <p:to>
                                        <p:strVal val="visible"/>
                                      </p:to>
                                    </p:set>
                                    <p:animEffect transition="in" filter="checkerboard(across)">
                                      <p:cBhvr>
                                        <p:cTn id="31" dur="500"/>
                                        <p:tgtEl>
                                          <p:spTgt spid="9227"/>
                                        </p:tgtEl>
                                      </p:cBhvr>
                                    </p:animEffect>
                                  </p:childTnLst>
                                </p:cTn>
                              </p:par>
                              <p:par>
                                <p:cTn id="32" presetID="5" presetClass="entr" presetSubtype="10" fill="hold" grpId="0" nodeType="withEffect">
                                  <p:stCondLst>
                                    <p:cond delay="0"/>
                                  </p:stCondLst>
                                  <p:childTnLst>
                                    <p:set>
                                      <p:cBhvr>
                                        <p:cTn id="33" dur="1" fill="hold">
                                          <p:stCondLst>
                                            <p:cond delay="0"/>
                                          </p:stCondLst>
                                        </p:cTn>
                                        <p:tgtEl>
                                          <p:spTgt spid="9230"/>
                                        </p:tgtEl>
                                        <p:attrNameLst>
                                          <p:attrName>style.visibility</p:attrName>
                                        </p:attrNameLst>
                                      </p:cBhvr>
                                      <p:to>
                                        <p:strVal val="visible"/>
                                      </p:to>
                                    </p:set>
                                    <p:animEffect transition="in" filter="checkerboard(across)">
                                      <p:cBhvr>
                                        <p:cTn id="34" dur="500"/>
                                        <p:tgtEl>
                                          <p:spTgt spid="9230"/>
                                        </p:tgtEl>
                                      </p:cBhvr>
                                    </p:animEffect>
                                  </p:childTnLst>
                                </p:cTn>
                              </p:par>
                              <p:par>
                                <p:cTn id="35" presetID="5" presetClass="entr" presetSubtype="10" fill="hold" nodeType="withEffect">
                                  <p:stCondLst>
                                    <p:cond delay="0"/>
                                  </p:stCondLst>
                                  <p:childTnLst>
                                    <p:set>
                                      <p:cBhvr>
                                        <p:cTn id="36" dur="1" fill="hold">
                                          <p:stCondLst>
                                            <p:cond delay="0"/>
                                          </p:stCondLst>
                                        </p:cTn>
                                        <p:tgtEl>
                                          <p:spTgt spid="9225"/>
                                        </p:tgtEl>
                                        <p:attrNameLst>
                                          <p:attrName>style.visibility</p:attrName>
                                        </p:attrNameLst>
                                      </p:cBhvr>
                                      <p:to>
                                        <p:strVal val="visible"/>
                                      </p:to>
                                    </p:set>
                                    <p:animEffect transition="in" filter="checkerboard(across)">
                                      <p:cBhvr>
                                        <p:cTn id="37" dur="500"/>
                                        <p:tgtEl>
                                          <p:spTgt spid="9225"/>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9231"/>
                                        </p:tgtEl>
                                        <p:attrNameLst>
                                          <p:attrName>style.visibility</p:attrName>
                                        </p:attrNameLst>
                                      </p:cBhvr>
                                      <p:to>
                                        <p:strVal val="visible"/>
                                      </p:to>
                                    </p:set>
                                    <p:animEffect transition="in" filter="checkerboard(across)">
                                      <p:cBhvr>
                                        <p:cTn id="40" dur="500"/>
                                        <p:tgtEl>
                                          <p:spTgt spid="9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9" grpId="0"/>
      <p:bldP spid="16394" grpId="0"/>
      <p:bldP spid="16396" grpId="0"/>
      <p:bldP spid="9230" grpId="0"/>
      <p:bldP spid="9231" grpId="0"/>
      <p:bldP spid="9232"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37" y="0"/>
            <a:ext cx="12192000" cy="6858000"/>
          </a:xfrm>
          <a:prstGeom prst="rect">
            <a:avLst/>
          </a:prstGeom>
        </p:spPr>
      </p:pic>
      <p:sp>
        <p:nvSpPr>
          <p:cNvPr id="3" name="Rectangle 2"/>
          <p:cNvSpPr>
            <a:spLocks noChangeArrowheads="1"/>
          </p:cNvSpPr>
          <p:nvPr/>
        </p:nvSpPr>
        <p:spPr bwMode="auto">
          <a:xfrm>
            <a:off x="4419600" y="1161237"/>
            <a:ext cx="31797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457200" indent="-457200" algn="ctr" eaLnBrk="1" hangingPunct="1">
              <a:spcBef>
                <a:spcPct val="0"/>
              </a:spcBef>
              <a:buClrTx/>
              <a:buFont typeface="Wingdings" panose="05000000000000000000" pitchFamily="2" charset="2"/>
              <a:buChar char="§"/>
            </a:pPr>
            <a:r>
              <a:rPr kumimoji="1" lang="en-ZW" altLang="en-US" b="1" dirty="0" err="1">
                <a:solidFill>
                  <a:srgbClr val="C00000"/>
                </a:solidFill>
              </a:rPr>
              <a:t>Khái</a:t>
            </a:r>
            <a:r>
              <a:rPr kumimoji="1" lang="en-ZW" altLang="en-US" b="1" dirty="0">
                <a:solidFill>
                  <a:srgbClr val="C00000"/>
                </a:solidFill>
              </a:rPr>
              <a:t> </a:t>
            </a:r>
            <a:r>
              <a:rPr kumimoji="1" lang="en-ZW" altLang="en-US" b="1" dirty="0" err="1">
                <a:solidFill>
                  <a:srgbClr val="C00000"/>
                </a:solidFill>
              </a:rPr>
              <a:t>niệm</a:t>
            </a:r>
            <a:endParaRPr kumimoji="1" lang="en-US" altLang="en-US" b="1" dirty="0">
              <a:solidFill>
                <a:srgbClr val="C00000"/>
              </a:solidFill>
              <a:ea typeface="Calibri" panose="020F0502020204030204" pitchFamily="34" charset="0"/>
              <a:cs typeface="Times New Roman" panose="02020603050405020304" pitchFamily="18" charset="0"/>
            </a:endParaRPr>
          </a:p>
        </p:txBody>
      </p:sp>
      <p:sp>
        <p:nvSpPr>
          <p:cNvPr id="4" name="Horizontal Scroll 3"/>
          <p:cNvSpPr>
            <a:spLocks noChangeArrowheads="1"/>
          </p:cNvSpPr>
          <p:nvPr/>
        </p:nvSpPr>
        <p:spPr bwMode="auto">
          <a:xfrm>
            <a:off x="1770797" y="1356038"/>
            <a:ext cx="9430603" cy="2924309"/>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dirty="0">
              <a:solidFill>
                <a:srgbClr val="FF0000"/>
              </a:solidFill>
            </a:endParaRPr>
          </a:p>
          <a:p>
            <a:pPr algn="ctr" eaLnBrk="1" hangingPunct="1">
              <a:spcBef>
                <a:spcPct val="0"/>
              </a:spcBef>
              <a:buClrTx/>
              <a:buFontTx/>
              <a:buNone/>
            </a:pPr>
            <a:r>
              <a:rPr kumimoji="1" lang="en-US" altLang="en-US" sz="2800" b="1" dirty="0" err="1"/>
              <a:t>Phủ</a:t>
            </a:r>
            <a:r>
              <a:rPr kumimoji="1" lang="en-US" altLang="en-US" sz="2800" b="1" dirty="0"/>
              <a:t> </a:t>
            </a:r>
            <a:r>
              <a:rPr kumimoji="1" lang="en-US" altLang="en-US" sz="2800" b="1" dirty="0" err="1"/>
              <a:t>định</a:t>
            </a:r>
            <a:r>
              <a:rPr kumimoji="1" lang="en-US" altLang="en-US" sz="2800" b="1" dirty="0"/>
              <a:t> </a:t>
            </a:r>
            <a:r>
              <a:rPr kumimoji="1" lang="en-US" altLang="en-US" sz="2800" dirty="0" err="1"/>
              <a:t>là</a:t>
            </a:r>
            <a:r>
              <a:rPr kumimoji="1" lang="en-US" altLang="en-US" sz="2800" dirty="0"/>
              <a:t> </a:t>
            </a:r>
            <a:r>
              <a:rPr kumimoji="1" lang="en-US" altLang="en-US" sz="2800" dirty="0" err="1"/>
              <a:t>sự</a:t>
            </a:r>
            <a:r>
              <a:rPr kumimoji="1" lang="en-US" altLang="en-US" sz="2800" dirty="0"/>
              <a:t> </a:t>
            </a:r>
            <a:r>
              <a:rPr kumimoji="1" lang="en-US" altLang="en-US" sz="2800" b="1" dirty="0" err="1"/>
              <a:t>thay</a:t>
            </a:r>
            <a:r>
              <a:rPr kumimoji="1" lang="en-US" altLang="en-US" sz="2800" b="1" dirty="0"/>
              <a:t> </a:t>
            </a:r>
            <a:r>
              <a:rPr kumimoji="1" lang="en-US" altLang="en-US" sz="2800" b="1" dirty="0" err="1"/>
              <a:t>thế</a:t>
            </a:r>
            <a:r>
              <a:rPr kumimoji="1" lang="en-US" altLang="en-US" sz="2800" b="1" dirty="0"/>
              <a:t> </a:t>
            </a:r>
            <a:r>
              <a:rPr kumimoji="1" lang="en-US" altLang="en-US" sz="2800" dirty="0" err="1"/>
              <a:t>sự</a:t>
            </a:r>
            <a:r>
              <a:rPr kumimoji="1" lang="en-US" altLang="en-US" sz="2800" dirty="0"/>
              <a:t> </a:t>
            </a:r>
            <a:r>
              <a:rPr kumimoji="1" lang="en-US" altLang="en-US" sz="2800" dirty="0" err="1"/>
              <a:t>vật</a:t>
            </a:r>
            <a:r>
              <a:rPr kumimoji="1" lang="en-US" altLang="en-US" sz="2800" dirty="0"/>
              <a:t> </a:t>
            </a:r>
            <a:r>
              <a:rPr kumimoji="1" lang="en-US" altLang="en-US" sz="2800" dirty="0" err="1"/>
              <a:t>hiện</a:t>
            </a:r>
            <a:r>
              <a:rPr kumimoji="1" lang="en-US" altLang="en-US" sz="2800" dirty="0"/>
              <a:t> </a:t>
            </a:r>
            <a:r>
              <a:rPr kumimoji="1" lang="en-US" altLang="en-US" sz="2800" dirty="0" err="1"/>
              <a:t>tượng</a:t>
            </a:r>
            <a:r>
              <a:rPr kumimoji="1" lang="en-US" altLang="en-US" sz="2800" dirty="0"/>
              <a:t> </a:t>
            </a:r>
            <a:r>
              <a:rPr kumimoji="1" lang="en-US" altLang="en-US" sz="2800" dirty="0" err="1"/>
              <a:t>này</a:t>
            </a:r>
            <a:r>
              <a:rPr kumimoji="1" lang="en-US" altLang="en-US" sz="2800" dirty="0"/>
              <a:t> </a:t>
            </a:r>
            <a:r>
              <a:rPr kumimoji="1" lang="en-US" altLang="en-US" sz="2800" dirty="0" err="1"/>
              <a:t>bằng</a:t>
            </a:r>
            <a:r>
              <a:rPr kumimoji="1" lang="en-US" altLang="en-US" sz="2800" dirty="0"/>
              <a:t> </a:t>
            </a:r>
            <a:r>
              <a:rPr kumimoji="1" lang="en-US" altLang="en-US" sz="2800" dirty="0" err="1"/>
              <a:t>sự</a:t>
            </a:r>
            <a:r>
              <a:rPr kumimoji="1" lang="en-US" altLang="en-US" sz="2800" dirty="0"/>
              <a:t> </a:t>
            </a:r>
            <a:r>
              <a:rPr kumimoji="1" lang="en-US" altLang="en-US" sz="2800" dirty="0" err="1"/>
              <a:t>vật</a:t>
            </a:r>
            <a:r>
              <a:rPr kumimoji="1" lang="en-US" altLang="en-US" sz="2800" dirty="0"/>
              <a:t> </a:t>
            </a:r>
            <a:r>
              <a:rPr kumimoji="1" lang="en-US" altLang="en-US" sz="2800" dirty="0" err="1"/>
              <a:t>hiện</a:t>
            </a:r>
            <a:r>
              <a:rPr kumimoji="1" lang="en-US" altLang="en-US" sz="2800" dirty="0"/>
              <a:t> </a:t>
            </a:r>
            <a:r>
              <a:rPr kumimoji="1" lang="en-US" altLang="en-US" sz="2800" dirty="0" err="1"/>
              <a:t>tượng</a:t>
            </a:r>
            <a:r>
              <a:rPr kumimoji="1" lang="en-US" altLang="en-US" sz="2800" dirty="0"/>
              <a:t> </a:t>
            </a:r>
            <a:r>
              <a:rPr kumimoji="1" lang="en-US" altLang="en-US" sz="2800" dirty="0" err="1"/>
              <a:t>khác</a:t>
            </a:r>
            <a:r>
              <a:rPr kumimoji="1" lang="en-US" altLang="en-US" sz="2800" dirty="0"/>
              <a:t>, </a:t>
            </a:r>
            <a:r>
              <a:rPr kumimoji="1" lang="en-US" altLang="en-US" sz="2800" b="1" dirty="0" err="1"/>
              <a:t>thay</a:t>
            </a:r>
            <a:r>
              <a:rPr kumimoji="1" lang="en-US" altLang="en-US" sz="2800" b="1" dirty="0"/>
              <a:t> </a:t>
            </a:r>
            <a:r>
              <a:rPr kumimoji="1" lang="en-US" altLang="en-US" sz="2800" b="1" dirty="0" err="1"/>
              <a:t>thế</a:t>
            </a:r>
            <a:r>
              <a:rPr kumimoji="1" lang="en-US" altLang="en-US" sz="2800" b="1" dirty="0"/>
              <a:t> </a:t>
            </a:r>
            <a:r>
              <a:rPr kumimoji="1" lang="en-US" altLang="en-US" sz="2800" dirty="0" err="1"/>
              <a:t>hình</a:t>
            </a:r>
            <a:r>
              <a:rPr kumimoji="1" lang="en-US" altLang="en-US" sz="2800" dirty="0"/>
              <a:t> </a:t>
            </a:r>
            <a:r>
              <a:rPr kumimoji="1" lang="en-US" altLang="en-US" sz="2800" dirty="0" err="1"/>
              <a:t>thái</a:t>
            </a:r>
            <a:r>
              <a:rPr kumimoji="1" lang="en-US" altLang="en-US" sz="2800" dirty="0"/>
              <a:t> </a:t>
            </a:r>
            <a:r>
              <a:rPr kumimoji="1" lang="en-US" altLang="en-US" sz="2800" dirty="0" err="1"/>
              <a:t>tồn</a:t>
            </a:r>
            <a:r>
              <a:rPr kumimoji="1" lang="en-US" altLang="en-US" sz="2800" dirty="0"/>
              <a:t> </a:t>
            </a:r>
            <a:r>
              <a:rPr kumimoji="1" lang="en-US" altLang="en-US" sz="2800" dirty="0" err="1"/>
              <a:t>tại</a:t>
            </a:r>
            <a:r>
              <a:rPr kumimoji="1" lang="en-US" altLang="en-US" sz="2800" dirty="0"/>
              <a:t> </a:t>
            </a:r>
            <a:r>
              <a:rPr kumimoji="1" lang="en-US" altLang="en-US" sz="2800" dirty="0" err="1"/>
              <a:t>này</a:t>
            </a:r>
            <a:r>
              <a:rPr kumimoji="1" lang="en-US" altLang="en-US" sz="2800" dirty="0"/>
              <a:t> </a:t>
            </a:r>
            <a:r>
              <a:rPr kumimoji="1" lang="en-US" altLang="en-US" sz="2800" dirty="0" err="1"/>
              <a:t>bằng</a:t>
            </a:r>
            <a:r>
              <a:rPr kumimoji="1" lang="en-US" altLang="en-US" sz="2800" dirty="0"/>
              <a:t> </a:t>
            </a:r>
            <a:r>
              <a:rPr kumimoji="1" lang="en-US" altLang="en-US" sz="2800" dirty="0" err="1"/>
              <a:t>hình</a:t>
            </a:r>
            <a:r>
              <a:rPr kumimoji="1" lang="en-US" altLang="en-US" sz="2800" dirty="0"/>
              <a:t> </a:t>
            </a:r>
            <a:r>
              <a:rPr kumimoji="1" lang="en-US" altLang="en-US" sz="2800" dirty="0" err="1"/>
              <a:t>thái</a:t>
            </a:r>
            <a:r>
              <a:rPr kumimoji="1" lang="en-US" altLang="en-US" sz="2800" dirty="0"/>
              <a:t> </a:t>
            </a:r>
            <a:r>
              <a:rPr kumimoji="1" lang="en-US" altLang="en-US" sz="2800" dirty="0" err="1"/>
              <a:t>tồn</a:t>
            </a:r>
            <a:r>
              <a:rPr kumimoji="1" lang="en-US" altLang="en-US" sz="2800" dirty="0"/>
              <a:t> </a:t>
            </a:r>
            <a:r>
              <a:rPr kumimoji="1" lang="en-US" altLang="en-US" sz="2800" dirty="0" err="1"/>
              <a:t>tại</a:t>
            </a:r>
            <a:r>
              <a:rPr kumimoji="1" lang="en-US" altLang="en-US" sz="2800" dirty="0"/>
              <a:t> </a:t>
            </a:r>
            <a:r>
              <a:rPr kumimoji="1" lang="en-US" altLang="en-US" sz="2800" dirty="0" err="1"/>
              <a:t>khác</a:t>
            </a:r>
            <a:r>
              <a:rPr kumimoji="1" lang="en-US" altLang="en-US" sz="2800" dirty="0"/>
              <a:t> </a:t>
            </a:r>
            <a:r>
              <a:rPr kumimoji="1" lang="en-US" altLang="en-US" sz="2800" dirty="0" err="1"/>
              <a:t>của</a:t>
            </a:r>
            <a:r>
              <a:rPr kumimoji="1" lang="en-US" altLang="en-US" sz="2800" dirty="0"/>
              <a:t> </a:t>
            </a:r>
            <a:r>
              <a:rPr kumimoji="1" lang="en-US" altLang="en-US" sz="2800" dirty="0" err="1"/>
              <a:t>cùng</a:t>
            </a:r>
            <a:r>
              <a:rPr kumimoji="1" lang="en-US" altLang="en-US" sz="2800" dirty="0"/>
              <a:t> </a:t>
            </a:r>
            <a:r>
              <a:rPr kumimoji="1" lang="en-US" altLang="en-US" sz="2800" dirty="0" err="1"/>
              <a:t>một</a:t>
            </a:r>
            <a:r>
              <a:rPr kumimoji="1" lang="en-US" altLang="en-US" sz="2800" dirty="0"/>
              <a:t> </a:t>
            </a:r>
            <a:r>
              <a:rPr kumimoji="1" lang="en-US" altLang="en-US" sz="2800" dirty="0" err="1"/>
              <a:t>sự</a:t>
            </a:r>
            <a:r>
              <a:rPr kumimoji="1" lang="en-US" altLang="en-US" sz="2800" dirty="0"/>
              <a:t> </a:t>
            </a:r>
            <a:r>
              <a:rPr kumimoji="1" lang="en-US" altLang="en-US" sz="2800" dirty="0" err="1"/>
              <a:t>vật</a:t>
            </a:r>
            <a:r>
              <a:rPr kumimoji="1" lang="en-US" altLang="en-US" sz="2800" dirty="0"/>
              <a:t> </a:t>
            </a:r>
            <a:r>
              <a:rPr kumimoji="1" lang="en-US" altLang="en-US" sz="2800" dirty="0" err="1"/>
              <a:t>trong</a:t>
            </a:r>
            <a:r>
              <a:rPr kumimoji="1" lang="en-US" altLang="en-US" sz="2800" dirty="0"/>
              <a:t> </a:t>
            </a:r>
            <a:r>
              <a:rPr kumimoji="1" lang="en-US" altLang="en-US" sz="2800" dirty="0" err="1"/>
              <a:t>quá</a:t>
            </a:r>
            <a:r>
              <a:rPr kumimoji="1" lang="en-US" altLang="en-US" sz="2800" dirty="0"/>
              <a:t> </a:t>
            </a:r>
            <a:r>
              <a:rPr kumimoji="1" lang="en-US" altLang="en-US" sz="2800" dirty="0" err="1"/>
              <a:t>trình</a:t>
            </a:r>
            <a:r>
              <a:rPr kumimoji="1" lang="en-US" altLang="en-US" sz="2800" dirty="0"/>
              <a:t> </a:t>
            </a:r>
            <a:r>
              <a:rPr kumimoji="1" lang="en-US" altLang="en-US" sz="2800" dirty="0" err="1"/>
              <a:t>vận</a:t>
            </a:r>
            <a:r>
              <a:rPr kumimoji="1" lang="en-US" altLang="en-US" sz="2800" dirty="0"/>
              <a:t> </a:t>
            </a:r>
            <a:r>
              <a:rPr kumimoji="1" lang="en-US" altLang="en-US" sz="2800" dirty="0" err="1"/>
              <a:t>động</a:t>
            </a:r>
            <a:r>
              <a:rPr kumimoji="1" lang="en-US" altLang="en-US" sz="2800" dirty="0"/>
              <a:t>, </a:t>
            </a:r>
            <a:r>
              <a:rPr kumimoji="1" lang="en-US" altLang="en-US" sz="2800" dirty="0" err="1"/>
              <a:t>phát</a:t>
            </a:r>
            <a:r>
              <a:rPr kumimoji="1" lang="en-US" altLang="en-US" sz="2800" dirty="0"/>
              <a:t> </a:t>
            </a:r>
            <a:r>
              <a:rPr kumimoji="1" lang="en-US" altLang="en-US" sz="2800" dirty="0" err="1"/>
              <a:t>triển</a:t>
            </a:r>
            <a:r>
              <a:rPr kumimoji="1" lang="en-US" altLang="en-US" sz="2800" dirty="0"/>
              <a:t> </a:t>
            </a:r>
            <a:r>
              <a:rPr kumimoji="1" lang="en-US" altLang="en-US" sz="2800" dirty="0" err="1"/>
              <a:t>của</a:t>
            </a:r>
            <a:r>
              <a:rPr kumimoji="1" lang="en-US" altLang="en-US" sz="2800" dirty="0"/>
              <a:t> </a:t>
            </a:r>
            <a:r>
              <a:rPr kumimoji="1" lang="en-US" altLang="en-US" sz="2800" dirty="0" err="1"/>
              <a:t>nó</a:t>
            </a:r>
            <a:r>
              <a:rPr kumimoji="1" lang="en-US" altLang="en-US" sz="2800" dirty="0"/>
              <a:t>. </a:t>
            </a:r>
          </a:p>
        </p:txBody>
      </p:sp>
      <p:sp>
        <p:nvSpPr>
          <p:cNvPr id="5" name="Rectangle 4"/>
          <p:cNvSpPr>
            <a:spLocks noChangeArrowheads="1"/>
          </p:cNvSpPr>
          <p:nvPr/>
        </p:nvSpPr>
        <p:spPr bwMode="auto">
          <a:xfrm>
            <a:off x="3086099" y="4261649"/>
            <a:ext cx="6629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pic>
        <p:nvPicPr>
          <p:cNvPr id="6" name="Picture 6" descr="0830js5b15daddi012pz8"/>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33400" y="1422847"/>
            <a:ext cx="12192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1"/>
          <p:cNvSpPr>
            <a:spLocks noChangeArrowheads="1"/>
          </p:cNvSpPr>
          <p:nvPr/>
        </p:nvSpPr>
        <p:spPr bwMode="auto">
          <a:xfrm>
            <a:off x="1770797" y="256487"/>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800" b="1" i="1" kern="0" dirty="0">
                <a:solidFill>
                  <a:srgbClr val="000000"/>
                </a:solidFill>
                <a:latin typeface="Times New Roman" panose="02020603050405020304" pitchFamily="18" charset="0"/>
              </a:rPr>
              <a:t>  </a:t>
            </a:r>
            <a:r>
              <a:rPr lang="pt-BR" sz="2800" b="1" dirty="0">
                <a:solidFill>
                  <a:srgbClr val="000000"/>
                </a:solidFill>
                <a:latin typeface="+mj-lt"/>
                <a:ea typeface="Tahoma" panose="020B0604030504040204" pitchFamily="34" charset="0"/>
                <a:cs typeface="Times New Roman" panose="02020603050405020304" pitchFamily="18" charset="0"/>
              </a:rPr>
              <a:t>Quy luật phủ định của phủ định</a:t>
            </a:r>
            <a:endParaRPr lang="en-US" sz="2800" b="1" kern="0" dirty="0">
              <a:solidFill>
                <a:srgbClr val="000000"/>
              </a:solidFill>
              <a:latin typeface="+mj-lt"/>
              <a:ea typeface="Tahoma" panose="020B0604030504040204" pitchFamily="34" charset="0"/>
              <a:cs typeface="Times New Roman" panose="02020603050405020304" pitchFamily="18" charset="0"/>
            </a:endParaRPr>
          </a:p>
        </p:txBody>
      </p:sp>
      <p:grpSp>
        <p:nvGrpSpPr>
          <p:cNvPr id="8" name="Group 21"/>
          <p:cNvGrpSpPr>
            <a:grpSpLocks/>
          </p:cNvGrpSpPr>
          <p:nvPr/>
        </p:nvGrpSpPr>
        <p:grpSpPr bwMode="auto">
          <a:xfrm>
            <a:off x="3070177" y="867442"/>
            <a:ext cx="6381750" cy="16465"/>
            <a:chOff x="-740" y="453"/>
            <a:chExt cx="5356" cy="1441056"/>
          </a:xfrm>
        </p:grpSpPr>
        <p:sp>
          <p:nvSpPr>
            <p:cNvPr id="9"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p:cNvSpPr>
              <a:spLocks noChangeShapeType="1"/>
            </p:cNvSpPr>
            <p:nvPr/>
          </p:nvSpPr>
          <p:spPr bwMode="auto">
            <a:xfrm flipV="1">
              <a:off x="-740" y="144150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463501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31"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 calcmode="lin" valueType="num">
                                      <p:cBhvr>
                                        <p:cTn id="28" dur="1000" fill="hold"/>
                                        <p:tgtEl>
                                          <p:spTgt spid="7"/>
                                        </p:tgtEl>
                                        <p:attrNameLst>
                                          <p:attrName>ppt_w</p:attrName>
                                        </p:attrNameLst>
                                      </p:cBhvr>
                                      <p:tavLst>
                                        <p:tav tm="0">
                                          <p:val>
                                            <p:fltVal val="0"/>
                                          </p:val>
                                        </p:tav>
                                        <p:tav tm="100000">
                                          <p:val>
                                            <p:strVal val="#ppt_w"/>
                                          </p:val>
                                        </p:tav>
                                      </p:tavLst>
                                    </p:anim>
                                    <p:anim calcmode="lin" valueType="num">
                                      <p:cBhvr>
                                        <p:cTn id="29" dur="1000" fill="hold"/>
                                        <p:tgtEl>
                                          <p:spTgt spid="7"/>
                                        </p:tgtEl>
                                        <p:attrNameLst>
                                          <p:attrName>ppt_h</p:attrName>
                                        </p:attrNameLst>
                                      </p:cBhvr>
                                      <p:tavLst>
                                        <p:tav tm="0">
                                          <p:val>
                                            <p:fltVal val="0"/>
                                          </p:val>
                                        </p:tav>
                                        <p:tav tm="100000">
                                          <p:val>
                                            <p:strVal val="#ppt_h"/>
                                          </p:val>
                                        </p:tav>
                                      </p:tavLst>
                                    </p:anim>
                                    <p:anim calcmode="lin" valueType="num">
                                      <p:cBhvr>
                                        <p:cTn id="30" dur="1000" fill="hold"/>
                                        <p:tgtEl>
                                          <p:spTgt spid="7"/>
                                        </p:tgtEl>
                                        <p:attrNameLst>
                                          <p:attrName>style.rotation</p:attrName>
                                        </p:attrNameLst>
                                      </p:cBhvr>
                                      <p:tavLst>
                                        <p:tav tm="0">
                                          <p:val>
                                            <p:fltVal val="90"/>
                                          </p:val>
                                        </p:tav>
                                        <p:tav tm="100000">
                                          <p:val>
                                            <p:fltVal val="0"/>
                                          </p:val>
                                        </p:tav>
                                      </p:tavLst>
                                    </p:anim>
                                    <p:animEffect transition="in" filter="fade">
                                      <p:cBhvr>
                                        <p:cTn id="31" dur="1000"/>
                                        <p:tgtEl>
                                          <p:spTgt spid="7"/>
                                        </p:tgtEl>
                                      </p:cBhvr>
                                    </p:animEffect>
                                  </p:childTnLst>
                                </p:cTn>
                              </p:par>
                              <p:par>
                                <p:cTn id="32" presetID="31" presetClass="entr" presetSubtype="0" fill="hold"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p:cTn id="34" dur="1000" fill="hold"/>
                                        <p:tgtEl>
                                          <p:spTgt spid="8"/>
                                        </p:tgtEl>
                                        <p:attrNameLst>
                                          <p:attrName>ppt_w</p:attrName>
                                        </p:attrNameLst>
                                      </p:cBhvr>
                                      <p:tavLst>
                                        <p:tav tm="0">
                                          <p:val>
                                            <p:fltVal val="0"/>
                                          </p:val>
                                        </p:tav>
                                        <p:tav tm="100000">
                                          <p:val>
                                            <p:strVal val="#ppt_w"/>
                                          </p:val>
                                        </p:tav>
                                      </p:tavLst>
                                    </p:anim>
                                    <p:anim calcmode="lin" valueType="num">
                                      <p:cBhvr>
                                        <p:cTn id="35" dur="1000" fill="hold"/>
                                        <p:tgtEl>
                                          <p:spTgt spid="8"/>
                                        </p:tgtEl>
                                        <p:attrNameLst>
                                          <p:attrName>ppt_h</p:attrName>
                                        </p:attrNameLst>
                                      </p:cBhvr>
                                      <p:tavLst>
                                        <p:tav tm="0">
                                          <p:val>
                                            <p:fltVal val="0"/>
                                          </p:val>
                                        </p:tav>
                                        <p:tav tm="100000">
                                          <p:val>
                                            <p:strVal val="#ppt_h"/>
                                          </p:val>
                                        </p:tav>
                                      </p:tavLst>
                                    </p:anim>
                                    <p:anim calcmode="lin" valueType="num">
                                      <p:cBhvr>
                                        <p:cTn id="36" dur="1000" fill="hold"/>
                                        <p:tgtEl>
                                          <p:spTgt spid="8"/>
                                        </p:tgtEl>
                                        <p:attrNameLst>
                                          <p:attrName>style.rotation</p:attrName>
                                        </p:attrNameLst>
                                      </p:cBhvr>
                                      <p:tavLst>
                                        <p:tav tm="0">
                                          <p:val>
                                            <p:fltVal val="90"/>
                                          </p:val>
                                        </p:tav>
                                        <p:tav tm="100000">
                                          <p:val>
                                            <p:fltVal val="0"/>
                                          </p:val>
                                        </p:tav>
                                      </p:tavLst>
                                    </p:anim>
                                    <p:animEffect transition="in" filter="fade">
                                      <p:cBhvr>
                                        <p:cTn id="37"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p:bldP spid="7"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descr="Education Backgrounds For Powerpoint - Sahar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ounded Rectangle 2"/>
          <p:cNvSpPr>
            <a:spLocks noChangeArrowheads="1"/>
          </p:cNvSpPr>
          <p:nvPr/>
        </p:nvSpPr>
        <p:spPr bwMode="auto">
          <a:xfrm>
            <a:off x="4537075" y="1916114"/>
            <a:ext cx="3240088" cy="936625"/>
          </a:xfrm>
          <a:prstGeom prst="roundRect">
            <a:avLst>
              <a:gd name="adj" fmla="val 16667"/>
            </a:avLst>
          </a:prstGeom>
          <a:solidFill>
            <a:srgbClr val="FF0000"/>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err="1">
                <a:solidFill>
                  <a:srgbClr val="FFFFFF"/>
                </a:solidFill>
                <a:ea typeface="SimSun" panose="02010600030101010101" pitchFamily="2" charset="-122"/>
              </a:rPr>
              <a:t>Phủ</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định</a:t>
            </a:r>
            <a:r>
              <a:rPr kumimoji="1" lang="en-US" altLang="en-US" sz="3200" b="1" dirty="0">
                <a:solidFill>
                  <a:srgbClr val="FFFFFF"/>
                </a:solidFill>
                <a:ea typeface="SimSun" panose="02010600030101010101" pitchFamily="2" charset="-122"/>
              </a:rPr>
              <a:t> </a:t>
            </a:r>
          </a:p>
        </p:txBody>
      </p:sp>
      <p:sp>
        <p:nvSpPr>
          <p:cNvPr id="4" name="Rounded Rectangle 3"/>
          <p:cNvSpPr/>
          <p:nvPr/>
        </p:nvSpPr>
        <p:spPr bwMode="auto">
          <a:xfrm>
            <a:off x="1973264" y="4292601"/>
            <a:ext cx="3240087" cy="1152525"/>
          </a:xfrm>
          <a:prstGeom prst="roundRect">
            <a:avLst/>
          </a:prstGeom>
          <a:solidFill>
            <a:srgbClr val="009900"/>
          </a:solidFill>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2800" b="1" dirty="0">
                <a:solidFill>
                  <a:srgbClr val="000000"/>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siêu</a:t>
            </a:r>
            <a:r>
              <a:rPr kumimoji="1" lang="en-US" sz="2800" b="1" dirty="0">
                <a:solidFill>
                  <a:srgbClr val="FFFFFF"/>
                </a:solidFill>
              </a:rPr>
              <a:t> </a:t>
            </a:r>
            <a:r>
              <a:rPr kumimoji="1" lang="en-US" sz="2800" b="1" dirty="0" err="1">
                <a:solidFill>
                  <a:srgbClr val="FFFFFF"/>
                </a:solidFill>
              </a:rPr>
              <a:t>hình</a:t>
            </a:r>
            <a:endParaRPr kumimoji="1" lang="en-US" sz="2800" b="1" dirty="0">
              <a:solidFill>
                <a:srgbClr val="FFFFFF"/>
              </a:solidFill>
            </a:endParaRPr>
          </a:p>
        </p:txBody>
      </p:sp>
      <p:sp>
        <p:nvSpPr>
          <p:cNvPr id="5" name="Rounded Rectangle 4"/>
          <p:cNvSpPr/>
          <p:nvPr/>
        </p:nvSpPr>
        <p:spPr bwMode="auto">
          <a:xfrm>
            <a:off x="6527800" y="4292601"/>
            <a:ext cx="3600450" cy="1152525"/>
          </a:xfrm>
          <a:prstGeom prst="roundRect">
            <a:avLst/>
          </a:prstGeom>
          <a:solidFill>
            <a:srgbClr val="009900"/>
          </a:solidFill>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3200" b="1" dirty="0">
                <a:solidFill>
                  <a:srgbClr val="FFFFFF"/>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biện</a:t>
            </a:r>
            <a:r>
              <a:rPr kumimoji="1" lang="en-US" sz="2800" b="1" dirty="0">
                <a:solidFill>
                  <a:srgbClr val="FFFFFF"/>
                </a:solidFill>
              </a:rPr>
              <a:t> </a:t>
            </a:r>
            <a:r>
              <a:rPr kumimoji="1" lang="en-US" sz="2800" b="1" dirty="0" err="1">
                <a:solidFill>
                  <a:srgbClr val="FFFFFF"/>
                </a:solidFill>
              </a:rPr>
              <a:t>chứng</a:t>
            </a:r>
            <a:r>
              <a:rPr kumimoji="1" lang="en-US" sz="2800" b="1" dirty="0">
                <a:solidFill>
                  <a:srgbClr val="FFFFFF"/>
                </a:solidFill>
              </a:rPr>
              <a:t> </a:t>
            </a:r>
          </a:p>
        </p:txBody>
      </p:sp>
      <p:cxnSp>
        <p:nvCxnSpPr>
          <p:cNvPr id="6" name="Straight Arrow Connector 5"/>
          <p:cNvCxnSpPr>
            <a:cxnSpLocks noChangeShapeType="1"/>
            <a:stCxn id="3" idx="2"/>
            <a:endCxn id="4" idx="0"/>
          </p:cNvCxnSpPr>
          <p:nvPr/>
        </p:nvCxnSpPr>
        <p:spPr bwMode="auto">
          <a:xfrm flipH="1">
            <a:off x="3594101" y="2852738"/>
            <a:ext cx="2563813"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cxnSp>
        <p:nvCxnSpPr>
          <p:cNvPr id="7" name="Straight Arrow Connector 6"/>
          <p:cNvCxnSpPr>
            <a:cxnSpLocks noChangeShapeType="1"/>
            <a:stCxn id="3" idx="2"/>
            <a:endCxn id="5" idx="0"/>
          </p:cNvCxnSpPr>
          <p:nvPr/>
        </p:nvCxnSpPr>
        <p:spPr bwMode="auto">
          <a:xfrm>
            <a:off x="6157913" y="2852738"/>
            <a:ext cx="2170112"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sp>
        <p:nvSpPr>
          <p:cNvPr id="8" name="Rectangle 7"/>
          <p:cNvSpPr>
            <a:spLocks noChangeArrowheads="1"/>
          </p:cNvSpPr>
          <p:nvPr/>
        </p:nvSpPr>
        <p:spPr bwMode="auto">
          <a:xfrm>
            <a:off x="4838315" y="696120"/>
            <a:ext cx="246253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Courier New" panose="02070309020205020404" pitchFamily="49" charset="0"/>
              <a:buChar char="o"/>
            </a:pPr>
            <a:r>
              <a:rPr kumimoji="1" lang="en-US" altLang="en-US" sz="2800" b="1" dirty="0" err="1">
                <a:solidFill>
                  <a:srgbClr val="CC0000"/>
                </a:solidFill>
                <a:ea typeface="SimSun" panose="02010600030101010101" pitchFamily="2" charset="-122"/>
              </a:rPr>
              <a:t>Phân</a:t>
            </a:r>
            <a:r>
              <a:rPr kumimoji="1" lang="en-US" altLang="en-US" sz="2800" b="1" dirty="0">
                <a:solidFill>
                  <a:srgbClr val="CC0000"/>
                </a:solidFill>
                <a:ea typeface="SimSun" panose="02010600030101010101" pitchFamily="2" charset="-122"/>
              </a:rPr>
              <a:t> </a:t>
            </a:r>
            <a:r>
              <a:rPr kumimoji="1" lang="en-US" altLang="en-US" sz="2800" b="1" dirty="0" err="1">
                <a:solidFill>
                  <a:srgbClr val="CC0000"/>
                </a:solidFill>
                <a:ea typeface="SimSun" panose="02010600030101010101" pitchFamily="2" charset="-122"/>
              </a:rPr>
              <a:t>loại</a:t>
            </a:r>
            <a:r>
              <a:rPr kumimoji="1" lang="en-US" altLang="en-US" sz="2800" b="1" dirty="0">
                <a:solidFill>
                  <a:srgbClr val="CC0000"/>
                </a:solidFill>
                <a:ea typeface="SimSun" panose="02010600030101010101" pitchFamily="2" charset="-122"/>
              </a:rPr>
              <a:t>: </a:t>
            </a:r>
          </a:p>
        </p:txBody>
      </p:sp>
    </p:spTree>
    <p:extLst>
      <p:ext uri="{BB962C8B-B14F-4D97-AF65-F5344CB8AC3E}">
        <p14:creationId xmlns:p14="http://schemas.microsoft.com/office/powerpoint/2010/main" val="591955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1000"/>
                                        <p:tgtEl>
                                          <p:spTgt spid="7"/>
                                        </p:tgtEl>
                                      </p:cBhvr>
                                    </p:animEffect>
                                    <p:anim calcmode="lin" valueType="num">
                                      <p:cBhvr>
                                        <p:cTn id="36" dur="1000" fill="hold"/>
                                        <p:tgtEl>
                                          <p:spTgt spid="7"/>
                                        </p:tgtEl>
                                        <p:attrNameLst>
                                          <p:attrName>ppt_x</p:attrName>
                                        </p:attrNameLst>
                                      </p:cBhvr>
                                      <p:tavLst>
                                        <p:tav tm="0">
                                          <p:val>
                                            <p:strVal val="#ppt_x"/>
                                          </p:val>
                                        </p:tav>
                                        <p:tav tm="100000">
                                          <p:val>
                                            <p:strVal val="#ppt_x"/>
                                          </p:val>
                                        </p:tav>
                                      </p:tavLst>
                                    </p:anim>
                                    <p:anim calcmode="lin" valueType="num">
                                      <p:cBhvr>
                                        <p:cTn id="3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fade">
                                      <p:cBhvr>
                                        <p:cTn id="42" dur="1000"/>
                                        <p:tgtEl>
                                          <p:spTgt spid="5"/>
                                        </p:tgtEl>
                                      </p:cBhvr>
                                    </p:animEffect>
                                    <p:anim calcmode="lin" valueType="num">
                                      <p:cBhvr>
                                        <p:cTn id="43" dur="1000" fill="hold"/>
                                        <p:tgtEl>
                                          <p:spTgt spid="5"/>
                                        </p:tgtEl>
                                        <p:attrNameLst>
                                          <p:attrName>ppt_x</p:attrName>
                                        </p:attrNameLst>
                                      </p:cBhvr>
                                      <p:tavLst>
                                        <p:tav tm="0">
                                          <p:val>
                                            <p:strVal val="#ppt_x"/>
                                          </p:val>
                                        </p:tav>
                                        <p:tav tm="100000">
                                          <p:val>
                                            <p:strVal val="#ppt_x"/>
                                          </p:val>
                                        </p:tav>
                                      </p:tavLst>
                                    </p:anim>
                                    <p:anim calcmode="lin" valueType="num">
                                      <p:cBhvr>
                                        <p:cTn id="4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8"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rả Lời Câu Hỏi Giơ Tay Lên Hình ảnh | Định dạng hình ảnh AI 400056164|  vn.lovepik.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6477000" y="1066800"/>
            <a:ext cx="6096000" cy="954107"/>
          </a:xfrm>
          <a:prstGeom prst="rect">
            <a:avLst/>
          </a:prstGeom>
        </p:spPr>
        <p:txBody>
          <a:bodyPr>
            <a:spAutoFit/>
          </a:bodyPr>
          <a:lstStyle/>
          <a:p>
            <a:pPr lvl="0" algn="ctr">
              <a:spcBef>
                <a:spcPct val="0"/>
              </a:spcBef>
            </a:pPr>
            <a:r>
              <a:rPr kumimoji="1" lang="en-US" altLang="en-US" sz="2800" b="1" dirty="0" err="1">
                <a:solidFill>
                  <a:srgbClr val="FF0066"/>
                </a:solidFill>
                <a:latin typeface="Times New Roman" panose="02020603050405020304" pitchFamily="18" charset="0"/>
                <a:ea typeface="SimSun" panose="02010600030101010101" pitchFamily="2" charset="-122"/>
              </a:rPr>
              <a:t>Thế</a:t>
            </a:r>
            <a:r>
              <a:rPr kumimoji="1" lang="en-US" altLang="en-US" sz="2800" b="1" dirty="0">
                <a:solidFill>
                  <a:srgbClr val="FF0066"/>
                </a:solidFill>
                <a:latin typeface="Times New Roman" panose="02020603050405020304" pitchFamily="18" charset="0"/>
                <a:ea typeface="SimSun" panose="02010600030101010101" pitchFamily="2" charset="-122"/>
              </a:rPr>
              <a:t> </a:t>
            </a:r>
            <a:r>
              <a:rPr kumimoji="1" lang="en-US" altLang="en-US" sz="2800" b="1" dirty="0" err="1">
                <a:solidFill>
                  <a:srgbClr val="FF0066"/>
                </a:solidFill>
                <a:latin typeface="Times New Roman" panose="02020603050405020304" pitchFamily="18" charset="0"/>
                <a:ea typeface="SimSun" panose="02010600030101010101" pitchFamily="2" charset="-122"/>
              </a:rPr>
              <a:t>nào</a:t>
            </a:r>
            <a:r>
              <a:rPr kumimoji="1" lang="en-US" altLang="en-US" sz="2800" b="1" dirty="0">
                <a:solidFill>
                  <a:srgbClr val="FF0066"/>
                </a:solidFill>
                <a:latin typeface="Times New Roman" panose="02020603050405020304" pitchFamily="18" charset="0"/>
                <a:ea typeface="SimSun" panose="02010600030101010101" pitchFamily="2" charset="-122"/>
              </a:rPr>
              <a:t> </a:t>
            </a:r>
            <a:r>
              <a:rPr kumimoji="1" lang="en-US" altLang="en-US" sz="2800" b="1" dirty="0" err="1">
                <a:solidFill>
                  <a:srgbClr val="FF0066"/>
                </a:solidFill>
                <a:latin typeface="Times New Roman" panose="02020603050405020304" pitchFamily="18" charset="0"/>
                <a:ea typeface="SimSun" panose="02010600030101010101" pitchFamily="2" charset="-122"/>
              </a:rPr>
              <a:t>là</a:t>
            </a:r>
            <a:r>
              <a:rPr kumimoji="1" lang="en-US" altLang="en-US" sz="2800" b="1" dirty="0">
                <a:solidFill>
                  <a:srgbClr val="FF0066"/>
                </a:solidFill>
                <a:latin typeface="Times New Roman" panose="02020603050405020304" pitchFamily="18" charset="0"/>
                <a:ea typeface="SimSun" panose="02010600030101010101" pitchFamily="2" charset="-122"/>
              </a:rPr>
              <a:t> </a:t>
            </a:r>
          </a:p>
          <a:p>
            <a:pPr lvl="0" algn="ctr">
              <a:spcBef>
                <a:spcPct val="0"/>
              </a:spcBef>
            </a:pPr>
            <a:r>
              <a:rPr kumimoji="1" lang="en-US" altLang="en-US" sz="2800" b="1" dirty="0" err="1">
                <a:solidFill>
                  <a:srgbClr val="FF0066"/>
                </a:solidFill>
                <a:latin typeface="Times New Roman" panose="02020603050405020304" pitchFamily="18" charset="0"/>
                <a:ea typeface="SimSun" panose="02010600030101010101" pitchFamily="2" charset="-122"/>
              </a:rPr>
              <a:t>phủ</a:t>
            </a:r>
            <a:r>
              <a:rPr kumimoji="1" lang="en-US" altLang="en-US" sz="2800" b="1" dirty="0">
                <a:solidFill>
                  <a:srgbClr val="FF0066"/>
                </a:solidFill>
                <a:latin typeface="Times New Roman" panose="02020603050405020304" pitchFamily="18" charset="0"/>
                <a:ea typeface="SimSun" panose="02010600030101010101" pitchFamily="2" charset="-122"/>
              </a:rPr>
              <a:t> </a:t>
            </a:r>
            <a:r>
              <a:rPr kumimoji="1" lang="en-US" altLang="en-US" sz="2800" b="1" dirty="0" err="1">
                <a:solidFill>
                  <a:srgbClr val="FF0066"/>
                </a:solidFill>
                <a:latin typeface="Times New Roman" panose="02020603050405020304" pitchFamily="18" charset="0"/>
                <a:ea typeface="SimSun" panose="02010600030101010101" pitchFamily="2" charset="-122"/>
              </a:rPr>
              <a:t>định</a:t>
            </a:r>
            <a:r>
              <a:rPr kumimoji="1" lang="en-US" altLang="en-US" sz="2800" b="1" dirty="0">
                <a:solidFill>
                  <a:srgbClr val="FF0066"/>
                </a:solidFill>
                <a:latin typeface="Times New Roman" panose="02020603050405020304" pitchFamily="18" charset="0"/>
                <a:ea typeface="SimSun" panose="02010600030101010101" pitchFamily="2" charset="-122"/>
              </a:rPr>
              <a:t> </a:t>
            </a:r>
            <a:r>
              <a:rPr kumimoji="1" lang="en-US" altLang="en-US" sz="2800" b="1" dirty="0" err="1">
                <a:solidFill>
                  <a:srgbClr val="FF0066"/>
                </a:solidFill>
                <a:latin typeface="Times New Roman" panose="02020603050405020304" pitchFamily="18" charset="0"/>
                <a:ea typeface="SimSun" panose="02010600030101010101" pitchFamily="2" charset="-122"/>
              </a:rPr>
              <a:t>siêu</a:t>
            </a:r>
            <a:r>
              <a:rPr kumimoji="1" lang="en-US" altLang="en-US" sz="2800" b="1" dirty="0">
                <a:solidFill>
                  <a:srgbClr val="FF0066"/>
                </a:solidFill>
                <a:latin typeface="Times New Roman" panose="02020603050405020304" pitchFamily="18" charset="0"/>
                <a:ea typeface="SimSun" panose="02010600030101010101" pitchFamily="2" charset="-122"/>
              </a:rPr>
              <a:t> </a:t>
            </a:r>
            <a:r>
              <a:rPr kumimoji="1" lang="en-US" altLang="en-US" sz="2800" b="1" dirty="0" err="1">
                <a:solidFill>
                  <a:srgbClr val="FF0066"/>
                </a:solidFill>
                <a:latin typeface="Times New Roman" panose="02020603050405020304" pitchFamily="18" charset="0"/>
                <a:ea typeface="SimSun" panose="02010600030101010101" pitchFamily="2" charset="-122"/>
              </a:rPr>
              <a:t>hình</a:t>
            </a:r>
            <a:r>
              <a:rPr kumimoji="1" lang="en-US" altLang="en-US" sz="2800" b="1" dirty="0">
                <a:solidFill>
                  <a:srgbClr val="FF0066"/>
                </a:solidFill>
                <a:latin typeface="Times New Roman" panose="02020603050405020304" pitchFamily="18" charset="0"/>
                <a:ea typeface="SimSun" panose="02010600030101010101" pitchFamily="2" charset="-122"/>
              </a:rPr>
              <a:t>?</a:t>
            </a:r>
          </a:p>
        </p:txBody>
      </p:sp>
    </p:spTree>
    <p:extLst>
      <p:ext uri="{BB962C8B-B14F-4D97-AF65-F5344CB8AC3E}">
        <p14:creationId xmlns:p14="http://schemas.microsoft.com/office/powerpoint/2010/main" val="1100814403"/>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4610"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a:solidFill>
                  <a:srgbClr val="0000FF"/>
                </a:solidFill>
                <a:latin typeface="Times New Roman" panose="02020603050405020304" pitchFamily="18" charset="0"/>
                <a:ea typeface="SimSun" panose="02010600030101010101" pitchFamily="2" charset="-122"/>
              </a:rPr>
              <a:t>Cho ví dụ?</a:t>
            </a:r>
          </a:p>
          <a:p>
            <a:pPr algn="ctr" eaLnBrk="1" hangingPunct="1">
              <a:lnSpc>
                <a:spcPct val="110000"/>
              </a:lnSpc>
              <a:spcBef>
                <a:spcPct val="0"/>
              </a:spcBef>
              <a:buClrTx/>
              <a:buFontTx/>
              <a:buNone/>
            </a:pPr>
            <a:endParaRPr kumimoji="1" lang="en-US" altLang="en-US" sz="3600" b="1">
              <a:solidFill>
                <a:srgbClr val="0000FF"/>
              </a:solidFill>
              <a:latin typeface="Times New Roman" panose="02020603050405020304" pitchFamily="18" charset="0"/>
              <a:ea typeface="SimSun" panose="02010600030101010101" pitchFamily="2" charset="-122"/>
            </a:endParaRPr>
          </a:p>
        </p:txBody>
      </p:sp>
      <p:sp>
        <p:nvSpPr>
          <p:cNvPr id="6" name="AutoShape 15"/>
          <p:cNvSpPr>
            <a:spLocks noChangeArrowheads="1"/>
          </p:cNvSpPr>
          <p:nvPr/>
        </p:nvSpPr>
        <p:spPr bwMode="auto">
          <a:xfrm>
            <a:off x="3863975" y="525464"/>
            <a:ext cx="5181600" cy="1531937"/>
          </a:xfrm>
          <a:prstGeom prst="cloudCallout">
            <a:avLst>
              <a:gd name="adj1" fmla="val 65838"/>
              <a:gd name="adj2" fmla="val 50912"/>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10000"/>
              </a:lnSpc>
              <a:spcBef>
                <a:spcPct val="0"/>
              </a:spcBef>
              <a:buFontTx/>
              <a:buNone/>
              <a:defRPr/>
            </a:pPr>
            <a:r>
              <a:rPr kumimoji="1" lang="en-US" altLang="en-US" sz="2800" b="1" dirty="0" err="1">
                <a:solidFill>
                  <a:srgbClr val="D60093"/>
                </a:solidFill>
                <a:latin typeface="+mj-lt"/>
                <a:ea typeface="SimSun" panose="02010600030101010101" pitchFamily="2" charset="-122"/>
              </a:rPr>
              <a:t>Phủ</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định</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biện</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chứng</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là</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gì</a:t>
            </a:r>
            <a:r>
              <a:rPr kumimoji="1" lang="en-US" altLang="en-US" sz="2800" b="1" dirty="0">
                <a:solidFill>
                  <a:srgbClr val="D60093"/>
                </a:solidFill>
                <a:latin typeface="+mj-lt"/>
                <a:ea typeface="SimSun" panose="02010600030101010101" pitchFamily="2" charset="-122"/>
              </a:rPr>
              <a:t>?</a:t>
            </a:r>
          </a:p>
        </p:txBody>
      </p:sp>
      <p:sp>
        <p:nvSpPr>
          <p:cNvPr id="324613" name="Horizontal Scroll 5"/>
          <p:cNvSpPr>
            <a:spLocks noChangeArrowheads="1"/>
          </p:cNvSpPr>
          <p:nvPr/>
        </p:nvSpPr>
        <p:spPr bwMode="auto">
          <a:xfrm>
            <a:off x="2063751" y="2192339"/>
            <a:ext cx="8208963" cy="1957387"/>
          </a:xfrm>
          <a:prstGeom prst="horizontalScroll">
            <a:avLst>
              <a:gd name="adj" fmla="val 12500"/>
            </a:avLst>
          </a:prstGeom>
          <a:solidFill>
            <a:schemeClr val="bg1"/>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a:solidFill>
                <a:srgbClr val="C00000"/>
              </a:solidFill>
            </a:endParaRPr>
          </a:p>
          <a:p>
            <a:pPr algn="just" eaLnBrk="1" hangingPunct="1">
              <a:spcBef>
                <a:spcPct val="0"/>
              </a:spcBef>
              <a:buClrTx/>
              <a:buFontTx/>
              <a:buNone/>
            </a:pPr>
            <a:r>
              <a:rPr kumimoji="1" lang="en-US" altLang="en-US" b="1">
                <a:solidFill>
                  <a:srgbClr val="C00000"/>
                </a:solidFill>
              </a:rPr>
              <a:t>Phủ định biện chứng </a:t>
            </a:r>
            <a:r>
              <a:rPr kumimoji="1" lang="en-US" altLang="en-US" b="1">
                <a:solidFill>
                  <a:srgbClr val="002060"/>
                </a:solidFill>
              </a:rPr>
              <a:t>là sự phủ định </a:t>
            </a:r>
            <a:r>
              <a:rPr kumimoji="1" lang="en-US" altLang="en-US" b="1">
                <a:solidFill>
                  <a:srgbClr val="FF3300"/>
                </a:solidFill>
              </a:rPr>
              <a:t>tạo điều kiện, tiền đề cho sự phát triển.</a:t>
            </a:r>
          </a:p>
        </p:txBody>
      </p:sp>
    </p:spTree>
    <p:extLst>
      <p:ext uri="{BB962C8B-B14F-4D97-AF65-F5344CB8AC3E}">
        <p14:creationId xmlns:p14="http://schemas.microsoft.com/office/powerpoint/2010/main" val="15100828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237575"/>
                                        </p:tgtEl>
                                        <p:attrNameLst>
                                          <p:attrName>style.visibility</p:attrName>
                                        </p:attrNameLst>
                                      </p:cBhvr>
                                      <p:to>
                                        <p:strVal val="visible"/>
                                      </p:to>
                                    </p:set>
                                    <p:anim calcmode="lin" valueType="num">
                                      <p:cBhvr>
                                        <p:cTn id="7" dur="1000" fill="hold"/>
                                        <p:tgtEl>
                                          <p:spTgt spid="237575"/>
                                        </p:tgtEl>
                                        <p:attrNameLst>
                                          <p:attrName>ppt_w</p:attrName>
                                        </p:attrNameLst>
                                      </p:cBhvr>
                                      <p:tavLst>
                                        <p:tav tm="0">
                                          <p:val>
                                            <p:strVal val="#ppt_w+.3"/>
                                          </p:val>
                                        </p:tav>
                                        <p:tav tm="100000">
                                          <p:val>
                                            <p:strVal val="#ppt_w"/>
                                          </p:val>
                                        </p:tav>
                                      </p:tavLst>
                                    </p:anim>
                                    <p:anim calcmode="lin" valueType="num">
                                      <p:cBhvr>
                                        <p:cTn id="8" dur="1000" fill="hold"/>
                                        <p:tgtEl>
                                          <p:spTgt spid="237575"/>
                                        </p:tgtEl>
                                        <p:attrNameLst>
                                          <p:attrName>ppt_h</p:attrName>
                                        </p:attrNameLst>
                                      </p:cBhvr>
                                      <p:tavLst>
                                        <p:tav tm="0">
                                          <p:val>
                                            <p:strVal val="#ppt_h"/>
                                          </p:val>
                                        </p:tav>
                                        <p:tav tm="100000">
                                          <p:val>
                                            <p:strVal val="#ppt_h"/>
                                          </p:val>
                                        </p:tav>
                                      </p:tavLst>
                                    </p:anim>
                                    <p:animEffect transition="in" filter="fade">
                                      <p:cBhvr>
                                        <p:cTn id="9" dur="1000"/>
                                        <p:tgtEl>
                                          <p:spTgt spid="23757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5" grpId="0" animBg="1"/>
      <p:bldP spid="6"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ext uri="{D42A27DB-BD31-4B8C-83A1-F6EECF244321}">
                <p14:modId xmlns:p14="http://schemas.microsoft.com/office/powerpoint/2010/main" val="3906882053"/>
              </p:ext>
            </p:extLst>
          </p:nvPr>
        </p:nvGraphicFramePr>
        <p:xfrm>
          <a:off x="303530" y="764630"/>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2436125723"/>
      </p:ext>
    </p:extLst>
  </p:cSld>
  <p:clrMapOvr>
    <a:masterClrMapping/>
  </p:clrMapOvr>
  <p:transition spd="slow">
    <p:circle/>
  </p:transition>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Hình ảnh Nền Trung Hoa, Trung Hoa Vector Nền Và Tập Tin Tải về Miễn Phí |  Pngtree">
            <a:extLst>
              <a:ext uri="{FF2B5EF4-FFF2-40B4-BE49-F238E27FC236}">
                <a16:creationId xmlns:a16="http://schemas.microsoft.com/office/drawing/2014/main" id="{E5AEB057-089B-4C49-9D98-09EDC7B4C24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3198814" y="388938"/>
            <a:ext cx="6080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pPr>
            <a:r>
              <a:rPr kumimoji="1" lang="en-US" sz="2400" b="1" dirty="0">
                <a:solidFill>
                  <a:srgbClr val="C00000"/>
                </a:solidFill>
                <a:latin typeface="+mj-lt"/>
                <a:cs typeface="Times New Roman" panose="02020603050405020304" pitchFamily="18" charset="0"/>
              </a:rPr>
              <a:t>VAI TRÒ CỦA PHỦ ĐỊNH BIỆN CHỨNG</a:t>
            </a:r>
          </a:p>
        </p:txBody>
      </p:sp>
      <p:sp>
        <p:nvSpPr>
          <p:cNvPr id="4" name="Content Placeholder 2"/>
          <p:cNvSpPr txBox="1">
            <a:spLocks/>
          </p:cNvSpPr>
          <p:nvPr/>
        </p:nvSpPr>
        <p:spPr>
          <a:xfrm>
            <a:off x="533400" y="1200151"/>
            <a:ext cx="11125199" cy="139064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r>
              <a:rPr lang="en-US" altLang="en-US" sz="2400" kern="0" dirty="0">
                <a:solidFill>
                  <a:srgbClr val="000099"/>
                </a:solidFill>
                <a:latin typeface="+mj-lt"/>
              </a:rPr>
              <a:t>PĐBC </a:t>
            </a:r>
            <a:r>
              <a:rPr lang="en-US" altLang="en-US" sz="2400" kern="0" dirty="0" err="1">
                <a:solidFill>
                  <a:srgbClr val="000099"/>
                </a:solidFill>
                <a:latin typeface="+mj-lt"/>
              </a:rPr>
              <a:t>là</a:t>
            </a:r>
            <a:r>
              <a:rPr lang="en-US" altLang="en-US" sz="2400" kern="0" dirty="0">
                <a:solidFill>
                  <a:srgbClr val="000099"/>
                </a:solidFill>
                <a:latin typeface="+mj-lt"/>
              </a:rPr>
              <a:t> </a:t>
            </a:r>
            <a:r>
              <a:rPr lang="en-US" altLang="en-US" sz="2400" b="1" kern="0" dirty="0" err="1">
                <a:solidFill>
                  <a:srgbClr val="FF0000"/>
                </a:solidFill>
                <a:latin typeface="+mj-lt"/>
              </a:rPr>
              <a:t>điều</a:t>
            </a:r>
            <a:r>
              <a:rPr lang="en-US" altLang="en-US" sz="2400" b="1" kern="0" dirty="0">
                <a:solidFill>
                  <a:srgbClr val="FF0000"/>
                </a:solidFill>
                <a:latin typeface="+mj-lt"/>
              </a:rPr>
              <a:t> </a:t>
            </a:r>
            <a:r>
              <a:rPr lang="en-US" altLang="en-US" sz="2400" b="1" kern="0" dirty="0" err="1">
                <a:solidFill>
                  <a:srgbClr val="FF0000"/>
                </a:solidFill>
                <a:latin typeface="+mj-lt"/>
              </a:rPr>
              <a:t>kiện</a:t>
            </a:r>
            <a:r>
              <a:rPr lang="en-US" altLang="en-US" sz="2400" b="1" kern="0" dirty="0">
                <a:solidFill>
                  <a:srgbClr val="FF0000"/>
                </a:solidFill>
                <a:latin typeface="+mj-lt"/>
              </a:rPr>
              <a:t> </a:t>
            </a:r>
            <a:r>
              <a:rPr lang="en-US" altLang="en-US" sz="2400" b="1" kern="0" dirty="0" err="1">
                <a:solidFill>
                  <a:srgbClr val="FF0000"/>
                </a:solidFill>
                <a:latin typeface="+mj-lt"/>
              </a:rPr>
              <a:t>cho</a:t>
            </a:r>
            <a:r>
              <a:rPr lang="en-US" altLang="en-US" sz="2400" b="1" kern="0" dirty="0">
                <a:solidFill>
                  <a:srgbClr val="FF0000"/>
                </a:solidFill>
                <a:latin typeface="+mj-lt"/>
              </a:rPr>
              <a:t> </a:t>
            </a:r>
            <a:r>
              <a:rPr lang="en-US" altLang="en-US" sz="2400" b="1" kern="0" dirty="0" err="1">
                <a:solidFill>
                  <a:srgbClr val="FF0000"/>
                </a:solidFill>
                <a:latin typeface="+mj-lt"/>
              </a:rPr>
              <a:t>sự</a:t>
            </a:r>
            <a:r>
              <a:rPr lang="en-US" altLang="en-US" sz="2400" b="1" kern="0" dirty="0">
                <a:solidFill>
                  <a:srgbClr val="FF0000"/>
                </a:solidFill>
                <a:latin typeface="+mj-lt"/>
              </a:rPr>
              <a:t> </a:t>
            </a:r>
            <a:r>
              <a:rPr lang="en-US" altLang="en-US" sz="2400" b="1" kern="0" dirty="0" err="1">
                <a:solidFill>
                  <a:srgbClr val="FF0000"/>
                </a:solidFill>
                <a:latin typeface="+mj-lt"/>
              </a:rPr>
              <a:t>phát</a:t>
            </a:r>
            <a:r>
              <a:rPr lang="en-US" altLang="en-US" sz="2400" b="1" kern="0" dirty="0">
                <a:solidFill>
                  <a:srgbClr val="FF0000"/>
                </a:solidFill>
                <a:latin typeface="+mj-lt"/>
              </a:rPr>
              <a:t> </a:t>
            </a:r>
            <a:r>
              <a:rPr lang="en-US" altLang="en-US" sz="2400" b="1" kern="0" dirty="0" err="1">
                <a:solidFill>
                  <a:srgbClr val="FF0000"/>
                </a:solidFill>
                <a:latin typeface="+mj-lt"/>
              </a:rPr>
              <a:t>triển</a:t>
            </a:r>
            <a:r>
              <a:rPr lang="en-US" altLang="en-US" sz="2400" kern="0" dirty="0">
                <a:solidFill>
                  <a:srgbClr val="002060"/>
                </a:solidFill>
                <a:latin typeface="+mj-lt"/>
              </a:rPr>
              <a:t>, </a:t>
            </a:r>
            <a:r>
              <a:rPr lang="en-US" altLang="en-US" sz="2400" kern="0" dirty="0" err="1">
                <a:solidFill>
                  <a:srgbClr val="000099"/>
                </a:solidFill>
                <a:latin typeface="+mj-lt"/>
              </a:rPr>
              <a:t>cái</a:t>
            </a:r>
            <a:r>
              <a:rPr lang="en-US" altLang="en-US" sz="2400" kern="0" dirty="0">
                <a:solidFill>
                  <a:srgbClr val="000099"/>
                </a:solidFill>
                <a:latin typeface="+mj-lt"/>
              </a:rPr>
              <a:t> </a:t>
            </a:r>
            <a:r>
              <a:rPr lang="en-US" altLang="en-US" sz="2400" kern="0" dirty="0" err="1">
                <a:solidFill>
                  <a:srgbClr val="000099"/>
                </a:solidFill>
                <a:latin typeface="+mj-lt"/>
              </a:rPr>
              <a:t>mới</a:t>
            </a:r>
            <a:r>
              <a:rPr lang="en-US" altLang="en-US" sz="2400" kern="0" dirty="0">
                <a:solidFill>
                  <a:srgbClr val="000099"/>
                </a:solidFill>
                <a:latin typeface="+mj-lt"/>
              </a:rPr>
              <a:t> </a:t>
            </a:r>
            <a:r>
              <a:rPr lang="en-US" altLang="en-US" sz="2400" kern="0" dirty="0" err="1">
                <a:solidFill>
                  <a:srgbClr val="000099"/>
                </a:solidFill>
                <a:latin typeface="+mj-lt"/>
              </a:rPr>
              <a:t>ra</a:t>
            </a:r>
            <a:r>
              <a:rPr lang="en-US" altLang="en-US" sz="2400" kern="0" dirty="0">
                <a:solidFill>
                  <a:srgbClr val="000099"/>
                </a:solidFill>
                <a:latin typeface="+mj-lt"/>
              </a:rPr>
              <a:t> </a:t>
            </a:r>
            <a:r>
              <a:rPr lang="en-US" altLang="en-US" sz="2400" kern="0" dirty="0" err="1">
                <a:solidFill>
                  <a:srgbClr val="000099"/>
                </a:solidFill>
                <a:latin typeface="+mj-lt"/>
              </a:rPr>
              <a:t>đời</a:t>
            </a:r>
            <a:r>
              <a:rPr lang="en-US" altLang="en-US" sz="2400" kern="0" dirty="0">
                <a:solidFill>
                  <a:srgbClr val="000099"/>
                </a:solidFill>
                <a:latin typeface="+mj-lt"/>
              </a:rPr>
              <a:t> </a:t>
            </a:r>
            <a:r>
              <a:rPr lang="en-US" altLang="en-US" sz="2400" kern="0" dirty="0" err="1">
                <a:solidFill>
                  <a:srgbClr val="000099"/>
                </a:solidFill>
                <a:latin typeface="+mj-lt"/>
              </a:rPr>
              <a:t>là</a:t>
            </a:r>
            <a:r>
              <a:rPr lang="en-US" altLang="en-US" sz="2400" kern="0" dirty="0">
                <a:solidFill>
                  <a:srgbClr val="000099"/>
                </a:solidFill>
                <a:latin typeface="+mj-lt"/>
              </a:rPr>
              <a:t> </a:t>
            </a:r>
            <a:r>
              <a:rPr lang="en-US" altLang="en-US" sz="2400" kern="0" dirty="0" err="1">
                <a:solidFill>
                  <a:srgbClr val="000099"/>
                </a:solidFill>
                <a:latin typeface="+mj-lt"/>
              </a:rPr>
              <a:t>kết</a:t>
            </a:r>
            <a:r>
              <a:rPr lang="en-US" altLang="en-US" sz="2400" kern="0" dirty="0">
                <a:solidFill>
                  <a:srgbClr val="000099"/>
                </a:solidFill>
                <a:latin typeface="+mj-lt"/>
              </a:rPr>
              <a:t> </a:t>
            </a:r>
            <a:r>
              <a:rPr lang="en-US" altLang="en-US" sz="2400" kern="0" dirty="0" err="1">
                <a:solidFill>
                  <a:srgbClr val="000099"/>
                </a:solidFill>
                <a:latin typeface="+mj-lt"/>
              </a:rPr>
              <a:t>quả</a:t>
            </a:r>
            <a:r>
              <a:rPr lang="en-US" altLang="en-US" sz="2400" kern="0" dirty="0">
                <a:solidFill>
                  <a:srgbClr val="000099"/>
                </a:solidFill>
                <a:latin typeface="+mj-lt"/>
              </a:rPr>
              <a:t> </a:t>
            </a:r>
            <a:r>
              <a:rPr lang="en-US" altLang="en-US" sz="2400" kern="0" dirty="0" err="1">
                <a:solidFill>
                  <a:srgbClr val="000099"/>
                </a:solidFill>
                <a:latin typeface="+mj-lt"/>
              </a:rPr>
              <a:t>của</a:t>
            </a:r>
            <a:r>
              <a:rPr lang="en-US" altLang="en-US" sz="2400" kern="0" dirty="0">
                <a:solidFill>
                  <a:srgbClr val="000099"/>
                </a:solidFill>
                <a:latin typeface="+mj-lt"/>
              </a:rPr>
              <a:t> </a:t>
            </a:r>
            <a:r>
              <a:rPr lang="en-US" altLang="en-US" sz="2400" kern="0" dirty="0" err="1">
                <a:solidFill>
                  <a:srgbClr val="000099"/>
                </a:solidFill>
                <a:latin typeface="+mj-lt"/>
              </a:rPr>
              <a:t>sự</a:t>
            </a:r>
            <a:r>
              <a:rPr lang="en-US" altLang="en-US" sz="2400" kern="0" dirty="0">
                <a:solidFill>
                  <a:srgbClr val="000099"/>
                </a:solidFill>
                <a:latin typeface="+mj-lt"/>
              </a:rPr>
              <a:t> </a:t>
            </a:r>
            <a:r>
              <a:rPr lang="en-US" altLang="en-US" sz="2400" b="1" kern="0" dirty="0" err="1">
                <a:solidFill>
                  <a:srgbClr val="000099"/>
                </a:solidFill>
                <a:latin typeface="+mj-lt"/>
              </a:rPr>
              <a:t>kế</a:t>
            </a:r>
            <a:r>
              <a:rPr lang="en-US" altLang="en-US" sz="2400" b="1" kern="0" dirty="0">
                <a:solidFill>
                  <a:srgbClr val="000099"/>
                </a:solidFill>
                <a:latin typeface="+mj-lt"/>
              </a:rPr>
              <a:t> </a:t>
            </a:r>
            <a:r>
              <a:rPr lang="en-US" altLang="en-US" sz="2400" b="1" kern="0" dirty="0" err="1">
                <a:solidFill>
                  <a:srgbClr val="000099"/>
                </a:solidFill>
                <a:latin typeface="+mj-lt"/>
              </a:rPr>
              <a:t>thừa</a:t>
            </a:r>
            <a:r>
              <a:rPr lang="en-US" altLang="en-US" sz="2400" b="1" kern="0" dirty="0">
                <a:solidFill>
                  <a:srgbClr val="000099"/>
                </a:solidFill>
                <a:latin typeface="+mj-lt"/>
              </a:rPr>
              <a:t> </a:t>
            </a:r>
            <a:r>
              <a:rPr lang="en-US" altLang="en-US" sz="2400" kern="0" dirty="0" err="1">
                <a:solidFill>
                  <a:srgbClr val="000099"/>
                </a:solidFill>
                <a:latin typeface="+mj-lt"/>
              </a:rPr>
              <a:t>những</a:t>
            </a:r>
            <a:r>
              <a:rPr lang="en-US" altLang="en-US" sz="2400" kern="0" dirty="0">
                <a:solidFill>
                  <a:srgbClr val="000099"/>
                </a:solidFill>
                <a:latin typeface="+mj-lt"/>
              </a:rPr>
              <a:t> </a:t>
            </a:r>
            <a:r>
              <a:rPr lang="en-US" altLang="en-US" sz="2400" kern="0" dirty="0" err="1">
                <a:solidFill>
                  <a:srgbClr val="000099"/>
                </a:solidFill>
                <a:latin typeface="+mj-lt"/>
              </a:rPr>
              <a:t>nội</a:t>
            </a:r>
            <a:r>
              <a:rPr lang="en-US" altLang="en-US" sz="2400" kern="0" dirty="0">
                <a:solidFill>
                  <a:srgbClr val="000099"/>
                </a:solidFill>
                <a:latin typeface="+mj-lt"/>
              </a:rPr>
              <a:t> dung </a:t>
            </a:r>
            <a:r>
              <a:rPr lang="en-US" altLang="en-US" sz="2400" kern="0" dirty="0" err="1">
                <a:solidFill>
                  <a:srgbClr val="000099"/>
                </a:solidFill>
                <a:latin typeface="+mj-lt"/>
              </a:rPr>
              <a:t>tích</a:t>
            </a:r>
            <a:r>
              <a:rPr lang="en-US" altLang="en-US" sz="2400" kern="0" dirty="0">
                <a:solidFill>
                  <a:srgbClr val="000099"/>
                </a:solidFill>
                <a:latin typeface="+mj-lt"/>
              </a:rPr>
              <a:t> </a:t>
            </a:r>
            <a:r>
              <a:rPr lang="en-US" altLang="en-US" sz="2400" kern="0" dirty="0" err="1">
                <a:solidFill>
                  <a:srgbClr val="000099"/>
                </a:solidFill>
                <a:latin typeface="+mj-lt"/>
              </a:rPr>
              <a:t>cực</a:t>
            </a:r>
            <a:r>
              <a:rPr lang="en-US" altLang="en-US" sz="2400" kern="0" dirty="0">
                <a:solidFill>
                  <a:srgbClr val="000099"/>
                </a:solidFill>
                <a:latin typeface="+mj-lt"/>
              </a:rPr>
              <a:t> </a:t>
            </a:r>
            <a:r>
              <a:rPr lang="en-US" altLang="en-US" sz="2400" kern="0" dirty="0" err="1">
                <a:solidFill>
                  <a:srgbClr val="000099"/>
                </a:solidFill>
                <a:latin typeface="+mj-lt"/>
              </a:rPr>
              <a:t>từ</a:t>
            </a:r>
            <a:r>
              <a:rPr lang="en-US" altLang="en-US" sz="2400" kern="0" dirty="0">
                <a:solidFill>
                  <a:srgbClr val="000099"/>
                </a:solidFill>
                <a:latin typeface="+mj-lt"/>
              </a:rPr>
              <a:t> </a:t>
            </a:r>
            <a:r>
              <a:rPr lang="en-US" altLang="en-US" sz="2400" kern="0" dirty="0" err="1">
                <a:solidFill>
                  <a:srgbClr val="000099"/>
                </a:solidFill>
                <a:latin typeface="+mj-lt"/>
              </a:rPr>
              <a:t>trong</a:t>
            </a:r>
            <a:r>
              <a:rPr lang="en-US" altLang="en-US" sz="2400" kern="0" dirty="0">
                <a:solidFill>
                  <a:srgbClr val="000099"/>
                </a:solidFill>
                <a:latin typeface="+mj-lt"/>
              </a:rPr>
              <a:t> </a:t>
            </a:r>
            <a:r>
              <a:rPr lang="en-US" altLang="en-US" sz="2400" kern="0" dirty="0" err="1">
                <a:solidFill>
                  <a:srgbClr val="000099"/>
                </a:solidFill>
                <a:latin typeface="+mj-lt"/>
              </a:rPr>
              <a:t>sự</a:t>
            </a:r>
            <a:r>
              <a:rPr lang="en-US" altLang="en-US" sz="2400" kern="0" dirty="0">
                <a:solidFill>
                  <a:srgbClr val="000099"/>
                </a:solidFill>
                <a:latin typeface="+mj-lt"/>
              </a:rPr>
              <a:t> </a:t>
            </a:r>
            <a:r>
              <a:rPr lang="en-US" altLang="en-US" sz="2400" kern="0" dirty="0" err="1">
                <a:solidFill>
                  <a:srgbClr val="000099"/>
                </a:solidFill>
                <a:latin typeface="+mj-lt"/>
              </a:rPr>
              <a:t>vật</a:t>
            </a:r>
            <a:r>
              <a:rPr lang="en-US" altLang="en-US" sz="2400" kern="0" dirty="0">
                <a:solidFill>
                  <a:srgbClr val="000099"/>
                </a:solidFill>
                <a:latin typeface="+mj-lt"/>
              </a:rPr>
              <a:t> </a:t>
            </a:r>
            <a:r>
              <a:rPr lang="en-US" altLang="en-US" sz="2400" kern="0" dirty="0" err="1">
                <a:solidFill>
                  <a:srgbClr val="000099"/>
                </a:solidFill>
                <a:latin typeface="+mj-lt"/>
              </a:rPr>
              <a:t>cũ</a:t>
            </a:r>
            <a:r>
              <a:rPr lang="en-US" altLang="en-US" sz="2400" kern="0" dirty="0">
                <a:solidFill>
                  <a:srgbClr val="000099"/>
                </a:solidFill>
                <a:latin typeface="+mj-lt"/>
              </a:rPr>
              <a:t>, </a:t>
            </a:r>
            <a:r>
              <a:rPr lang="en-US" altLang="en-US" sz="2400" kern="0" dirty="0" err="1">
                <a:solidFill>
                  <a:srgbClr val="000099"/>
                </a:solidFill>
                <a:latin typeface="+mj-lt"/>
              </a:rPr>
              <a:t>phát</a:t>
            </a:r>
            <a:r>
              <a:rPr lang="en-US" altLang="en-US" sz="2400" kern="0" dirty="0">
                <a:solidFill>
                  <a:srgbClr val="000099"/>
                </a:solidFill>
                <a:latin typeface="+mj-lt"/>
              </a:rPr>
              <a:t> </a:t>
            </a:r>
            <a:r>
              <a:rPr lang="en-US" altLang="en-US" sz="2400" kern="0" dirty="0" err="1">
                <a:solidFill>
                  <a:srgbClr val="000099"/>
                </a:solidFill>
                <a:latin typeface="+mj-lt"/>
              </a:rPr>
              <a:t>huy</a:t>
            </a:r>
            <a:r>
              <a:rPr lang="en-US" altLang="en-US" sz="2400" kern="0" dirty="0">
                <a:solidFill>
                  <a:srgbClr val="000099"/>
                </a:solidFill>
                <a:latin typeface="+mj-lt"/>
              </a:rPr>
              <a:t> </a:t>
            </a:r>
            <a:r>
              <a:rPr lang="en-US" altLang="en-US" sz="2400" kern="0" dirty="0" err="1">
                <a:solidFill>
                  <a:srgbClr val="000099"/>
                </a:solidFill>
                <a:latin typeface="+mj-lt"/>
              </a:rPr>
              <a:t>nó</a:t>
            </a:r>
            <a:r>
              <a:rPr lang="en-US" altLang="en-US" sz="2400" kern="0" dirty="0">
                <a:solidFill>
                  <a:srgbClr val="000099"/>
                </a:solidFill>
                <a:latin typeface="+mj-lt"/>
              </a:rPr>
              <a:t> </a:t>
            </a:r>
            <a:r>
              <a:rPr lang="en-US" altLang="en-US" sz="2400" kern="0" dirty="0" err="1">
                <a:solidFill>
                  <a:srgbClr val="000099"/>
                </a:solidFill>
                <a:latin typeface="+mj-lt"/>
              </a:rPr>
              <a:t>trong</a:t>
            </a:r>
            <a:r>
              <a:rPr lang="en-US" altLang="en-US" sz="2400" kern="0" dirty="0">
                <a:solidFill>
                  <a:srgbClr val="000099"/>
                </a:solidFill>
                <a:latin typeface="+mj-lt"/>
              </a:rPr>
              <a:t> </a:t>
            </a:r>
            <a:r>
              <a:rPr lang="en-US" altLang="en-US" sz="2400" kern="0" dirty="0" err="1">
                <a:solidFill>
                  <a:srgbClr val="000099"/>
                </a:solidFill>
                <a:latin typeface="+mj-lt"/>
              </a:rPr>
              <a:t>sự</a:t>
            </a:r>
            <a:r>
              <a:rPr lang="en-US" altLang="en-US" sz="2400" kern="0" dirty="0">
                <a:solidFill>
                  <a:srgbClr val="000099"/>
                </a:solidFill>
                <a:latin typeface="+mj-lt"/>
              </a:rPr>
              <a:t> </a:t>
            </a:r>
            <a:r>
              <a:rPr lang="en-US" altLang="en-US" sz="2400" kern="0" dirty="0" err="1">
                <a:solidFill>
                  <a:srgbClr val="000099"/>
                </a:solidFill>
                <a:latin typeface="+mj-lt"/>
              </a:rPr>
              <a:t>vật</a:t>
            </a:r>
            <a:r>
              <a:rPr lang="en-US" altLang="en-US" sz="2400" kern="0" dirty="0">
                <a:solidFill>
                  <a:srgbClr val="000099"/>
                </a:solidFill>
                <a:latin typeface="+mj-lt"/>
              </a:rPr>
              <a:t> </a:t>
            </a:r>
            <a:r>
              <a:rPr lang="en-US" altLang="en-US" sz="2400" kern="0" dirty="0" err="1">
                <a:solidFill>
                  <a:srgbClr val="000099"/>
                </a:solidFill>
                <a:latin typeface="+mj-lt"/>
              </a:rPr>
              <a:t>mới</a:t>
            </a:r>
            <a:r>
              <a:rPr lang="en-US" altLang="en-US" sz="2400" kern="0" dirty="0">
                <a:solidFill>
                  <a:srgbClr val="000099"/>
                </a:solidFill>
                <a:latin typeface="+mj-lt"/>
              </a:rPr>
              <a:t> </a:t>
            </a:r>
            <a:r>
              <a:rPr lang="en-US" altLang="en-US" sz="2400" kern="0" dirty="0" err="1">
                <a:solidFill>
                  <a:srgbClr val="000099"/>
                </a:solidFill>
                <a:latin typeface="+mj-lt"/>
              </a:rPr>
              <a:t>tạo</a:t>
            </a:r>
            <a:r>
              <a:rPr lang="en-US" altLang="en-US" sz="2400" kern="0" dirty="0">
                <a:solidFill>
                  <a:srgbClr val="000099"/>
                </a:solidFill>
                <a:latin typeface="+mj-lt"/>
              </a:rPr>
              <a:t> </a:t>
            </a:r>
            <a:r>
              <a:rPr lang="en-US" altLang="en-US" sz="2400" kern="0" dirty="0" err="1">
                <a:solidFill>
                  <a:srgbClr val="000099"/>
                </a:solidFill>
                <a:latin typeface="+mj-lt"/>
              </a:rPr>
              <a:t>nên</a:t>
            </a:r>
            <a:r>
              <a:rPr lang="en-US" altLang="en-US" sz="2400" kern="0" dirty="0">
                <a:solidFill>
                  <a:srgbClr val="000099"/>
                </a:solidFill>
                <a:latin typeface="+mj-lt"/>
              </a:rPr>
              <a:t> </a:t>
            </a:r>
            <a:r>
              <a:rPr lang="en-US" altLang="en-US" sz="2400" kern="0" dirty="0" err="1">
                <a:solidFill>
                  <a:srgbClr val="000099"/>
                </a:solidFill>
                <a:latin typeface="+mj-lt"/>
              </a:rPr>
              <a:t>tính</a:t>
            </a:r>
            <a:r>
              <a:rPr lang="en-US" altLang="en-US" sz="2400" kern="0" dirty="0">
                <a:solidFill>
                  <a:srgbClr val="000099"/>
                </a:solidFill>
                <a:latin typeface="+mj-lt"/>
              </a:rPr>
              <a:t> </a:t>
            </a:r>
            <a:r>
              <a:rPr lang="en-US" altLang="en-US" sz="2400" kern="0" dirty="0" err="1">
                <a:solidFill>
                  <a:srgbClr val="000099"/>
                </a:solidFill>
                <a:latin typeface="+mj-lt"/>
              </a:rPr>
              <a:t>chu</a:t>
            </a:r>
            <a:r>
              <a:rPr lang="en-US" altLang="en-US" sz="2400" kern="0" dirty="0">
                <a:solidFill>
                  <a:srgbClr val="000099"/>
                </a:solidFill>
                <a:latin typeface="+mj-lt"/>
              </a:rPr>
              <a:t> </a:t>
            </a:r>
            <a:r>
              <a:rPr lang="en-US" altLang="en-US" sz="2400" kern="0" dirty="0" err="1">
                <a:solidFill>
                  <a:srgbClr val="000099"/>
                </a:solidFill>
                <a:latin typeface="+mj-lt"/>
              </a:rPr>
              <a:t>kì</a:t>
            </a:r>
            <a:r>
              <a:rPr lang="en-US" altLang="en-US" sz="2400" kern="0" dirty="0">
                <a:solidFill>
                  <a:srgbClr val="000099"/>
                </a:solidFill>
                <a:latin typeface="+mj-lt"/>
              </a:rPr>
              <a:t> </a:t>
            </a:r>
            <a:r>
              <a:rPr lang="en-US" altLang="en-US" sz="2400" kern="0" dirty="0" err="1">
                <a:solidFill>
                  <a:srgbClr val="000099"/>
                </a:solidFill>
                <a:latin typeface="+mj-lt"/>
              </a:rPr>
              <a:t>của</a:t>
            </a:r>
            <a:r>
              <a:rPr lang="en-US" altLang="en-US" sz="2400" kern="0" dirty="0">
                <a:solidFill>
                  <a:srgbClr val="000099"/>
                </a:solidFill>
                <a:latin typeface="+mj-lt"/>
              </a:rPr>
              <a:t> </a:t>
            </a:r>
            <a:r>
              <a:rPr lang="en-US" altLang="en-US" sz="2400" kern="0" dirty="0" err="1">
                <a:solidFill>
                  <a:srgbClr val="000099"/>
                </a:solidFill>
                <a:latin typeface="+mj-lt"/>
              </a:rPr>
              <a:t>sự</a:t>
            </a:r>
            <a:r>
              <a:rPr lang="en-US" altLang="en-US" sz="2400" kern="0" dirty="0">
                <a:solidFill>
                  <a:srgbClr val="000099"/>
                </a:solidFill>
                <a:latin typeface="+mj-lt"/>
              </a:rPr>
              <a:t> </a:t>
            </a:r>
            <a:r>
              <a:rPr lang="en-US" altLang="en-US" sz="2400" kern="0" dirty="0" err="1">
                <a:solidFill>
                  <a:srgbClr val="000099"/>
                </a:solidFill>
                <a:latin typeface="+mj-lt"/>
              </a:rPr>
              <a:t>phát</a:t>
            </a:r>
            <a:r>
              <a:rPr lang="en-US" altLang="en-US" sz="2400" kern="0" dirty="0">
                <a:solidFill>
                  <a:srgbClr val="000099"/>
                </a:solidFill>
                <a:latin typeface="+mj-lt"/>
              </a:rPr>
              <a:t> </a:t>
            </a:r>
            <a:r>
              <a:rPr lang="en-US" altLang="en-US" sz="2400" kern="0" dirty="0" err="1">
                <a:solidFill>
                  <a:srgbClr val="000099"/>
                </a:solidFill>
                <a:latin typeface="+mj-lt"/>
              </a:rPr>
              <a:t>triển</a:t>
            </a:r>
            <a:r>
              <a:rPr lang="en-US" altLang="en-US" sz="2400" kern="0" dirty="0">
                <a:solidFill>
                  <a:srgbClr val="000099"/>
                </a:solidFill>
                <a:latin typeface="+mj-lt"/>
              </a:rPr>
              <a:t>.</a:t>
            </a:r>
            <a:endParaRPr lang="en-US" altLang="en-US" sz="2400" kern="0" dirty="0">
              <a:latin typeface="+mj-lt"/>
            </a:endParaRPr>
          </a:p>
          <a:p>
            <a:pPr algn="ctr"/>
            <a:endParaRPr lang="en-US" altLang="en-US" sz="2400" kern="0" dirty="0">
              <a:latin typeface="+mj-lt"/>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01876" y="2590800"/>
            <a:ext cx="2447925" cy="253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p:nvPr/>
        </p:nvSpPr>
        <p:spPr>
          <a:xfrm>
            <a:off x="5105400" y="2934364"/>
            <a:ext cx="6476999" cy="1569660"/>
          </a:xfrm>
          <a:prstGeom prst="rect">
            <a:avLst/>
          </a:prstGeom>
          <a:ln>
            <a:solidFill>
              <a:srgbClr val="FF0000"/>
            </a:solidFill>
          </a:ln>
        </p:spPr>
        <p:style>
          <a:lnRef idx="1">
            <a:schemeClr val="accent3"/>
          </a:lnRef>
          <a:fillRef idx="2">
            <a:schemeClr val="accent3"/>
          </a:fillRef>
          <a:effectRef idx="1">
            <a:schemeClr val="accent3"/>
          </a:effectRef>
          <a:fontRef idx="minor">
            <a:schemeClr val="dk1"/>
          </a:fontRef>
        </p:style>
        <p:txBody>
          <a:bodyPr wrap="square">
            <a:spAutoFit/>
          </a:bodyPr>
          <a:lstStyle/>
          <a:p>
            <a:pPr algn="ctr" eaLnBrk="1" hangingPunct="1">
              <a:defRPr/>
            </a:pPr>
            <a:r>
              <a:rPr kumimoji="1" lang="en-US" sz="2400" i="1" dirty="0">
                <a:solidFill>
                  <a:srgbClr val="000000"/>
                </a:solidFill>
                <a:latin typeface="Times New Roman" panose="02020603050405020304" pitchFamily="18" charset="0"/>
                <a:cs typeface="Times New Roman" panose="02020603050405020304" pitchFamily="18" charset="0"/>
              </a:rPr>
              <a:t>“</a:t>
            </a:r>
            <a:r>
              <a:rPr kumimoji="1" lang="en-US" sz="2400" i="1" dirty="0" err="1">
                <a:solidFill>
                  <a:srgbClr val="000000"/>
                </a:solidFill>
                <a:latin typeface="Times New Roman" panose="02020603050405020304" pitchFamily="18" charset="0"/>
                <a:cs typeface="Times New Roman" panose="02020603050405020304" pitchFamily="18" charset="0"/>
              </a:rPr>
              <a:t>Phủ</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định</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cái</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phủ</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định</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là</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gì</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Là</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một</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quy</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luật</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vô</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cùng</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phổ</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biến</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và</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chính</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vì</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vậy</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mà</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có</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một</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tầm</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quan</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trọng</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và</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có</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tác</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dụng</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vô</a:t>
            </a:r>
            <a:r>
              <a:rPr kumimoji="1" lang="en-US" sz="2400" b="1" i="1" dirty="0">
                <a:solidFill>
                  <a:srgbClr val="FF0066"/>
                </a:solidFill>
                <a:latin typeface="Times New Roman" panose="02020603050405020304" pitchFamily="18" charset="0"/>
                <a:cs typeface="Times New Roman" panose="02020603050405020304" pitchFamily="18" charset="0"/>
              </a:rPr>
              <a:t> </a:t>
            </a:r>
            <a:r>
              <a:rPr kumimoji="1" lang="en-US" sz="2400" b="1" i="1" dirty="0" err="1">
                <a:solidFill>
                  <a:srgbClr val="FF0066"/>
                </a:solidFill>
                <a:latin typeface="Times New Roman" panose="02020603050405020304" pitchFamily="18" charset="0"/>
                <a:cs typeface="Times New Roman" panose="02020603050405020304" pitchFamily="18" charset="0"/>
              </a:rPr>
              <a:t>cùng</a:t>
            </a:r>
            <a:r>
              <a:rPr kumimoji="1" lang="en-US" sz="2400" b="1" i="1" dirty="0">
                <a:solidFill>
                  <a:srgbClr val="FF0066"/>
                </a:solidFill>
                <a:latin typeface="Times New Roman" panose="02020603050405020304" pitchFamily="18" charset="0"/>
                <a:cs typeface="Times New Roman" panose="02020603050405020304" pitchFamily="18" charset="0"/>
              </a:rPr>
              <a:t> to </a:t>
            </a:r>
            <a:r>
              <a:rPr kumimoji="1" lang="en-US" sz="2400" b="1" i="1" dirty="0" err="1">
                <a:solidFill>
                  <a:srgbClr val="FF0066"/>
                </a:solidFill>
                <a:latin typeface="Times New Roman" panose="02020603050405020304" pitchFamily="18" charset="0"/>
                <a:cs typeface="Times New Roman" panose="02020603050405020304" pitchFamily="18" charset="0"/>
              </a:rPr>
              <a:t>lớn</a:t>
            </a:r>
            <a:r>
              <a:rPr kumimoji="1" lang="en-US" sz="2400" b="1"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về</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sự</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phát</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triển</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của</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tự</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nhiên</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của</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lịch</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sử</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và</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của</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tư</a:t>
            </a:r>
            <a:r>
              <a:rPr kumimoji="1" lang="en-US" sz="2400" i="1" dirty="0">
                <a:solidFill>
                  <a:srgbClr val="000000"/>
                </a:solidFill>
                <a:latin typeface="Times New Roman" panose="02020603050405020304" pitchFamily="18" charset="0"/>
                <a:cs typeface="Times New Roman" panose="02020603050405020304" pitchFamily="18" charset="0"/>
              </a:rPr>
              <a:t> </a:t>
            </a:r>
            <a:r>
              <a:rPr kumimoji="1" lang="en-US" sz="2400" i="1" dirty="0" err="1">
                <a:solidFill>
                  <a:srgbClr val="000000"/>
                </a:solidFill>
                <a:latin typeface="Times New Roman" panose="02020603050405020304" pitchFamily="18" charset="0"/>
                <a:cs typeface="Times New Roman" panose="02020603050405020304" pitchFamily="18" charset="0"/>
              </a:rPr>
              <a:t>duy</a:t>
            </a:r>
            <a:r>
              <a:rPr kumimoji="1" lang="en-US" sz="2400" i="1" dirty="0">
                <a:solidFill>
                  <a:srgbClr val="000000"/>
                </a:solidFill>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1426562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6"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62" name="Picture 2" descr="Green abstract design with butterfly PPT Template, Green abstract design  with butterfly ppt Background, Green abstract design with butterfly PPT Fil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934929"/>
            <a:ext cx="12192000" cy="392307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864273" y="276306"/>
            <a:ext cx="3653564" cy="461665"/>
          </a:xfrm>
          <a:prstGeom prst="rect">
            <a:avLst/>
          </a:prstGeom>
        </p:spPr>
        <p:txBody>
          <a:bodyPr wrap="none">
            <a:spAutoFit/>
          </a:bodyPr>
          <a:lstStyle/>
          <a:p>
            <a:pPr marL="457200" indent="-457200">
              <a:buFont typeface="Wingdings" panose="05000000000000000000" pitchFamily="2" charset="2"/>
              <a:buChar char="v"/>
            </a:pPr>
            <a:r>
              <a:rPr lang="en-US" sz="2400" b="1" dirty="0" err="1">
                <a:solidFill>
                  <a:srgbClr val="3333CC"/>
                </a:solidFill>
                <a:latin typeface="+mj-lt"/>
                <a:ea typeface="Times New Roman" panose="02020603050405020304" pitchFamily="18" charset="0"/>
              </a:rPr>
              <a:t>Kế</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thừa</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biện</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chứng</a:t>
            </a:r>
            <a:r>
              <a:rPr lang="en-US" sz="2400" b="1" dirty="0">
                <a:solidFill>
                  <a:srgbClr val="3333CC"/>
                </a:solidFill>
                <a:latin typeface="+mj-lt"/>
                <a:ea typeface="Times New Roman" panose="02020603050405020304" pitchFamily="18" charset="0"/>
              </a:rPr>
              <a:t> </a:t>
            </a:r>
            <a:endParaRPr lang="en-US" sz="2400" b="1" dirty="0">
              <a:solidFill>
                <a:srgbClr val="3333CC"/>
              </a:solidFill>
              <a:latin typeface="+mj-lt"/>
            </a:endParaRPr>
          </a:p>
        </p:txBody>
      </p:sp>
      <p:sp>
        <p:nvSpPr>
          <p:cNvPr id="2" name="Rectangle 1"/>
          <p:cNvSpPr/>
          <p:nvPr/>
        </p:nvSpPr>
        <p:spPr>
          <a:xfrm>
            <a:off x="1087271" y="1787723"/>
            <a:ext cx="10342659" cy="830997"/>
          </a:xfrm>
          <a:prstGeom prst="rect">
            <a:avLst/>
          </a:prstGeom>
        </p:spPr>
        <p:txBody>
          <a:bodyPr wrap="square">
            <a:spAutoFit/>
          </a:bodyPr>
          <a:lstStyle/>
          <a:p>
            <a:pPr marL="342900" indent="-342900">
              <a:buFont typeface="Courier New" panose="02070309020205020404" pitchFamily="49" charset="0"/>
              <a:buChar char="o"/>
            </a:pPr>
            <a:r>
              <a:rPr lang="en-US" sz="2400" dirty="0" err="1">
                <a:solidFill>
                  <a:srgbClr val="000000"/>
                </a:solidFill>
                <a:latin typeface="+mj-lt"/>
                <a:ea typeface="Times New Roman" panose="02020603050405020304" pitchFamily="18" charset="0"/>
              </a:rPr>
              <a:t>Là</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khái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niệm</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dùng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để</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chỉ</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sự</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vật</a:t>
            </a:r>
            <a:r>
              <a:rPr lang="en-US" sz="240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hiện</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tượng</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mới</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ra</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đời</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vẫn</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giữ</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lại</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có</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chọn</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lọc</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và</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cải</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tạo</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yếu</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tố</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còn</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thích</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hợp</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để</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chuyển</a:t>
            </a:r>
            <a:r>
              <a:rPr lang="en-US" sz="2400" spc="10" dirty="0">
                <a:solidFill>
                  <a:srgbClr val="000000"/>
                </a:solidFill>
                <a:latin typeface="+mj-lt"/>
                <a:ea typeface="Times New Roman" panose="02020603050405020304" pitchFamily="18" charset="0"/>
              </a:rPr>
              <a:t> sang </a:t>
            </a:r>
            <a:r>
              <a:rPr lang="en-US" sz="2400" spc="10" dirty="0" err="1">
                <a:solidFill>
                  <a:srgbClr val="000000"/>
                </a:solidFill>
                <a:latin typeface="+mj-lt"/>
                <a:ea typeface="Times New Roman" panose="02020603050405020304" pitchFamily="18" charset="0"/>
              </a:rPr>
              <a:t>chúng</a:t>
            </a:r>
            <a:r>
              <a:rPr lang="en-US" sz="2400" spc="10" dirty="0">
                <a:solidFill>
                  <a:srgbClr val="000000"/>
                </a:solidFill>
                <a:latin typeface="+mj-lt"/>
                <a:ea typeface="Times New Roman" panose="02020603050405020304" pitchFamily="18" charset="0"/>
              </a:rPr>
              <a:t>; </a:t>
            </a:r>
            <a:endParaRPr lang="en-US" sz="2400" dirty="0">
              <a:latin typeface="+mj-lt"/>
            </a:endParaRPr>
          </a:p>
        </p:txBody>
      </p:sp>
      <p:sp>
        <p:nvSpPr>
          <p:cNvPr id="4" name="Rectangle 3"/>
          <p:cNvSpPr/>
          <p:nvPr/>
        </p:nvSpPr>
        <p:spPr>
          <a:xfrm>
            <a:off x="1066799" y="3124200"/>
            <a:ext cx="9982200" cy="830997"/>
          </a:xfrm>
          <a:prstGeom prst="rect">
            <a:avLst/>
          </a:prstGeom>
        </p:spPr>
        <p:txBody>
          <a:bodyPr wrap="square">
            <a:spAutoFit/>
          </a:bodyPr>
          <a:lstStyle/>
          <a:p>
            <a:pPr marL="342900" indent="-342900">
              <a:buFont typeface="Courier New" panose="02070309020205020404" pitchFamily="49" charset="0"/>
              <a:buChar char="o"/>
            </a:pPr>
            <a:r>
              <a:rPr lang="en-US" sz="2400" spc="10" dirty="0" err="1">
                <a:solidFill>
                  <a:srgbClr val="000000"/>
                </a:solidFill>
                <a:latin typeface="+mj-lt"/>
                <a:ea typeface="Times New Roman" panose="02020603050405020304" pitchFamily="18" charset="0"/>
              </a:rPr>
              <a:t>Loại</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bỏ</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các</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yếu</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tố</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không</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còn</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thích</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hợp</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của</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sự</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vật</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hiện</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tượng</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cũ</a:t>
            </a:r>
            <a:r>
              <a:rPr lang="en-US" sz="2400" spc="10" dirty="0">
                <a:solidFill>
                  <a:srgbClr val="000000"/>
                </a:solidFill>
                <a:latin typeface="+mj-lt"/>
                <a:ea typeface="Times New Roman" panose="02020603050405020304" pitchFamily="18" charset="0"/>
              </a:rPr>
              <a:t> </a:t>
            </a:r>
            <a:r>
              <a:rPr lang="en-US" sz="2400" spc="10" dirty="0" err="1">
                <a:solidFill>
                  <a:srgbClr val="000000"/>
                </a:solidFill>
                <a:latin typeface="+mj-lt"/>
                <a:ea typeface="Times New Roman" panose="02020603050405020304" pitchFamily="18" charset="0"/>
              </a:rPr>
              <a:t>đang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gây</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cản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trở</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cho</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sự</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phát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triển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của</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sự</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vật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hiện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tượng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mới</a:t>
            </a:r>
            <a:r>
              <a:rPr lang="en-US" sz="2400" dirty="0">
                <a:solidFill>
                  <a:srgbClr val="000000"/>
                </a:solidFill>
                <a:latin typeface="+mj-lt"/>
                <a:ea typeface="Times New Roman" panose="02020603050405020304" pitchFamily="18" charset="0"/>
              </a:rPr>
              <a:t>. </a:t>
            </a:r>
            <a:endParaRPr lang="en-US" sz="2400" dirty="0">
              <a:latin typeface="+mj-lt"/>
            </a:endParaRPr>
          </a:p>
        </p:txBody>
      </p:sp>
      <p:sp>
        <p:nvSpPr>
          <p:cNvPr id="5" name="Rectangle 4"/>
          <p:cNvSpPr/>
          <p:nvPr/>
        </p:nvSpPr>
        <p:spPr>
          <a:xfrm>
            <a:off x="3657600" y="1098706"/>
            <a:ext cx="1697901" cy="400110"/>
          </a:xfrm>
          <a:prstGeom prst="rect">
            <a:avLst/>
          </a:prstGeom>
        </p:spPr>
        <p:txBody>
          <a:bodyPr wrap="none">
            <a:spAutoFit/>
          </a:bodyPr>
          <a:lstStyle/>
          <a:p>
            <a:pPr marL="285750" indent="-285750">
              <a:buFont typeface="Wingdings" panose="05000000000000000000" pitchFamily="2" charset="2"/>
              <a:buChar char="§"/>
            </a:pPr>
            <a:r>
              <a:rPr lang="en-US" sz="2000" b="1" dirty="0" err="1">
                <a:solidFill>
                  <a:srgbClr val="FF0066"/>
                </a:solidFill>
                <a:ea typeface="Times New Roman" panose="02020603050405020304" pitchFamily="18" charset="0"/>
              </a:rPr>
              <a:t>Khái</a:t>
            </a:r>
            <a:r>
              <a:rPr lang="en-US" sz="2000" b="1" dirty="0">
                <a:solidFill>
                  <a:srgbClr val="FF0066"/>
                </a:solidFill>
                <a:ea typeface="Times New Roman" panose="02020603050405020304" pitchFamily="18" charset="0"/>
              </a:rPr>
              <a:t> </a:t>
            </a:r>
            <a:r>
              <a:rPr lang="en-US" sz="2000" b="1" dirty="0" err="1">
                <a:solidFill>
                  <a:srgbClr val="FF0066"/>
                </a:solidFill>
                <a:ea typeface="Times New Roman" panose="02020603050405020304" pitchFamily="18" charset="0"/>
              </a:rPr>
              <a:t>niệm</a:t>
            </a:r>
            <a:endParaRPr lang="en-US" sz="2000" dirty="0">
              <a:solidFill>
                <a:srgbClr val="FF0066"/>
              </a:solidFill>
            </a:endParaRPr>
          </a:p>
        </p:txBody>
      </p:sp>
    </p:spTree>
    <p:extLst>
      <p:ext uri="{BB962C8B-B14F-4D97-AF65-F5344CB8AC3E}">
        <p14:creationId xmlns:p14="http://schemas.microsoft.com/office/powerpoint/2010/main" val="649349757"/>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Hình nền Powerpoint bóng đá ">
            <a:extLst>
              <a:ext uri="{FF2B5EF4-FFF2-40B4-BE49-F238E27FC236}">
                <a16:creationId xmlns:a16="http://schemas.microsoft.com/office/drawing/2014/main" id="{33F354FF-1BCD-4995-BC28-8B025472B9A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3578656" y="304800"/>
            <a:ext cx="3653564" cy="461665"/>
          </a:xfrm>
          <a:prstGeom prst="rect">
            <a:avLst/>
          </a:prstGeom>
        </p:spPr>
        <p:txBody>
          <a:bodyPr wrap="none">
            <a:spAutoFit/>
          </a:bodyPr>
          <a:lstStyle/>
          <a:p>
            <a:pPr marL="457200" marR="0" lvl="0" indent="-457200" defTabSz="914400" eaLnBrk="1" fontAlgn="auto" latinLnBrk="0" hangingPunct="1">
              <a:lnSpc>
                <a:spcPct val="100000"/>
              </a:lnSpc>
              <a:spcBef>
                <a:spcPts val="0"/>
              </a:spcBef>
              <a:spcAft>
                <a:spcPts val="0"/>
              </a:spcAft>
              <a:buClrTx/>
              <a:buSzTx/>
              <a:buFont typeface="Wingdings" panose="05000000000000000000" pitchFamily="2" charset="2"/>
              <a:buChar char="v"/>
              <a:tabLst/>
              <a:defRPr/>
            </a:pPr>
            <a:r>
              <a:rPr kumimoji="0" lang="en-US" sz="2400" b="1" i="0" u="none" strike="noStrike" kern="0" cap="none" spc="0" normalizeH="0" baseline="0" noProof="0" dirty="0" err="1">
                <a:ln>
                  <a:noFill/>
                </a:ln>
                <a:solidFill>
                  <a:srgbClr val="3333CC"/>
                </a:solidFill>
                <a:effectLst/>
                <a:uLnTx/>
                <a:uFillTx/>
                <a:ea typeface="Times New Roman" panose="02020603050405020304" pitchFamily="18" charset="0"/>
              </a:rPr>
              <a:t>Kế</a:t>
            </a:r>
            <a:r>
              <a:rPr kumimoji="0" lang="en-US" sz="2400" b="1" i="0" u="none" strike="noStrike" kern="0" cap="none" spc="0" normalizeH="0" baseline="0" noProof="0" dirty="0">
                <a:ln>
                  <a:noFill/>
                </a:ln>
                <a:solidFill>
                  <a:srgbClr val="3333CC"/>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3333CC"/>
                </a:solidFill>
                <a:effectLst/>
                <a:uLnTx/>
                <a:uFillTx/>
                <a:ea typeface="Times New Roman" panose="02020603050405020304" pitchFamily="18" charset="0"/>
              </a:rPr>
              <a:t>thừa</a:t>
            </a:r>
            <a:r>
              <a:rPr kumimoji="0" lang="en-US" sz="2400" b="1" i="0" u="none" strike="noStrike" kern="0" cap="none" spc="0" normalizeH="0" baseline="0" noProof="0" dirty="0">
                <a:ln>
                  <a:noFill/>
                </a:ln>
                <a:solidFill>
                  <a:srgbClr val="3333CC"/>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3333CC"/>
                </a:solidFill>
                <a:effectLst/>
                <a:uLnTx/>
                <a:uFillTx/>
                <a:ea typeface="Times New Roman" panose="02020603050405020304" pitchFamily="18" charset="0"/>
              </a:rPr>
              <a:t>biện</a:t>
            </a:r>
            <a:r>
              <a:rPr kumimoji="0" lang="en-US" sz="2400" b="1" i="0" u="none" strike="noStrike" kern="0" cap="none" spc="0" normalizeH="0" baseline="0" noProof="0" dirty="0">
                <a:ln>
                  <a:noFill/>
                </a:ln>
                <a:solidFill>
                  <a:srgbClr val="3333CC"/>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3333CC"/>
                </a:solidFill>
                <a:effectLst/>
                <a:uLnTx/>
                <a:uFillTx/>
                <a:ea typeface="Times New Roman" panose="02020603050405020304" pitchFamily="18" charset="0"/>
              </a:rPr>
              <a:t>chứng</a:t>
            </a:r>
            <a:r>
              <a:rPr kumimoji="0" lang="en-US" sz="2400" b="1" i="0" u="none" strike="noStrike" kern="0" cap="none" spc="0" normalizeH="0" baseline="0" noProof="0" dirty="0">
                <a:ln>
                  <a:noFill/>
                </a:ln>
                <a:solidFill>
                  <a:srgbClr val="3333CC"/>
                </a:solidFill>
                <a:effectLst/>
                <a:uLnTx/>
                <a:uFillTx/>
                <a:ea typeface="Times New Roman" panose="02020603050405020304" pitchFamily="18" charset="0"/>
              </a:rPr>
              <a:t> </a:t>
            </a:r>
            <a:endParaRPr kumimoji="0" lang="en-US" sz="2400" b="1" i="0" u="none" strike="noStrike" kern="0" cap="none" spc="0" normalizeH="0" baseline="0" noProof="0" dirty="0">
              <a:ln>
                <a:noFill/>
              </a:ln>
              <a:solidFill>
                <a:srgbClr val="3333CC"/>
              </a:solidFill>
              <a:effectLst/>
              <a:uLnTx/>
              <a:uFillTx/>
            </a:endParaRPr>
          </a:p>
        </p:txBody>
      </p:sp>
      <p:sp>
        <p:nvSpPr>
          <p:cNvPr id="7" name="Rectangle 6"/>
          <p:cNvSpPr/>
          <p:nvPr/>
        </p:nvSpPr>
        <p:spPr>
          <a:xfrm>
            <a:off x="4429731" y="934710"/>
            <a:ext cx="1612942" cy="400110"/>
          </a:xfrm>
          <a:prstGeom prst="rect">
            <a:avLst/>
          </a:prstGeom>
        </p:spPr>
        <p:txBody>
          <a:bodyPr wrap="none">
            <a:spAutoFit/>
          </a:bodyPr>
          <a:lstStyle/>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1" i="0" u="none" strike="noStrike" kern="0" cap="none" spc="0" normalizeH="0" baseline="0" noProof="0" dirty="0" err="1">
                <a:ln>
                  <a:noFill/>
                </a:ln>
                <a:solidFill>
                  <a:srgbClr val="FF0066"/>
                </a:solidFill>
                <a:effectLst/>
                <a:uLnTx/>
                <a:uFillTx/>
              </a:rPr>
              <a:t>Đặc</a:t>
            </a:r>
            <a:r>
              <a:rPr kumimoji="0" lang="en-US" sz="2000" b="1" i="0" u="none" strike="noStrike" kern="0" cap="none" spc="0" normalizeH="0" baseline="0" noProof="0" dirty="0">
                <a:ln>
                  <a:noFill/>
                </a:ln>
                <a:solidFill>
                  <a:srgbClr val="FF0066"/>
                </a:solidFill>
                <a:effectLst/>
                <a:uLnTx/>
                <a:uFillTx/>
              </a:rPr>
              <a:t> </a:t>
            </a:r>
            <a:r>
              <a:rPr kumimoji="0" lang="en-US" sz="2000" b="1" i="0" u="none" strike="noStrike" kern="0" cap="none" spc="0" normalizeH="0" baseline="0" noProof="0" dirty="0" err="1">
                <a:ln>
                  <a:noFill/>
                </a:ln>
                <a:solidFill>
                  <a:srgbClr val="FF0066"/>
                </a:solidFill>
                <a:effectLst/>
                <a:uLnTx/>
                <a:uFillTx/>
              </a:rPr>
              <a:t>điểm</a:t>
            </a:r>
            <a:endParaRPr kumimoji="0" lang="en-US" sz="2000" b="0" i="0" u="none" strike="noStrike" kern="0" cap="none" spc="0" normalizeH="0" baseline="0" noProof="0" dirty="0">
              <a:ln>
                <a:noFill/>
              </a:ln>
              <a:solidFill>
                <a:srgbClr val="FF0066"/>
              </a:solidFill>
              <a:effectLst/>
              <a:uLnTx/>
              <a:uFillTx/>
            </a:endParaRPr>
          </a:p>
        </p:txBody>
      </p:sp>
      <p:sp>
        <p:nvSpPr>
          <p:cNvPr id="8" name="Rectangle 7"/>
          <p:cNvSpPr/>
          <p:nvPr/>
        </p:nvSpPr>
        <p:spPr>
          <a:xfrm>
            <a:off x="2357437" y="1560844"/>
            <a:ext cx="8996363" cy="461665"/>
          </a:xfrm>
          <a:prstGeom prst="rect">
            <a:avLst/>
          </a:prstGeom>
        </p:spPr>
        <p:txBody>
          <a:bodyPr wrap="square">
            <a:spAutoFit/>
          </a:bodyPr>
          <a:lstStyle/>
          <a:p>
            <a:pPr marL="342900" marR="0" lvl="0" indent="-34290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Duy</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trì</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các</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yếu</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tố</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tích</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cực</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của</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sự</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vật</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hiện</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tượng</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bị</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phủ</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định</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a:t>
            </a:r>
            <a:endParaRPr kumimoji="0" lang="en-US" sz="2400" b="0" i="0" u="none" strike="noStrike" kern="0" cap="none" spc="0" normalizeH="0" baseline="0" noProof="0" dirty="0">
              <a:ln>
                <a:noFill/>
              </a:ln>
              <a:solidFill>
                <a:srgbClr val="000000"/>
              </a:solidFill>
              <a:effectLst/>
              <a:uLnTx/>
              <a:uFillTx/>
            </a:endParaRPr>
          </a:p>
        </p:txBody>
      </p:sp>
      <p:sp>
        <p:nvSpPr>
          <p:cNvPr id="9" name="Rectangle 8"/>
          <p:cNvSpPr/>
          <p:nvPr/>
        </p:nvSpPr>
        <p:spPr>
          <a:xfrm>
            <a:off x="2357438" y="2156200"/>
            <a:ext cx="8767762" cy="830997"/>
          </a:xfrm>
          <a:prstGeom prst="rect">
            <a:avLst/>
          </a:prstGeom>
        </p:spPr>
        <p:txBody>
          <a:bodyPr wrap="square">
            <a:spAutoFit/>
          </a:bodyPr>
          <a:lstStyle/>
          <a:p>
            <a:pPr marL="342900" marR="0" lvl="0" indent="-34290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Các</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yếu</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tố</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chọn</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giữ</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lại</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sẽ</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được</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cải</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tạo</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biến</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đổi</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để</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phù</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hợp</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với</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sự</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vật</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hiện</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tượng</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000000"/>
                </a:solidFill>
                <a:effectLst/>
                <a:uLnTx/>
                <a:uFillTx/>
                <a:ea typeface="Times New Roman" panose="02020603050405020304" pitchFamily="18" charset="0"/>
              </a:rPr>
              <a:t>mới</a:t>
            </a:r>
            <a:r>
              <a:rPr kumimoji="0" lang="en-US" sz="2400" b="0" i="0" u="none" strike="noStrike" kern="0" cap="none" spc="0" normalizeH="0" baseline="0" noProof="0" dirty="0">
                <a:ln>
                  <a:noFill/>
                </a:ln>
                <a:solidFill>
                  <a:srgbClr val="000000"/>
                </a:solidFill>
                <a:effectLst/>
                <a:uLnTx/>
                <a:uFillTx/>
                <a:ea typeface="Times New Roman" panose="02020603050405020304" pitchFamily="18" charset="0"/>
              </a:rPr>
              <a:t>.</a:t>
            </a:r>
            <a:endParaRPr kumimoji="0" lang="en-US" sz="2400" b="0" i="0" u="none" strike="noStrike" kern="0" cap="none" spc="0" normalizeH="0" baseline="0" noProof="0" dirty="0">
              <a:ln>
                <a:noFill/>
              </a:ln>
              <a:solidFill>
                <a:srgbClr val="000000"/>
              </a:solidFill>
              <a:effectLst/>
              <a:uLnTx/>
              <a:uFillTx/>
            </a:endParaRPr>
          </a:p>
        </p:txBody>
      </p:sp>
    </p:spTree>
    <p:extLst>
      <p:ext uri="{BB962C8B-B14F-4D97-AF65-F5344CB8AC3E}">
        <p14:creationId xmlns:p14="http://schemas.microsoft.com/office/powerpoint/2010/main" val="2398715499"/>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descr="giongmoi"/>
          <p:cNvPicPr>
            <a:picLocks noGrp="1" noChangeAspect="1"/>
          </p:cNvPicPr>
          <p:nvPr>
            <p:ph sz="half" idx="1"/>
          </p:nvPr>
        </p:nvPicPr>
        <p:blipFill>
          <a:blip r:embed="rId2"/>
          <a:srcRect/>
          <a:stretch>
            <a:fillRect/>
          </a:stretch>
        </p:blipFill>
        <p:spPr>
          <a:xfrm>
            <a:off x="203200" y="889000"/>
            <a:ext cx="4470400" cy="4267200"/>
          </a:xfrm>
          <a:ln w="38100">
            <a:solidFill>
              <a:srgbClr val="FF9900">
                <a:alpha val="100000"/>
              </a:srgbClr>
            </a:solidFill>
            <a:miter lim="800000"/>
            <a:headEnd/>
            <a:tailEnd/>
          </a:ln>
        </p:spPr>
      </p:pic>
      <p:pic>
        <p:nvPicPr>
          <p:cNvPr id="20488" name="Picture 8" descr="DSC01232"/>
          <p:cNvPicPr>
            <a:picLocks noGrp="1" noChangeAspect="1"/>
          </p:cNvPicPr>
          <p:nvPr>
            <p:ph sz="half" idx="2"/>
          </p:nvPr>
        </p:nvPicPr>
        <p:blipFill>
          <a:blip r:embed="rId3"/>
          <a:srcRect/>
          <a:stretch>
            <a:fillRect/>
          </a:stretch>
        </p:blipFill>
        <p:spPr>
          <a:xfrm>
            <a:off x="6299200" y="889000"/>
            <a:ext cx="5568951" cy="4368800"/>
          </a:xfrm>
        </p:spPr>
      </p:pic>
      <p:sp>
        <p:nvSpPr>
          <p:cNvPr id="24581" name="Rectangle 5"/>
          <p:cNvSpPr/>
          <p:nvPr/>
        </p:nvSpPr>
        <p:spPr>
          <a:xfrm>
            <a:off x="3935700" y="104609"/>
            <a:ext cx="3962400" cy="711200"/>
          </a:xfrm>
          <a:prstGeom prst="rect">
            <a:avLst/>
          </a:prstGeom>
          <a:noFill/>
          <a:ln w="28575" cap="flat" cmpd="sng">
            <a:solidFill>
              <a:srgbClr val="FF0066"/>
            </a:solidFill>
            <a:prstDash val="solid"/>
            <a:miter/>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endParaRPr lang="en-US" altLang="en-US" sz="2400" b="1" dirty="0">
              <a:solidFill>
                <a:srgbClr val="FF00FF"/>
              </a:solidFill>
              <a:latin typeface="Times New Roman" panose="02020603050405020304" pitchFamily="18" charset="0"/>
              <a:ea typeface="Arial" panose="020B0604020202020204" pitchFamily="34" charset="0"/>
            </a:endParaRPr>
          </a:p>
        </p:txBody>
      </p:sp>
      <p:sp>
        <p:nvSpPr>
          <p:cNvPr id="24582" name="Text Box 6"/>
          <p:cNvSpPr txBox="1"/>
          <p:nvPr/>
        </p:nvSpPr>
        <p:spPr>
          <a:xfrm>
            <a:off x="4648200" y="2311400"/>
            <a:ext cx="1803400" cy="369332"/>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50000"/>
              </a:spcBef>
              <a:buNone/>
            </a:pPr>
            <a:r>
              <a:rPr lang="en-US" altLang="en-US" sz="1800" b="1">
                <a:solidFill>
                  <a:srgbClr val="C00000"/>
                </a:solidFill>
                <a:latin typeface="VNI-Times" pitchFamily="2" charset="0"/>
                <a:cs typeface="Arial" panose="020B0604020202020204" pitchFamily="34" charset="0"/>
              </a:rPr>
              <a:t>Phuû ñònh la</a:t>
            </a:r>
            <a:r>
              <a:rPr lang="en-US" altLang="en-US" sz="1800" b="1">
                <a:solidFill>
                  <a:srgbClr val="C00000"/>
                </a:solidFill>
                <a:latin typeface="VNI-Times" pitchFamily="2" charset="0"/>
                <a:ea typeface="Arial" panose="020B0604020202020204" pitchFamily="34" charset="0"/>
              </a:rPr>
              <a:t>à</a:t>
            </a:r>
            <a:r>
              <a:rPr lang="en-US" altLang="en-US" sz="1800" b="1">
                <a:solidFill>
                  <a:srgbClr val="C00000"/>
                </a:solidFill>
                <a:latin typeface="VNI-Times" pitchFamily="2" charset="0"/>
                <a:cs typeface="Arial" panose="020B0604020202020204" pitchFamily="34" charset="0"/>
              </a:rPr>
              <a:t>n 1</a:t>
            </a:r>
            <a:endParaRPr lang="en-US" altLang="en-US" sz="1800" b="1" dirty="0">
              <a:solidFill>
                <a:srgbClr val="C00000"/>
              </a:solidFill>
              <a:latin typeface="VNI-Times" pitchFamily="2" charset="0"/>
              <a:ea typeface="Arial" panose="020B0604020202020204" pitchFamily="34" charset="0"/>
            </a:endParaRPr>
          </a:p>
        </p:txBody>
      </p:sp>
      <p:sp>
        <p:nvSpPr>
          <p:cNvPr id="24583" name="AutoShape 7"/>
          <p:cNvSpPr/>
          <p:nvPr/>
        </p:nvSpPr>
        <p:spPr>
          <a:xfrm>
            <a:off x="4775200" y="2717800"/>
            <a:ext cx="1422400" cy="812800"/>
          </a:xfrm>
          <a:prstGeom prst="rightArrow">
            <a:avLst>
              <a:gd name="adj1" fmla="val 50000"/>
              <a:gd name="adj2" fmla="val 43750"/>
            </a:avLst>
          </a:prstGeom>
          <a:solidFill>
            <a:srgbClr val="0066FF"/>
          </a:solidFill>
          <a:ln w="9525" cap="flat" cmpd="sng">
            <a:solidFill>
              <a:srgbClr val="FF0066"/>
            </a:solidFill>
            <a:prstDash val="solid"/>
            <a:miter/>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endParaRPr lang="en-US" altLang="en-US" sz="2400" dirty="0">
              <a:latin typeface=".VnTime" panose="020B7200000000000000" pitchFamily="34" charset="0"/>
              <a:ea typeface="Arial" panose="020B0604020202020204" pitchFamily="34" charset="0"/>
            </a:endParaRPr>
          </a:p>
        </p:txBody>
      </p:sp>
      <p:sp>
        <p:nvSpPr>
          <p:cNvPr id="19463" name="TextBox 8"/>
          <p:cNvSpPr txBox="1"/>
          <p:nvPr/>
        </p:nvSpPr>
        <p:spPr>
          <a:xfrm>
            <a:off x="1828800" y="5562600"/>
            <a:ext cx="9245600" cy="892552"/>
          </a:xfrm>
          <a:prstGeom prst="rect">
            <a:avLst/>
          </a:prstGeom>
          <a:noFill/>
          <a:ln w="9525">
            <a:noFill/>
          </a:ln>
        </p:spPr>
        <p:txBody>
          <a:bodyPr>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r>
              <a:rPr lang="en-US" altLang="en-US" sz="2800" dirty="0">
                <a:latin typeface="Times New Roman" panose="02020603050405020304" pitchFamily="18" charset="0"/>
                <a:cs typeface="Arial" panose="020B0604020202020204" pitchFamily="34" charset="0"/>
              </a:rPr>
              <a:t>Hạt lúa đem gieo trong điều kiện bình thường trở th</a:t>
            </a:r>
            <a:r>
              <a:rPr lang="en-US" altLang="en-US" sz="2800" dirty="0">
                <a:latin typeface="Times New Roman" panose="02020603050405020304" pitchFamily="18" charset="0"/>
                <a:ea typeface="Arial" panose="020B0604020202020204" pitchFamily="34" charset="0"/>
              </a:rPr>
              <a:t>à</a:t>
            </a:r>
            <a:r>
              <a:rPr lang="en-US" altLang="en-US" sz="2800" dirty="0">
                <a:latin typeface="Times New Roman" panose="02020603050405020304" pitchFamily="18" charset="0"/>
                <a:cs typeface="Arial" panose="020B0604020202020204" pitchFamily="34" charset="0"/>
              </a:rPr>
              <a:t>nh cây lúa.</a:t>
            </a:r>
          </a:p>
          <a:p>
            <a:pPr marL="0" lvl="0" indent="0" eaLnBrk="1" hangingPunct="1">
              <a:spcBef>
                <a:spcPct val="0"/>
              </a:spcBef>
              <a:buNone/>
            </a:pPr>
            <a:endParaRPr lang="en-US" altLang="en-US" sz="2400" dirty="0">
              <a:ea typeface="Arial" panose="020B0604020202020204" pitchFamily="34" charset="0"/>
            </a:endParaRPr>
          </a:p>
        </p:txBody>
      </p:sp>
      <p:sp>
        <p:nvSpPr>
          <p:cNvPr id="2" name="TextBox 1"/>
          <p:cNvSpPr txBox="1"/>
          <p:nvPr/>
        </p:nvSpPr>
        <p:spPr>
          <a:xfrm>
            <a:off x="4419600" y="302761"/>
            <a:ext cx="3276600" cy="369332"/>
          </a:xfrm>
          <a:prstGeom prst="rect">
            <a:avLst/>
          </a:prstGeom>
          <a:noFill/>
        </p:spPr>
        <p:txBody>
          <a:bodyPr wrap="square" rtlCol="0">
            <a:spAutoFit/>
          </a:bodyPr>
          <a:lstStyle/>
          <a:p>
            <a:r>
              <a:rPr lang="en-US" smtClean="0"/>
              <a:t>QÚA TRÌNH PHỦ ĐỊNH</a:t>
            </a:r>
            <a:endParaRPr lang="en-US"/>
          </a:p>
        </p:txBody>
      </p:sp>
    </p:spTree>
    <p:extLst>
      <p:ext uri="{BB962C8B-B14F-4D97-AF65-F5344CB8AC3E}">
        <p14:creationId xmlns:p14="http://schemas.microsoft.com/office/powerpoint/2010/main" val="437307184"/>
      </p:ext>
    </p:extLst>
  </p:cSld>
  <p:clrMapOvr>
    <a:masterClrMapping/>
  </p:clrMapOvr>
  <p:transition spd="med">
    <p:wedg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afterEffect">
                                  <p:stCondLst>
                                    <p:cond delay="0"/>
                                  </p:stCondLst>
                                  <p:childTnLst>
                                    <p:set>
                                      <p:cBhvr>
                                        <p:cTn id="6" dur="1" fill="hold">
                                          <p:stCondLst>
                                            <p:cond delay="0"/>
                                          </p:stCondLst>
                                        </p:cTn>
                                        <p:tgtEl>
                                          <p:spTgt spid="24579"/>
                                        </p:tgtEl>
                                        <p:attrNameLst>
                                          <p:attrName>style.visibility</p:attrName>
                                        </p:attrNameLst>
                                      </p:cBhvr>
                                      <p:to>
                                        <p:strVal val="visible"/>
                                      </p:to>
                                    </p:set>
                                    <p:animEffect transition="in" filter="checkerboard(across)">
                                      <p:cBhvr>
                                        <p:cTn id="7" dur="500"/>
                                        <p:tgtEl>
                                          <p:spTgt spid="24579"/>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24583"/>
                                        </p:tgtEl>
                                        <p:attrNameLst>
                                          <p:attrName>style.visibility</p:attrName>
                                        </p:attrNameLst>
                                      </p:cBhvr>
                                      <p:to>
                                        <p:strVal val="visible"/>
                                      </p:to>
                                    </p:set>
                                    <p:animEffect transition="in" filter="checkerboard(across)">
                                      <p:cBhvr>
                                        <p:cTn id="10" dur="500"/>
                                        <p:tgtEl>
                                          <p:spTgt spid="24583"/>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19463"/>
                                        </p:tgtEl>
                                        <p:attrNameLst>
                                          <p:attrName>style.visibility</p:attrName>
                                        </p:attrNameLst>
                                      </p:cBhvr>
                                      <p:to>
                                        <p:strVal val="visible"/>
                                      </p:to>
                                    </p:set>
                                    <p:animEffect transition="in" filter="checkerboard(across)">
                                      <p:cBhvr>
                                        <p:cTn id="13" dur="500"/>
                                        <p:tgtEl>
                                          <p:spTgt spid="19463"/>
                                        </p:tgtEl>
                                      </p:cBhvr>
                                    </p:animEffect>
                                  </p:childTnLst>
                                </p:cTn>
                              </p:par>
                              <p:par>
                                <p:cTn id="14" presetID="5" presetClass="entr" presetSubtype="10" fill="hold" nodeType="withEffect">
                                  <p:stCondLst>
                                    <p:cond delay="0"/>
                                  </p:stCondLst>
                                  <p:childTnLst>
                                    <p:set>
                                      <p:cBhvr>
                                        <p:cTn id="15" dur="1" fill="hold">
                                          <p:stCondLst>
                                            <p:cond delay="0"/>
                                          </p:stCondLst>
                                        </p:cTn>
                                        <p:tgtEl>
                                          <p:spTgt spid="20488"/>
                                        </p:tgtEl>
                                        <p:attrNameLst>
                                          <p:attrName>style.visibility</p:attrName>
                                        </p:attrNameLst>
                                      </p:cBhvr>
                                      <p:to>
                                        <p:strVal val="visible"/>
                                      </p:to>
                                    </p:set>
                                    <p:animEffect transition="in" filter="checkerboard(across)">
                                      <p:cBhvr>
                                        <p:cTn id="16" dur="500"/>
                                        <p:tgtEl>
                                          <p:spTgt spid="20488"/>
                                        </p:tgtEl>
                                      </p:cBhvr>
                                    </p:animEffect>
                                  </p:childTnLst>
                                </p:cTn>
                              </p:par>
                            </p:childTnLst>
                          </p:cTn>
                        </p:par>
                      </p:childTnLst>
                    </p:cTn>
                  </p:par>
                  <p:par>
                    <p:cTn id="17" fill="hold">
                      <p:stCondLst>
                        <p:cond delay="indefinite"/>
                      </p:stCondLst>
                      <p:childTnLst>
                        <p:par>
                          <p:cTn id="18" fill="hold">
                            <p:stCondLst>
                              <p:cond delay="0"/>
                            </p:stCondLst>
                            <p:childTnLst>
                              <p:par>
                                <p:cTn id="19" presetID="5" presetClass="entr" presetSubtype="10" fill="hold" grpId="0" nodeType="clickEffect">
                                  <p:stCondLst>
                                    <p:cond delay="0"/>
                                  </p:stCondLst>
                                  <p:childTnLst>
                                    <p:set>
                                      <p:cBhvr>
                                        <p:cTn id="20" dur="1" fill="hold">
                                          <p:stCondLst>
                                            <p:cond delay="0"/>
                                          </p:stCondLst>
                                        </p:cTn>
                                        <p:tgtEl>
                                          <p:spTgt spid="24582"/>
                                        </p:tgtEl>
                                        <p:attrNameLst>
                                          <p:attrName>style.visibility</p:attrName>
                                        </p:attrNameLst>
                                      </p:cBhvr>
                                      <p:to>
                                        <p:strVal val="visible"/>
                                      </p:to>
                                    </p:set>
                                    <p:animEffect transition="in" filter="checkerboard(across)">
                                      <p:cBhvr>
                                        <p:cTn id="21" dur="500"/>
                                        <p:tgtEl>
                                          <p:spTgt spid="24582"/>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24581"/>
                                        </p:tgtEl>
                                        <p:attrNameLst>
                                          <p:attrName>style.visibility</p:attrName>
                                        </p:attrNameLst>
                                      </p:cBhvr>
                                      <p:to>
                                        <p:strVal val="visible"/>
                                      </p:to>
                                    </p:set>
                                    <p:animEffect transition="in" filter="checkerboard(across)">
                                      <p:cBhvr>
                                        <p:cTn id="24" dur="500"/>
                                        <p:tgtEl>
                                          <p:spTgt spid="245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81" grpId="0" bldLvl="0" animBg="1"/>
      <p:bldP spid="24582" grpId="0"/>
      <p:bldP spid="24583" grpId="0" bldLvl="0" animBg="1"/>
      <p:bldP spid="19463"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4" name="AutoShape 4"/>
          <p:cNvSpPr/>
          <p:nvPr/>
        </p:nvSpPr>
        <p:spPr>
          <a:xfrm>
            <a:off x="5588000" y="2514600"/>
            <a:ext cx="1117600" cy="812800"/>
          </a:xfrm>
          <a:prstGeom prst="rightArrow">
            <a:avLst>
              <a:gd name="adj1" fmla="val 50000"/>
              <a:gd name="adj2" fmla="val 53128"/>
            </a:avLst>
          </a:prstGeom>
          <a:solidFill>
            <a:srgbClr val="0066FF"/>
          </a:solidFill>
          <a:ln w="9525" cap="flat" cmpd="sng">
            <a:solidFill>
              <a:srgbClr val="FF0066"/>
            </a:solidFill>
            <a:prstDash val="solid"/>
            <a:miter/>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endParaRPr lang="en-US" altLang="en-US" sz="2400" dirty="0">
              <a:latin typeface=".VnTime" panose="020B7200000000000000" pitchFamily="34" charset="0"/>
              <a:ea typeface="Arial" panose="020B0604020202020204" pitchFamily="34" charset="0"/>
            </a:endParaRPr>
          </a:p>
        </p:txBody>
      </p:sp>
      <p:sp>
        <p:nvSpPr>
          <p:cNvPr id="25605" name="Rectangle 5"/>
          <p:cNvSpPr/>
          <p:nvPr/>
        </p:nvSpPr>
        <p:spPr>
          <a:xfrm>
            <a:off x="5303890" y="116540"/>
            <a:ext cx="2304320" cy="648090"/>
          </a:xfrm>
          <a:prstGeom prst="rect">
            <a:avLst/>
          </a:prstGeom>
          <a:noFill/>
          <a:ln w="9525" cap="flat" cmpd="sng">
            <a:solidFill>
              <a:srgbClr val="FF0066"/>
            </a:solidFill>
            <a:prstDash val="solid"/>
            <a:miter/>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r>
              <a:rPr lang="en-US" altLang="en-US" sz="2400" b="1" dirty="0">
                <a:latin typeface="VNI-Times" pitchFamily="2" charset="0"/>
                <a:cs typeface="Arial" panose="020B0604020202020204" pitchFamily="34" charset="0"/>
              </a:rPr>
              <a:t>Phuû ñònh la</a:t>
            </a:r>
            <a:r>
              <a:rPr lang="en-US" altLang="en-US" sz="2400" b="1" dirty="0">
                <a:latin typeface="VNI-Times" pitchFamily="2" charset="0"/>
                <a:ea typeface="Arial" panose="020B0604020202020204" pitchFamily="34" charset="0"/>
              </a:rPr>
              <a:t>à</a:t>
            </a:r>
            <a:r>
              <a:rPr lang="en-US" altLang="en-US" sz="2400" b="1" dirty="0">
                <a:latin typeface="VNI-Times" pitchFamily="2" charset="0"/>
                <a:cs typeface="Arial" panose="020B0604020202020204" pitchFamily="34" charset="0"/>
              </a:rPr>
              <a:t>n 2</a:t>
            </a:r>
            <a:endParaRPr lang="en-US" altLang="en-US" sz="2400" b="1" dirty="0">
              <a:latin typeface="VNI-Times" pitchFamily="2" charset="0"/>
              <a:ea typeface="Arial" panose="020B0604020202020204" pitchFamily="34" charset="0"/>
            </a:endParaRPr>
          </a:p>
        </p:txBody>
      </p:sp>
      <p:sp>
        <p:nvSpPr>
          <p:cNvPr id="20485" name="Rectangle 5"/>
          <p:cNvSpPr/>
          <p:nvPr/>
        </p:nvSpPr>
        <p:spPr>
          <a:xfrm>
            <a:off x="581891" y="5589300"/>
            <a:ext cx="10842849" cy="95410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r>
              <a:rPr lang="en-US" altLang="en-US" sz="2800" dirty="0">
                <a:latin typeface="VNI-Times" pitchFamily="2" charset="0"/>
                <a:cs typeface="Arial" panose="020B0604020202020204" pitchFamily="34" charset="0"/>
              </a:rPr>
              <a:t>Caây luùa lôùn leân, ra hoa, thuï phaán vaø sinh </a:t>
            </a:r>
            <a:r>
              <a:rPr lang="en-US" altLang="en-US" sz="2800" dirty="0" err="1">
                <a:latin typeface="VNI-Times" pitchFamily="2" charset="0"/>
                <a:cs typeface="Arial" panose="020B0604020202020204" pitchFamily="34" charset="0"/>
              </a:rPr>
              <a:t>ra</a:t>
            </a:r>
            <a:r>
              <a:rPr lang="en-US" altLang="en-US" sz="2800" dirty="0">
                <a:latin typeface="VNI-Times" pitchFamily="2" charset="0"/>
                <a:cs typeface="Arial" panose="020B0604020202020204" pitchFamily="34" charset="0"/>
              </a:rPr>
              <a:t> </a:t>
            </a:r>
            <a:r>
              <a:rPr lang="en-US" altLang="en-US" sz="2800" dirty="0" err="1" smtClean="0">
                <a:latin typeface="VNI-Times" pitchFamily="2" charset="0"/>
                <a:cs typeface="Arial" panose="020B0604020202020204" pitchFamily="34" charset="0"/>
              </a:rPr>
              <a:t>nhöõng</a:t>
            </a:r>
            <a:r>
              <a:rPr lang="en-US" altLang="en-US" sz="2800" dirty="0" smtClean="0">
                <a:latin typeface="VNI-Times" pitchFamily="2" charset="0"/>
                <a:cs typeface="Arial" panose="020B0604020202020204" pitchFamily="34" charset="0"/>
              </a:rPr>
              <a:t> </a:t>
            </a:r>
            <a:r>
              <a:rPr lang="en-US" altLang="en-US" sz="2800" dirty="0">
                <a:latin typeface="VNI-Times" pitchFamily="2" charset="0"/>
                <a:cs typeface="Arial" panose="020B0604020202020204" pitchFamily="34" charset="0"/>
              </a:rPr>
              <a:t>haït thoùc môùi, khi haït thoùc ñaõ </a:t>
            </a:r>
            <a:r>
              <a:rPr lang="en-US" altLang="en-US" sz="2800" dirty="0" err="1">
                <a:latin typeface="VNI-Times" pitchFamily="2" charset="0"/>
                <a:cs typeface="Arial" panose="020B0604020202020204" pitchFamily="34" charset="0"/>
              </a:rPr>
              <a:t>chín</a:t>
            </a:r>
            <a:r>
              <a:rPr lang="en-US" altLang="en-US" sz="2800" dirty="0">
                <a:latin typeface="VNI-Times" pitchFamily="2" charset="0"/>
                <a:cs typeface="Arial" panose="020B0604020202020204" pitchFamily="34" charset="0"/>
              </a:rPr>
              <a:t> </a:t>
            </a:r>
            <a:r>
              <a:rPr lang="en-US" altLang="en-US" sz="2800" dirty="0" err="1" smtClean="0">
                <a:latin typeface="VNI-Times" pitchFamily="2" charset="0"/>
                <a:cs typeface="Arial" panose="020B0604020202020204" pitchFamily="34" charset="0"/>
              </a:rPr>
              <a:t>thì</a:t>
            </a:r>
            <a:r>
              <a:rPr lang="en-US" altLang="en-US" sz="2800" dirty="0" smtClean="0">
                <a:latin typeface="VNI-Times" pitchFamily="2" charset="0"/>
                <a:cs typeface="Arial" panose="020B0604020202020204" pitchFamily="34" charset="0"/>
              </a:rPr>
              <a:t> </a:t>
            </a:r>
            <a:r>
              <a:rPr lang="en-US" altLang="en-US" sz="2800" dirty="0" err="1" smtClean="0">
                <a:latin typeface="VNI-Times" pitchFamily="2" charset="0"/>
                <a:cs typeface="Arial" panose="020B0604020202020204" pitchFamily="34" charset="0"/>
              </a:rPr>
              <a:t>thaân</a:t>
            </a:r>
            <a:r>
              <a:rPr lang="en-US" altLang="en-US" sz="2800" dirty="0" smtClean="0">
                <a:latin typeface="VNI-Times" pitchFamily="2" charset="0"/>
                <a:cs typeface="Arial" panose="020B0604020202020204" pitchFamily="34" charset="0"/>
              </a:rPr>
              <a:t> </a:t>
            </a:r>
            <a:r>
              <a:rPr lang="en-US" altLang="en-US" sz="2800" dirty="0">
                <a:latin typeface="VNI-Times" pitchFamily="2" charset="0"/>
                <a:cs typeface="Arial" panose="020B0604020202020204" pitchFamily="34" charset="0"/>
              </a:rPr>
              <a:t>caây cheát ñi, baûn thaân noù bò phuû ñònh</a:t>
            </a:r>
            <a:endParaRPr lang="en-US" altLang="en-US" sz="2800" dirty="0">
              <a:latin typeface="VNI-Times" pitchFamily="2" charset="0"/>
              <a:ea typeface="Arial" panose="020B0604020202020204" pitchFamily="34" charset="0"/>
            </a:endParaRPr>
          </a:p>
        </p:txBody>
      </p:sp>
      <p:pic>
        <p:nvPicPr>
          <p:cNvPr id="20486" name="Picture 6" descr="DSC01232"/>
          <p:cNvPicPr>
            <a:picLocks noGrp="1" noChangeAspect="1"/>
          </p:cNvPicPr>
          <p:nvPr>
            <p:ph/>
          </p:nvPr>
        </p:nvPicPr>
        <p:blipFill>
          <a:blip r:embed="rId2"/>
          <a:srcRect/>
          <a:stretch>
            <a:fillRect/>
          </a:stretch>
        </p:blipFill>
        <p:spPr>
          <a:xfrm>
            <a:off x="6705600" y="584200"/>
            <a:ext cx="5181600" cy="4673600"/>
          </a:xfrm>
        </p:spPr>
      </p:pic>
      <p:pic>
        <p:nvPicPr>
          <p:cNvPr id="7" name="Picture 8" descr="DSC01232"/>
          <p:cNvPicPr>
            <a:picLocks noChangeAspect="1"/>
          </p:cNvPicPr>
          <p:nvPr/>
        </p:nvPicPr>
        <p:blipFill>
          <a:blip r:embed="rId3"/>
          <a:stretch>
            <a:fillRect/>
          </a:stretch>
        </p:blipFill>
        <p:spPr>
          <a:xfrm>
            <a:off x="304800" y="584200"/>
            <a:ext cx="5264151" cy="4673600"/>
          </a:xfrm>
          <a:prstGeom prst="rect">
            <a:avLst/>
          </a:prstGeom>
          <a:noFill/>
          <a:ln w="9525">
            <a:noFill/>
          </a:ln>
        </p:spPr>
      </p:pic>
    </p:spTree>
    <p:extLst>
      <p:ext uri="{BB962C8B-B14F-4D97-AF65-F5344CB8AC3E}">
        <p14:creationId xmlns:p14="http://schemas.microsoft.com/office/powerpoint/2010/main" val="3410433907"/>
      </p:ext>
    </p:extLst>
  </p:cSld>
  <p:clrMapOvr>
    <a:masterClrMapping/>
  </p:clrMapOvr>
  <p:transition spd="med">
    <p:wedg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25604"/>
                                        </p:tgtEl>
                                        <p:attrNameLst>
                                          <p:attrName>style.visibility</p:attrName>
                                        </p:attrNameLst>
                                      </p:cBhvr>
                                      <p:to>
                                        <p:strVal val="visible"/>
                                      </p:to>
                                    </p:set>
                                    <p:animEffect transition="in" filter="checkerboard(across)">
                                      <p:cBhvr>
                                        <p:cTn id="10" dur="500"/>
                                        <p:tgtEl>
                                          <p:spTgt spid="25604"/>
                                        </p:tgtEl>
                                      </p:cBhvr>
                                    </p:animEffect>
                                  </p:childTnLst>
                                </p:cTn>
                              </p:par>
                              <p:par>
                                <p:cTn id="11" presetID="5" presetClass="entr" presetSubtype="10" fill="hold" nodeType="withEffect">
                                  <p:stCondLst>
                                    <p:cond delay="0"/>
                                  </p:stCondLst>
                                  <p:childTnLst>
                                    <p:set>
                                      <p:cBhvr>
                                        <p:cTn id="12" dur="1" fill="hold">
                                          <p:stCondLst>
                                            <p:cond delay="0"/>
                                          </p:stCondLst>
                                        </p:cTn>
                                        <p:tgtEl>
                                          <p:spTgt spid="20486"/>
                                        </p:tgtEl>
                                        <p:attrNameLst>
                                          <p:attrName>style.visibility</p:attrName>
                                        </p:attrNameLst>
                                      </p:cBhvr>
                                      <p:to>
                                        <p:strVal val="visible"/>
                                      </p:to>
                                    </p:set>
                                    <p:animEffect transition="in" filter="checkerboard(across)">
                                      <p:cBhvr>
                                        <p:cTn id="13" dur="500"/>
                                        <p:tgtEl>
                                          <p:spTgt spid="20486"/>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20485"/>
                                        </p:tgtEl>
                                        <p:attrNameLst>
                                          <p:attrName>style.visibility</p:attrName>
                                        </p:attrNameLst>
                                      </p:cBhvr>
                                      <p:to>
                                        <p:strVal val="visible"/>
                                      </p:to>
                                    </p:set>
                                    <p:animEffect transition="in" filter="checkerboard(across)">
                                      <p:cBhvr>
                                        <p:cTn id="16" dur="500"/>
                                        <p:tgtEl>
                                          <p:spTgt spid="20485"/>
                                        </p:tgtEl>
                                      </p:cBhvr>
                                    </p:animEffect>
                                  </p:childTnLst>
                                </p:cTn>
                              </p:par>
                            </p:childTnLst>
                          </p:cTn>
                        </p:par>
                      </p:childTnLst>
                    </p:cTn>
                  </p:par>
                  <p:par>
                    <p:cTn id="17" fill="hold">
                      <p:stCondLst>
                        <p:cond delay="indefinite"/>
                      </p:stCondLst>
                      <p:childTnLst>
                        <p:par>
                          <p:cTn id="18" fill="hold">
                            <p:stCondLst>
                              <p:cond delay="0"/>
                            </p:stCondLst>
                            <p:childTnLst>
                              <p:par>
                                <p:cTn id="19" presetID="5" presetClass="entr" presetSubtype="10" fill="hold" grpId="0" nodeType="clickEffect">
                                  <p:stCondLst>
                                    <p:cond delay="0"/>
                                  </p:stCondLst>
                                  <p:childTnLst>
                                    <p:set>
                                      <p:cBhvr>
                                        <p:cTn id="20" dur="1" fill="hold">
                                          <p:stCondLst>
                                            <p:cond delay="0"/>
                                          </p:stCondLst>
                                        </p:cTn>
                                        <p:tgtEl>
                                          <p:spTgt spid="25605"/>
                                        </p:tgtEl>
                                        <p:attrNameLst>
                                          <p:attrName>style.visibility</p:attrName>
                                        </p:attrNameLst>
                                      </p:cBhvr>
                                      <p:to>
                                        <p:strVal val="visible"/>
                                      </p:to>
                                    </p:set>
                                    <p:animEffect transition="in" filter="checkerboard(across)">
                                      <p:cBhvr>
                                        <p:cTn id="21" dur="500"/>
                                        <p:tgtEl>
                                          <p:spTgt spid="256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4" grpId="0" bldLvl="0" animBg="1"/>
      <p:bldP spid="25605" grpId="0" bldLvl="0" animBg="1"/>
      <p:bldP spid="20485"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Shape&#10;&#10;Description automatically generated">
            <a:extLst>
              <a:ext uri="{FF2B5EF4-FFF2-40B4-BE49-F238E27FC236}">
                <a16:creationId xmlns:a16="http://schemas.microsoft.com/office/drawing/2014/main" id="{D59B8DED-F955-41A9-A6EE-14D860CD652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Rectangle 3"/>
          <p:cNvSpPr>
            <a:spLocks noChangeArrowheads="1"/>
          </p:cNvSpPr>
          <p:nvPr/>
        </p:nvSpPr>
        <p:spPr bwMode="auto">
          <a:xfrm>
            <a:off x="3429000" y="457200"/>
            <a:ext cx="76327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1</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b="1" dirty="0" err="1">
                <a:solidFill>
                  <a:srgbClr val="C00000"/>
                </a:solidFill>
              </a:rPr>
              <a:t>đối</a:t>
            </a:r>
            <a:r>
              <a:rPr kumimoji="1" lang="en-US" altLang="en-US" b="1" dirty="0">
                <a:solidFill>
                  <a:srgbClr val="C00000"/>
                </a:solidFill>
              </a:rPr>
              <a:t> </a:t>
            </a:r>
            <a:r>
              <a:rPr kumimoji="1" lang="en-US" altLang="en-US" b="1" dirty="0" err="1">
                <a:solidFill>
                  <a:srgbClr val="C00000"/>
                </a:solidFill>
              </a:rPr>
              <a:t>lập</a:t>
            </a:r>
            <a:r>
              <a:rPr kumimoji="1" lang="en-US" altLang="en-US" b="1" dirty="0">
                <a:solidFill>
                  <a:srgbClr val="C00000"/>
                </a:solidFill>
              </a:rPr>
              <a:t> </a:t>
            </a:r>
            <a:r>
              <a:rPr kumimoji="1" lang="en-US" altLang="en-US" dirty="0" err="1">
                <a:solidFill>
                  <a:srgbClr val="002060"/>
                </a:solidFill>
              </a:rPr>
              <a:t>với</a:t>
            </a:r>
            <a:r>
              <a:rPr kumimoji="1" lang="en-US" altLang="en-US" dirty="0">
                <a:solidFill>
                  <a:srgbClr val="002060"/>
                </a:solidFill>
              </a:rPr>
              <a:t> </a:t>
            </a:r>
            <a:r>
              <a:rPr kumimoji="1" lang="en-US" altLang="en-US" dirty="0" err="1">
                <a:solidFill>
                  <a:srgbClr val="002060"/>
                </a:solidFill>
              </a:rPr>
              <a:t>chính</a:t>
            </a:r>
            <a:r>
              <a:rPr kumimoji="1" lang="en-US" altLang="en-US" dirty="0">
                <a:solidFill>
                  <a:srgbClr val="002060"/>
                </a:solidFill>
              </a:rPr>
              <a:t> </a:t>
            </a:r>
            <a:r>
              <a:rPr kumimoji="1" lang="en-US" altLang="en-US" dirty="0" err="1">
                <a:solidFill>
                  <a:srgbClr val="002060"/>
                </a:solidFill>
              </a:rPr>
              <a:t>nó</a:t>
            </a:r>
            <a:r>
              <a:rPr kumimoji="1" lang="en-US" altLang="en-US" dirty="0">
                <a:solidFill>
                  <a:srgbClr val="002060"/>
                </a:solidFill>
              </a:rPr>
              <a:t>, </a:t>
            </a:r>
            <a:r>
              <a:rPr kumimoji="1" lang="en-US" altLang="en-US" dirty="0" err="1">
                <a:solidFill>
                  <a:srgbClr val="002060"/>
                </a:solidFill>
              </a:rPr>
              <a:t>chuyển</a:t>
            </a:r>
            <a:r>
              <a:rPr kumimoji="1" lang="en-US" altLang="en-US" dirty="0">
                <a:solidFill>
                  <a:srgbClr val="002060"/>
                </a:solidFill>
              </a:rPr>
              <a:t> </a:t>
            </a:r>
            <a:r>
              <a:rPr kumimoji="1" lang="en-US" altLang="en-US" dirty="0" err="1">
                <a:solidFill>
                  <a:srgbClr val="002060"/>
                </a:solidFill>
              </a:rPr>
              <a:t>từ</a:t>
            </a:r>
            <a:r>
              <a:rPr kumimoji="1" lang="en-US" altLang="en-US" dirty="0">
                <a:solidFill>
                  <a:srgbClr val="002060"/>
                </a:solidFill>
              </a:rPr>
              <a:t> </a:t>
            </a:r>
            <a:r>
              <a:rPr kumimoji="1" lang="en-US" altLang="en-US" dirty="0" err="1">
                <a:solidFill>
                  <a:srgbClr val="002060"/>
                </a:solidFill>
              </a:rPr>
              <a:t>cái</a:t>
            </a:r>
            <a:r>
              <a:rPr kumimoji="1" lang="en-US" altLang="en-US" dirty="0">
                <a:solidFill>
                  <a:srgbClr val="002060"/>
                </a:solidFill>
              </a:rPr>
              <a:t> </a:t>
            </a:r>
            <a:r>
              <a:rPr kumimoji="1" lang="en-US" altLang="en-US" dirty="0" err="1">
                <a:solidFill>
                  <a:srgbClr val="002060"/>
                </a:solidFill>
              </a:rPr>
              <a:t>khẳng</a:t>
            </a:r>
            <a:r>
              <a:rPr kumimoji="1" lang="en-US" altLang="en-US" dirty="0">
                <a:solidFill>
                  <a:srgbClr val="002060"/>
                </a:solidFill>
              </a:rPr>
              <a:t> </a:t>
            </a:r>
            <a:r>
              <a:rPr kumimoji="1" lang="en-US" altLang="en-US" dirty="0" err="1">
                <a:solidFill>
                  <a:srgbClr val="002060"/>
                </a:solidFill>
              </a:rPr>
              <a:t>định</a:t>
            </a:r>
            <a:r>
              <a:rPr kumimoji="1" lang="en-US" altLang="en-US" dirty="0">
                <a:solidFill>
                  <a:srgbClr val="002060"/>
                </a:solidFill>
              </a:rPr>
              <a:t> sang </a:t>
            </a:r>
            <a:r>
              <a:rPr kumimoji="1" lang="en-US" altLang="en-US" dirty="0" err="1">
                <a:solidFill>
                  <a:srgbClr val="002060"/>
                </a:solidFill>
              </a:rPr>
              <a:t>phủ</a:t>
            </a:r>
            <a:r>
              <a:rPr kumimoji="1" lang="en-US" altLang="en-US" dirty="0">
                <a:solidFill>
                  <a:srgbClr val="002060"/>
                </a:solidFill>
              </a:rPr>
              <a:t> </a:t>
            </a:r>
            <a:r>
              <a:rPr kumimoji="1" lang="en-US" altLang="en-US" dirty="0" err="1">
                <a:solidFill>
                  <a:srgbClr val="002060"/>
                </a:solidFill>
              </a:rPr>
              <a:t>định</a:t>
            </a:r>
            <a:endParaRPr kumimoji="1" lang="en-US" altLang="en-US" dirty="0">
              <a:solidFill>
                <a:srgbClr val="002060"/>
              </a:solidFill>
            </a:endParaRPr>
          </a:p>
        </p:txBody>
      </p:sp>
      <p:sp>
        <p:nvSpPr>
          <p:cNvPr id="5" name="Rectangle 4"/>
          <p:cNvSpPr>
            <a:spLocks noChangeArrowheads="1"/>
          </p:cNvSpPr>
          <p:nvPr/>
        </p:nvSpPr>
        <p:spPr bwMode="auto">
          <a:xfrm>
            <a:off x="3454400" y="1626700"/>
            <a:ext cx="76073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2</a:t>
            </a:r>
            <a:r>
              <a:rPr kumimoji="1" lang="en-US" altLang="en-US">
                <a:solidFill>
                  <a:srgbClr val="000000"/>
                </a:solidFill>
              </a:rPr>
              <a:t>: </a:t>
            </a:r>
            <a:r>
              <a:rPr kumimoji="1" lang="en-US" altLang="en-US" smtClean="0">
                <a:solidFill>
                  <a:srgbClr val="002060"/>
                </a:solidFill>
              </a:rPr>
              <a:t>Sự ra đời của sự vật, hiện tượng mới mang nhiều nội dung tích cực của SVHT cũ</a:t>
            </a:r>
            <a:endParaRPr kumimoji="1" lang="en-US" altLang="en-US" dirty="0">
              <a:solidFill>
                <a:srgbClr val="002060"/>
              </a:solidFill>
            </a:endParaRPr>
          </a:p>
        </p:txBody>
      </p:sp>
      <p:sp>
        <p:nvSpPr>
          <p:cNvPr id="6" name="Rectangle 5"/>
          <p:cNvSpPr>
            <a:spLocks noChangeArrowheads="1"/>
          </p:cNvSpPr>
          <p:nvPr/>
        </p:nvSpPr>
        <p:spPr bwMode="auto">
          <a:xfrm>
            <a:off x="3454400" y="2928145"/>
            <a:ext cx="8432800"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smtClean="0">
                <a:solidFill>
                  <a:srgbClr val="FF3300"/>
                </a:solidFill>
              </a:rPr>
              <a:t>Kết quả</a:t>
            </a:r>
            <a:r>
              <a:rPr kumimoji="1" lang="en-US" altLang="en-US" smtClean="0">
                <a:solidFill>
                  <a:srgbClr val="000000"/>
                </a:solidFill>
              </a:rPr>
              <a:t>: </a:t>
            </a:r>
          </a:p>
          <a:p>
            <a:pPr marL="0" indent="0" algn="just" eaLnBrk="1" hangingPunct="1">
              <a:spcBef>
                <a:spcPct val="0"/>
              </a:spcBef>
              <a:buClrTx/>
              <a:buNone/>
            </a:pPr>
            <a:r>
              <a:rPr kumimoji="1" lang="en-US" altLang="en-US">
                <a:solidFill>
                  <a:srgbClr val="000000"/>
                </a:solidFill>
              </a:rPr>
              <a:t>	</a:t>
            </a:r>
            <a:r>
              <a:rPr kumimoji="1" lang="en-US" altLang="en-US" smtClean="0">
                <a:solidFill>
                  <a:srgbClr val="002060"/>
                </a:solidFill>
              </a:rPr>
              <a:t>Làm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dirty="0" err="1">
                <a:solidFill>
                  <a:srgbClr val="002060"/>
                </a:solidFill>
              </a:rPr>
              <a:t>dường</a:t>
            </a:r>
            <a:r>
              <a:rPr kumimoji="1" lang="en-US" altLang="en-US" dirty="0">
                <a:solidFill>
                  <a:srgbClr val="002060"/>
                </a:solidFill>
              </a:rPr>
              <a:t> </a:t>
            </a:r>
            <a:r>
              <a:rPr kumimoji="1" lang="en-US" altLang="en-US" dirty="0" err="1">
                <a:solidFill>
                  <a:srgbClr val="002060"/>
                </a:solidFill>
              </a:rPr>
              <a:t>như</a:t>
            </a:r>
            <a:r>
              <a:rPr kumimoji="1" lang="en-US" altLang="en-US" dirty="0">
                <a:solidFill>
                  <a:srgbClr val="002060"/>
                </a:solidFill>
              </a:rPr>
              <a:t> quay </a:t>
            </a:r>
            <a:r>
              <a:rPr kumimoji="1" lang="en-US" altLang="en-US" b="1" dirty="0" err="1">
                <a:solidFill>
                  <a:srgbClr val="C00000"/>
                </a:solidFill>
              </a:rPr>
              <a:t>trở</a:t>
            </a:r>
            <a:r>
              <a:rPr kumimoji="1" lang="en-US" altLang="en-US" b="1" dirty="0">
                <a:solidFill>
                  <a:srgbClr val="C00000"/>
                </a:solidFill>
              </a:rPr>
              <a:t> </a:t>
            </a:r>
            <a:r>
              <a:rPr kumimoji="1" lang="en-US" altLang="en-US" b="1" dirty="0" err="1">
                <a:solidFill>
                  <a:srgbClr val="C00000"/>
                </a:solidFill>
              </a:rPr>
              <a:t>lại</a:t>
            </a:r>
            <a:r>
              <a:rPr kumimoji="1" lang="en-US" altLang="en-US" b="1" dirty="0">
                <a:solidFill>
                  <a:srgbClr val="C00000"/>
                </a:solidFill>
              </a:rPr>
              <a:t> </a:t>
            </a:r>
            <a:r>
              <a:rPr kumimoji="1" lang="en-US" altLang="en-US" b="1" dirty="0" err="1">
                <a:solidFill>
                  <a:srgbClr val="C00000"/>
                </a:solidFill>
              </a:rPr>
              <a:t>cái</a:t>
            </a:r>
            <a:r>
              <a:rPr kumimoji="1" lang="en-US" altLang="en-US" b="1" dirty="0">
                <a:solidFill>
                  <a:srgbClr val="C00000"/>
                </a:solidFill>
              </a:rPr>
              <a:t> ban </a:t>
            </a:r>
            <a:r>
              <a:rPr kumimoji="1" lang="en-US" altLang="en-US" b="1" dirty="0" err="1">
                <a:solidFill>
                  <a:srgbClr val="C00000"/>
                </a:solidFill>
              </a:rPr>
              <a:t>đầu</a:t>
            </a:r>
            <a:r>
              <a:rPr kumimoji="1" lang="en-US" altLang="en-US" b="1" dirty="0">
                <a:solidFill>
                  <a:srgbClr val="C00000"/>
                </a:solidFill>
              </a:rPr>
              <a:t> </a:t>
            </a:r>
            <a:r>
              <a:rPr kumimoji="1" lang="en-US" altLang="en-US" dirty="0" err="1">
                <a:solidFill>
                  <a:srgbClr val="002060"/>
                </a:solidFill>
              </a:rPr>
              <a:t>nhưng</a:t>
            </a:r>
            <a:r>
              <a:rPr kumimoji="1" lang="en-US" altLang="en-US" dirty="0">
                <a:solidFill>
                  <a:srgbClr val="002060"/>
                </a:solidFill>
              </a:rPr>
              <a:t> </a:t>
            </a:r>
            <a:r>
              <a:rPr kumimoji="1" lang="en-US" altLang="en-US" dirty="0" err="1">
                <a:solidFill>
                  <a:srgbClr val="002060"/>
                </a:solidFill>
              </a:rPr>
              <a:t>trên</a:t>
            </a:r>
            <a:r>
              <a:rPr kumimoji="1" lang="en-US" altLang="en-US" dirty="0">
                <a:solidFill>
                  <a:srgbClr val="002060"/>
                </a:solidFill>
              </a:rPr>
              <a:t> </a:t>
            </a:r>
            <a:r>
              <a:rPr kumimoji="1" lang="en-US" altLang="en-US" dirty="0" err="1">
                <a:solidFill>
                  <a:srgbClr val="002060"/>
                </a:solidFill>
              </a:rPr>
              <a:t>cơ</a:t>
            </a:r>
            <a:r>
              <a:rPr kumimoji="1" lang="en-US" altLang="en-US" dirty="0">
                <a:solidFill>
                  <a:srgbClr val="002060"/>
                </a:solidFill>
              </a:rPr>
              <a:t> </a:t>
            </a:r>
            <a:r>
              <a:rPr kumimoji="1" lang="en-US" altLang="en-US" dirty="0" err="1">
                <a:solidFill>
                  <a:srgbClr val="002060"/>
                </a:solidFill>
              </a:rPr>
              <a:t>sở</a:t>
            </a:r>
            <a:r>
              <a:rPr kumimoji="1" lang="en-US" altLang="en-US" dirty="0">
                <a:solidFill>
                  <a:srgbClr val="002060"/>
                </a:solidFill>
              </a:rPr>
              <a:t> </a:t>
            </a:r>
            <a:r>
              <a:rPr kumimoji="1" lang="en-US" altLang="en-US" err="1">
                <a:solidFill>
                  <a:srgbClr val="002060"/>
                </a:solidFill>
              </a:rPr>
              <a:t>cao</a:t>
            </a:r>
            <a:r>
              <a:rPr kumimoji="1" lang="en-US" altLang="en-US">
                <a:solidFill>
                  <a:srgbClr val="002060"/>
                </a:solidFill>
              </a:rPr>
              <a:t> </a:t>
            </a:r>
            <a:r>
              <a:rPr kumimoji="1" lang="en-US" altLang="en-US" smtClean="0">
                <a:solidFill>
                  <a:srgbClr val="002060"/>
                </a:solidFill>
              </a:rPr>
              <a:t>hơn. </a:t>
            </a:r>
          </a:p>
          <a:p>
            <a:pPr marL="0" indent="0" algn="just" eaLnBrk="1" hangingPunct="1">
              <a:spcBef>
                <a:spcPct val="0"/>
              </a:spcBef>
              <a:buClrTx/>
              <a:buNone/>
            </a:pPr>
            <a:r>
              <a:rPr kumimoji="1" lang="en-US" altLang="en-US" smtClean="0">
                <a:solidFill>
                  <a:srgbClr val="002060"/>
                </a:solidFill>
              </a:rPr>
              <a:t>	PĐ của PĐ hoàn thành được một chu kỳ phát triển nhưng lại mở ra điểm xuất phát cho chu kỳ tiếp theo.</a:t>
            </a:r>
          </a:p>
          <a:p>
            <a:pPr marL="0" indent="0" algn="just" eaLnBrk="1" hangingPunct="1">
              <a:spcBef>
                <a:spcPct val="0"/>
              </a:spcBef>
              <a:buClrTx/>
              <a:buNone/>
            </a:pPr>
            <a:r>
              <a:rPr kumimoji="1" lang="en-US" altLang="en-US">
                <a:solidFill>
                  <a:srgbClr val="002060"/>
                </a:solidFill>
              </a:rPr>
              <a:t>	</a:t>
            </a:r>
            <a:r>
              <a:rPr kumimoji="1" lang="en-US" altLang="en-US" smtClean="0">
                <a:solidFill>
                  <a:srgbClr val="002060"/>
                </a:solidFill>
              </a:rPr>
              <a:t>Sự phát triển thông qua những lần PĐ biện chứng sẽ tạo ra xu hướng phát triển không ngừng của SVHT, có quỹ đạo tiến lên như đường xoáy ốc.</a:t>
            </a:r>
            <a:endParaRPr kumimoji="1" lang="en-US" altLang="en-US" dirty="0">
              <a:solidFill>
                <a:srgbClr val="002060"/>
              </a:solidFill>
            </a:endParaRPr>
          </a:p>
        </p:txBody>
      </p:sp>
    </p:spTree>
    <p:extLst>
      <p:ext uri="{BB962C8B-B14F-4D97-AF65-F5344CB8AC3E}">
        <p14:creationId xmlns:p14="http://schemas.microsoft.com/office/powerpoint/2010/main" val="7430633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2" descr="Dotted grid"/>
          <p:cNvSpPr/>
          <p:nvPr/>
        </p:nvSpPr>
        <p:spPr>
          <a:xfrm>
            <a:off x="812800" y="1803400"/>
            <a:ext cx="2844800" cy="2133600"/>
          </a:xfrm>
          <a:prstGeom prst="rect">
            <a:avLst/>
          </a:prstGeom>
          <a:blipFill rotWithShape="0">
            <a:blip r:embed="rId2"/>
          </a:blipFill>
          <a:ln w="28575" cap="flat" cmpd="sng">
            <a:solidFill>
              <a:srgbClr val="CC3300"/>
            </a:solidFill>
            <a:prstDash val="solid"/>
            <a:miter/>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r>
              <a:rPr lang="en-US" altLang="en-US" sz="3735" b="1" dirty="0">
                <a:solidFill>
                  <a:srgbClr val="0000CC"/>
                </a:solidFill>
                <a:latin typeface="VNI-Times" pitchFamily="2" charset="0"/>
                <a:cs typeface="Arial" panose="020B0604020202020204" pitchFamily="34" charset="0"/>
              </a:rPr>
              <a:t>Söï vaät</a:t>
            </a:r>
          </a:p>
          <a:p>
            <a:pPr marL="0" lvl="0" indent="0" eaLnBrk="1" hangingPunct="1">
              <a:spcBef>
                <a:spcPct val="0"/>
              </a:spcBef>
              <a:buNone/>
            </a:pPr>
            <a:r>
              <a:rPr lang="en-US" altLang="en-US" sz="3735" b="1" dirty="0">
                <a:solidFill>
                  <a:srgbClr val="0000CC"/>
                </a:solidFill>
                <a:latin typeface="VNI-Times" pitchFamily="2" charset="0"/>
                <a:cs typeface="Arial" panose="020B0604020202020204" pitchFamily="34" charset="0"/>
              </a:rPr>
              <a:t>ñang to</a:t>
            </a:r>
            <a:r>
              <a:rPr lang="en-US" altLang="en-US" sz="3735" b="1" dirty="0">
                <a:solidFill>
                  <a:srgbClr val="0000CC"/>
                </a:solidFill>
                <a:latin typeface="VNI-Times" pitchFamily="2" charset="0"/>
                <a:ea typeface="Arial" panose="020B0604020202020204" pitchFamily="34" charset="0"/>
              </a:rPr>
              <a:t>à</a:t>
            </a:r>
            <a:r>
              <a:rPr lang="en-US" altLang="en-US" sz="3735" b="1" dirty="0">
                <a:solidFill>
                  <a:srgbClr val="0000CC"/>
                </a:solidFill>
                <a:latin typeface="VNI-Times" pitchFamily="2" charset="0"/>
                <a:cs typeface="Arial" panose="020B0604020202020204" pitchFamily="34" charset="0"/>
              </a:rPr>
              <a:t>n taïi</a:t>
            </a:r>
          </a:p>
          <a:p>
            <a:pPr marL="0" lvl="0" indent="0" eaLnBrk="1" hangingPunct="1">
              <a:spcBef>
                <a:spcPct val="0"/>
              </a:spcBef>
              <a:buNone/>
            </a:pPr>
            <a:r>
              <a:rPr lang="en-US" altLang="en-US" sz="3735" dirty="0">
                <a:latin typeface=".VnTime" panose="020B7200000000000000" pitchFamily="34" charset="0"/>
                <a:cs typeface="Arial" panose="020B0604020202020204" pitchFamily="34" charset="0"/>
              </a:rPr>
              <a:t>(</a:t>
            </a:r>
            <a:r>
              <a:rPr lang="en-US" altLang="en-US" sz="3735" dirty="0">
                <a:latin typeface="Times New Roman" panose="02020603050405020304" pitchFamily="18" charset="0"/>
                <a:cs typeface="Times New Roman" panose="02020603050405020304" pitchFamily="18" charset="0"/>
              </a:rPr>
              <a:t>khẳng định</a:t>
            </a:r>
            <a:r>
              <a:rPr lang="en-US" altLang="en-US" sz="3735" dirty="0">
                <a:latin typeface=".VnTime" panose="020B7200000000000000" pitchFamily="34" charset="0"/>
                <a:cs typeface="Arial" panose="020B0604020202020204" pitchFamily="34" charset="0"/>
              </a:rPr>
              <a:t>)</a:t>
            </a:r>
            <a:endParaRPr lang="en-US" altLang="en-US" sz="3735" dirty="0">
              <a:latin typeface=".VnTime" panose="020B7200000000000000" pitchFamily="34" charset="0"/>
              <a:ea typeface="Arial" panose="020B0604020202020204" pitchFamily="34" charset="0"/>
            </a:endParaRPr>
          </a:p>
        </p:txBody>
      </p:sp>
      <p:sp>
        <p:nvSpPr>
          <p:cNvPr id="26627" name="Rectangle 3" descr="Dotted grid"/>
          <p:cNvSpPr/>
          <p:nvPr/>
        </p:nvSpPr>
        <p:spPr>
          <a:xfrm>
            <a:off x="8737600" y="1701800"/>
            <a:ext cx="3149600" cy="2235200"/>
          </a:xfrm>
          <a:prstGeom prst="rect">
            <a:avLst/>
          </a:prstGeom>
          <a:blipFill rotWithShape="0">
            <a:blip r:embed="rId2"/>
          </a:blipFill>
          <a:ln w="28575" cap="flat" cmpd="sng">
            <a:solidFill>
              <a:srgbClr val="CC3300"/>
            </a:solidFill>
            <a:prstDash val="solid"/>
            <a:miter/>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r>
              <a:rPr lang="en-US" altLang="en-US" sz="3735" b="1" dirty="0">
                <a:solidFill>
                  <a:srgbClr val="0000CC"/>
                </a:solidFill>
                <a:latin typeface="VNI-Times" pitchFamily="2" charset="0"/>
                <a:cs typeface="Arial" panose="020B0604020202020204" pitchFamily="34" charset="0"/>
              </a:rPr>
              <a:t>Söï vaät</a:t>
            </a:r>
          </a:p>
          <a:p>
            <a:pPr marL="0" lvl="0" indent="0" eaLnBrk="1" hangingPunct="1">
              <a:spcBef>
                <a:spcPct val="0"/>
              </a:spcBef>
              <a:buNone/>
            </a:pPr>
            <a:r>
              <a:rPr lang="en-US" altLang="en-US" sz="3735" b="1" dirty="0">
                <a:solidFill>
                  <a:srgbClr val="0000CC"/>
                </a:solidFill>
                <a:latin typeface="VNI-Times" pitchFamily="2" charset="0"/>
                <a:cs typeface="Arial" panose="020B0604020202020204" pitchFamily="34" charset="0"/>
              </a:rPr>
              <a:t>môùi hôn</a:t>
            </a:r>
          </a:p>
          <a:p>
            <a:pPr marL="0" lvl="0" indent="0" eaLnBrk="1" hangingPunct="1">
              <a:spcBef>
                <a:spcPct val="0"/>
              </a:spcBef>
              <a:buNone/>
            </a:pPr>
            <a:r>
              <a:rPr lang="en-US" altLang="en-US" sz="3735" dirty="0">
                <a:latin typeface=".VnTime" panose="020B7200000000000000" pitchFamily="34" charset="0"/>
                <a:cs typeface="Arial" panose="020B0604020202020204" pitchFamily="34" charset="0"/>
              </a:rPr>
              <a:t>(</a:t>
            </a:r>
            <a:r>
              <a:rPr lang="en-US" altLang="en-US" sz="3735" dirty="0">
                <a:latin typeface="Times New Roman" panose="02020603050405020304" pitchFamily="18" charset="0"/>
                <a:cs typeface="Times New Roman" panose="02020603050405020304" pitchFamily="18" charset="0"/>
              </a:rPr>
              <a:t>phủ định của </a:t>
            </a:r>
          </a:p>
          <a:p>
            <a:pPr marL="0" lvl="0" indent="0" eaLnBrk="1" hangingPunct="1">
              <a:spcBef>
                <a:spcPct val="0"/>
              </a:spcBef>
              <a:buNone/>
            </a:pPr>
            <a:r>
              <a:rPr lang="en-US" altLang="en-US" sz="3735" dirty="0">
                <a:latin typeface="Times New Roman" panose="02020603050405020304" pitchFamily="18" charset="0"/>
                <a:cs typeface="Times New Roman" panose="02020603050405020304" pitchFamily="18" charset="0"/>
              </a:rPr>
              <a:t>phủ định</a:t>
            </a:r>
            <a:r>
              <a:rPr lang="en-US" altLang="en-US" sz="3735" dirty="0">
                <a:latin typeface=".VnTime" panose="020B7200000000000000" pitchFamily="34" charset="0"/>
                <a:cs typeface="Arial" panose="020B0604020202020204" pitchFamily="34" charset="0"/>
              </a:rPr>
              <a:t>)</a:t>
            </a:r>
            <a:endParaRPr lang="en-US" altLang="en-US" sz="3735" dirty="0">
              <a:latin typeface=".VnTime" panose="020B7200000000000000" pitchFamily="34" charset="0"/>
              <a:ea typeface="Arial" panose="020B0604020202020204" pitchFamily="34" charset="0"/>
            </a:endParaRPr>
          </a:p>
        </p:txBody>
      </p:sp>
      <p:sp>
        <p:nvSpPr>
          <p:cNvPr id="26628" name="Rectangle 4" descr="Dotted grid"/>
          <p:cNvSpPr/>
          <p:nvPr/>
        </p:nvSpPr>
        <p:spPr>
          <a:xfrm>
            <a:off x="4572000" y="1803400"/>
            <a:ext cx="3048000" cy="2133600"/>
          </a:xfrm>
          <a:prstGeom prst="rect">
            <a:avLst/>
          </a:prstGeom>
          <a:blipFill rotWithShape="0">
            <a:blip r:embed="rId2"/>
          </a:blipFill>
          <a:ln w="28575" cap="flat" cmpd="sng">
            <a:solidFill>
              <a:srgbClr val="CC3300"/>
            </a:solidFill>
            <a:prstDash val="solid"/>
            <a:miter/>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r>
              <a:rPr lang="en-US" altLang="en-US" sz="3735" b="1" dirty="0">
                <a:solidFill>
                  <a:srgbClr val="0000CC"/>
                </a:solidFill>
                <a:latin typeface="VNI-Times" pitchFamily="2" charset="0"/>
                <a:cs typeface="Arial" panose="020B0604020202020204" pitchFamily="34" charset="0"/>
              </a:rPr>
              <a:t>Söï vaät môù</a:t>
            </a:r>
            <a:r>
              <a:rPr lang="en-US" altLang="en-US" sz="3735" b="1" dirty="0">
                <a:solidFill>
                  <a:srgbClr val="0000CC"/>
                </a:solidFill>
                <a:latin typeface=".VnTime" panose="020B7200000000000000" pitchFamily="34" charset="0"/>
                <a:cs typeface="Arial" panose="020B0604020202020204" pitchFamily="34" charset="0"/>
              </a:rPr>
              <a:t>i</a:t>
            </a:r>
          </a:p>
          <a:p>
            <a:pPr marL="0" lvl="0" indent="0" eaLnBrk="1" hangingPunct="1">
              <a:spcBef>
                <a:spcPct val="0"/>
              </a:spcBef>
              <a:buNone/>
            </a:pPr>
            <a:r>
              <a:rPr lang="en-US" altLang="en-US" sz="3735" dirty="0">
                <a:latin typeface=".VnTime" panose="020B7200000000000000" pitchFamily="34" charset="0"/>
                <a:cs typeface="Arial" panose="020B0604020202020204" pitchFamily="34" charset="0"/>
              </a:rPr>
              <a:t>( </a:t>
            </a:r>
            <a:r>
              <a:rPr lang="en-US" altLang="en-US" sz="3735" dirty="0">
                <a:latin typeface="Times New Roman" panose="02020603050405020304" pitchFamily="18" charset="0"/>
                <a:cs typeface="Times New Roman" panose="02020603050405020304" pitchFamily="18" charset="0"/>
              </a:rPr>
              <a:t>phủ định</a:t>
            </a:r>
            <a:r>
              <a:rPr lang="en-US" altLang="en-US" sz="3735" dirty="0">
                <a:latin typeface=".VnTime" panose="020B7200000000000000" pitchFamily="34" charset="0"/>
                <a:cs typeface="Arial" panose="020B0604020202020204" pitchFamily="34" charset="0"/>
              </a:rPr>
              <a:t>)</a:t>
            </a:r>
            <a:endParaRPr lang="en-US" altLang="en-US" sz="3735" dirty="0">
              <a:latin typeface=".VnTime" panose="020B7200000000000000" pitchFamily="34" charset="0"/>
              <a:ea typeface="Arial" panose="020B0604020202020204" pitchFamily="34" charset="0"/>
            </a:endParaRPr>
          </a:p>
        </p:txBody>
      </p:sp>
      <p:sp>
        <p:nvSpPr>
          <p:cNvPr id="26629" name="Line 5"/>
          <p:cNvSpPr/>
          <p:nvPr/>
        </p:nvSpPr>
        <p:spPr>
          <a:xfrm>
            <a:off x="3657600" y="2921000"/>
            <a:ext cx="812800" cy="0"/>
          </a:xfrm>
          <a:prstGeom prst="line">
            <a:avLst/>
          </a:prstGeom>
          <a:ln w="28575" cap="flat" cmpd="sng">
            <a:solidFill>
              <a:srgbClr val="0000CC"/>
            </a:solidFill>
            <a:prstDash val="solid"/>
            <a:headEnd type="none" w="med" len="med"/>
            <a:tailEnd type="triangle" w="med" len="med"/>
          </a:ln>
        </p:spPr>
      </p:sp>
      <p:sp>
        <p:nvSpPr>
          <p:cNvPr id="26630" name="Line 6"/>
          <p:cNvSpPr/>
          <p:nvPr/>
        </p:nvSpPr>
        <p:spPr>
          <a:xfrm>
            <a:off x="7620000" y="2921000"/>
            <a:ext cx="1016000" cy="0"/>
          </a:xfrm>
          <a:prstGeom prst="line">
            <a:avLst/>
          </a:prstGeom>
          <a:ln w="28575" cap="flat" cmpd="sng">
            <a:solidFill>
              <a:srgbClr val="0000CC"/>
            </a:solidFill>
            <a:prstDash val="solid"/>
            <a:headEnd type="none" w="med" len="med"/>
            <a:tailEnd type="triangle" w="med" len="med"/>
          </a:ln>
        </p:spPr>
      </p:sp>
      <p:sp>
        <p:nvSpPr>
          <p:cNvPr id="26631" name="AutoShape 7"/>
          <p:cNvSpPr/>
          <p:nvPr/>
        </p:nvSpPr>
        <p:spPr>
          <a:xfrm rot="-5400000">
            <a:off x="4013200" y="2260600"/>
            <a:ext cx="406400" cy="3962400"/>
          </a:xfrm>
          <a:prstGeom prst="leftBrace">
            <a:avLst>
              <a:gd name="adj1" fmla="val 81250"/>
              <a:gd name="adj2" fmla="val 50000"/>
            </a:avLst>
          </a:prstGeom>
          <a:noFill/>
          <a:ln w="28575" cap="flat" cmpd="sng">
            <a:solidFill>
              <a:srgbClr val="FF0000"/>
            </a:solidFill>
            <a:prstDash val="solid"/>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endParaRPr lang="en-US" altLang="en-US" sz="2400" dirty="0">
              <a:latin typeface=".VnTime" panose="020B7200000000000000" pitchFamily="34" charset="0"/>
              <a:ea typeface="Arial" panose="020B0604020202020204" pitchFamily="34" charset="0"/>
            </a:endParaRPr>
          </a:p>
        </p:txBody>
      </p:sp>
      <p:sp>
        <p:nvSpPr>
          <p:cNvPr id="26632" name="AutoShape 8"/>
          <p:cNvSpPr/>
          <p:nvPr/>
        </p:nvSpPr>
        <p:spPr>
          <a:xfrm rot="-5400000">
            <a:off x="8178800" y="2260600"/>
            <a:ext cx="406400" cy="3962400"/>
          </a:xfrm>
          <a:prstGeom prst="leftBrace">
            <a:avLst>
              <a:gd name="adj1" fmla="val 81250"/>
              <a:gd name="adj2" fmla="val 50000"/>
            </a:avLst>
          </a:prstGeom>
          <a:noFill/>
          <a:ln w="28575" cap="flat" cmpd="sng">
            <a:solidFill>
              <a:srgbClr val="FF0000"/>
            </a:solidFill>
            <a:prstDash val="solid"/>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endParaRPr lang="en-US" altLang="en-US" sz="2400" dirty="0">
              <a:latin typeface=".VnTime" panose="020B7200000000000000" pitchFamily="34" charset="0"/>
              <a:ea typeface="Arial" panose="020B0604020202020204" pitchFamily="34" charset="0"/>
            </a:endParaRPr>
          </a:p>
        </p:txBody>
      </p:sp>
      <p:sp>
        <p:nvSpPr>
          <p:cNvPr id="26633" name="Text Box 9"/>
          <p:cNvSpPr txBox="1"/>
          <p:nvPr/>
        </p:nvSpPr>
        <p:spPr>
          <a:xfrm>
            <a:off x="2540000" y="4546600"/>
            <a:ext cx="3212465" cy="66611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r>
              <a:rPr lang="en-US" altLang="en-US" sz="3735" b="1" dirty="0">
                <a:solidFill>
                  <a:srgbClr val="FF0000"/>
                </a:solidFill>
                <a:latin typeface="VNI-Times" pitchFamily="2" charset="0"/>
                <a:cs typeface="Arial" panose="020B0604020202020204" pitchFamily="34" charset="0"/>
              </a:rPr>
              <a:t>Phuû ñònh la</a:t>
            </a:r>
            <a:r>
              <a:rPr lang="en-US" altLang="en-US" sz="3735" b="1" dirty="0">
                <a:solidFill>
                  <a:srgbClr val="FF0000"/>
                </a:solidFill>
                <a:latin typeface="VNI-Times" pitchFamily="2" charset="0"/>
                <a:ea typeface="Arial" panose="020B0604020202020204" pitchFamily="34" charset="0"/>
              </a:rPr>
              <a:t>à</a:t>
            </a:r>
            <a:r>
              <a:rPr lang="en-US" altLang="en-US" sz="3735" b="1" dirty="0">
                <a:solidFill>
                  <a:srgbClr val="FF0000"/>
                </a:solidFill>
                <a:latin typeface="VNI-Times" pitchFamily="2" charset="0"/>
                <a:cs typeface="Arial" panose="020B0604020202020204" pitchFamily="34" charset="0"/>
              </a:rPr>
              <a:t>n </a:t>
            </a:r>
            <a:r>
              <a:rPr lang="en-US" altLang="en-US" sz="3735" b="1" dirty="0">
                <a:solidFill>
                  <a:srgbClr val="FF0000"/>
                </a:solidFill>
                <a:cs typeface="Arial" panose="020B0604020202020204" pitchFamily="34" charset="0"/>
              </a:rPr>
              <a:t>1</a:t>
            </a:r>
            <a:endParaRPr lang="en-US" altLang="en-US" sz="3735" b="1" dirty="0">
              <a:solidFill>
                <a:srgbClr val="FF0000"/>
              </a:solidFill>
              <a:ea typeface="Arial" panose="020B0604020202020204" pitchFamily="34" charset="0"/>
            </a:endParaRPr>
          </a:p>
        </p:txBody>
      </p:sp>
      <p:sp>
        <p:nvSpPr>
          <p:cNvPr id="26634" name="Text Box 10"/>
          <p:cNvSpPr txBox="1"/>
          <p:nvPr/>
        </p:nvSpPr>
        <p:spPr>
          <a:xfrm>
            <a:off x="6642100" y="4546600"/>
            <a:ext cx="3185160" cy="124142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eaLnBrk="1" hangingPunct="1">
              <a:spcBef>
                <a:spcPct val="0"/>
              </a:spcBef>
              <a:buNone/>
            </a:pPr>
            <a:r>
              <a:rPr lang="en-US" altLang="en-US" sz="3735" b="1" dirty="0">
                <a:solidFill>
                  <a:srgbClr val="FF0000"/>
                </a:solidFill>
                <a:latin typeface="VNI-Times" pitchFamily="2" charset="0"/>
                <a:cs typeface="Arial" panose="020B0604020202020204" pitchFamily="34" charset="0"/>
              </a:rPr>
              <a:t>Phuû ñònh la</a:t>
            </a:r>
            <a:r>
              <a:rPr lang="en-US" altLang="en-US" sz="3735" b="1" dirty="0">
                <a:solidFill>
                  <a:srgbClr val="FF0000"/>
                </a:solidFill>
                <a:latin typeface="VNI-Times" pitchFamily="2" charset="0"/>
                <a:ea typeface="Arial" panose="020B0604020202020204" pitchFamily="34" charset="0"/>
              </a:rPr>
              <a:t>à</a:t>
            </a:r>
            <a:r>
              <a:rPr lang="en-US" altLang="en-US" sz="3735" b="1" dirty="0">
                <a:solidFill>
                  <a:srgbClr val="FF0000"/>
                </a:solidFill>
                <a:latin typeface="VNI-Times" pitchFamily="2" charset="0"/>
                <a:cs typeface="Arial" panose="020B0604020202020204" pitchFamily="34" charset="0"/>
              </a:rPr>
              <a:t>n 2</a:t>
            </a:r>
          </a:p>
          <a:p>
            <a:pPr marL="0" lvl="0" indent="0" eaLnBrk="1" hangingPunct="1">
              <a:spcBef>
                <a:spcPct val="0"/>
              </a:spcBef>
              <a:buNone/>
            </a:pPr>
            <a:endParaRPr lang="en-US" altLang="en-US" sz="3735" b="1" dirty="0">
              <a:solidFill>
                <a:srgbClr val="FF0000"/>
              </a:solidFill>
              <a:ea typeface="Arial" panose="020B0604020202020204" pitchFamily="34" charset="0"/>
            </a:endParaRPr>
          </a:p>
        </p:txBody>
      </p:sp>
    </p:spTree>
    <p:extLst>
      <p:ext uri="{BB962C8B-B14F-4D97-AF65-F5344CB8AC3E}">
        <p14:creationId xmlns:p14="http://schemas.microsoft.com/office/powerpoint/2010/main" val="4056721045"/>
      </p:ext>
    </p:extLst>
  </p:cSld>
  <p:clrMapOvr>
    <a:masterClrMapping/>
  </p:clrMapOvr>
  <p:transition spd="med">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26626"/>
                                        </p:tgtEl>
                                        <p:attrNameLst>
                                          <p:attrName>style.visibility</p:attrName>
                                        </p:attrNameLst>
                                      </p:cBhvr>
                                      <p:to>
                                        <p:strVal val="visible"/>
                                      </p:to>
                                    </p:set>
                                    <p:anim calcmode="lin" valueType="num">
                                      <p:cBhvr>
                                        <p:cTn id="7" dur="500" fill="hold"/>
                                        <p:tgtEl>
                                          <p:spTgt spid="26626"/>
                                        </p:tgtEl>
                                        <p:attrNameLst>
                                          <p:attrName>ppt_w</p:attrName>
                                        </p:attrNameLst>
                                      </p:cBhvr>
                                      <p:tavLst>
                                        <p:tav tm="0">
                                          <p:val>
                                            <p:fltVal val="0"/>
                                          </p:val>
                                        </p:tav>
                                        <p:tav tm="100000">
                                          <p:val>
                                            <p:strVal val="#ppt_w"/>
                                          </p:val>
                                        </p:tav>
                                      </p:tavLst>
                                    </p:anim>
                                    <p:anim calcmode="lin" valueType="num">
                                      <p:cBhvr>
                                        <p:cTn id="8" dur="500" fill="hold"/>
                                        <p:tgtEl>
                                          <p:spTgt spid="26626"/>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3" presetClass="entr" presetSubtype="16" fill="hold" nodeType="afterEffect">
                                  <p:stCondLst>
                                    <p:cond delay="0"/>
                                  </p:stCondLst>
                                  <p:childTnLst>
                                    <p:set>
                                      <p:cBhvr>
                                        <p:cTn id="11" dur="1" fill="hold">
                                          <p:stCondLst>
                                            <p:cond delay="0"/>
                                          </p:stCondLst>
                                        </p:cTn>
                                        <p:tgtEl>
                                          <p:spTgt spid="26629"/>
                                        </p:tgtEl>
                                        <p:attrNameLst>
                                          <p:attrName>style.visibility</p:attrName>
                                        </p:attrNameLst>
                                      </p:cBhvr>
                                      <p:to>
                                        <p:strVal val="visible"/>
                                      </p:to>
                                    </p:set>
                                    <p:anim calcmode="lin" valueType="num">
                                      <p:cBhvr>
                                        <p:cTn id="12" dur="500" fill="hold"/>
                                        <p:tgtEl>
                                          <p:spTgt spid="26629"/>
                                        </p:tgtEl>
                                        <p:attrNameLst>
                                          <p:attrName>ppt_w</p:attrName>
                                        </p:attrNameLst>
                                      </p:cBhvr>
                                      <p:tavLst>
                                        <p:tav tm="0">
                                          <p:val>
                                            <p:fltVal val="0"/>
                                          </p:val>
                                        </p:tav>
                                        <p:tav tm="100000">
                                          <p:val>
                                            <p:strVal val="#ppt_w"/>
                                          </p:val>
                                        </p:tav>
                                      </p:tavLst>
                                    </p:anim>
                                    <p:anim calcmode="lin" valueType="num">
                                      <p:cBhvr>
                                        <p:cTn id="13" dur="500" fill="hold"/>
                                        <p:tgtEl>
                                          <p:spTgt spid="26629"/>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26628"/>
                                        </p:tgtEl>
                                        <p:attrNameLst>
                                          <p:attrName>style.visibility</p:attrName>
                                        </p:attrNameLst>
                                      </p:cBhvr>
                                      <p:to>
                                        <p:strVal val="visible"/>
                                      </p:to>
                                    </p:set>
                                    <p:anim calcmode="lin" valueType="num">
                                      <p:cBhvr>
                                        <p:cTn id="17" dur="500" fill="hold"/>
                                        <p:tgtEl>
                                          <p:spTgt spid="26628"/>
                                        </p:tgtEl>
                                        <p:attrNameLst>
                                          <p:attrName>ppt_w</p:attrName>
                                        </p:attrNameLst>
                                      </p:cBhvr>
                                      <p:tavLst>
                                        <p:tav tm="0">
                                          <p:val>
                                            <p:fltVal val="0"/>
                                          </p:val>
                                        </p:tav>
                                        <p:tav tm="100000">
                                          <p:val>
                                            <p:strVal val="#ppt_w"/>
                                          </p:val>
                                        </p:tav>
                                      </p:tavLst>
                                    </p:anim>
                                    <p:anim calcmode="lin" valueType="num">
                                      <p:cBhvr>
                                        <p:cTn id="18" dur="500" fill="hold"/>
                                        <p:tgtEl>
                                          <p:spTgt spid="26628"/>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ID="23" presetClass="entr" presetSubtype="16" fill="hold" nodeType="afterEffect">
                                  <p:stCondLst>
                                    <p:cond delay="0"/>
                                  </p:stCondLst>
                                  <p:childTnLst>
                                    <p:set>
                                      <p:cBhvr>
                                        <p:cTn id="21" dur="1" fill="hold">
                                          <p:stCondLst>
                                            <p:cond delay="0"/>
                                          </p:stCondLst>
                                        </p:cTn>
                                        <p:tgtEl>
                                          <p:spTgt spid="26630"/>
                                        </p:tgtEl>
                                        <p:attrNameLst>
                                          <p:attrName>style.visibility</p:attrName>
                                        </p:attrNameLst>
                                      </p:cBhvr>
                                      <p:to>
                                        <p:strVal val="visible"/>
                                      </p:to>
                                    </p:set>
                                    <p:anim calcmode="lin" valueType="num">
                                      <p:cBhvr>
                                        <p:cTn id="22" dur="500" fill="hold"/>
                                        <p:tgtEl>
                                          <p:spTgt spid="26630"/>
                                        </p:tgtEl>
                                        <p:attrNameLst>
                                          <p:attrName>ppt_w</p:attrName>
                                        </p:attrNameLst>
                                      </p:cBhvr>
                                      <p:tavLst>
                                        <p:tav tm="0">
                                          <p:val>
                                            <p:fltVal val="0"/>
                                          </p:val>
                                        </p:tav>
                                        <p:tav tm="100000">
                                          <p:val>
                                            <p:strVal val="#ppt_w"/>
                                          </p:val>
                                        </p:tav>
                                      </p:tavLst>
                                    </p:anim>
                                    <p:anim calcmode="lin" valueType="num">
                                      <p:cBhvr>
                                        <p:cTn id="23" dur="500" fill="hold"/>
                                        <p:tgtEl>
                                          <p:spTgt spid="26630"/>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26627"/>
                                        </p:tgtEl>
                                        <p:attrNameLst>
                                          <p:attrName>style.visibility</p:attrName>
                                        </p:attrNameLst>
                                      </p:cBhvr>
                                      <p:to>
                                        <p:strVal val="visible"/>
                                      </p:to>
                                    </p:set>
                                    <p:anim calcmode="lin" valueType="num">
                                      <p:cBhvr>
                                        <p:cTn id="27" dur="500" fill="hold"/>
                                        <p:tgtEl>
                                          <p:spTgt spid="26627"/>
                                        </p:tgtEl>
                                        <p:attrNameLst>
                                          <p:attrName>ppt_w</p:attrName>
                                        </p:attrNameLst>
                                      </p:cBhvr>
                                      <p:tavLst>
                                        <p:tav tm="0">
                                          <p:val>
                                            <p:fltVal val="0"/>
                                          </p:val>
                                        </p:tav>
                                        <p:tav tm="100000">
                                          <p:val>
                                            <p:strVal val="#ppt_w"/>
                                          </p:val>
                                        </p:tav>
                                      </p:tavLst>
                                    </p:anim>
                                    <p:anim calcmode="lin" valueType="num">
                                      <p:cBhvr>
                                        <p:cTn id="28" dur="500" fill="hold"/>
                                        <p:tgtEl>
                                          <p:spTgt spid="26627"/>
                                        </p:tgtEl>
                                        <p:attrNameLst>
                                          <p:attrName>ppt_h</p:attrName>
                                        </p:attrNameLst>
                                      </p:cBhvr>
                                      <p:tavLst>
                                        <p:tav tm="0">
                                          <p:val>
                                            <p:fltVal val="0"/>
                                          </p:val>
                                        </p:tav>
                                        <p:tav tm="100000">
                                          <p:val>
                                            <p:strVal val="#ppt_h"/>
                                          </p:val>
                                        </p:tav>
                                      </p:tavLst>
                                    </p:anim>
                                  </p:childTnLst>
                                </p:cTn>
                              </p:par>
                            </p:childTnLst>
                          </p:cTn>
                        </p:par>
                        <p:par>
                          <p:cTn id="29" fill="hold">
                            <p:stCondLst>
                              <p:cond delay="2500"/>
                            </p:stCondLst>
                            <p:childTnLst>
                              <p:par>
                                <p:cTn id="30" presetID="23" presetClass="entr" presetSubtype="16" fill="hold" grpId="0" nodeType="afterEffect">
                                  <p:stCondLst>
                                    <p:cond delay="0"/>
                                  </p:stCondLst>
                                  <p:childTnLst>
                                    <p:set>
                                      <p:cBhvr>
                                        <p:cTn id="31" dur="1" fill="hold">
                                          <p:stCondLst>
                                            <p:cond delay="0"/>
                                          </p:stCondLst>
                                        </p:cTn>
                                        <p:tgtEl>
                                          <p:spTgt spid="26631"/>
                                        </p:tgtEl>
                                        <p:attrNameLst>
                                          <p:attrName>style.visibility</p:attrName>
                                        </p:attrNameLst>
                                      </p:cBhvr>
                                      <p:to>
                                        <p:strVal val="visible"/>
                                      </p:to>
                                    </p:set>
                                    <p:anim calcmode="lin" valueType="num">
                                      <p:cBhvr>
                                        <p:cTn id="32" dur="500" fill="hold"/>
                                        <p:tgtEl>
                                          <p:spTgt spid="26631"/>
                                        </p:tgtEl>
                                        <p:attrNameLst>
                                          <p:attrName>ppt_w</p:attrName>
                                        </p:attrNameLst>
                                      </p:cBhvr>
                                      <p:tavLst>
                                        <p:tav tm="0">
                                          <p:val>
                                            <p:fltVal val="0"/>
                                          </p:val>
                                        </p:tav>
                                        <p:tav tm="100000">
                                          <p:val>
                                            <p:strVal val="#ppt_w"/>
                                          </p:val>
                                        </p:tav>
                                      </p:tavLst>
                                    </p:anim>
                                    <p:anim calcmode="lin" valueType="num">
                                      <p:cBhvr>
                                        <p:cTn id="33" dur="500" fill="hold"/>
                                        <p:tgtEl>
                                          <p:spTgt spid="26631"/>
                                        </p:tgtEl>
                                        <p:attrNameLst>
                                          <p:attrName>ppt_h</p:attrName>
                                        </p:attrNameLst>
                                      </p:cBhvr>
                                      <p:tavLst>
                                        <p:tav tm="0">
                                          <p:val>
                                            <p:fltVal val="0"/>
                                          </p:val>
                                        </p:tav>
                                        <p:tav tm="100000">
                                          <p:val>
                                            <p:strVal val="#ppt_h"/>
                                          </p:val>
                                        </p:tav>
                                      </p:tavLst>
                                    </p:anim>
                                  </p:childTnLst>
                                </p:cTn>
                              </p:par>
                            </p:childTnLst>
                          </p:cTn>
                        </p:par>
                        <p:par>
                          <p:cTn id="34" fill="hold">
                            <p:stCondLst>
                              <p:cond delay="3000"/>
                            </p:stCondLst>
                            <p:childTnLst>
                              <p:par>
                                <p:cTn id="35" presetID="23" presetClass="entr" presetSubtype="16" fill="hold" grpId="0" nodeType="afterEffect">
                                  <p:stCondLst>
                                    <p:cond delay="0"/>
                                  </p:stCondLst>
                                  <p:childTnLst>
                                    <p:set>
                                      <p:cBhvr>
                                        <p:cTn id="36" dur="1" fill="hold">
                                          <p:stCondLst>
                                            <p:cond delay="0"/>
                                          </p:stCondLst>
                                        </p:cTn>
                                        <p:tgtEl>
                                          <p:spTgt spid="26633"/>
                                        </p:tgtEl>
                                        <p:attrNameLst>
                                          <p:attrName>style.visibility</p:attrName>
                                        </p:attrNameLst>
                                      </p:cBhvr>
                                      <p:to>
                                        <p:strVal val="visible"/>
                                      </p:to>
                                    </p:set>
                                    <p:anim calcmode="lin" valueType="num">
                                      <p:cBhvr>
                                        <p:cTn id="37" dur="500" fill="hold"/>
                                        <p:tgtEl>
                                          <p:spTgt spid="26633"/>
                                        </p:tgtEl>
                                        <p:attrNameLst>
                                          <p:attrName>ppt_w</p:attrName>
                                        </p:attrNameLst>
                                      </p:cBhvr>
                                      <p:tavLst>
                                        <p:tav tm="0">
                                          <p:val>
                                            <p:fltVal val="0"/>
                                          </p:val>
                                        </p:tav>
                                        <p:tav tm="100000">
                                          <p:val>
                                            <p:strVal val="#ppt_w"/>
                                          </p:val>
                                        </p:tav>
                                      </p:tavLst>
                                    </p:anim>
                                    <p:anim calcmode="lin" valueType="num">
                                      <p:cBhvr>
                                        <p:cTn id="38" dur="500" fill="hold"/>
                                        <p:tgtEl>
                                          <p:spTgt spid="26633"/>
                                        </p:tgtEl>
                                        <p:attrNameLst>
                                          <p:attrName>ppt_h</p:attrName>
                                        </p:attrNameLst>
                                      </p:cBhvr>
                                      <p:tavLst>
                                        <p:tav tm="0">
                                          <p:val>
                                            <p:fltVal val="0"/>
                                          </p:val>
                                        </p:tav>
                                        <p:tav tm="100000">
                                          <p:val>
                                            <p:strVal val="#ppt_h"/>
                                          </p:val>
                                        </p:tav>
                                      </p:tavLst>
                                    </p:anim>
                                  </p:childTnLst>
                                </p:cTn>
                              </p:par>
                            </p:childTnLst>
                          </p:cTn>
                        </p:par>
                        <p:par>
                          <p:cTn id="39" fill="hold">
                            <p:stCondLst>
                              <p:cond delay="3500"/>
                            </p:stCondLst>
                            <p:childTnLst>
                              <p:par>
                                <p:cTn id="40" presetID="23" presetClass="entr" presetSubtype="16" fill="hold" grpId="0" nodeType="afterEffect">
                                  <p:stCondLst>
                                    <p:cond delay="0"/>
                                  </p:stCondLst>
                                  <p:childTnLst>
                                    <p:set>
                                      <p:cBhvr>
                                        <p:cTn id="41" dur="1" fill="hold">
                                          <p:stCondLst>
                                            <p:cond delay="0"/>
                                          </p:stCondLst>
                                        </p:cTn>
                                        <p:tgtEl>
                                          <p:spTgt spid="26632"/>
                                        </p:tgtEl>
                                        <p:attrNameLst>
                                          <p:attrName>style.visibility</p:attrName>
                                        </p:attrNameLst>
                                      </p:cBhvr>
                                      <p:to>
                                        <p:strVal val="visible"/>
                                      </p:to>
                                    </p:set>
                                    <p:anim calcmode="lin" valueType="num">
                                      <p:cBhvr>
                                        <p:cTn id="42" dur="500" fill="hold"/>
                                        <p:tgtEl>
                                          <p:spTgt spid="26632"/>
                                        </p:tgtEl>
                                        <p:attrNameLst>
                                          <p:attrName>ppt_w</p:attrName>
                                        </p:attrNameLst>
                                      </p:cBhvr>
                                      <p:tavLst>
                                        <p:tav tm="0">
                                          <p:val>
                                            <p:fltVal val="0"/>
                                          </p:val>
                                        </p:tav>
                                        <p:tav tm="100000">
                                          <p:val>
                                            <p:strVal val="#ppt_w"/>
                                          </p:val>
                                        </p:tav>
                                      </p:tavLst>
                                    </p:anim>
                                    <p:anim calcmode="lin" valueType="num">
                                      <p:cBhvr>
                                        <p:cTn id="43" dur="500" fill="hold"/>
                                        <p:tgtEl>
                                          <p:spTgt spid="26632"/>
                                        </p:tgtEl>
                                        <p:attrNameLst>
                                          <p:attrName>ppt_h</p:attrName>
                                        </p:attrNameLst>
                                      </p:cBhvr>
                                      <p:tavLst>
                                        <p:tav tm="0">
                                          <p:val>
                                            <p:fltVal val="0"/>
                                          </p:val>
                                        </p:tav>
                                        <p:tav tm="100000">
                                          <p:val>
                                            <p:strVal val="#ppt_h"/>
                                          </p:val>
                                        </p:tav>
                                      </p:tavLst>
                                    </p:anim>
                                  </p:childTnLst>
                                </p:cTn>
                              </p:par>
                            </p:childTnLst>
                          </p:cTn>
                        </p:par>
                        <p:par>
                          <p:cTn id="44" fill="hold">
                            <p:stCondLst>
                              <p:cond delay="4000"/>
                            </p:stCondLst>
                            <p:childTnLst>
                              <p:par>
                                <p:cTn id="45" presetID="23" presetClass="entr" presetSubtype="16" fill="hold" grpId="0" nodeType="afterEffect">
                                  <p:stCondLst>
                                    <p:cond delay="0"/>
                                  </p:stCondLst>
                                  <p:childTnLst>
                                    <p:set>
                                      <p:cBhvr>
                                        <p:cTn id="46" dur="1" fill="hold">
                                          <p:stCondLst>
                                            <p:cond delay="0"/>
                                          </p:stCondLst>
                                        </p:cTn>
                                        <p:tgtEl>
                                          <p:spTgt spid="26634"/>
                                        </p:tgtEl>
                                        <p:attrNameLst>
                                          <p:attrName>style.visibility</p:attrName>
                                        </p:attrNameLst>
                                      </p:cBhvr>
                                      <p:to>
                                        <p:strVal val="visible"/>
                                      </p:to>
                                    </p:set>
                                    <p:anim calcmode="lin" valueType="num">
                                      <p:cBhvr>
                                        <p:cTn id="47" dur="500" fill="hold"/>
                                        <p:tgtEl>
                                          <p:spTgt spid="26634"/>
                                        </p:tgtEl>
                                        <p:attrNameLst>
                                          <p:attrName>ppt_w</p:attrName>
                                        </p:attrNameLst>
                                      </p:cBhvr>
                                      <p:tavLst>
                                        <p:tav tm="0">
                                          <p:val>
                                            <p:fltVal val="0"/>
                                          </p:val>
                                        </p:tav>
                                        <p:tav tm="100000">
                                          <p:val>
                                            <p:strVal val="#ppt_w"/>
                                          </p:val>
                                        </p:tav>
                                      </p:tavLst>
                                    </p:anim>
                                    <p:anim calcmode="lin" valueType="num">
                                      <p:cBhvr>
                                        <p:cTn id="48" dur="500" fill="hold"/>
                                        <p:tgtEl>
                                          <p:spTgt spid="2663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6" grpId="0" bldLvl="0" animBg="1"/>
      <p:bldP spid="26627" grpId="0" bldLvl="0" animBg="1"/>
      <p:bldP spid="26628" grpId="0" bldLvl="0" animBg="1"/>
      <p:bldP spid="26631" grpId="0" bldLvl="0" animBg="1"/>
      <p:bldP spid="26632" grpId="0" bldLvl="0" animBg="1"/>
      <p:bldP spid="26633" grpId="0"/>
      <p:bldP spid="26634"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1001 các hình Background powerpoint đẹp nhất 2020">
            <a:extLst>
              <a:ext uri="{FF2B5EF4-FFF2-40B4-BE49-F238E27FC236}">
                <a16:creationId xmlns:a16="http://schemas.microsoft.com/office/drawing/2014/main" id="{9130E37E-3350-4BF1-8D86-CC75ADE3631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Le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2800" y="533400"/>
            <a:ext cx="2255838"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AutoShape 6"/>
          <p:cNvSpPr>
            <a:spLocks noChangeArrowheads="1"/>
          </p:cNvSpPr>
          <p:nvPr/>
        </p:nvSpPr>
        <p:spPr bwMode="auto">
          <a:xfrm>
            <a:off x="6172200" y="533400"/>
            <a:ext cx="5562600" cy="1295400"/>
          </a:xfrm>
          <a:prstGeom prst="wedgeRectCallout">
            <a:avLst>
              <a:gd name="adj1" fmla="val -58731"/>
              <a:gd name="adj2" fmla="val 94940"/>
            </a:avLst>
          </a:prstGeom>
          <a:solidFill>
            <a:schemeClr val="accent2">
              <a:lumMod val="75000"/>
            </a:schemeClr>
          </a:solidFill>
          <a:ln w="9525">
            <a:solidFill>
              <a:schemeClr val="tx1"/>
            </a:solidFill>
            <a:miter lim="800000"/>
            <a:headEnd/>
            <a:tailEnd/>
          </a:ln>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r>
              <a:rPr kumimoji="1" lang="en-US" altLang="en-US" sz="2400" b="1" dirty="0" err="1">
                <a:solidFill>
                  <a:srgbClr val="FFFFFF"/>
                </a:solidFill>
              </a:rPr>
              <a:t>Vận</a:t>
            </a:r>
            <a:r>
              <a:rPr kumimoji="1" lang="en-US" altLang="en-US" sz="2400" b="1" dirty="0">
                <a:solidFill>
                  <a:srgbClr val="FFFFFF"/>
                </a:solidFill>
              </a:rPr>
              <a:t> </a:t>
            </a:r>
            <a:r>
              <a:rPr kumimoji="1" lang="en-US" altLang="en-US" sz="2400" b="1" dirty="0" err="1">
                <a:solidFill>
                  <a:srgbClr val="FFFFFF"/>
                </a:solidFill>
              </a:rPr>
              <a:t>động</a:t>
            </a:r>
            <a:r>
              <a:rPr kumimoji="1" lang="en-US" altLang="en-US" sz="2400" b="1" dirty="0">
                <a:solidFill>
                  <a:srgbClr val="FFFFFF"/>
                </a:solidFill>
              </a:rPr>
              <a:t> quay </a:t>
            </a:r>
            <a:r>
              <a:rPr kumimoji="1" lang="en-US" altLang="en-US" sz="2400" b="1" dirty="0" err="1">
                <a:solidFill>
                  <a:srgbClr val="FFFFFF"/>
                </a:solidFill>
              </a:rPr>
              <a:t>trở</a:t>
            </a:r>
            <a:r>
              <a:rPr kumimoji="1" lang="en-US" altLang="en-US" sz="2400" b="1" dirty="0">
                <a:solidFill>
                  <a:srgbClr val="FFFFFF"/>
                </a:solidFill>
              </a:rPr>
              <a:t> </a:t>
            </a:r>
            <a:r>
              <a:rPr kumimoji="1" lang="en-US" altLang="en-US" sz="2400" b="1" dirty="0" err="1">
                <a:solidFill>
                  <a:srgbClr val="FFFFFF"/>
                </a:solidFill>
              </a:rPr>
              <a:t>lại</a:t>
            </a:r>
            <a:r>
              <a:rPr kumimoji="1" lang="en-US" altLang="en-US" sz="2400" b="1" dirty="0">
                <a:solidFill>
                  <a:srgbClr val="FFFFFF"/>
                </a:solidFill>
              </a:rPr>
              <a:t> </a:t>
            </a:r>
            <a:r>
              <a:rPr kumimoji="1" lang="en-US" altLang="en-US" sz="2400" b="1" dirty="0" err="1">
                <a:solidFill>
                  <a:srgbClr val="FFFFFF"/>
                </a:solidFill>
              </a:rPr>
              <a:t>cái</a:t>
            </a:r>
            <a:r>
              <a:rPr kumimoji="1" lang="en-US" altLang="en-US" sz="2400" b="1" dirty="0">
                <a:solidFill>
                  <a:srgbClr val="FFFFFF"/>
                </a:solidFill>
              </a:rPr>
              <a:t> ban </a:t>
            </a:r>
            <a:r>
              <a:rPr kumimoji="1" lang="en-US" altLang="en-US" sz="2400" b="1" dirty="0" err="1">
                <a:solidFill>
                  <a:srgbClr val="FFFFFF"/>
                </a:solidFill>
              </a:rPr>
              <a:t>đầu</a:t>
            </a:r>
            <a:r>
              <a:rPr kumimoji="1" lang="en-US" altLang="en-US" sz="2400" b="1" dirty="0">
                <a:solidFill>
                  <a:srgbClr val="FFFFFF"/>
                </a:solidFill>
              </a:rPr>
              <a:t> </a:t>
            </a:r>
            <a:r>
              <a:rPr kumimoji="1" lang="en-US" altLang="en-US" sz="2400" b="1" dirty="0" err="1">
                <a:solidFill>
                  <a:srgbClr val="FFFFFF"/>
                </a:solidFill>
              </a:rPr>
              <a:t>nhưng</a:t>
            </a:r>
            <a:r>
              <a:rPr kumimoji="1" lang="en-US" altLang="en-US" sz="2400" b="1" dirty="0">
                <a:solidFill>
                  <a:srgbClr val="FFFFFF"/>
                </a:solidFill>
              </a:rPr>
              <a:t> </a:t>
            </a:r>
            <a:r>
              <a:rPr kumimoji="1" lang="en-US" altLang="en-US" sz="2400" b="1" dirty="0" err="1">
                <a:solidFill>
                  <a:srgbClr val="FFFFFF"/>
                </a:solidFill>
              </a:rPr>
              <a:t>trên</a:t>
            </a:r>
            <a:r>
              <a:rPr kumimoji="1" lang="en-US" altLang="en-US" sz="2400" b="1" dirty="0">
                <a:solidFill>
                  <a:srgbClr val="FFFFFF"/>
                </a:solidFill>
              </a:rPr>
              <a:t> </a:t>
            </a:r>
            <a:r>
              <a:rPr kumimoji="1" lang="en-US" altLang="en-US" sz="2400" b="1" dirty="0" err="1">
                <a:solidFill>
                  <a:srgbClr val="FFFFFF"/>
                </a:solidFill>
              </a:rPr>
              <a:t>cơ</a:t>
            </a:r>
            <a:r>
              <a:rPr kumimoji="1" lang="en-US" altLang="en-US" sz="2400" b="1" dirty="0">
                <a:solidFill>
                  <a:srgbClr val="FFFFFF"/>
                </a:solidFill>
              </a:rPr>
              <a:t> </a:t>
            </a:r>
            <a:r>
              <a:rPr kumimoji="1" lang="en-US" altLang="en-US" sz="2400" b="1" dirty="0" err="1">
                <a:solidFill>
                  <a:srgbClr val="FFFFFF"/>
                </a:solidFill>
              </a:rPr>
              <a:t>sở</a:t>
            </a:r>
            <a:r>
              <a:rPr kumimoji="1" lang="en-US" altLang="en-US" sz="2400" b="1" dirty="0">
                <a:solidFill>
                  <a:srgbClr val="FFFFFF"/>
                </a:solidFill>
              </a:rPr>
              <a:t> </a:t>
            </a:r>
            <a:r>
              <a:rPr kumimoji="1" lang="en-US" altLang="en-US" sz="2400" b="1" dirty="0" err="1">
                <a:solidFill>
                  <a:srgbClr val="FFFFFF"/>
                </a:solidFill>
              </a:rPr>
              <a:t>cao</a:t>
            </a:r>
            <a:r>
              <a:rPr kumimoji="1" lang="en-US" altLang="en-US" sz="2400" b="1" dirty="0">
                <a:solidFill>
                  <a:srgbClr val="FFFFFF"/>
                </a:solidFill>
              </a:rPr>
              <a:t> </a:t>
            </a:r>
            <a:r>
              <a:rPr kumimoji="1" lang="en-US" altLang="en-US" sz="2400" b="1" dirty="0" err="1">
                <a:solidFill>
                  <a:srgbClr val="FFFFFF"/>
                </a:solidFill>
              </a:rPr>
              <a:t>hơn</a:t>
            </a:r>
            <a:r>
              <a:rPr kumimoji="1" lang="en-US" altLang="en-US" sz="2400" b="1" dirty="0">
                <a:solidFill>
                  <a:srgbClr val="FFFFFF"/>
                </a:solidFill>
              </a:rPr>
              <a:t>.</a:t>
            </a:r>
          </a:p>
        </p:txBody>
      </p:sp>
      <p:sp>
        <p:nvSpPr>
          <p:cNvPr id="5" name="Text Box 7"/>
          <p:cNvSpPr txBox="1">
            <a:spLocks noChangeArrowheads="1"/>
          </p:cNvSpPr>
          <p:nvPr/>
        </p:nvSpPr>
        <p:spPr bwMode="auto">
          <a:xfrm>
            <a:off x="3352800" y="3429001"/>
            <a:ext cx="2255838" cy="400110"/>
          </a:xfrm>
          <a:prstGeom prst="rect">
            <a:avLst/>
          </a:prstGeom>
          <a:solidFill>
            <a:srgbClr val="C0C0C0"/>
          </a:solidFill>
          <a:ln w="9525">
            <a:solidFill>
              <a:srgbClr val="003300"/>
            </a:solidFill>
            <a:miter lim="800000"/>
            <a:headEnd/>
            <a:tailEnd/>
          </a:ln>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000" b="1" dirty="0">
                <a:solidFill>
                  <a:srgbClr val="0000FF"/>
                </a:solidFill>
                <a:latin typeface="Times New Roman" panose="02020603050405020304" pitchFamily="18" charset="0"/>
                <a:ea typeface="SimSun" panose="02010600030101010101" pitchFamily="2" charset="-122"/>
              </a:rPr>
              <a:t>V.I </a:t>
            </a:r>
            <a:r>
              <a:rPr kumimoji="1" lang="en-US" altLang="en-US" sz="2000" b="1" dirty="0" err="1">
                <a:solidFill>
                  <a:srgbClr val="0000FF"/>
                </a:solidFill>
                <a:latin typeface="Times New Roman" panose="02020603050405020304" pitchFamily="18" charset="0"/>
                <a:ea typeface="SimSun" panose="02010600030101010101" pitchFamily="2" charset="-122"/>
              </a:rPr>
              <a:t>Lênin</a:t>
            </a:r>
            <a:endParaRPr kumimoji="1" lang="en-US" altLang="en-US" sz="2000" b="1" dirty="0">
              <a:solidFill>
                <a:srgbClr val="0000FF"/>
              </a:solidFill>
              <a:latin typeface="Times New Roman" panose="02020603050405020304" pitchFamily="18" charset="0"/>
              <a:ea typeface="SimSun" panose="02010600030101010101" pitchFamily="2" charset="-122"/>
            </a:endParaRPr>
          </a:p>
        </p:txBody>
      </p:sp>
      <p:pic>
        <p:nvPicPr>
          <p:cNvPr id="6" name="Picture 11" descr="xoan 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82100" y="2159001"/>
            <a:ext cx="2514600" cy="247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12"/>
          <p:cNvSpPr>
            <a:spLocks noChangeArrowheads="1"/>
          </p:cNvSpPr>
          <p:nvPr/>
        </p:nvSpPr>
        <p:spPr bwMode="auto">
          <a:xfrm>
            <a:off x="3352800" y="4216400"/>
            <a:ext cx="63246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dirty="0" err="1">
                <a:solidFill>
                  <a:srgbClr val="0000FF"/>
                </a:solidFill>
              </a:rPr>
              <a:t>Cái</a:t>
            </a:r>
            <a:r>
              <a:rPr kumimoji="1" lang="en-US" altLang="en-US" b="1" dirty="0">
                <a:solidFill>
                  <a:srgbClr val="0000FF"/>
                </a:solidFill>
              </a:rPr>
              <a:t> </a:t>
            </a:r>
            <a:r>
              <a:rPr kumimoji="1" lang="en-US" altLang="en-US" b="1" dirty="0" err="1">
                <a:solidFill>
                  <a:srgbClr val="0000FF"/>
                </a:solidFill>
              </a:rPr>
              <a:t>mới</a:t>
            </a:r>
            <a:r>
              <a:rPr kumimoji="1" lang="en-US" altLang="en-US" b="1" dirty="0">
                <a:solidFill>
                  <a:srgbClr val="0000FF"/>
                </a:solidFill>
              </a:rPr>
              <a:t> </a:t>
            </a:r>
            <a:r>
              <a:rPr kumimoji="1" lang="en-US" altLang="en-US" b="1" dirty="0" err="1">
                <a:solidFill>
                  <a:srgbClr val="0000FF"/>
                </a:solidFill>
              </a:rPr>
              <a:t>hơn</a:t>
            </a:r>
            <a:r>
              <a:rPr kumimoji="1" lang="en-US" altLang="en-US" b="1" dirty="0">
                <a:solidFill>
                  <a:srgbClr val="0000FF"/>
                </a:solidFill>
              </a:rPr>
              <a:t> </a:t>
            </a:r>
            <a:r>
              <a:rPr kumimoji="1" lang="en-US" altLang="en-US" b="1" dirty="0" err="1">
                <a:solidFill>
                  <a:srgbClr val="0000FF"/>
                </a:solidFill>
              </a:rPr>
              <a:t>ra</a:t>
            </a:r>
            <a:r>
              <a:rPr kumimoji="1" lang="en-US" altLang="en-US" b="1" dirty="0">
                <a:solidFill>
                  <a:srgbClr val="0000FF"/>
                </a:solidFill>
              </a:rPr>
              <a:t> </a:t>
            </a:r>
            <a:r>
              <a:rPr kumimoji="1" lang="en-US" altLang="en-US" b="1" dirty="0" err="1">
                <a:solidFill>
                  <a:srgbClr val="0000FF"/>
                </a:solidFill>
              </a:rPr>
              <a:t>đời</a:t>
            </a:r>
            <a:r>
              <a:rPr kumimoji="1" lang="en-US" altLang="en-US" b="1" dirty="0">
                <a:solidFill>
                  <a:srgbClr val="000000"/>
                </a:solidFill>
              </a:rPr>
              <a:t> </a:t>
            </a:r>
            <a:r>
              <a:rPr kumimoji="1" lang="en-US" altLang="en-US" b="1" dirty="0" err="1">
                <a:solidFill>
                  <a:srgbClr val="CC3300"/>
                </a:solidFill>
              </a:rPr>
              <a:t>tiến</a:t>
            </a:r>
            <a:r>
              <a:rPr kumimoji="1" lang="en-US" altLang="en-US" b="1" dirty="0">
                <a:solidFill>
                  <a:srgbClr val="CC3300"/>
                </a:solidFill>
              </a:rPr>
              <a:t> </a:t>
            </a:r>
            <a:r>
              <a:rPr kumimoji="1" lang="en-US" altLang="en-US" b="1" dirty="0" err="1">
                <a:solidFill>
                  <a:srgbClr val="CC3300"/>
                </a:solidFill>
              </a:rPr>
              <a:t>bộ</a:t>
            </a:r>
            <a:r>
              <a:rPr kumimoji="1" lang="en-US" altLang="en-US" b="1" dirty="0">
                <a:solidFill>
                  <a:srgbClr val="CC3300"/>
                </a:solidFill>
              </a:rPr>
              <a:t> </a:t>
            </a:r>
            <a:r>
              <a:rPr kumimoji="1" lang="en-US" altLang="en-US" b="1" dirty="0" err="1">
                <a:solidFill>
                  <a:srgbClr val="CC3300"/>
                </a:solidFill>
              </a:rPr>
              <a:t>hơn</a:t>
            </a:r>
            <a:r>
              <a:rPr kumimoji="1" lang="en-US" altLang="en-US" b="1" dirty="0">
                <a:solidFill>
                  <a:srgbClr val="CC3300"/>
                </a:solidFill>
              </a:rPr>
              <a:t>, </a:t>
            </a:r>
            <a:r>
              <a:rPr kumimoji="1" lang="en-US" altLang="en-US" b="1" dirty="0" err="1">
                <a:solidFill>
                  <a:srgbClr val="CC3300"/>
                </a:solidFill>
              </a:rPr>
              <a:t>phát</a:t>
            </a:r>
            <a:r>
              <a:rPr kumimoji="1" lang="en-US" altLang="en-US" b="1" dirty="0">
                <a:solidFill>
                  <a:srgbClr val="CC3300"/>
                </a:solidFill>
              </a:rPr>
              <a:t> </a:t>
            </a:r>
            <a:r>
              <a:rPr kumimoji="1" lang="en-US" altLang="en-US" b="1" dirty="0" err="1">
                <a:solidFill>
                  <a:srgbClr val="CC3300"/>
                </a:solidFill>
              </a:rPr>
              <a:t>triển</a:t>
            </a:r>
            <a:r>
              <a:rPr kumimoji="1" lang="en-US" altLang="en-US" b="1" dirty="0">
                <a:solidFill>
                  <a:srgbClr val="CC3300"/>
                </a:solidFill>
              </a:rPr>
              <a:t> </a:t>
            </a:r>
            <a:r>
              <a:rPr kumimoji="1" lang="en-US" altLang="en-US" b="1" dirty="0" err="1">
                <a:solidFill>
                  <a:srgbClr val="CC3300"/>
                </a:solidFill>
              </a:rPr>
              <a:t>hơn</a:t>
            </a:r>
            <a:r>
              <a:rPr kumimoji="1" lang="en-US" altLang="en-US" b="1" dirty="0">
                <a:solidFill>
                  <a:srgbClr val="000000"/>
                </a:solidFill>
              </a:rPr>
              <a:t> </a:t>
            </a:r>
            <a:r>
              <a:rPr kumimoji="1" lang="en-US" altLang="en-US" b="1" dirty="0" err="1">
                <a:solidFill>
                  <a:srgbClr val="0000FF"/>
                </a:solidFill>
              </a:rPr>
              <a:t>cả</a:t>
            </a:r>
            <a:r>
              <a:rPr kumimoji="1" lang="en-US" altLang="en-US" b="1" dirty="0">
                <a:solidFill>
                  <a:srgbClr val="0000FF"/>
                </a:solidFill>
              </a:rPr>
              <a:t> </a:t>
            </a:r>
            <a:r>
              <a:rPr kumimoji="1" lang="en-US" altLang="en-US" b="1" dirty="0" err="1">
                <a:solidFill>
                  <a:srgbClr val="0000FF"/>
                </a:solidFill>
              </a:rPr>
              <a:t>về</a:t>
            </a:r>
            <a:r>
              <a:rPr kumimoji="1" lang="en-US" altLang="en-US" b="1" dirty="0">
                <a:solidFill>
                  <a:srgbClr val="0000FF"/>
                </a:solidFill>
              </a:rPr>
              <a:t> </a:t>
            </a:r>
            <a:r>
              <a:rPr kumimoji="1" lang="en-US" altLang="en-US" b="1" dirty="0" err="1">
                <a:solidFill>
                  <a:srgbClr val="0000FF"/>
                </a:solidFill>
              </a:rPr>
              <a:t>lượng</a:t>
            </a:r>
            <a:r>
              <a:rPr kumimoji="1" lang="en-US" altLang="en-US" b="1" dirty="0">
                <a:solidFill>
                  <a:srgbClr val="0000FF"/>
                </a:solidFill>
              </a:rPr>
              <a:t> </a:t>
            </a:r>
            <a:r>
              <a:rPr kumimoji="1" lang="en-US" altLang="en-US" b="1" dirty="0" err="1">
                <a:solidFill>
                  <a:srgbClr val="0000FF"/>
                </a:solidFill>
              </a:rPr>
              <a:t>và</a:t>
            </a:r>
            <a:r>
              <a:rPr kumimoji="1" lang="en-US" altLang="en-US" b="1" dirty="0">
                <a:solidFill>
                  <a:srgbClr val="0000FF"/>
                </a:solidFill>
              </a:rPr>
              <a:t> </a:t>
            </a:r>
            <a:r>
              <a:rPr kumimoji="1" lang="en-US" altLang="en-US" b="1" dirty="0" err="1">
                <a:solidFill>
                  <a:srgbClr val="0000FF"/>
                </a:solidFill>
              </a:rPr>
              <a:t>chất</a:t>
            </a:r>
            <a:r>
              <a:rPr kumimoji="1" lang="en-US" altLang="en-US" b="1" dirty="0">
                <a:solidFill>
                  <a:srgbClr val="0000FF"/>
                </a:solidFill>
              </a:rPr>
              <a:t>.</a:t>
            </a:r>
            <a:r>
              <a:rPr kumimoji="1" lang="en-US" altLang="en-US" b="1" dirty="0">
                <a:solidFill>
                  <a:srgbClr val="000000"/>
                </a:solidFill>
              </a:rPr>
              <a:t> </a:t>
            </a:r>
          </a:p>
        </p:txBody>
      </p:sp>
      <p:sp>
        <p:nvSpPr>
          <p:cNvPr id="8" name="Rectangle 13"/>
          <p:cNvSpPr>
            <a:spLocks noChangeArrowheads="1"/>
          </p:cNvSpPr>
          <p:nvPr/>
        </p:nvSpPr>
        <p:spPr bwMode="auto">
          <a:xfrm>
            <a:off x="3738563" y="5562601"/>
            <a:ext cx="8001000" cy="830263"/>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dirty="0">
                <a:solidFill>
                  <a:srgbClr val="FF3300"/>
                </a:solidFill>
              </a:rPr>
              <a:t>PĐBC </a:t>
            </a:r>
            <a:r>
              <a:rPr kumimoji="1" lang="en-US" altLang="en-US" b="1" dirty="0" err="1">
                <a:solidFill>
                  <a:srgbClr val="FF3300"/>
                </a:solidFill>
              </a:rPr>
              <a:t>diễn</a:t>
            </a:r>
            <a:r>
              <a:rPr kumimoji="1" lang="en-US" altLang="en-US" b="1" dirty="0">
                <a:solidFill>
                  <a:srgbClr val="FF3300"/>
                </a:solidFill>
              </a:rPr>
              <a:t> </a:t>
            </a:r>
            <a:r>
              <a:rPr kumimoji="1" lang="en-US" altLang="en-US" b="1" dirty="0" err="1">
                <a:solidFill>
                  <a:srgbClr val="FF3300"/>
                </a:solidFill>
              </a:rPr>
              <a:t>ra</a:t>
            </a:r>
            <a:r>
              <a:rPr kumimoji="1" lang="en-US" altLang="en-US" b="1" dirty="0">
                <a:solidFill>
                  <a:srgbClr val="FF3300"/>
                </a:solidFill>
              </a:rPr>
              <a:t> </a:t>
            </a:r>
            <a:r>
              <a:rPr kumimoji="1" lang="en-US" altLang="en-US" b="1" dirty="0" err="1">
                <a:solidFill>
                  <a:srgbClr val="FF3300"/>
                </a:solidFill>
              </a:rPr>
              <a:t>liên</a:t>
            </a:r>
            <a:r>
              <a:rPr kumimoji="1" lang="en-US" altLang="en-US" b="1" dirty="0">
                <a:solidFill>
                  <a:srgbClr val="FF3300"/>
                </a:solidFill>
              </a:rPr>
              <a:t> </a:t>
            </a:r>
            <a:r>
              <a:rPr kumimoji="1" lang="en-US" altLang="en-US" b="1" dirty="0" err="1">
                <a:solidFill>
                  <a:srgbClr val="FF3300"/>
                </a:solidFill>
              </a:rPr>
              <a:t>tục</a:t>
            </a:r>
            <a:r>
              <a:rPr kumimoji="1" lang="en-US" altLang="en-US" b="1" dirty="0">
                <a:solidFill>
                  <a:srgbClr val="FF3300"/>
                </a:solidFill>
              </a:rPr>
              <a:t> </a:t>
            </a:r>
            <a:r>
              <a:rPr kumimoji="1" lang="en-US" altLang="en-US" b="1" dirty="0" err="1">
                <a:solidFill>
                  <a:srgbClr val="FF3300"/>
                </a:solidFill>
              </a:rPr>
              <a:t>tạo</a:t>
            </a:r>
            <a:r>
              <a:rPr kumimoji="1" lang="en-US" altLang="en-US" b="1" dirty="0">
                <a:solidFill>
                  <a:srgbClr val="FF3300"/>
                </a:solidFill>
              </a:rPr>
              <a:t> </a:t>
            </a:r>
            <a:r>
              <a:rPr kumimoji="1" lang="en-US" altLang="en-US" b="1" dirty="0" err="1">
                <a:solidFill>
                  <a:srgbClr val="FF3300"/>
                </a:solidFill>
              </a:rPr>
              <a:t>ra</a:t>
            </a:r>
            <a:r>
              <a:rPr kumimoji="1" lang="en-US" altLang="en-US" b="1" dirty="0">
                <a:solidFill>
                  <a:srgbClr val="FF3300"/>
                </a:solidFill>
              </a:rPr>
              <a:t> </a:t>
            </a:r>
            <a:r>
              <a:rPr kumimoji="1" lang="en-US" altLang="en-US" b="1" dirty="0" err="1">
                <a:solidFill>
                  <a:srgbClr val="3333FF"/>
                </a:solidFill>
              </a:rPr>
              <a:t>khuynh</a:t>
            </a:r>
            <a:r>
              <a:rPr kumimoji="1" lang="en-US" altLang="en-US" b="1" dirty="0">
                <a:solidFill>
                  <a:srgbClr val="3333FF"/>
                </a:solidFill>
              </a:rPr>
              <a:t> </a:t>
            </a:r>
            <a:r>
              <a:rPr kumimoji="1" lang="en-US" altLang="en-US" b="1" dirty="0" err="1">
                <a:solidFill>
                  <a:srgbClr val="3333FF"/>
                </a:solidFill>
              </a:rPr>
              <a:t>hướng</a:t>
            </a:r>
            <a:r>
              <a:rPr kumimoji="1" lang="en-US" altLang="en-US" b="1" dirty="0">
                <a:solidFill>
                  <a:srgbClr val="3333FF"/>
                </a:solidFill>
              </a:rPr>
              <a:t> </a:t>
            </a:r>
            <a:r>
              <a:rPr kumimoji="1" lang="en-US" altLang="en-US" b="1" dirty="0" err="1">
                <a:solidFill>
                  <a:srgbClr val="3333FF"/>
                </a:solidFill>
              </a:rPr>
              <a:t>phát</a:t>
            </a:r>
            <a:r>
              <a:rPr kumimoji="1" lang="en-US" altLang="en-US" b="1" dirty="0">
                <a:solidFill>
                  <a:srgbClr val="3333FF"/>
                </a:solidFill>
              </a:rPr>
              <a:t> </a:t>
            </a:r>
            <a:r>
              <a:rPr kumimoji="1" lang="en-US" altLang="en-US" b="1" dirty="0" err="1">
                <a:solidFill>
                  <a:srgbClr val="3333FF"/>
                </a:solidFill>
              </a:rPr>
              <a:t>triển</a:t>
            </a:r>
            <a:r>
              <a:rPr kumimoji="1" lang="en-US" altLang="en-US" b="1" dirty="0">
                <a:solidFill>
                  <a:srgbClr val="FF3300"/>
                </a:solidFill>
              </a:rPr>
              <a:t> </a:t>
            </a:r>
            <a:r>
              <a:rPr kumimoji="1" lang="en-US" altLang="en-US" b="1" dirty="0" err="1">
                <a:solidFill>
                  <a:srgbClr val="FF3300"/>
                </a:solidFill>
              </a:rPr>
              <a:t>tất</a:t>
            </a:r>
            <a:r>
              <a:rPr kumimoji="1" lang="en-US" altLang="en-US" b="1" dirty="0">
                <a:solidFill>
                  <a:srgbClr val="FF3300"/>
                </a:solidFill>
              </a:rPr>
              <a:t> </a:t>
            </a:r>
            <a:r>
              <a:rPr kumimoji="1" lang="en-US" altLang="en-US" b="1" dirty="0" err="1">
                <a:solidFill>
                  <a:srgbClr val="FF3300"/>
                </a:solidFill>
              </a:rPr>
              <a:t>yếu</a:t>
            </a:r>
            <a:r>
              <a:rPr kumimoji="1" lang="en-US" altLang="en-US" b="1" dirty="0">
                <a:solidFill>
                  <a:srgbClr val="FF3300"/>
                </a:solidFill>
              </a:rPr>
              <a:t> </a:t>
            </a:r>
            <a:r>
              <a:rPr kumimoji="1" lang="en-US" altLang="en-US" b="1" dirty="0" err="1">
                <a:solidFill>
                  <a:srgbClr val="FF3300"/>
                </a:solidFill>
              </a:rPr>
              <a:t>của</a:t>
            </a:r>
            <a:r>
              <a:rPr kumimoji="1" lang="en-US" altLang="en-US" b="1" dirty="0">
                <a:solidFill>
                  <a:srgbClr val="FF3300"/>
                </a:solidFill>
              </a:rPr>
              <a:t> </a:t>
            </a:r>
            <a:r>
              <a:rPr kumimoji="1" lang="en-US" altLang="en-US" b="1" dirty="0" err="1">
                <a:solidFill>
                  <a:srgbClr val="FF3300"/>
                </a:solidFill>
              </a:rPr>
              <a:t>sự</a:t>
            </a:r>
            <a:r>
              <a:rPr kumimoji="1" lang="en-US" altLang="en-US" b="1" dirty="0">
                <a:solidFill>
                  <a:srgbClr val="FF3300"/>
                </a:solidFill>
              </a:rPr>
              <a:t> </a:t>
            </a:r>
            <a:r>
              <a:rPr kumimoji="1" lang="en-US" altLang="en-US" b="1" dirty="0" err="1">
                <a:solidFill>
                  <a:srgbClr val="FF3300"/>
                </a:solidFill>
              </a:rPr>
              <a:t>vật</a:t>
            </a:r>
            <a:r>
              <a:rPr kumimoji="1" lang="en-US" altLang="en-US" b="1" dirty="0">
                <a:solidFill>
                  <a:srgbClr val="FF3300"/>
                </a:solidFill>
              </a:rPr>
              <a:t> </a:t>
            </a:r>
            <a:r>
              <a:rPr kumimoji="1" lang="en-US" altLang="en-US" b="1" dirty="0" err="1">
                <a:solidFill>
                  <a:srgbClr val="FF3300"/>
                </a:solidFill>
              </a:rPr>
              <a:t>và</a:t>
            </a:r>
            <a:r>
              <a:rPr kumimoji="1" lang="en-US" altLang="en-US" b="1" dirty="0">
                <a:solidFill>
                  <a:srgbClr val="FF3300"/>
                </a:solidFill>
              </a:rPr>
              <a:t> </a:t>
            </a:r>
            <a:r>
              <a:rPr kumimoji="1" lang="en-US" altLang="en-US" b="1" dirty="0" err="1">
                <a:solidFill>
                  <a:srgbClr val="FF3300"/>
                </a:solidFill>
              </a:rPr>
              <a:t>hiện</a:t>
            </a:r>
            <a:r>
              <a:rPr kumimoji="1" lang="en-US" altLang="en-US" b="1" dirty="0">
                <a:solidFill>
                  <a:srgbClr val="FF3300"/>
                </a:solidFill>
              </a:rPr>
              <a:t> </a:t>
            </a:r>
            <a:r>
              <a:rPr kumimoji="1" lang="en-US" altLang="en-US" b="1" dirty="0" err="1">
                <a:solidFill>
                  <a:srgbClr val="FF3300"/>
                </a:solidFill>
              </a:rPr>
              <a:t>tượng</a:t>
            </a:r>
            <a:r>
              <a:rPr kumimoji="1" lang="en-US" altLang="en-US" b="1" dirty="0">
                <a:solidFill>
                  <a:srgbClr val="FF3300"/>
                </a:solidFill>
              </a:rPr>
              <a:t>. </a:t>
            </a:r>
          </a:p>
        </p:txBody>
      </p:sp>
      <p:sp>
        <p:nvSpPr>
          <p:cNvPr id="9" name="AutoShape 14"/>
          <p:cNvSpPr>
            <a:spLocks noChangeArrowheads="1"/>
          </p:cNvSpPr>
          <p:nvPr/>
        </p:nvSpPr>
        <p:spPr bwMode="auto">
          <a:xfrm>
            <a:off x="3581400" y="4800600"/>
            <a:ext cx="609600" cy="762000"/>
          </a:xfrm>
          <a:prstGeom prst="curvedRightArrow">
            <a:avLst>
              <a:gd name="adj1" fmla="val 25000"/>
              <a:gd name="adj2" fmla="val 50000"/>
              <a:gd name="adj3" fmla="val 33333"/>
            </a:avLst>
          </a:prstGeom>
          <a:solidFill>
            <a:schemeClr val="accent2">
              <a:lumMod val="75000"/>
            </a:schemeClr>
          </a:solidFill>
          <a:ln w="9525">
            <a:solidFill>
              <a:schemeClr val="tx1"/>
            </a:solidFill>
            <a:miter lim="800000"/>
            <a:headEnd/>
            <a:tailEnd/>
          </a:ln>
        </p:spPr>
        <p:txBody>
          <a:bodyPr wrap="none"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endParaRPr kumimoji="1" lang="en-US" altLang="en-US" sz="2400" b="1">
              <a:solidFill>
                <a:srgbClr val="000000"/>
              </a:solidFill>
              <a:latin typeface="Times New Roman" pitchFamily="18" charset="0"/>
              <a:cs typeface="Arial"/>
            </a:endParaRPr>
          </a:p>
        </p:txBody>
      </p:sp>
    </p:spTree>
    <p:extLst>
      <p:ext uri="{BB962C8B-B14F-4D97-AF65-F5344CB8AC3E}">
        <p14:creationId xmlns:p14="http://schemas.microsoft.com/office/powerpoint/2010/main" val="19585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3" presetClass="entr" presetSubtype="16"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p:cTn id="13" dur="500" fill="hold"/>
                                        <p:tgtEl>
                                          <p:spTgt spid="6"/>
                                        </p:tgtEl>
                                        <p:attrNameLst>
                                          <p:attrName>ppt_w</p:attrName>
                                        </p:attrNameLst>
                                      </p:cBhvr>
                                      <p:tavLst>
                                        <p:tav tm="0">
                                          <p:val>
                                            <p:fltVal val="0"/>
                                          </p:val>
                                        </p:tav>
                                        <p:tav tm="100000">
                                          <p:val>
                                            <p:strVal val="#ppt_w"/>
                                          </p:val>
                                        </p:tav>
                                      </p:tavLst>
                                    </p:anim>
                                    <p:anim calcmode="lin" valueType="num">
                                      <p:cBhvr>
                                        <p:cTn id="14" dur="500" fill="hold"/>
                                        <p:tgtEl>
                                          <p:spTgt spid="6"/>
                                        </p:tgtEl>
                                        <p:attrNameLst>
                                          <p:attrName>ppt_h</p:attrName>
                                        </p:attrNameLst>
                                      </p:cBhvr>
                                      <p:tavLst>
                                        <p:tav tm="0">
                                          <p:val>
                                            <p:fltVal val="0"/>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500" fill="hold"/>
                                        <p:tgtEl>
                                          <p:spTgt spid="7"/>
                                        </p:tgtEl>
                                        <p:attrNameLst>
                                          <p:attrName>ppt_w</p:attrName>
                                        </p:attrNameLst>
                                      </p:cBhvr>
                                      <p:tavLst>
                                        <p:tav tm="0">
                                          <p:val>
                                            <p:fltVal val="0"/>
                                          </p:val>
                                        </p:tav>
                                        <p:tav tm="100000">
                                          <p:val>
                                            <p:strVal val="#ppt_w"/>
                                          </p:val>
                                        </p:tav>
                                      </p:tavLst>
                                    </p:anim>
                                    <p:anim calcmode="lin" valueType="num">
                                      <p:cBhvr>
                                        <p:cTn id="20" dur="500" fill="hold"/>
                                        <p:tgtEl>
                                          <p:spTgt spid="7"/>
                                        </p:tgtEl>
                                        <p:attrNameLst>
                                          <p:attrName>ppt_h</p:attrName>
                                        </p:attrNameLst>
                                      </p:cBhvr>
                                      <p:tavLst>
                                        <p:tav tm="0">
                                          <p:val>
                                            <p:fltVal val="0"/>
                                          </p:val>
                                        </p:tav>
                                        <p:tav tm="100000">
                                          <p:val>
                                            <p:strVal val="#ppt_h"/>
                                          </p:val>
                                        </p:tav>
                                      </p:tavLst>
                                    </p:anim>
                                  </p:childTnLst>
                                </p:cTn>
                              </p:par>
                            </p:childTnLst>
                          </p:cTn>
                        </p:par>
                      </p:childTnLst>
                    </p:cTn>
                  </p:par>
                  <p:par>
                    <p:cTn id="21" fill="hold">
                      <p:stCondLst>
                        <p:cond delay="indefinite"/>
                      </p:stCondLst>
                      <p:childTnLst>
                        <p:par>
                          <p:cTn id="22" fill="hold">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p:cTn id="25" dur="500" fill="hold"/>
                                        <p:tgtEl>
                                          <p:spTgt spid="9"/>
                                        </p:tgtEl>
                                        <p:attrNameLst>
                                          <p:attrName>ppt_w</p:attrName>
                                        </p:attrNameLst>
                                      </p:cBhvr>
                                      <p:tavLst>
                                        <p:tav tm="0">
                                          <p:val>
                                            <p:fltVal val="0"/>
                                          </p:val>
                                        </p:tav>
                                        <p:tav tm="100000">
                                          <p:val>
                                            <p:strVal val="#ppt_w"/>
                                          </p:val>
                                        </p:tav>
                                      </p:tavLst>
                                    </p:anim>
                                    <p:anim calcmode="lin" valueType="num">
                                      <p:cBhvr>
                                        <p:cTn id="26" dur="500" fill="hold"/>
                                        <p:tgtEl>
                                          <p:spTgt spid="9"/>
                                        </p:tgtEl>
                                        <p:attrNameLst>
                                          <p:attrName>ppt_h</p:attrName>
                                        </p:attrNameLst>
                                      </p:cBhvr>
                                      <p:tavLst>
                                        <p:tav tm="0">
                                          <p:val>
                                            <p:fltVal val="0"/>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24" presetClass="entr" presetSubtype="0" fill="hold" grpId="0" nodeType="clickEffect">
                                  <p:stCondLst>
                                    <p:cond delay="0"/>
                                  </p:stCondLst>
                                  <p:childTnLst>
                                    <p:set>
                                      <p:cBhvr>
                                        <p:cTn id="30" dur="1" fill="hold">
                                          <p:stCondLst>
                                            <p:cond delay="0"/>
                                          </p:stCondLst>
                                        </p:cTn>
                                        <p:tgtEl>
                                          <p:spTgt spid="8"/>
                                        </p:tgtEl>
                                        <p:attrNameLst>
                                          <p:attrName>style.visibility</p:attrName>
                                        </p:attrNameLst>
                                      </p:cBhvr>
                                      <p:to>
                                        <p:strVal val="visible"/>
                                      </p:to>
                                    </p:set>
                                    <p:anim to="" calcmode="lin" valueType="num">
                                      <p:cBhvr>
                                        <p:cTn id="31" dur="1" fill="hold"/>
                                        <p:tgtEl>
                                          <p:spTgt spid="8"/>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p:bldP spid="8" grpId="0" animBg="1"/>
      <p:bldP spid="9"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nvGraphicFramePr>
        <p:xfrm>
          <a:off x="214313" y="1685925"/>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5" name="Content Placeholder 4"/>
          <p:cNvGraphicFramePr>
            <a:graphicFrameLocks/>
          </p:cNvGraphicFramePr>
          <p:nvPr>
            <p:extLst>
              <p:ext uri="{D42A27DB-BD31-4B8C-83A1-F6EECF244321}">
                <p14:modId xmlns:p14="http://schemas.microsoft.com/office/powerpoint/2010/main" val="626471129"/>
              </p:ext>
            </p:extLst>
          </p:nvPr>
        </p:nvGraphicFramePr>
        <p:xfrm>
          <a:off x="128589" y="1311275"/>
          <a:ext cx="11901486" cy="4560888"/>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sp>
        <p:nvSpPr>
          <p:cNvPr id="2" name="Title 1"/>
          <p:cNvSpPr>
            <a:spLocks noGrp="1"/>
          </p:cNvSpPr>
          <p:nvPr>
            <p:ph type="title"/>
          </p:nvPr>
        </p:nvSpPr>
        <p:spPr/>
        <p:txBody>
          <a:bodyPr/>
          <a:lstStyle/>
          <a:p>
            <a:endParaRPr lang="en-US"/>
          </a:p>
        </p:txBody>
      </p:sp>
    </p:spTree>
    <p:extLst>
      <p:ext uri="{BB962C8B-B14F-4D97-AF65-F5344CB8AC3E}">
        <p14:creationId xmlns:p14="http://schemas.microsoft.com/office/powerpoint/2010/main" val="2810082129"/>
      </p:ext>
    </p:extLst>
  </p:cSld>
  <p:clrMapOvr>
    <a:masterClrMapping/>
  </p:clrMapOvr>
  <p:transition spd="slow">
    <p:circle/>
  </p:transition>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nvGraphicFramePr>
        <p:xfrm>
          <a:off x="214313" y="1685925"/>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5" name="Content Placeholder 4"/>
          <p:cNvGraphicFramePr>
            <a:graphicFrameLocks/>
          </p:cNvGraphicFramePr>
          <p:nvPr>
            <p:extLst>
              <p:ext uri="{D42A27DB-BD31-4B8C-83A1-F6EECF244321}">
                <p14:modId xmlns:p14="http://schemas.microsoft.com/office/powerpoint/2010/main" val="2441170141"/>
              </p:ext>
            </p:extLst>
          </p:nvPr>
        </p:nvGraphicFramePr>
        <p:xfrm>
          <a:off x="128589" y="1311275"/>
          <a:ext cx="11901486" cy="4560888"/>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sp>
        <p:nvSpPr>
          <p:cNvPr id="2" name="Title 1"/>
          <p:cNvSpPr>
            <a:spLocks noGrp="1"/>
          </p:cNvSpPr>
          <p:nvPr>
            <p:ph type="title"/>
          </p:nvPr>
        </p:nvSpPr>
        <p:spPr/>
        <p:txBody>
          <a:bodyPr/>
          <a:lstStyle/>
          <a:p>
            <a:endParaRPr lang="en-US"/>
          </a:p>
        </p:txBody>
      </p:sp>
    </p:spTree>
    <p:extLst>
      <p:ext uri="{BB962C8B-B14F-4D97-AF65-F5344CB8AC3E}">
        <p14:creationId xmlns:p14="http://schemas.microsoft.com/office/powerpoint/2010/main" val="3248334637"/>
      </p:ext>
    </p:extLst>
  </p:cSld>
  <p:clrMapOvr>
    <a:masterClrMapping/>
  </p:clrMapOvr>
  <p:transition spd="slow">
    <p:circle/>
  </p:transition>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Professor With Huge Blackboard Classroom Clipart &amp;amp; Clip Art Images ...  #421834 - PNG Images - PNGi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7260" y="1638548"/>
            <a:ext cx="10058400" cy="4787139"/>
          </a:xfrm>
          <a:prstGeom prst="rect">
            <a:avLst/>
          </a:prstGeom>
          <a:noFill/>
          <a:extLst>
            <a:ext uri="{909E8E84-426E-40DD-AFC4-6F175D3DCCD1}">
              <a14:hiddenFill xmlns:a14="http://schemas.microsoft.com/office/drawing/2010/main">
                <a:solidFill>
                  <a:srgbClr val="FFFFFF"/>
                </a:solidFill>
              </a14:hiddenFill>
            </a:ext>
          </a:extLst>
        </p:spPr>
      </p:pic>
      <p:sp>
        <p:nvSpPr>
          <p:cNvPr id="3" name="Title 1"/>
          <p:cNvSpPr>
            <a:spLocks noGrp="1" noChangeArrowheads="1"/>
          </p:cNvSpPr>
          <p:nvPr>
            <p:ph type="title"/>
          </p:nvPr>
        </p:nvSpPr>
        <p:spPr>
          <a:xfrm>
            <a:off x="373063" y="340973"/>
            <a:ext cx="4800600" cy="614642"/>
          </a:xfrm>
        </p:spPr>
        <p:txBody>
          <a:bodyPr/>
          <a:lstStyle/>
          <a:p>
            <a:pPr algn="l"/>
            <a:r>
              <a:rPr lang="en-US" altLang="en-US" sz="2800" b="1" i="0" dirty="0">
                <a:solidFill>
                  <a:srgbClr val="3333CC"/>
                </a:solidFill>
                <a:latin typeface="+mj-lt"/>
                <a:cs typeface="Times New Roman" panose="02020603050405020304" pitchFamily="18" charset="0"/>
              </a:rPr>
              <a:t>III. LÝ LUẬN NHẬN THỨC</a:t>
            </a:r>
          </a:p>
        </p:txBody>
      </p:sp>
      <p:grpSp>
        <p:nvGrpSpPr>
          <p:cNvPr id="4" name="Group 21"/>
          <p:cNvGrpSpPr>
            <a:grpSpLocks/>
          </p:cNvGrpSpPr>
          <p:nvPr/>
        </p:nvGrpSpPr>
        <p:grpSpPr bwMode="auto">
          <a:xfrm flipV="1">
            <a:off x="0" y="1066800"/>
            <a:ext cx="11582400" cy="72361"/>
            <a:chOff x="240" y="576"/>
            <a:chExt cx="5298"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Freeform: Shape 9"/>
          <p:cNvSpPr/>
          <p:nvPr/>
        </p:nvSpPr>
        <p:spPr bwMode="auto">
          <a:xfrm>
            <a:off x="1828800" y="2388460"/>
            <a:ext cx="6986418"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chemeClr val="bg1"/>
                </a:solidFill>
              </a:rPr>
              <a:t>1. </a:t>
            </a:r>
            <a:r>
              <a:rPr lang="en-US" sz="2800" b="1" dirty="0" err="1">
                <a:solidFill>
                  <a:schemeClr val="bg1"/>
                </a:solidFill>
              </a:rPr>
              <a:t>Quan</a:t>
            </a:r>
            <a:r>
              <a:rPr lang="en-US" sz="2800" b="1" dirty="0">
                <a:solidFill>
                  <a:schemeClr val="bg1"/>
                </a:solidFill>
              </a:rPr>
              <a:t> </a:t>
            </a:r>
            <a:r>
              <a:rPr lang="en-US" sz="2800" b="1" dirty="0" err="1">
                <a:solidFill>
                  <a:schemeClr val="bg1"/>
                </a:solidFill>
              </a:rPr>
              <a:t>niệm</a:t>
            </a:r>
            <a:r>
              <a:rPr lang="en-US" sz="2800" b="1" dirty="0">
                <a:solidFill>
                  <a:schemeClr val="bg1"/>
                </a:solidFill>
              </a:rPr>
              <a:t> </a:t>
            </a:r>
            <a:r>
              <a:rPr lang="en-US" sz="2800" b="1" dirty="0" err="1">
                <a:solidFill>
                  <a:schemeClr val="bg1"/>
                </a:solidFill>
              </a:rPr>
              <a:t>về</a:t>
            </a:r>
            <a:r>
              <a:rPr lang="en-US" sz="2800" b="1" dirty="0">
                <a:solidFill>
                  <a:schemeClr val="bg1"/>
                </a:solidFill>
              </a:rPr>
              <a:t> </a:t>
            </a:r>
            <a:r>
              <a:rPr lang="en-US" sz="2800" b="1" dirty="0" err="1">
                <a:solidFill>
                  <a:schemeClr val="bg1"/>
                </a:solidFill>
              </a:rPr>
              <a:t>nhận</a:t>
            </a:r>
            <a:r>
              <a:rPr lang="en-US" sz="2800" b="1" dirty="0">
                <a:solidFill>
                  <a:schemeClr val="bg1"/>
                </a:solidFill>
              </a:rPr>
              <a:t> </a:t>
            </a:r>
            <a:r>
              <a:rPr lang="en-US" sz="2800" b="1" dirty="0" err="1">
                <a:solidFill>
                  <a:schemeClr val="bg1"/>
                </a:solidFill>
              </a:rPr>
              <a:t>thức</a:t>
            </a:r>
            <a:r>
              <a:rPr lang="en-US" sz="2800" b="1" dirty="0">
                <a:solidFill>
                  <a:schemeClr val="bg1"/>
                </a:solidFill>
              </a:rPr>
              <a:t> </a:t>
            </a:r>
            <a:r>
              <a:rPr lang="en-US" sz="2800" b="1" dirty="0" err="1">
                <a:solidFill>
                  <a:schemeClr val="bg1"/>
                </a:solidFill>
              </a:rPr>
              <a:t>trong</a:t>
            </a:r>
            <a:r>
              <a:rPr lang="en-US" sz="2800" b="1" dirty="0">
                <a:solidFill>
                  <a:schemeClr val="bg1"/>
                </a:solidFill>
              </a:rPr>
              <a:t> </a:t>
            </a:r>
            <a:r>
              <a:rPr lang="en-US" sz="2800" b="1" dirty="0" err="1">
                <a:solidFill>
                  <a:schemeClr val="bg1"/>
                </a:solidFill>
              </a:rPr>
              <a:t>lịch</a:t>
            </a:r>
            <a:r>
              <a:rPr lang="en-US" sz="2800" b="1" dirty="0">
                <a:solidFill>
                  <a:schemeClr val="bg1"/>
                </a:solidFill>
              </a:rPr>
              <a:t>  	</a:t>
            </a:r>
            <a:r>
              <a:rPr lang="en-US" sz="2800" b="1" dirty="0" err="1">
                <a:solidFill>
                  <a:schemeClr val="bg1"/>
                </a:solidFill>
              </a:rPr>
              <a:t>sử</a:t>
            </a:r>
            <a:r>
              <a:rPr lang="en-US" sz="2800" b="1" dirty="0">
                <a:solidFill>
                  <a:schemeClr val="bg1"/>
                </a:solidFill>
              </a:rPr>
              <a:t> </a:t>
            </a:r>
            <a:r>
              <a:rPr lang="en-US" sz="2800" b="1" dirty="0" err="1">
                <a:solidFill>
                  <a:schemeClr val="bg1"/>
                </a:solidFill>
              </a:rPr>
              <a:t>triết</a:t>
            </a:r>
            <a:r>
              <a:rPr lang="en-US" sz="2800" b="1" dirty="0">
                <a:solidFill>
                  <a:schemeClr val="bg1"/>
                </a:solidFill>
              </a:rPr>
              <a:t> </a:t>
            </a:r>
            <a:r>
              <a:rPr lang="en-US" sz="2800" b="1" dirty="0" err="1">
                <a:solidFill>
                  <a:schemeClr val="bg1"/>
                </a:solidFill>
              </a:rPr>
              <a:t>học</a:t>
            </a:r>
            <a:endParaRPr lang="en-US" sz="2800" b="1" dirty="0">
              <a:solidFill>
                <a:schemeClr val="bg1"/>
              </a:solidFill>
            </a:endParaRPr>
          </a:p>
        </p:txBody>
      </p:sp>
      <p:sp>
        <p:nvSpPr>
          <p:cNvPr id="2" name="Rectangle 1"/>
          <p:cNvSpPr/>
          <p:nvPr/>
        </p:nvSpPr>
        <p:spPr>
          <a:xfrm>
            <a:off x="1828800" y="3551987"/>
            <a:ext cx="7116051" cy="480131"/>
          </a:xfrm>
          <a:prstGeom prst="rect">
            <a:avLst/>
          </a:prstGeom>
        </p:spPr>
        <p:txBody>
          <a:bodyPr wrap="none">
            <a:spAutoFit/>
          </a:bodyPr>
          <a:lstStyle/>
          <a:p>
            <a:pPr defTabSz="1778000">
              <a:lnSpc>
                <a:spcPct val="90000"/>
              </a:lnSpc>
              <a:spcBef>
                <a:spcPct val="0"/>
              </a:spcBef>
              <a:spcAft>
                <a:spcPct val="35000"/>
              </a:spcAft>
              <a:defRPr/>
            </a:pPr>
            <a:r>
              <a:rPr lang="en-US" sz="2800" b="1" dirty="0">
                <a:solidFill>
                  <a:schemeClr val="bg1"/>
                </a:solidFill>
              </a:rPr>
              <a:t>2. </a:t>
            </a:r>
            <a:r>
              <a:rPr lang="en-US" sz="2800" b="1" dirty="0" err="1">
                <a:solidFill>
                  <a:schemeClr val="bg1"/>
                </a:solidFill>
              </a:rPr>
              <a:t>Lý</a:t>
            </a:r>
            <a:r>
              <a:rPr lang="en-US" sz="2800" b="1" dirty="0">
                <a:solidFill>
                  <a:schemeClr val="bg1"/>
                </a:solidFill>
              </a:rPr>
              <a:t> </a:t>
            </a:r>
            <a:r>
              <a:rPr lang="en-US" sz="2800" b="1" dirty="0" err="1">
                <a:solidFill>
                  <a:schemeClr val="bg1"/>
                </a:solidFill>
              </a:rPr>
              <a:t>luận</a:t>
            </a:r>
            <a:r>
              <a:rPr lang="en-US" sz="2800" b="1" dirty="0">
                <a:solidFill>
                  <a:schemeClr val="bg1"/>
                </a:solidFill>
              </a:rPr>
              <a:t> </a:t>
            </a:r>
            <a:r>
              <a:rPr lang="en-US" sz="2800" b="1" dirty="0" err="1">
                <a:solidFill>
                  <a:schemeClr val="bg1"/>
                </a:solidFill>
              </a:rPr>
              <a:t>nhận</a:t>
            </a:r>
            <a:r>
              <a:rPr lang="en-US" sz="2800" b="1" dirty="0">
                <a:solidFill>
                  <a:schemeClr val="bg1"/>
                </a:solidFill>
              </a:rPr>
              <a:t> </a:t>
            </a:r>
            <a:r>
              <a:rPr lang="en-US" sz="2800" b="1" dirty="0" err="1">
                <a:solidFill>
                  <a:schemeClr val="bg1"/>
                </a:solidFill>
              </a:rPr>
              <a:t>thức</a:t>
            </a:r>
            <a:r>
              <a:rPr lang="en-US" sz="2800" b="1" dirty="0">
                <a:solidFill>
                  <a:schemeClr val="bg1"/>
                </a:solidFill>
              </a:rPr>
              <a:t> </a:t>
            </a:r>
            <a:r>
              <a:rPr lang="en-US" sz="2800" b="1" dirty="0" err="1">
                <a:solidFill>
                  <a:schemeClr val="bg1"/>
                </a:solidFill>
              </a:rPr>
              <a:t>duy</a:t>
            </a:r>
            <a:r>
              <a:rPr lang="en-US" sz="2800" b="1" dirty="0">
                <a:solidFill>
                  <a:schemeClr val="bg1"/>
                </a:solidFill>
              </a:rPr>
              <a:t> </a:t>
            </a:r>
            <a:r>
              <a:rPr lang="en-US" sz="2800" b="1" dirty="0" err="1">
                <a:solidFill>
                  <a:schemeClr val="bg1"/>
                </a:solidFill>
              </a:rPr>
              <a:t>vật</a:t>
            </a:r>
            <a:r>
              <a:rPr lang="en-US" sz="2800" b="1" dirty="0">
                <a:solidFill>
                  <a:schemeClr val="bg1"/>
                </a:solidFill>
              </a:rPr>
              <a:t> </a:t>
            </a:r>
            <a:r>
              <a:rPr lang="en-US" sz="2800" b="1" dirty="0" err="1">
                <a:solidFill>
                  <a:schemeClr val="bg1"/>
                </a:solidFill>
              </a:rPr>
              <a:t>biện</a:t>
            </a:r>
            <a:r>
              <a:rPr lang="en-US" sz="2800" b="1" dirty="0">
                <a:solidFill>
                  <a:schemeClr val="bg1"/>
                </a:solidFill>
              </a:rPr>
              <a:t> </a:t>
            </a:r>
            <a:r>
              <a:rPr lang="en-US" sz="2800" b="1" dirty="0" err="1">
                <a:solidFill>
                  <a:schemeClr val="bg1"/>
                </a:solidFill>
              </a:rPr>
              <a:t>chứng</a:t>
            </a:r>
            <a:endParaRPr lang="en-US" sz="2800" b="1" dirty="0">
              <a:solidFill>
                <a:schemeClr val="bg1"/>
              </a:solidFill>
            </a:endParaRPr>
          </a:p>
        </p:txBody>
      </p:sp>
    </p:spTree>
    <p:extLst>
      <p:ext uri="{BB962C8B-B14F-4D97-AF65-F5344CB8AC3E}">
        <p14:creationId xmlns:p14="http://schemas.microsoft.com/office/powerpoint/2010/main" val="1067782293"/>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479" y="0"/>
            <a:ext cx="7145383" cy="6858000"/>
          </a:xfrm>
          <a:prstGeom prst="rect">
            <a:avLst/>
          </a:prstGeom>
        </p:spPr>
      </p:pic>
      <p:sp>
        <p:nvSpPr>
          <p:cNvPr id="4" name="Rectangle 3"/>
          <p:cNvSpPr/>
          <p:nvPr/>
        </p:nvSpPr>
        <p:spPr>
          <a:xfrm>
            <a:off x="3853543" y="0"/>
            <a:ext cx="4558937" cy="368372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i="1"/>
              <a:t>* Khái niệm lý luận nhận thức</a:t>
            </a:r>
            <a:endParaRPr lang="en-US"/>
          </a:p>
        </p:txBody>
      </p:sp>
      <p:sp>
        <p:nvSpPr>
          <p:cNvPr id="5" name="Freeform: Shape 9"/>
          <p:cNvSpPr/>
          <p:nvPr/>
        </p:nvSpPr>
        <p:spPr bwMode="auto">
          <a:xfrm>
            <a:off x="3124200" y="346886"/>
            <a:ext cx="8762999"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7030A0"/>
                </a:solidFill>
                <a:latin typeface="Arial" panose="020B0604020202020204" pitchFamily="34" charset="0"/>
                <a:cs typeface="Arial" panose="020B0604020202020204" pitchFamily="34" charset="0"/>
              </a:rPr>
              <a:t>1. </a:t>
            </a:r>
            <a:r>
              <a:rPr lang="en-US" sz="2800" b="1" dirty="0" err="1">
                <a:solidFill>
                  <a:srgbClr val="7030A0"/>
                </a:solidFill>
                <a:latin typeface="Arial" panose="020B0604020202020204" pitchFamily="34" charset="0"/>
                <a:cs typeface="Arial" panose="020B0604020202020204" pitchFamily="34" charset="0"/>
              </a:rPr>
              <a:t>Quan</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niệm</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về</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nhận</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thức</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trong</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lịch</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sử</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triết</a:t>
            </a:r>
            <a:r>
              <a:rPr lang="en-US" sz="2800" b="1" dirty="0">
                <a:solidFill>
                  <a:srgbClr val="7030A0"/>
                </a:solidFill>
                <a:latin typeface="Arial" panose="020B0604020202020204" pitchFamily="34" charset="0"/>
                <a:cs typeface="Arial" panose="020B0604020202020204" pitchFamily="34" charset="0"/>
              </a:rPr>
              <a:t> </a:t>
            </a:r>
            <a:r>
              <a:rPr lang="en-US" sz="2800" b="1" dirty="0" err="1">
                <a:solidFill>
                  <a:srgbClr val="7030A0"/>
                </a:solidFill>
                <a:latin typeface="Arial" panose="020B0604020202020204" pitchFamily="34" charset="0"/>
                <a:cs typeface="Arial" panose="020B0604020202020204" pitchFamily="34" charset="0"/>
              </a:rPr>
              <a:t>học</a:t>
            </a:r>
            <a:endParaRPr lang="en-US" sz="2800" b="1" dirty="0">
              <a:solidFill>
                <a:srgbClr val="7030A0"/>
              </a:solidFill>
              <a:latin typeface="Arial" panose="020B0604020202020204" pitchFamily="34" charset="0"/>
              <a:cs typeface="Arial" panose="020B0604020202020204" pitchFamily="34" charset="0"/>
            </a:endParaRPr>
          </a:p>
        </p:txBody>
      </p:sp>
      <p:grpSp>
        <p:nvGrpSpPr>
          <p:cNvPr id="6" name="Group 21"/>
          <p:cNvGrpSpPr>
            <a:grpSpLocks/>
          </p:cNvGrpSpPr>
          <p:nvPr/>
        </p:nvGrpSpPr>
        <p:grpSpPr bwMode="auto">
          <a:xfrm flipV="1">
            <a:off x="3124200" y="1192003"/>
            <a:ext cx="8915400" cy="45719"/>
            <a:chOff x="240" y="576"/>
            <a:chExt cx="5298" cy="0"/>
          </a:xfrm>
        </p:grpSpPr>
        <p:sp>
          <p:nvSpPr>
            <p:cNvPr id="7"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 name="Rectangle 2"/>
          <p:cNvSpPr/>
          <p:nvPr/>
        </p:nvSpPr>
        <p:spPr>
          <a:xfrm>
            <a:off x="3257867" y="1424126"/>
            <a:ext cx="5750292" cy="461665"/>
          </a:xfrm>
          <a:prstGeom prst="rect">
            <a:avLst/>
          </a:prstGeom>
        </p:spPr>
        <p:txBody>
          <a:bodyPr wrap="none">
            <a:spAutoFit/>
          </a:bodyPr>
          <a:lstStyle/>
          <a:p>
            <a:pPr marL="285750" indent="-285750" algn="just">
              <a:buFont typeface="Wingdings" panose="05000000000000000000" pitchFamily="2" charset="2"/>
              <a:buChar char="q"/>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Khái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niệm</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lý</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luận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nhận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(LLNT)</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9" name="Rectangle 8"/>
          <p:cNvSpPr/>
          <p:nvPr/>
        </p:nvSpPr>
        <p:spPr>
          <a:xfrm>
            <a:off x="3124201" y="2154717"/>
            <a:ext cx="8382000" cy="769441"/>
          </a:xfrm>
          <a:prstGeom prst="rect">
            <a:avLst/>
          </a:prstGeom>
        </p:spPr>
        <p:txBody>
          <a:bodyPr wrap="square">
            <a:spAutoFit/>
          </a:bodyPr>
          <a:lstStyle/>
          <a:p>
            <a:pPr marL="342900" indent="-342900" algn="just">
              <a:buFont typeface="Arial" panose="020B0604020202020204" pitchFamily="34" charset="0"/>
              <a:buChar char="•"/>
            </a:pP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LLNT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có</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từ</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tiếng</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Hy</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Lạp</a:t>
            </a:r>
            <a:r>
              <a:rPr lang="en-US" sz="2200" b="1"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cổ</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được</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ghép</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từ</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hai</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từ</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“Gnosis” (tri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thức</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và</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“Logos”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lời</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nói</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học</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thuyết</a:t>
            </a:r>
            <a:r>
              <a:rPr lang="en-US" sz="2200" spc="1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endParaRPr lang="en-US" sz="2200" dirty="0">
              <a:solidFill>
                <a:srgbClr val="0070C0"/>
              </a:solidFill>
              <a:latin typeface="Arial" panose="020B0604020202020204" pitchFamily="34" charset="0"/>
              <a:cs typeface="Arial" panose="020B0604020202020204" pitchFamily="34" charset="0"/>
            </a:endParaRPr>
          </a:p>
        </p:txBody>
      </p:sp>
      <p:sp>
        <p:nvSpPr>
          <p:cNvPr id="11" name="Rectangle 10"/>
          <p:cNvSpPr/>
          <p:nvPr/>
        </p:nvSpPr>
        <p:spPr>
          <a:xfrm>
            <a:off x="3038332" y="3316420"/>
            <a:ext cx="8382001" cy="1107996"/>
          </a:xfrm>
          <a:prstGeom prst="rect">
            <a:avLst/>
          </a:prstGeom>
        </p:spPr>
        <p:txBody>
          <a:bodyPr wrap="square">
            <a:spAutoFit/>
          </a:bodyPr>
          <a:lstStyle/>
          <a:p>
            <a:pPr marL="342900" indent="-342900" algn="just">
              <a:buFont typeface="Arial" panose="020B0604020202020204" pitchFamily="34" charset="0"/>
              <a:buChar char="•"/>
            </a:pP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LLNT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một</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bộ</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phận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triết</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học</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00"/>
                </a:solidFill>
                <a:latin typeface="Arial" panose="020B0604020202020204" pitchFamily="34" charset="0"/>
                <a:ea typeface="Times New Roman" panose="02020603050405020304" pitchFamily="18" charset="0"/>
                <a:cs typeface="Arial" panose="020B0604020202020204" pitchFamily="34" charset="0"/>
              </a:rPr>
              <a:t>nghiên</a:t>
            </a:r>
            <a:r>
              <a:rPr lang="en-US" sz="2200" b="1" spc="10"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00"/>
                </a:solidFill>
                <a:latin typeface="Arial" panose="020B0604020202020204" pitchFamily="34" charset="0"/>
                <a:ea typeface="Times New Roman" panose="02020603050405020304" pitchFamily="18" charset="0"/>
                <a:cs typeface="Arial" panose="020B0604020202020204" pitchFamily="34" charset="0"/>
              </a:rPr>
              <a:t>cứu</a:t>
            </a:r>
            <a:r>
              <a:rPr lang="en-US" sz="2200" b="1" spc="10"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bản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chất</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nhận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những</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giai</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đoạn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nhận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đường</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để</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đạt</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lý</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tiêu</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chuẩn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chân</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lý</a:t>
            </a:r>
            <a:r>
              <a:rPr lang="en-US" sz="22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v.v..</a:t>
            </a:r>
            <a:endParaRPr lang="en-US" sz="2200" dirty="0">
              <a:latin typeface="Arial" panose="020B0604020202020204" pitchFamily="34" charset="0"/>
              <a:cs typeface="Arial" panose="020B0604020202020204" pitchFamily="34" charset="0"/>
            </a:endParaRPr>
          </a:p>
        </p:txBody>
      </p:sp>
      <p:sp>
        <p:nvSpPr>
          <p:cNvPr id="12" name="Rectangle 11"/>
          <p:cNvSpPr/>
          <p:nvPr/>
        </p:nvSpPr>
        <p:spPr>
          <a:xfrm>
            <a:off x="2924033" y="5125627"/>
            <a:ext cx="8610600" cy="1107996"/>
          </a:xfrm>
          <a:prstGeom prst="rect">
            <a:avLst/>
          </a:prstGeom>
        </p:spPr>
        <p:txBody>
          <a:bodyPr wrap="square">
            <a:spAutoFit/>
          </a:bodyPr>
          <a:lstStyle/>
          <a:p>
            <a:pPr marL="342900" indent="-342900" algn="just">
              <a:buFont typeface="Arial" panose="020B0604020202020204" pitchFamily="34" charset="0"/>
              <a:buChar char="•"/>
            </a:pP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LLNT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là</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3333CC"/>
                </a:solidFill>
                <a:latin typeface="Arial" panose="020B0604020202020204" pitchFamily="34" charset="0"/>
                <a:ea typeface="Times New Roman" panose="02020603050405020304" pitchFamily="18" charset="0"/>
                <a:cs typeface="Arial" panose="020B0604020202020204" pitchFamily="34" charset="0"/>
              </a:rPr>
              <a:t>khía</a:t>
            </a:r>
            <a:r>
              <a:rPr lang="en-US" sz="2200" b="1" spc="1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3333CC"/>
                </a:solidFill>
                <a:latin typeface="Arial" panose="020B0604020202020204" pitchFamily="34" charset="0"/>
                <a:ea typeface="Times New Roman" panose="02020603050405020304" pitchFamily="18" charset="0"/>
                <a:cs typeface="Arial" panose="020B0604020202020204" pitchFamily="34" charset="0"/>
              </a:rPr>
              <a:t>cạnh</a:t>
            </a:r>
            <a:r>
              <a:rPr lang="en-US" sz="2200" b="1" spc="1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3333CC"/>
                </a:solidFill>
                <a:latin typeface="Arial" panose="020B0604020202020204" pitchFamily="34" charset="0"/>
                <a:ea typeface="Times New Roman" panose="02020603050405020304" pitchFamily="18" charset="0"/>
                <a:cs typeface="Arial" panose="020B0604020202020204" pitchFamily="34" charset="0"/>
              </a:rPr>
              <a:t>thứ</a:t>
            </a:r>
            <a:r>
              <a:rPr lang="en-US" sz="2200" b="1" spc="1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3333CC"/>
                </a:solidFill>
                <a:latin typeface="Arial" panose="020B0604020202020204" pitchFamily="34" charset="0"/>
                <a:ea typeface="Times New Roman" panose="02020603050405020304" pitchFamily="18" charset="0"/>
                <a:cs typeface="Arial" panose="020B0604020202020204" pitchFamily="34" charset="0"/>
              </a:rPr>
              <a:t>hai</a:t>
            </a:r>
            <a:r>
              <a:rPr lang="en-US" sz="2200" b="1" spc="1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của</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vấn</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đề</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cơ</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bản</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của</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triết</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học</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trả</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lời</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câu</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spc="10" dirty="0" err="1">
                <a:solidFill>
                  <a:srgbClr val="993300"/>
                </a:solidFill>
                <a:latin typeface="Arial" panose="020B0604020202020204" pitchFamily="34" charset="0"/>
                <a:ea typeface="Times New Roman" panose="02020603050405020304" pitchFamily="18" charset="0"/>
                <a:cs typeface="Arial" panose="020B0604020202020204" pitchFamily="34" charset="0"/>
              </a:rPr>
              <a:t>hỏi</a:t>
            </a:r>
            <a:r>
              <a:rPr lang="en-US" sz="2200" spc="1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Con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có</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thể</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nhận</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thức</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được</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thế</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giới</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hay </a:t>
            </a:r>
            <a:r>
              <a:rPr lang="en-US" sz="2200" b="1"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không</a:t>
            </a:r>
            <a:r>
              <a:rPr lang="en-US" sz="2200" b="1" spc="10"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sz="2200" b="1" dirty="0">
              <a:solidFill>
                <a:srgbClr val="FF0066"/>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2537380243"/>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reeform: Shape 12">
            <a:extLst>
              <a:ext uri="{FF2B5EF4-FFF2-40B4-BE49-F238E27FC236}">
                <a16:creationId xmlns:a16="http://schemas.microsoft.com/office/drawing/2014/main" id="{9D4459B6-5A56-4078-B19F-CE56FEF0FF2F}"/>
              </a:ext>
            </a:extLst>
          </p:cNvPr>
          <p:cNvSpPr/>
          <p:nvPr/>
        </p:nvSpPr>
        <p:spPr>
          <a:xfrm>
            <a:off x="1676400" y="2697515"/>
            <a:ext cx="3133727" cy="3129175"/>
          </a:xfrm>
          <a:custGeom>
            <a:avLst/>
            <a:gdLst>
              <a:gd name="connsiteX0" fmla="*/ 1120398 w 3133726"/>
              <a:gd name="connsiteY0" fmla="*/ 1546146 h 3129174"/>
              <a:gd name="connsiteX1" fmla="*/ 1155395 w 3133726"/>
              <a:gd name="connsiteY1" fmla="*/ 1559481 h 3129174"/>
              <a:gd name="connsiteX2" fmla="*/ 1277275 w 3133726"/>
              <a:gd name="connsiteY2" fmla="*/ 1956110 h 3129174"/>
              <a:gd name="connsiteX3" fmla="*/ 849660 w 3133726"/>
              <a:gd name="connsiteY3" fmla="*/ 1759860 h 3129174"/>
              <a:gd name="connsiteX4" fmla="*/ 1120398 w 3133726"/>
              <a:gd name="connsiteY4" fmla="*/ 1546146 h 3129174"/>
              <a:gd name="connsiteX5" fmla="*/ 2649296 w 3133726"/>
              <a:gd name="connsiteY5" fmla="*/ 1243816 h 3129174"/>
              <a:gd name="connsiteX6" fmla="*/ 2625685 w 3133726"/>
              <a:gd name="connsiteY6" fmla="*/ 1267427 h 3129174"/>
              <a:gd name="connsiteX7" fmla="*/ 2625685 w 3133726"/>
              <a:gd name="connsiteY7" fmla="*/ 1301072 h 3129174"/>
              <a:gd name="connsiteX8" fmla="*/ 2591467 w 3133726"/>
              <a:gd name="connsiteY8" fmla="*/ 1304521 h 3129174"/>
              <a:gd name="connsiteX9" fmla="*/ 2316192 w 3133726"/>
              <a:gd name="connsiteY9" fmla="*/ 1642272 h 3129174"/>
              <a:gd name="connsiteX10" fmla="*/ 2318639 w 3133726"/>
              <a:gd name="connsiteY10" fmla="*/ 1666550 h 3129174"/>
              <a:gd name="connsiteX11" fmla="*/ 3003255 w 3133726"/>
              <a:gd name="connsiteY11" fmla="*/ 1666550 h 3129174"/>
              <a:gd name="connsiteX12" fmla="*/ 3005702 w 3133726"/>
              <a:gd name="connsiteY12" fmla="*/ 1642272 h 3129174"/>
              <a:gd name="connsiteX13" fmla="*/ 2730427 w 3133726"/>
              <a:gd name="connsiteY13" fmla="*/ 1304521 h 3129174"/>
              <a:gd name="connsiteX14" fmla="*/ 2696208 w 3133726"/>
              <a:gd name="connsiteY14" fmla="*/ 1301072 h 3129174"/>
              <a:gd name="connsiteX15" fmla="*/ 2696208 w 3133726"/>
              <a:gd name="connsiteY15" fmla="*/ 1267427 h 3129174"/>
              <a:gd name="connsiteX16" fmla="*/ 2672597 w 3133726"/>
              <a:gd name="connsiteY16" fmla="*/ 1243816 h 3129174"/>
              <a:gd name="connsiteX17" fmla="*/ 1824085 w 3133726"/>
              <a:gd name="connsiteY17" fmla="*/ 1202701 h 3129174"/>
              <a:gd name="connsiteX18" fmla="*/ 1877675 w 3133726"/>
              <a:gd name="connsiteY18" fmla="*/ 1499247 h 3129174"/>
              <a:gd name="connsiteX19" fmla="*/ 1879257 w 3133726"/>
              <a:gd name="connsiteY19" fmla="*/ 1906364 h 3129174"/>
              <a:gd name="connsiteX20" fmla="*/ 1921795 w 3133726"/>
              <a:gd name="connsiteY20" fmla="*/ 2242522 h 3129174"/>
              <a:gd name="connsiteX21" fmla="*/ 1929651 w 3133726"/>
              <a:gd name="connsiteY21" fmla="*/ 2302086 h 3129174"/>
              <a:gd name="connsiteX22" fmla="*/ 1927996 w 3133726"/>
              <a:gd name="connsiteY22" fmla="*/ 2286635 h 3129174"/>
              <a:gd name="connsiteX23" fmla="*/ 2049876 w 3133726"/>
              <a:gd name="connsiteY23" fmla="*/ 2080057 h 3129174"/>
              <a:gd name="connsiteX24" fmla="*/ 2741913 w 3133726"/>
              <a:gd name="connsiteY24" fmla="*/ 1834228 h 3129174"/>
              <a:gd name="connsiteX25" fmla="*/ 2849333 w 3133726"/>
              <a:gd name="connsiteY25" fmla="*/ 1803243 h 3129174"/>
              <a:gd name="connsiteX26" fmla="*/ 2971213 w 3133726"/>
              <a:gd name="connsiteY26" fmla="*/ 1759860 h 3129174"/>
              <a:gd name="connsiteX27" fmla="*/ 2958818 w 3133726"/>
              <a:gd name="connsiteY27" fmla="*/ 1693755 h 3129174"/>
              <a:gd name="connsiteX28" fmla="*/ 2299836 w 3133726"/>
              <a:gd name="connsiteY28" fmla="*/ 1702018 h 3129174"/>
              <a:gd name="connsiteX29" fmla="*/ 2465099 w 3133726"/>
              <a:gd name="connsiteY29" fmla="*/ 1801176 h 3129174"/>
              <a:gd name="connsiteX30" fmla="*/ 2246126 w 3133726"/>
              <a:gd name="connsiteY30" fmla="*/ 1871412 h 3129174"/>
              <a:gd name="connsiteX31" fmla="*/ 1946587 w 3133726"/>
              <a:gd name="connsiteY31" fmla="*/ 1656571 h 3129174"/>
              <a:gd name="connsiteX32" fmla="*/ 1888887 w 3133726"/>
              <a:gd name="connsiteY32" fmla="*/ 1229678 h 3129174"/>
              <a:gd name="connsiteX33" fmla="*/ 1624233 w 3133726"/>
              <a:gd name="connsiteY33" fmla="*/ 67371 h 3129174"/>
              <a:gd name="connsiteX34" fmla="*/ 1492116 w 3133726"/>
              <a:gd name="connsiteY34" fmla="*/ 255974 h 3129174"/>
              <a:gd name="connsiteX35" fmla="*/ 1430143 w 3133726"/>
              <a:gd name="connsiteY35" fmla="*/ 450157 h 3129174"/>
              <a:gd name="connsiteX36" fmla="*/ 1357842 w 3133726"/>
              <a:gd name="connsiteY36" fmla="*/ 797208 h 3129174"/>
              <a:gd name="connsiteX37" fmla="*/ 1421880 w 3133726"/>
              <a:gd name="connsiteY37" fmla="*/ 978996 h 3129174"/>
              <a:gd name="connsiteX38" fmla="*/ 1358551 w 3133726"/>
              <a:gd name="connsiteY38" fmla="*/ 1098974 h 3129174"/>
              <a:gd name="connsiteX39" fmla="*/ 1338873 w 3133726"/>
              <a:gd name="connsiteY39" fmla="*/ 1106481 h 3129174"/>
              <a:gd name="connsiteX40" fmla="*/ 1492887 w 3133726"/>
              <a:gd name="connsiteY40" fmla="*/ 1453010 h 3129174"/>
              <a:gd name="connsiteX41" fmla="*/ 1820669 w 3133726"/>
              <a:gd name="connsiteY41" fmla="*/ 1453010 h 3129174"/>
              <a:gd name="connsiteX42" fmla="*/ 1772530 w 3133726"/>
              <a:gd name="connsiteY42" fmla="*/ 1185716 h 3129174"/>
              <a:gd name="connsiteX43" fmla="*/ 1777468 w 3133726"/>
              <a:gd name="connsiteY43" fmla="*/ 1187138 h 3129174"/>
              <a:gd name="connsiteX44" fmla="*/ 1743496 w 3133726"/>
              <a:gd name="connsiteY44" fmla="*/ 1169726 h 3129174"/>
              <a:gd name="connsiteX45" fmla="*/ 1684235 w 3133726"/>
              <a:gd name="connsiteY45" fmla="*/ 1026510 h 3129174"/>
              <a:gd name="connsiteX46" fmla="*/ 1686299 w 3133726"/>
              <a:gd name="connsiteY46" fmla="*/ 1026510 h 3129174"/>
              <a:gd name="connsiteX47" fmla="*/ 1762734 w 3133726"/>
              <a:gd name="connsiteY47" fmla="*/ 925286 h 3129174"/>
              <a:gd name="connsiteX48" fmla="*/ 1781325 w 3133726"/>
              <a:gd name="connsiteY48" fmla="*/ 898432 h 3129174"/>
              <a:gd name="connsiteX49" fmla="*/ 1820576 w 3133726"/>
              <a:gd name="connsiteY49" fmla="*/ 757959 h 3129174"/>
              <a:gd name="connsiteX50" fmla="*/ 1845365 w 3133726"/>
              <a:gd name="connsiteY50" fmla="*/ 185738 h 3129174"/>
              <a:gd name="connsiteX51" fmla="*/ 1801983 w 3133726"/>
              <a:gd name="connsiteY51" fmla="*/ 123764 h 3129174"/>
              <a:gd name="connsiteX52" fmla="*/ 1624233 w 3133726"/>
              <a:gd name="connsiteY52" fmla="*/ 67371 h 3129174"/>
              <a:gd name="connsiteX53" fmla="*/ 1566863 w 3133726"/>
              <a:gd name="connsiteY53" fmla="*/ 0 h 3129174"/>
              <a:gd name="connsiteX54" fmla="*/ 3133726 w 3133726"/>
              <a:gd name="connsiteY54" fmla="*/ 1566863 h 3129174"/>
              <a:gd name="connsiteX55" fmla="*/ 1727066 w 3133726"/>
              <a:gd name="connsiteY55" fmla="*/ 3125637 h 3129174"/>
              <a:gd name="connsiteX56" fmla="*/ 1723380 w 3133726"/>
              <a:gd name="connsiteY56" fmla="*/ 3125823 h 3129174"/>
              <a:gd name="connsiteX57" fmla="*/ 1476719 w 3133726"/>
              <a:gd name="connsiteY57" fmla="*/ 3129174 h 3129174"/>
              <a:gd name="connsiteX58" fmla="*/ 1406660 w 3133726"/>
              <a:gd name="connsiteY58" fmla="*/ 3125637 h 3129174"/>
              <a:gd name="connsiteX59" fmla="*/ 1352458 w 3133726"/>
              <a:gd name="connsiteY59" fmla="*/ 3117364 h 3129174"/>
              <a:gd name="connsiteX60" fmla="*/ 1444748 w 3133726"/>
              <a:gd name="connsiteY60" fmla="*/ 2018158 h 3129174"/>
              <a:gd name="connsiteX61" fmla="*/ 1266605 w 3133726"/>
              <a:gd name="connsiteY61" fmla="*/ 2019426 h 3129174"/>
              <a:gd name="connsiteX62" fmla="*/ 1286241 w 3133726"/>
              <a:gd name="connsiteY62" fmla="*/ 1972711 h 3129174"/>
              <a:gd name="connsiteX63" fmla="*/ 1445381 w 3133726"/>
              <a:gd name="connsiteY63" fmla="*/ 1957511 h 3129174"/>
              <a:gd name="connsiteX64" fmla="*/ 1446648 w 3133726"/>
              <a:gd name="connsiteY64" fmla="*/ 1467736 h 3129174"/>
              <a:gd name="connsiteX65" fmla="*/ 1300225 w 3133726"/>
              <a:gd name="connsiteY65" fmla="*/ 1119801 h 3129174"/>
              <a:gd name="connsiteX66" fmla="*/ 1246290 w 3133726"/>
              <a:gd name="connsiteY66" fmla="*/ 1133931 h 3129174"/>
              <a:gd name="connsiteX67" fmla="*/ 595568 w 3133726"/>
              <a:gd name="connsiteY67" fmla="*/ 1693755 h 3129174"/>
              <a:gd name="connsiteX68" fmla="*/ 610030 w 3133726"/>
              <a:gd name="connsiteY68" fmla="*/ 1867281 h 3129174"/>
              <a:gd name="connsiteX69" fmla="*/ 1149197 w 3133726"/>
              <a:gd name="connsiteY69" fmla="*/ 2104846 h 3129174"/>
              <a:gd name="connsiteX70" fmla="*/ 1219433 w 3133726"/>
              <a:gd name="connsiteY70" fmla="*/ 2311424 h 3129174"/>
              <a:gd name="connsiteX71" fmla="*/ 1159527 w 3133726"/>
              <a:gd name="connsiteY71" fmla="*/ 2577908 h 3129174"/>
              <a:gd name="connsiteX72" fmla="*/ 1128282 w 3133726"/>
              <a:gd name="connsiteY72" fmla="*/ 3031088 h 3129174"/>
              <a:gd name="connsiteX73" fmla="*/ 1125469 w 3133726"/>
              <a:gd name="connsiteY73" fmla="*/ 3069594 h 3129174"/>
              <a:gd name="connsiteX74" fmla="*/ 1100926 w 3133726"/>
              <a:gd name="connsiteY74" fmla="*/ 3063283 h 3129174"/>
              <a:gd name="connsiteX75" fmla="*/ 0 w 3133726"/>
              <a:gd name="connsiteY75" fmla="*/ 1566863 h 3129174"/>
              <a:gd name="connsiteX76" fmla="*/ 1566863 w 3133726"/>
              <a:gd name="connsiteY76" fmla="*/ 0 h 312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33726" h="3129174">
                <a:moveTo>
                  <a:pt x="1120398" y="1546146"/>
                </a:moveTo>
                <a:cubicBezTo>
                  <a:pt x="1132575" y="1547247"/>
                  <a:pt x="1144291" y="1551476"/>
                  <a:pt x="1155395" y="1559481"/>
                </a:cubicBezTo>
                <a:cubicBezTo>
                  <a:pt x="1219433" y="1606993"/>
                  <a:pt x="1341315" y="1877611"/>
                  <a:pt x="1277275" y="1956110"/>
                </a:cubicBezTo>
                <a:cubicBezTo>
                  <a:pt x="1231828" y="2011885"/>
                  <a:pt x="928160" y="1807374"/>
                  <a:pt x="849660" y="1759860"/>
                </a:cubicBezTo>
                <a:cubicBezTo>
                  <a:pt x="927384" y="1683943"/>
                  <a:pt x="1035159" y="1538435"/>
                  <a:pt x="1120398" y="1546146"/>
                </a:cubicBezTo>
                <a:close/>
                <a:moveTo>
                  <a:pt x="2649296" y="1243816"/>
                </a:moveTo>
                <a:cubicBezTo>
                  <a:pt x="2636256" y="1243816"/>
                  <a:pt x="2625685" y="1254386"/>
                  <a:pt x="2625685" y="1267427"/>
                </a:cubicBezTo>
                <a:lnTo>
                  <a:pt x="2625685" y="1301072"/>
                </a:lnTo>
                <a:lnTo>
                  <a:pt x="2591467" y="1304521"/>
                </a:lnTo>
                <a:cubicBezTo>
                  <a:pt x="2434368" y="1336668"/>
                  <a:pt x="2316192" y="1475669"/>
                  <a:pt x="2316192" y="1642272"/>
                </a:cubicBezTo>
                <a:lnTo>
                  <a:pt x="2318639" y="1666550"/>
                </a:lnTo>
                <a:lnTo>
                  <a:pt x="3003255" y="1666550"/>
                </a:lnTo>
                <a:lnTo>
                  <a:pt x="3005702" y="1642272"/>
                </a:lnTo>
                <a:cubicBezTo>
                  <a:pt x="3005702" y="1475669"/>
                  <a:pt x="2887526" y="1336668"/>
                  <a:pt x="2730427" y="1304521"/>
                </a:cubicBezTo>
                <a:lnTo>
                  <a:pt x="2696208" y="1301072"/>
                </a:lnTo>
                <a:lnTo>
                  <a:pt x="2696208" y="1267427"/>
                </a:lnTo>
                <a:cubicBezTo>
                  <a:pt x="2696208" y="1254386"/>
                  <a:pt x="2685637" y="1243816"/>
                  <a:pt x="2672597" y="1243816"/>
                </a:cubicBezTo>
                <a:close/>
                <a:moveTo>
                  <a:pt x="1824085" y="1202701"/>
                </a:moveTo>
                <a:lnTo>
                  <a:pt x="1877675" y="1499247"/>
                </a:lnTo>
                <a:cubicBezTo>
                  <a:pt x="1891795" y="1586550"/>
                  <a:pt x="1892927" y="1788843"/>
                  <a:pt x="1879257" y="1906364"/>
                </a:cubicBezTo>
                <a:cubicBezTo>
                  <a:pt x="1892228" y="2022243"/>
                  <a:pt x="1907106" y="2134234"/>
                  <a:pt x="1921795" y="2242522"/>
                </a:cubicBezTo>
                <a:lnTo>
                  <a:pt x="1929651" y="2302086"/>
                </a:lnTo>
                <a:lnTo>
                  <a:pt x="1927996" y="2286635"/>
                </a:lnTo>
                <a:cubicBezTo>
                  <a:pt x="1911470" y="2160621"/>
                  <a:pt x="1927996" y="2102779"/>
                  <a:pt x="2049876" y="2080057"/>
                </a:cubicBezTo>
                <a:cubicBezTo>
                  <a:pt x="2283310" y="2032543"/>
                  <a:pt x="2527072" y="1943716"/>
                  <a:pt x="2741913" y="1834228"/>
                </a:cubicBezTo>
                <a:cubicBezTo>
                  <a:pt x="2787360" y="1838360"/>
                  <a:pt x="2820412" y="1834228"/>
                  <a:pt x="2849333" y="1803243"/>
                </a:cubicBezTo>
                <a:cubicBezTo>
                  <a:pt x="2923701" y="1745401"/>
                  <a:pt x="2890649" y="1782585"/>
                  <a:pt x="2971213" y="1759860"/>
                </a:cubicBezTo>
                <a:cubicBezTo>
                  <a:pt x="3060043" y="1714413"/>
                  <a:pt x="3018727" y="1691691"/>
                  <a:pt x="2958818" y="1693755"/>
                </a:cubicBezTo>
                <a:cubicBezTo>
                  <a:pt x="2843135" y="1699954"/>
                  <a:pt x="2456836" y="1702018"/>
                  <a:pt x="2299836" y="1702018"/>
                </a:cubicBezTo>
                <a:cubicBezTo>
                  <a:pt x="2349415" y="1813570"/>
                  <a:pt x="2429979" y="1743334"/>
                  <a:pt x="2465099" y="1801176"/>
                </a:cubicBezTo>
                <a:cubicBezTo>
                  <a:pt x="2398994" y="1885874"/>
                  <a:pt x="2326690" y="1859018"/>
                  <a:pt x="2246126" y="1871412"/>
                </a:cubicBezTo>
                <a:cubicBezTo>
                  <a:pt x="1958982" y="1914795"/>
                  <a:pt x="1927996" y="1945780"/>
                  <a:pt x="1946587" y="1656571"/>
                </a:cubicBezTo>
                <a:cubicBezTo>
                  <a:pt x="1955626" y="1499315"/>
                  <a:pt x="2015275" y="1310425"/>
                  <a:pt x="1888887" y="1229678"/>
                </a:cubicBezTo>
                <a:close/>
                <a:moveTo>
                  <a:pt x="1624233" y="67371"/>
                </a:moveTo>
                <a:cubicBezTo>
                  <a:pt x="1552960" y="60371"/>
                  <a:pt x="1520521" y="104915"/>
                  <a:pt x="1492116" y="255974"/>
                </a:cubicBezTo>
                <a:cubicBezTo>
                  <a:pt x="1477657" y="328277"/>
                  <a:pt x="1440473" y="377856"/>
                  <a:pt x="1430143" y="450157"/>
                </a:cubicBezTo>
                <a:cubicBezTo>
                  <a:pt x="1415683" y="569972"/>
                  <a:pt x="1314459" y="675328"/>
                  <a:pt x="1357842" y="797208"/>
                </a:cubicBezTo>
                <a:cubicBezTo>
                  <a:pt x="1380564" y="863313"/>
                  <a:pt x="1411552" y="972800"/>
                  <a:pt x="1421880" y="978996"/>
                </a:cubicBezTo>
                <a:cubicBezTo>
                  <a:pt x="1414134" y="1023928"/>
                  <a:pt x="1434275" y="1063049"/>
                  <a:pt x="1358551" y="1098974"/>
                </a:cubicBezTo>
                <a:lnTo>
                  <a:pt x="1338873" y="1106481"/>
                </a:lnTo>
                <a:lnTo>
                  <a:pt x="1492887" y="1453010"/>
                </a:lnTo>
                <a:lnTo>
                  <a:pt x="1820669" y="1453010"/>
                </a:lnTo>
                <a:lnTo>
                  <a:pt x="1772530" y="1185716"/>
                </a:lnTo>
                <a:lnTo>
                  <a:pt x="1777468" y="1187138"/>
                </a:lnTo>
                <a:lnTo>
                  <a:pt x="1743496" y="1169726"/>
                </a:lnTo>
                <a:cubicBezTo>
                  <a:pt x="1684234" y="1131865"/>
                  <a:pt x="1679586" y="1079188"/>
                  <a:pt x="1684235" y="1026510"/>
                </a:cubicBezTo>
                <a:cubicBezTo>
                  <a:pt x="1684235" y="1026510"/>
                  <a:pt x="1686299" y="1026510"/>
                  <a:pt x="1686299" y="1026510"/>
                </a:cubicBezTo>
                <a:cubicBezTo>
                  <a:pt x="1690431" y="997589"/>
                  <a:pt x="1742076" y="964537"/>
                  <a:pt x="1762734" y="925286"/>
                </a:cubicBezTo>
                <a:cubicBezTo>
                  <a:pt x="1768930" y="917023"/>
                  <a:pt x="1775129" y="906695"/>
                  <a:pt x="1781325" y="898432"/>
                </a:cubicBezTo>
                <a:cubicBezTo>
                  <a:pt x="1816444" y="852985"/>
                  <a:pt x="1814377" y="805471"/>
                  <a:pt x="1820576" y="757959"/>
                </a:cubicBezTo>
                <a:cubicBezTo>
                  <a:pt x="1878418" y="532788"/>
                  <a:pt x="1822641" y="379921"/>
                  <a:pt x="1845365" y="185738"/>
                </a:cubicBezTo>
                <a:cubicBezTo>
                  <a:pt x="1849497" y="154752"/>
                  <a:pt x="1832971" y="136159"/>
                  <a:pt x="1801983" y="123764"/>
                </a:cubicBezTo>
                <a:cubicBezTo>
                  <a:pt x="1723742" y="94327"/>
                  <a:pt x="1666997" y="71571"/>
                  <a:pt x="1624233" y="67371"/>
                </a:cubicBezTo>
                <a:close/>
                <a:moveTo>
                  <a:pt x="1566863" y="0"/>
                </a:moveTo>
                <a:cubicBezTo>
                  <a:pt x="2432218" y="0"/>
                  <a:pt x="3133726" y="701508"/>
                  <a:pt x="3133726" y="1566863"/>
                </a:cubicBezTo>
                <a:cubicBezTo>
                  <a:pt x="3133726" y="2378134"/>
                  <a:pt x="2517166" y="3045398"/>
                  <a:pt x="1727066" y="3125637"/>
                </a:cubicBezTo>
                <a:lnTo>
                  <a:pt x="1723380" y="3125823"/>
                </a:lnTo>
                <a:lnTo>
                  <a:pt x="1476719" y="3129174"/>
                </a:lnTo>
                <a:lnTo>
                  <a:pt x="1406660" y="3125637"/>
                </a:lnTo>
                <a:lnTo>
                  <a:pt x="1352458" y="3117364"/>
                </a:lnTo>
                <a:lnTo>
                  <a:pt x="1444748" y="2018158"/>
                </a:lnTo>
                <a:lnTo>
                  <a:pt x="1266605" y="2019426"/>
                </a:lnTo>
                <a:lnTo>
                  <a:pt x="1286241" y="1972711"/>
                </a:lnTo>
                <a:lnTo>
                  <a:pt x="1445381" y="1957511"/>
                </a:lnTo>
                <a:cubicBezTo>
                  <a:pt x="1445803" y="1794252"/>
                  <a:pt x="1446226" y="1630994"/>
                  <a:pt x="1446648" y="1467736"/>
                </a:cubicBezTo>
                <a:lnTo>
                  <a:pt x="1300225" y="1119801"/>
                </a:lnTo>
                <a:lnTo>
                  <a:pt x="1246290" y="1133931"/>
                </a:lnTo>
                <a:cubicBezTo>
                  <a:pt x="938487" y="1204167"/>
                  <a:pt x="798015" y="1468587"/>
                  <a:pt x="595568" y="1693755"/>
                </a:cubicBezTo>
                <a:cubicBezTo>
                  <a:pt x="537726" y="1757796"/>
                  <a:pt x="531530" y="1817702"/>
                  <a:pt x="610030" y="1867281"/>
                </a:cubicBezTo>
                <a:cubicBezTo>
                  <a:pt x="802146" y="1989163"/>
                  <a:pt x="971540" y="2020148"/>
                  <a:pt x="1149197" y="2104846"/>
                </a:cubicBezTo>
                <a:cubicBezTo>
                  <a:pt x="1314459" y="2183346"/>
                  <a:pt x="1281407" y="2137899"/>
                  <a:pt x="1219433" y="2311424"/>
                </a:cubicBezTo>
                <a:cubicBezTo>
                  <a:pt x="1188448" y="2398187"/>
                  <a:pt x="1167790" y="2484949"/>
                  <a:pt x="1159527" y="2577908"/>
                </a:cubicBezTo>
                <a:cubicBezTo>
                  <a:pt x="1146099" y="2739039"/>
                  <a:pt x="1137836" y="2885193"/>
                  <a:pt x="1128282" y="3031088"/>
                </a:cubicBezTo>
                <a:lnTo>
                  <a:pt x="1125469" y="3069594"/>
                </a:lnTo>
                <a:lnTo>
                  <a:pt x="1100926" y="3063283"/>
                </a:lnTo>
                <a:cubicBezTo>
                  <a:pt x="463105" y="2864901"/>
                  <a:pt x="0" y="2269964"/>
                  <a:pt x="0" y="1566863"/>
                </a:cubicBezTo>
                <a:cubicBezTo>
                  <a:pt x="0" y="701508"/>
                  <a:pt x="701508" y="0"/>
                  <a:pt x="1566863"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a:solidFill>
                <a:prstClr val="white"/>
              </a:solidFill>
            </a:endParaRPr>
          </a:p>
        </p:txBody>
      </p:sp>
      <p:sp>
        <p:nvSpPr>
          <p:cNvPr id="23" name="Freeform 63">
            <a:extLst>
              <a:ext uri="{FF2B5EF4-FFF2-40B4-BE49-F238E27FC236}">
                <a16:creationId xmlns:a16="http://schemas.microsoft.com/office/drawing/2014/main" id="{060BE72E-E6B7-482B-9B53-680D94F877F9}"/>
              </a:ext>
            </a:extLst>
          </p:cNvPr>
          <p:cNvSpPr/>
          <p:nvPr/>
        </p:nvSpPr>
        <p:spPr>
          <a:xfrm>
            <a:off x="4759789" y="2656644"/>
            <a:ext cx="1033576" cy="624655"/>
          </a:xfrm>
          <a:custGeom>
            <a:avLst/>
            <a:gdLst>
              <a:gd name="connsiteX0" fmla="*/ 0 w 660400"/>
              <a:gd name="connsiteY0" fmla="*/ 330200 h 330200"/>
              <a:gd name="connsiteX1" fmla="*/ 313266 w 660400"/>
              <a:gd name="connsiteY1" fmla="*/ 8466 h 330200"/>
              <a:gd name="connsiteX2" fmla="*/ 660400 w 660400"/>
              <a:gd name="connsiteY2" fmla="*/ 0 h 330200"/>
              <a:gd name="connsiteX0" fmla="*/ 0 w 783081"/>
              <a:gd name="connsiteY0" fmla="*/ 228955 h 228955"/>
              <a:gd name="connsiteX1" fmla="*/ 435947 w 783081"/>
              <a:gd name="connsiteY1" fmla="*/ 8466 h 228955"/>
              <a:gd name="connsiteX2" fmla="*/ 783081 w 783081"/>
              <a:gd name="connsiteY2" fmla="*/ 0 h 228955"/>
            </a:gdLst>
            <a:ahLst/>
            <a:cxnLst>
              <a:cxn ang="0">
                <a:pos x="connsiteX0" y="connsiteY0"/>
              </a:cxn>
              <a:cxn ang="0">
                <a:pos x="connsiteX1" y="connsiteY1"/>
              </a:cxn>
              <a:cxn ang="0">
                <a:pos x="connsiteX2" y="connsiteY2"/>
              </a:cxn>
            </a:cxnLst>
            <a:rect l="l" t="t" r="r" b="b"/>
            <a:pathLst>
              <a:path w="783081" h="228955">
                <a:moveTo>
                  <a:pt x="0" y="228955"/>
                </a:moveTo>
                <a:lnTo>
                  <a:pt x="435947" y="8466"/>
                </a:lnTo>
                <a:lnTo>
                  <a:pt x="783081" y="0"/>
                </a:lnTo>
              </a:path>
            </a:pathLst>
          </a:custGeom>
          <a:ln w="9525">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latinLnBrk="0"/>
            <a:endParaRPr lang="ko-KR" altLang="en-US" sz="2700">
              <a:solidFill>
                <a:prstClr val="black"/>
              </a:solidFill>
            </a:endParaRPr>
          </a:p>
        </p:txBody>
      </p:sp>
      <p:sp>
        <p:nvSpPr>
          <p:cNvPr id="24" name="Freeform 79">
            <a:extLst>
              <a:ext uri="{FF2B5EF4-FFF2-40B4-BE49-F238E27FC236}">
                <a16:creationId xmlns:a16="http://schemas.microsoft.com/office/drawing/2014/main" id="{7252EB22-9C98-4CD0-B6A6-1AFC7A0D5F50}"/>
              </a:ext>
            </a:extLst>
          </p:cNvPr>
          <p:cNvSpPr/>
          <p:nvPr/>
        </p:nvSpPr>
        <p:spPr>
          <a:xfrm>
            <a:off x="4929077" y="4262101"/>
            <a:ext cx="890699" cy="256684"/>
          </a:xfrm>
          <a:custGeom>
            <a:avLst/>
            <a:gdLst>
              <a:gd name="connsiteX0" fmla="*/ 0 w 304800"/>
              <a:gd name="connsiteY0" fmla="*/ 321734 h 321734"/>
              <a:gd name="connsiteX1" fmla="*/ 135467 w 304800"/>
              <a:gd name="connsiteY1" fmla="*/ 0 h 321734"/>
              <a:gd name="connsiteX2" fmla="*/ 304800 w 304800"/>
              <a:gd name="connsiteY2" fmla="*/ 0 h 321734"/>
              <a:gd name="connsiteX0" fmla="*/ 0 w 311461"/>
              <a:gd name="connsiteY0" fmla="*/ 97475 h 97475"/>
              <a:gd name="connsiteX1" fmla="*/ 142128 w 311461"/>
              <a:gd name="connsiteY1" fmla="*/ 0 h 97475"/>
              <a:gd name="connsiteX2" fmla="*/ 311461 w 311461"/>
              <a:gd name="connsiteY2" fmla="*/ 0 h 97475"/>
            </a:gdLst>
            <a:ahLst/>
            <a:cxnLst>
              <a:cxn ang="0">
                <a:pos x="connsiteX0" y="connsiteY0"/>
              </a:cxn>
              <a:cxn ang="0">
                <a:pos x="connsiteX1" y="connsiteY1"/>
              </a:cxn>
              <a:cxn ang="0">
                <a:pos x="connsiteX2" y="connsiteY2"/>
              </a:cxn>
            </a:cxnLst>
            <a:rect l="l" t="t" r="r" b="b"/>
            <a:pathLst>
              <a:path w="311461" h="97475">
                <a:moveTo>
                  <a:pt x="0" y="97475"/>
                </a:moveTo>
                <a:lnTo>
                  <a:pt x="142128" y="0"/>
                </a:lnTo>
                <a:lnTo>
                  <a:pt x="311461" y="0"/>
                </a:lnTo>
              </a:path>
            </a:pathLst>
          </a:custGeom>
          <a:ln w="9525">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latinLnBrk="0"/>
            <a:endParaRPr lang="ko-KR" altLang="en-US" sz="2700">
              <a:solidFill>
                <a:prstClr val="black"/>
              </a:solidFill>
            </a:endParaRPr>
          </a:p>
        </p:txBody>
      </p:sp>
      <p:sp>
        <p:nvSpPr>
          <p:cNvPr id="34" name="Freeform 63">
            <a:extLst>
              <a:ext uri="{FF2B5EF4-FFF2-40B4-BE49-F238E27FC236}">
                <a16:creationId xmlns:a16="http://schemas.microsoft.com/office/drawing/2014/main" id="{A062731C-6B05-4F98-9FEF-27F63CDD0CA2}"/>
              </a:ext>
            </a:extLst>
          </p:cNvPr>
          <p:cNvSpPr/>
          <p:nvPr/>
        </p:nvSpPr>
        <p:spPr>
          <a:xfrm flipV="1">
            <a:off x="4648201" y="5551881"/>
            <a:ext cx="1125389" cy="397372"/>
          </a:xfrm>
          <a:custGeom>
            <a:avLst/>
            <a:gdLst>
              <a:gd name="connsiteX0" fmla="*/ 0 w 660400"/>
              <a:gd name="connsiteY0" fmla="*/ 330200 h 330200"/>
              <a:gd name="connsiteX1" fmla="*/ 313266 w 660400"/>
              <a:gd name="connsiteY1" fmla="*/ 8466 h 330200"/>
              <a:gd name="connsiteX2" fmla="*/ 660400 w 660400"/>
              <a:gd name="connsiteY2" fmla="*/ 0 h 330200"/>
            </a:gdLst>
            <a:ahLst/>
            <a:cxnLst>
              <a:cxn ang="0">
                <a:pos x="connsiteX0" y="connsiteY0"/>
              </a:cxn>
              <a:cxn ang="0">
                <a:pos x="connsiteX1" y="connsiteY1"/>
              </a:cxn>
              <a:cxn ang="0">
                <a:pos x="connsiteX2" y="connsiteY2"/>
              </a:cxn>
            </a:cxnLst>
            <a:rect l="l" t="t" r="r" b="b"/>
            <a:pathLst>
              <a:path w="660400" h="330200">
                <a:moveTo>
                  <a:pt x="0" y="330200"/>
                </a:moveTo>
                <a:lnTo>
                  <a:pt x="313266" y="8466"/>
                </a:lnTo>
                <a:lnTo>
                  <a:pt x="660400" y="0"/>
                </a:lnTo>
              </a:path>
            </a:pathLst>
          </a:custGeom>
          <a:ln w="9525">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latinLnBrk="0"/>
            <a:endParaRPr lang="ko-KR" altLang="en-US" sz="2700">
              <a:solidFill>
                <a:prstClr val="black"/>
              </a:solidFill>
            </a:endParaRPr>
          </a:p>
        </p:txBody>
      </p:sp>
      <p:sp>
        <p:nvSpPr>
          <p:cNvPr id="35" name="Oval 34">
            <a:extLst>
              <a:ext uri="{FF2B5EF4-FFF2-40B4-BE49-F238E27FC236}">
                <a16:creationId xmlns:a16="http://schemas.microsoft.com/office/drawing/2014/main" id="{062DE2B0-2026-41A1-BC90-E77896CFEEAB}"/>
              </a:ext>
            </a:extLst>
          </p:cNvPr>
          <p:cNvSpPr/>
          <p:nvPr/>
        </p:nvSpPr>
        <p:spPr>
          <a:xfrm>
            <a:off x="6250368" y="2335392"/>
            <a:ext cx="724247" cy="72424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a:solidFill>
                <a:prstClr val="white"/>
              </a:solidFill>
            </a:endParaRPr>
          </a:p>
        </p:txBody>
      </p:sp>
      <p:sp>
        <p:nvSpPr>
          <p:cNvPr id="36" name="Oval 35">
            <a:extLst>
              <a:ext uri="{FF2B5EF4-FFF2-40B4-BE49-F238E27FC236}">
                <a16:creationId xmlns:a16="http://schemas.microsoft.com/office/drawing/2014/main" id="{AF89C940-9B45-4DAD-AC95-53AA689375EE}"/>
              </a:ext>
            </a:extLst>
          </p:cNvPr>
          <p:cNvSpPr/>
          <p:nvPr/>
        </p:nvSpPr>
        <p:spPr>
          <a:xfrm>
            <a:off x="6250367" y="3961260"/>
            <a:ext cx="724247" cy="72424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a:solidFill>
                <a:prstClr val="white"/>
              </a:solidFill>
            </a:endParaRPr>
          </a:p>
        </p:txBody>
      </p:sp>
      <p:sp>
        <p:nvSpPr>
          <p:cNvPr id="37" name="Oval 36">
            <a:extLst>
              <a:ext uri="{FF2B5EF4-FFF2-40B4-BE49-F238E27FC236}">
                <a16:creationId xmlns:a16="http://schemas.microsoft.com/office/drawing/2014/main" id="{47736B97-7C0E-4A7F-BE3B-FC190FD28296}"/>
              </a:ext>
            </a:extLst>
          </p:cNvPr>
          <p:cNvSpPr/>
          <p:nvPr/>
        </p:nvSpPr>
        <p:spPr>
          <a:xfrm>
            <a:off x="6250367" y="5587131"/>
            <a:ext cx="724247" cy="72424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a:solidFill>
                <a:prstClr val="white"/>
              </a:solidFill>
            </a:endParaRPr>
          </a:p>
        </p:txBody>
      </p:sp>
      <p:sp>
        <p:nvSpPr>
          <p:cNvPr id="38" name="Freeform: Shape 37">
            <a:extLst>
              <a:ext uri="{FF2B5EF4-FFF2-40B4-BE49-F238E27FC236}">
                <a16:creationId xmlns:a16="http://schemas.microsoft.com/office/drawing/2014/main" id="{AF0F313C-2826-4CCE-BBD3-4A789E9E16E8}"/>
              </a:ext>
            </a:extLst>
          </p:cNvPr>
          <p:cNvSpPr/>
          <p:nvPr/>
        </p:nvSpPr>
        <p:spPr>
          <a:xfrm>
            <a:off x="6474376" y="4150709"/>
            <a:ext cx="276225" cy="400051"/>
          </a:xfrm>
          <a:custGeom>
            <a:avLst/>
            <a:gdLst>
              <a:gd name="connsiteX0" fmla="*/ 137834 w 276225"/>
              <a:gd name="connsiteY0" fmla="*/ 156 h 400050"/>
              <a:gd name="connsiteX1" fmla="*/ 214987 w 276225"/>
              <a:gd name="connsiteY1" fmla="*/ 156 h 400050"/>
              <a:gd name="connsiteX2" fmla="*/ 232132 w 276225"/>
              <a:gd name="connsiteY2" fmla="*/ 7776 h 400050"/>
              <a:gd name="connsiteX3" fmla="*/ 275947 w 276225"/>
              <a:gd name="connsiteY3" fmla="*/ 139221 h 400050"/>
              <a:gd name="connsiteX4" fmla="*/ 223559 w 276225"/>
              <a:gd name="connsiteY4" fmla="*/ 235423 h 400050"/>
              <a:gd name="connsiteX5" fmla="*/ 190222 w 276225"/>
              <a:gd name="connsiteY5" fmla="*/ 253521 h 400050"/>
              <a:gd name="connsiteX6" fmla="*/ 153074 w 276225"/>
              <a:gd name="connsiteY6" fmla="*/ 321148 h 400050"/>
              <a:gd name="connsiteX7" fmla="*/ 189269 w 276225"/>
              <a:gd name="connsiteY7" fmla="*/ 373536 h 400050"/>
              <a:gd name="connsiteX8" fmla="*/ 225464 w 276225"/>
              <a:gd name="connsiteY8" fmla="*/ 387823 h 400050"/>
              <a:gd name="connsiteX9" fmla="*/ 231179 w 276225"/>
              <a:gd name="connsiteY9" fmla="*/ 395443 h 400050"/>
              <a:gd name="connsiteX10" fmla="*/ 222607 w 276225"/>
              <a:gd name="connsiteY10" fmla="*/ 400206 h 400050"/>
              <a:gd name="connsiteX11" fmla="*/ 54014 w 276225"/>
              <a:gd name="connsiteY11" fmla="*/ 400206 h 400050"/>
              <a:gd name="connsiteX12" fmla="*/ 45442 w 276225"/>
              <a:gd name="connsiteY12" fmla="*/ 396396 h 400050"/>
              <a:gd name="connsiteX13" fmla="*/ 53062 w 276225"/>
              <a:gd name="connsiteY13" fmla="*/ 387823 h 400050"/>
              <a:gd name="connsiteX14" fmla="*/ 91162 w 276225"/>
              <a:gd name="connsiteY14" fmla="*/ 372583 h 400050"/>
              <a:gd name="connsiteX15" fmla="*/ 124499 w 276225"/>
              <a:gd name="connsiteY15" fmla="*/ 322101 h 400050"/>
              <a:gd name="connsiteX16" fmla="*/ 91162 w 276225"/>
              <a:gd name="connsiteY16" fmla="*/ 255426 h 400050"/>
              <a:gd name="connsiteX17" fmla="*/ 55919 w 276225"/>
              <a:gd name="connsiteY17" fmla="*/ 237328 h 400050"/>
              <a:gd name="connsiteX18" fmla="*/ 4484 w 276225"/>
              <a:gd name="connsiteY18" fmla="*/ 117313 h 400050"/>
              <a:gd name="connsiteX19" fmla="*/ 40679 w 276225"/>
              <a:gd name="connsiteY19" fmla="*/ 12538 h 400050"/>
              <a:gd name="connsiteX20" fmla="*/ 59729 w 276225"/>
              <a:gd name="connsiteY20" fmla="*/ 156 h 400050"/>
              <a:gd name="connsiteX21" fmla="*/ 137834 w 276225"/>
              <a:gd name="connsiteY21" fmla="*/ 156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6225" h="400050">
                <a:moveTo>
                  <a:pt x="137834" y="156"/>
                </a:moveTo>
                <a:cubicBezTo>
                  <a:pt x="165457" y="156"/>
                  <a:pt x="187364" y="156"/>
                  <a:pt x="214987" y="156"/>
                </a:cubicBezTo>
                <a:cubicBezTo>
                  <a:pt x="221654" y="156"/>
                  <a:pt x="228322" y="-1749"/>
                  <a:pt x="232132" y="7776"/>
                </a:cubicBezTo>
                <a:cubicBezTo>
                  <a:pt x="250229" y="48733"/>
                  <a:pt x="272137" y="93501"/>
                  <a:pt x="275947" y="139221"/>
                </a:cubicBezTo>
                <a:cubicBezTo>
                  <a:pt x="279757" y="183988"/>
                  <a:pt x="261659" y="212563"/>
                  <a:pt x="223559" y="235423"/>
                </a:cubicBezTo>
                <a:cubicBezTo>
                  <a:pt x="212129" y="242091"/>
                  <a:pt x="202604" y="247806"/>
                  <a:pt x="190222" y="253521"/>
                </a:cubicBezTo>
                <a:cubicBezTo>
                  <a:pt x="154979" y="270666"/>
                  <a:pt x="153074" y="291621"/>
                  <a:pt x="153074" y="321148"/>
                </a:cubicBezTo>
                <a:cubicBezTo>
                  <a:pt x="152122" y="349723"/>
                  <a:pt x="163552" y="364963"/>
                  <a:pt x="189269" y="373536"/>
                </a:cubicBezTo>
                <a:cubicBezTo>
                  <a:pt x="200699" y="377346"/>
                  <a:pt x="214034" y="384013"/>
                  <a:pt x="225464" y="387823"/>
                </a:cubicBezTo>
                <a:cubicBezTo>
                  <a:pt x="229274" y="388776"/>
                  <a:pt x="232132" y="391633"/>
                  <a:pt x="231179" y="395443"/>
                </a:cubicBezTo>
                <a:cubicBezTo>
                  <a:pt x="230227" y="399253"/>
                  <a:pt x="226417" y="400206"/>
                  <a:pt x="222607" y="400206"/>
                </a:cubicBezTo>
                <a:cubicBezTo>
                  <a:pt x="168314" y="400206"/>
                  <a:pt x="109259" y="400206"/>
                  <a:pt x="54014" y="400206"/>
                </a:cubicBezTo>
                <a:cubicBezTo>
                  <a:pt x="50204" y="400206"/>
                  <a:pt x="46394" y="400206"/>
                  <a:pt x="45442" y="396396"/>
                </a:cubicBezTo>
                <a:cubicBezTo>
                  <a:pt x="44489" y="391633"/>
                  <a:pt x="49252" y="388776"/>
                  <a:pt x="53062" y="387823"/>
                </a:cubicBezTo>
                <a:cubicBezTo>
                  <a:pt x="64492" y="383061"/>
                  <a:pt x="78779" y="376393"/>
                  <a:pt x="91162" y="372583"/>
                </a:cubicBezTo>
                <a:cubicBezTo>
                  <a:pt x="115927" y="364011"/>
                  <a:pt x="125452" y="348771"/>
                  <a:pt x="124499" y="322101"/>
                </a:cubicBezTo>
                <a:cubicBezTo>
                  <a:pt x="124499" y="295431"/>
                  <a:pt x="129262" y="270666"/>
                  <a:pt x="91162" y="255426"/>
                </a:cubicBezTo>
                <a:cubicBezTo>
                  <a:pt x="78779" y="249711"/>
                  <a:pt x="68302" y="244948"/>
                  <a:pt x="55919" y="237328"/>
                </a:cubicBezTo>
                <a:cubicBezTo>
                  <a:pt x="7342" y="207801"/>
                  <a:pt x="-8851" y="172558"/>
                  <a:pt x="4484" y="117313"/>
                </a:cubicBezTo>
                <a:cubicBezTo>
                  <a:pt x="13057" y="83023"/>
                  <a:pt x="26392" y="44923"/>
                  <a:pt x="40679" y="12538"/>
                </a:cubicBezTo>
                <a:cubicBezTo>
                  <a:pt x="44489" y="3013"/>
                  <a:pt x="49252" y="156"/>
                  <a:pt x="59729" y="156"/>
                </a:cubicBezTo>
                <a:cubicBezTo>
                  <a:pt x="85447" y="1108"/>
                  <a:pt x="110212" y="156"/>
                  <a:pt x="137834" y="156"/>
                </a:cubicBezTo>
                <a:close/>
              </a:path>
            </a:pathLst>
          </a:custGeom>
          <a:solidFill>
            <a:schemeClr val="bg1"/>
          </a:solidFill>
          <a:ln w="9525" cap="flat">
            <a:noFill/>
            <a:prstDash val="solid"/>
            <a:miter/>
          </a:ln>
        </p:spPr>
        <p:txBody>
          <a:bodyPr rtlCol="0" anchor="ctr"/>
          <a:lstStyle/>
          <a:p>
            <a:pPr latinLnBrk="0"/>
            <a:endParaRPr lang="en-US">
              <a:solidFill>
                <a:prstClr val="black"/>
              </a:solidFill>
            </a:endParaRPr>
          </a:p>
        </p:txBody>
      </p:sp>
      <p:grpSp>
        <p:nvGrpSpPr>
          <p:cNvPr id="39" name="Group 38">
            <a:extLst>
              <a:ext uri="{FF2B5EF4-FFF2-40B4-BE49-F238E27FC236}">
                <a16:creationId xmlns:a16="http://schemas.microsoft.com/office/drawing/2014/main" id="{B72607C2-2909-4168-A1EB-FF519CD5CD53}"/>
              </a:ext>
            </a:extLst>
          </p:cNvPr>
          <p:cNvGrpSpPr/>
          <p:nvPr/>
        </p:nvGrpSpPr>
        <p:grpSpPr>
          <a:xfrm>
            <a:off x="6342450" y="5826688"/>
            <a:ext cx="540075" cy="299231"/>
            <a:chOff x="3293429" y="2401985"/>
            <a:chExt cx="704850" cy="390525"/>
          </a:xfrm>
          <a:solidFill>
            <a:schemeClr val="bg1"/>
          </a:solidFill>
        </p:grpSpPr>
        <p:sp>
          <p:nvSpPr>
            <p:cNvPr id="40" name="Freeform: Shape 39">
              <a:extLst>
                <a:ext uri="{FF2B5EF4-FFF2-40B4-BE49-F238E27FC236}">
                  <a16:creationId xmlns:a16="http://schemas.microsoft.com/office/drawing/2014/main" id="{17354004-B2D3-458C-9F73-BBDA232B7B9B}"/>
                </a:ext>
              </a:extLst>
            </p:cNvPr>
            <p:cNvSpPr/>
            <p:nvPr/>
          </p:nvSpPr>
          <p:spPr>
            <a:xfrm>
              <a:off x="3483843" y="2401985"/>
              <a:ext cx="419100" cy="314325"/>
            </a:xfrm>
            <a:custGeom>
              <a:avLst/>
              <a:gdLst>
                <a:gd name="connsiteX0" fmla="*/ 392516 w 419100"/>
                <a:gd name="connsiteY0" fmla="*/ 78105 h 314325"/>
                <a:gd name="connsiteX1" fmla="*/ 323936 w 419100"/>
                <a:gd name="connsiteY1" fmla="*/ 51435 h 314325"/>
                <a:gd name="connsiteX2" fmla="*/ 316316 w 419100"/>
                <a:gd name="connsiteY2" fmla="*/ 48577 h 314325"/>
                <a:gd name="connsiteX3" fmla="*/ 311553 w 419100"/>
                <a:gd name="connsiteY3" fmla="*/ 0 h 314325"/>
                <a:gd name="connsiteX4" fmla="*/ 9611 w 419100"/>
                <a:gd name="connsiteY4" fmla="*/ 0 h 314325"/>
                <a:gd name="connsiteX5" fmla="*/ 1038 w 419100"/>
                <a:gd name="connsiteY5" fmla="*/ 21908 h 314325"/>
                <a:gd name="connsiteX6" fmla="*/ 1991 w 419100"/>
                <a:gd name="connsiteY6" fmla="*/ 134302 h 314325"/>
                <a:gd name="connsiteX7" fmla="*/ 61046 w 419100"/>
                <a:gd name="connsiteY7" fmla="*/ 306705 h 314325"/>
                <a:gd name="connsiteX8" fmla="*/ 67713 w 419100"/>
                <a:gd name="connsiteY8" fmla="*/ 315278 h 314325"/>
                <a:gd name="connsiteX9" fmla="*/ 238211 w 419100"/>
                <a:gd name="connsiteY9" fmla="*/ 316230 h 314325"/>
                <a:gd name="connsiteX10" fmla="*/ 253451 w 419100"/>
                <a:gd name="connsiteY10" fmla="*/ 306705 h 314325"/>
                <a:gd name="connsiteX11" fmla="*/ 292503 w 419100"/>
                <a:gd name="connsiteY11" fmla="*/ 241935 h 314325"/>
                <a:gd name="connsiteX12" fmla="*/ 311553 w 419100"/>
                <a:gd name="connsiteY12" fmla="*/ 223838 h 314325"/>
                <a:gd name="connsiteX13" fmla="*/ 402041 w 419100"/>
                <a:gd name="connsiteY13" fmla="*/ 178118 h 314325"/>
                <a:gd name="connsiteX14" fmla="*/ 392516 w 419100"/>
                <a:gd name="connsiteY14" fmla="*/ 78105 h 314325"/>
                <a:gd name="connsiteX15" fmla="*/ 382038 w 419100"/>
                <a:gd name="connsiteY15" fmla="*/ 154305 h 314325"/>
                <a:gd name="connsiteX16" fmla="*/ 315363 w 419100"/>
                <a:gd name="connsiteY16" fmla="*/ 192405 h 314325"/>
                <a:gd name="connsiteX17" fmla="*/ 308696 w 419100"/>
                <a:gd name="connsiteY17" fmla="*/ 181927 h 314325"/>
                <a:gd name="connsiteX18" fmla="*/ 316316 w 419100"/>
                <a:gd name="connsiteY18" fmla="*/ 93345 h 314325"/>
                <a:gd name="connsiteX19" fmla="*/ 324888 w 419100"/>
                <a:gd name="connsiteY19" fmla="*/ 85725 h 314325"/>
                <a:gd name="connsiteX20" fmla="*/ 376323 w 419100"/>
                <a:gd name="connsiteY20" fmla="*/ 105727 h 314325"/>
                <a:gd name="connsiteX21" fmla="*/ 382038 w 419100"/>
                <a:gd name="connsiteY21" fmla="*/ 15430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9100" h="314325">
                  <a:moveTo>
                    <a:pt x="392516" y="78105"/>
                  </a:moveTo>
                  <a:cubicBezTo>
                    <a:pt x="377276" y="66675"/>
                    <a:pt x="353463" y="51435"/>
                    <a:pt x="323936" y="51435"/>
                  </a:cubicBezTo>
                  <a:cubicBezTo>
                    <a:pt x="321078" y="51435"/>
                    <a:pt x="317268" y="53340"/>
                    <a:pt x="316316" y="48577"/>
                  </a:cubicBezTo>
                  <a:cubicBezTo>
                    <a:pt x="311553" y="42863"/>
                    <a:pt x="318221" y="5715"/>
                    <a:pt x="311553" y="0"/>
                  </a:cubicBezTo>
                  <a:cubicBezTo>
                    <a:pt x="214398" y="0"/>
                    <a:pt x="106766" y="0"/>
                    <a:pt x="9611" y="0"/>
                  </a:cubicBezTo>
                  <a:cubicBezTo>
                    <a:pt x="86" y="0"/>
                    <a:pt x="86" y="19050"/>
                    <a:pt x="1038" y="21908"/>
                  </a:cubicBezTo>
                  <a:cubicBezTo>
                    <a:pt x="-867" y="37148"/>
                    <a:pt x="86" y="103823"/>
                    <a:pt x="1991" y="134302"/>
                  </a:cubicBezTo>
                  <a:cubicBezTo>
                    <a:pt x="8658" y="211455"/>
                    <a:pt x="31518" y="236220"/>
                    <a:pt x="61046" y="306705"/>
                  </a:cubicBezTo>
                  <a:cubicBezTo>
                    <a:pt x="61998" y="310515"/>
                    <a:pt x="63903" y="313373"/>
                    <a:pt x="67713" y="315278"/>
                  </a:cubicBezTo>
                  <a:cubicBezTo>
                    <a:pt x="124863" y="319088"/>
                    <a:pt x="181061" y="316230"/>
                    <a:pt x="238211" y="316230"/>
                  </a:cubicBezTo>
                  <a:cubicBezTo>
                    <a:pt x="244878" y="316230"/>
                    <a:pt x="251546" y="314325"/>
                    <a:pt x="253451" y="306705"/>
                  </a:cubicBezTo>
                  <a:cubicBezTo>
                    <a:pt x="275359" y="269557"/>
                    <a:pt x="280121" y="264795"/>
                    <a:pt x="292503" y="241935"/>
                  </a:cubicBezTo>
                  <a:cubicBezTo>
                    <a:pt x="297266" y="232410"/>
                    <a:pt x="302028" y="224790"/>
                    <a:pt x="311553" y="223838"/>
                  </a:cubicBezTo>
                  <a:cubicBezTo>
                    <a:pt x="347748" y="220980"/>
                    <a:pt x="378228" y="205740"/>
                    <a:pt x="402041" y="178118"/>
                  </a:cubicBezTo>
                  <a:cubicBezTo>
                    <a:pt x="430616" y="148590"/>
                    <a:pt x="424901" y="103823"/>
                    <a:pt x="392516" y="78105"/>
                  </a:cubicBezTo>
                  <a:close/>
                  <a:moveTo>
                    <a:pt x="382038" y="154305"/>
                  </a:moveTo>
                  <a:cubicBezTo>
                    <a:pt x="366798" y="178118"/>
                    <a:pt x="342034" y="187643"/>
                    <a:pt x="315363" y="192405"/>
                  </a:cubicBezTo>
                  <a:cubicBezTo>
                    <a:pt x="303934" y="194310"/>
                    <a:pt x="308696" y="186690"/>
                    <a:pt x="308696" y="181927"/>
                  </a:cubicBezTo>
                  <a:cubicBezTo>
                    <a:pt x="312506" y="152400"/>
                    <a:pt x="316316" y="122873"/>
                    <a:pt x="316316" y="93345"/>
                  </a:cubicBezTo>
                  <a:cubicBezTo>
                    <a:pt x="316316" y="86677"/>
                    <a:pt x="318221" y="84773"/>
                    <a:pt x="324888" y="85725"/>
                  </a:cubicBezTo>
                  <a:cubicBezTo>
                    <a:pt x="343938" y="87630"/>
                    <a:pt x="361084" y="92393"/>
                    <a:pt x="376323" y="105727"/>
                  </a:cubicBezTo>
                  <a:cubicBezTo>
                    <a:pt x="390611" y="118110"/>
                    <a:pt x="392516" y="138113"/>
                    <a:pt x="382038" y="154305"/>
                  </a:cubicBezTo>
                  <a:close/>
                </a:path>
              </a:pathLst>
            </a:custGeom>
            <a:grpFill/>
            <a:ln w="9525" cap="flat">
              <a:noFill/>
              <a:prstDash val="solid"/>
              <a:miter/>
            </a:ln>
          </p:spPr>
          <p:txBody>
            <a:bodyPr rtlCol="0" anchor="ctr"/>
            <a:lstStyle/>
            <a:p>
              <a:pPr latinLnBrk="0"/>
              <a:endParaRPr lang="en-US" dirty="0">
                <a:solidFill>
                  <a:prstClr val="black"/>
                </a:solidFill>
              </a:endParaRPr>
            </a:p>
          </p:txBody>
        </p:sp>
        <p:sp>
          <p:nvSpPr>
            <p:cNvPr id="41" name="Freeform: Shape 40">
              <a:extLst>
                <a:ext uri="{FF2B5EF4-FFF2-40B4-BE49-F238E27FC236}">
                  <a16:creationId xmlns:a16="http://schemas.microsoft.com/office/drawing/2014/main" id="{D3B781F0-19A1-4A1C-A1D1-C7B052BE325D}"/>
                </a:ext>
              </a:extLst>
            </p:cNvPr>
            <p:cNvSpPr/>
            <p:nvPr/>
          </p:nvSpPr>
          <p:spPr>
            <a:xfrm>
              <a:off x="3293429" y="2725835"/>
              <a:ext cx="704850" cy="66675"/>
            </a:xfrm>
            <a:custGeom>
              <a:avLst/>
              <a:gdLst>
                <a:gd name="connsiteX0" fmla="*/ 0 w 704850"/>
                <a:gd name="connsiteY0" fmla="*/ 0 h 66675"/>
                <a:gd name="connsiteX1" fmla="*/ 352425 w 704850"/>
                <a:gd name="connsiteY1" fmla="*/ 73342 h 66675"/>
                <a:gd name="connsiteX2" fmla="*/ 704850 w 704850"/>
                <a:gd name="connsiteY2" fmla="*/ 0 h 66675"/>
                <a:gd name="connsiteX3" fmla="*/ 0 w 704850"/>
                <a:gd name="connsiteY3" fmla="*/ 0 h 66675"/>
              </a:gdLst>
              <a:ahLst/>
              <a:cxnLst>
                <a:cxn ang="0">
                  <a:pos x="connsiteX0" y="connsiteY0"/>
                </a:cxn>
                <a:cxn ang="0">
                  <a:pos x="connsiteX1" y="connsiteY1"/>
                </a:cxn>
                <a:cxn ang="0">
                  <a:pos x="connsiteX2" y="connsiteY2"/>
                </a:cxn>
                <a:cxn ang="0">
                  <a:pos x="connsiteX3" y="connsiteY3"/>
                </a:cxn>
              </a:cxnLst>
              <a:rect l="l" t="t" r="r" b="b"/>
              <a:pathLst>
                <a:path w="704850" h="66675">
                  <a:moveTo>
                    <a:pt x="0" y="0"/>
                  </a:moveTo>
                  <a:cubicBezTo>
                    <a:pt x="107633" y="46672"/>
                    <a:pt x="226695" y="73342"/>
                    <a:pt x="352425" y="73342"/>
                  </a:cubicBezTo>
                  <a:cubicBezTo>
                    <a:pt x="478155" y="73342"/>
                    <a:pt x="597218" y="47625"/>
                    <a:pt x="704850" y="0"/>
                  </a:cubicBezTo>
                  <a:lnTo>
                    <a:pt x="0" y="0"/>
                  </a:lnTo>
                  <a:close/>
                </a:path>
              </a:pathLst>
            </a:custGeom>
            <a:grpFill/>
            <a:ln w="9525" cap="flat">
              <a:noFill/>
              <a:prstDash val="solid"/>
              <a:miter/>
            </a:ln>
          </p:spPr>
          <p:txBody>
            <a:bodyPr rtlCol="0" anchor="ctr"/>
            <a:lstStyle/>
            <a:p>
              <a:pPr latinLnBrk="0"/>
              <a:endParaRPr lang="en-US">
                <a:solidFill>
                  <a:prstClr val="black"/>
                </a:solidFill>
              </a:endParaRPr>
            </a:p>
          </p:txBody>
        </p:sp>
      </p:grpSp>
      <p:sp>
        <p:nvSpPr>
          <p:cNvPr id="43" name="Freeform: Shape 42">
            <a:extLst>
              <a:ext uri="{FF2B5EF4-FFF2-40B4-BE49-F238E27FC236}">
                <a16:creationId xmlns:a16="http://schemas.microsoft.com/office/drawing/2014/main" id="{436063E2-C371-4413-9D8A-E69B0427B2CB}"/>
              </a:ext>
            </a:extLst>
          </p:cNvPr>
          <p:cNvSpPr/>
          <p:nvPr/>
        </p:nvSpPr>
        <p:spPr>
          <a:xfrm>
            <a:off x="6762228" y="5935120"/>
            <a:ext cx="21911" cy="21911"/>
          </a:xfrm>
          <a:custGeom>
            <a:avLst/>
            <a:gdLst>
              <a:gd name="connsiteX0" fmla="*/ 0 w 0"/>
              <a:gd name="connsiteY0" fmla="*/ 953 h 0"/>
              <a:gd name="connsiteX1" fmla="*/ 5715 w 0"/>
              <a:gd name="connsiteY1" fmla="*/ 0 h 0"/>
              <a:gd name="connsiteX2" fmla="*/ 4763 w 0"/>
              <a:gd name="connsiteY2" fmla="*/ 3810 h 0"/>
              <a:gd name="connsiteX3" fmla="*/ 0 w 0"/>
              <a:gd name="connsiteY3" fmla="*/ 953 h 0"/>
              <a:gd name="connsiteX4" fmla="*/ 0 w 0"/>
              <a:gd name="connsiteY4" fmla="*/ 953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953"/>
                </a:moveTo>
                <a:cubicBezTo>
                  <a:pt x="1905" y="953"/>
                  <a:pt x="3810" y="0"/>
                  <a:pt x="5715" y="0"/>
                </a:cubicBezTo>
                <a:cubicBezTo>
                  <a:pt x="5715" y="953"/>
                  <a:pt x="5715" y="2858"/>
                  <a:pt x="4763" y="3810"/>
                </a:cubicBezTo>
                <a:cubicBezTo>
                  <a:pt x="3810" y="2858"/>
                  <a:pt x="2857" y="953"/>
                  <a:pt x="0" y="953"/>
                </a:cubicBezTo>
                <a:cubicBezTo>
                  <a:pt x="952" y="0"/>
                  <a:pt x="0" y="953"/>
                  <a:pt x="0" y="953"/>
                </a:cubicBezTo>
                <a:close/>
              </a:path>
            </a:pathLst>
          </a:custGeom>
          <a:solidFill>
            <a:srgbClr val="F2EADB"/>
          </a:solidFill>
          <a:ln w="9525" cap="flat">
            <a:noFill/>
            <a:prstDash val="solid"/>
            <a:miter/>
          </a:ln>
        </p:spPr>
        <p:txBody>
          <a:bodyPr rtlCol="0" anchor="ctr"/>
          <a:lstStyle/>
          <a:p>
            <a:pPr latinLnBrk="0"/>
            <a:endParaRPr lang="en-US">
              <a:solidFill>
                <a:prstClr val="black"/>
              </a:solidFill>
            </a:endParaRPr>
          </a:p>
        </p:txBody>
      </p:sp>
      <p:grpSp>
        <p:nvGrpSpPr>
          <p:cNvPr id="56" name="Group 55">
            <a:extLst>
              <a:ext uri="{FF2B5EF4-FFF2-40B4-BE49-F238E27FC236}">
                <a16:creationId xmlns:a16="http://schemas.microsoft.com/office/drawing/2014/main" id="{45A7C0DE-ACB4-4B7F-8B5A-9E87E72D4913}"/>
              </a:ext>
            </a:extLst>
          </p:cNvPr>
          <p:cNvGrpSpPr/>
          <p:nvPr/>
        </p:nvGrpSpPr>
        <p:grpSpPr>
          <a:xfrm>
            <a:off x="6474376" y="2455468"/>
            <a:ext cx="301655" cy="484095"/>
            <a:chOff x="6899592" y="1993712"/>
            <a:chExt cx="3149063" cy="5053610"/>
          </a:xfrm>
        </p:grpSpPr>
        <p:sp>
          <p:nvSpPr>
            <p:cNvPr id="53" name="Freeform: Shape 52">
              <a:extLst>
                <a:ext uri="{FF2B5EF4-FFF2-40B4-BE49-F238E27FC236}">
                  <a16:creationId xmlns:a16="http://schemas.microsoft.com/office/drawing/2014/main" id="{3895C6F3-374C-40B6-9E96-D4B731BD14DB}"/>
                </a:ext>
              </a:extLst>
            </p:cNvPr>
            <p:cNvSpPr/>
            <p:nvPr/>
          </p:nvSpPr>
          <p:spPr>
            <a:xfrm>
              <a:off x="6899592" y="1993712"/>
              <a:ext cx="3149063" cy="5053610"/>
            </a:xfrm>
            <a:custGeom>
              <a:avLst/>
              <a:gdLst>
                <a:gd name="connsiteX0" fmla="*/ 789030 w 3149063"/>
                <a:gd name="connsiteY0" fmla="*/ 5048021 h 5053610"/>
                <a:gd name="connsiteX1" fmla="*/ 791566 w 3149063"/>
                <a:gd name="connsiteY1" fmla="*/ 5048022 h 5053610"/>
                <a:gd name="connsiteX2" fmla="*/ 793454 w 3149063"/>
                <a:gd name="connsiteY2" fmla="*/ 5048831 h 5053610"/>
                <a:gd name="connsiteX3" fmla="*/ 787934 w 3149063"/>
                <a:gd name="connsiteY3" fmla="*/ 5047820 h 5053610"/>
                <a:gd name="connsiteX4" fmla="*/ 789030 w 3149063"/>
                <a:gd name="connsiteY4" fmla="*/ 5048021 h 5053610"/>
                <a:gd name="connsiteX5" fmla="*/ 769942 w 3149063"/>
                <a:gd name="connsiteY5" fmla="*/ 5048015 h 5053610"/>
                <a:gd name="connsiteX6" fmla="*/ 781958 w 3149063"/>
                <a:gd name="connsiteY6" fmla="*/ 5047834 h 5053610"/>
                <a:gd name="connsiteX7" fmla="*/ 2485194 w 3149063"/>
                <a:gd name="connsiteY7" fmla="*/ 0 h 5053610"/>
                <a:gd name="connsiteX8" fmla="*/ 3149063 w 3149063"/>
                <a:gd name="connsiteY8" fmla="*/ 0 h 5053610"/>
                <a:gd name="connsiteX9" fmla="*/ 3142489 w 3149063"/>
                <a:gd name="connsiteY9" fmla="*/ 144605 h 5053610"/>
                <a:gd name="connsiteX10" fmla="*/ 2594743 w 3149063"/>
                <a:gd name="connsiteY10" fmla="*/ 144605 h 5053610"/>
                <a:gd name="connsiteX11" fmla="*/ 2415083 w 3149063"/>
                <a:gd name="connsiteY11" fmla="*/ 322075 h 5053610"/>
                <a:gd name="connsiteX12" fmla="*/ 2309403 w 3149063"/>
                <a:gd name="connsiteY12" fmla="*/ 730351 h 5053610"/>
                <a:gd name="connsiteX13" fmla="*/ 2293947 w 3149063"/>
                <a:gd name="connsiteY13" fmla="*/ 790658 h 5053610"/>
                <a:gd name="connsiteX14" fmla="*/ 2330933 w 3149063"/>
                <a:gd name="connsiteY14" fmla="*/ 798189 h 5053610"/>
                <a:gd name="connsiteX15" fmla="*/ 2686767 w 3149063"/>
                <a:gd name="connsiteY15" fmla="*/ 900493 h 5053610"/>
                <a:gd name="connsiteX16" fmla="*/ 2903673 w 3149063"/>
                <a:gd name="connsiteY16" fmla="*/ 1152457 h 5053610"/>
                <a:gd name="connsiteX17" fmla="*/ 2555308 w 3149063"/>
                <a:gd name="connsiteY17" fmla="*/ 4616400 h 5053610"/>
                <a:gd name="connsiteX18" fmla="*/ 2106156 w 3149063"/>
                <a:gd name="connsiteY18" fmla="*/ 5048022 h 5053610"/>
                <a:gd name="connsiteX19" fmla="*/ 834291 w 3149063"/>
                <a:gd name="connsiteY19" fmla="*/ 5047714 h 5053610"/>
                <a:gd name="connsiteX20" fmla="*/ 787934 w 3149063"/>
                <a:gd name="connsiteY20" fmla="*/ 5047820 h 5053610"/>
                <a:gd name="connsiteX21" fmla="*/ 751379 w 3149063"/>
                <a:gd name="connsiteY21" fmla="*/ 5041129 h 5053610"/>
                <a:gd name="connsiteX22" fmla="*/ 359944 w 3149063"/>
                <a:gd name="connsiteY22" fmla="*/ 4636117 h 5053610"/>
                <a:gd name="connsiteX23" fmla="*/ 623 w 3149063"/>
                <a:gd name="connsiteY23" fmla="*/ 1292680 h 5053610"/>
                <a:gd name="connsiteX24" fmla="*/ 263541 w 3149063"/>
                <a:gd name="connsiteY24" fmla="*/ 880775 h 5053610"/>
                <a:gd name="connsiteX25" fmla="*/ 1993560 w 3149063"/>
                <a:gd name="connsiteY25" fmla="*/ 729495 h 5053610"/>
                <a:gd name="connsiteX26" fmla="*/ 2155090 w 3149063"/>
                <a:gd name="connsiteY26" fmla="*/ 762385 h 5053610"/>
                <a:gd name="connsiteX27" fmla="*/ 2316490 w 3149063"/>
                <a:gd name="connsiteY27" fmla="*/ 131459 h 5053610"/>
                <a:gd name="connsiteX28" fmla="*/ 2485194 w 3149063"/>
                <a:gd name="connsiteY28" fmla="*/ 0 h 5053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149063" h="5053610">
                  <a:moveTo>
                    <a:pt x="789030" y="5048021"/>
                  </a:moveTo>
                  <a:lnTo>
                    <a:pt x="791566" y="5048022"/>
                  </a:lnTo>
                  <a:cubicBezTo>
                    <a:pt x="895912" y="5048022"/>
                    <a:pt x="869929" y="5060038"/>
                    <a:pt x="793454" y="5048831"/>
                  </a:cubicBezTo>
                  <a:close/>
                  <a:moveTo>
                    <a:pt x="787934" y="5047820"/>
                  </a:moveTo>
                  <a:lnTo>
                    <a:pt x="789030" y="5048021"/>
                  </a:lnTo>
                  <a:lnTo>
                    <a:pt x="769942" y="5048015"/>
                  </a:lnTo>
                  <a:cubicBezTo>
                    <a:pt x="741211" y="5047995"/>
                    <a:pt x="748392" y="5047926"/>
                    <a:pt x="781958" y="5047834"/>
                  </a:cubicBezTo>
                  <a:close/>
                  <a:moveTo>
                    <a:pt x="2485194" y="0"/>
                  </a:moveTo>
                  <a:lnTo>
                    <a:pt x="3149063" y="0"/>
                  </a:lnTo>
                  <a:lnTo>
                    <a:pt x="3142489" y="144605"/>
                  </a:lnTo>
                  <a:cubicBezTo>
                    <a:pt x="3142489" y="144605"/>
                    <a:pt x="2724012" y="144605"/>
                    <a:pt x="2594743" y="144605"/>
                  </a:cubicBezTo>
                  <a:cubicBezTo>
                    <a:pt x="2434803" y="144605"/>
                    <a:pt x="2443567" y="223480"/>
                    <a:pt x="2415083" y="322075"/>
                  </a:cubicBezTo>
                  <a:cubicBezTo>
                    <a:pt x="2409058" y="342890"/>
                    <a:pt x="2367840" y="502557"/>
                    <a:pt x="2309403" y="730351"/>
                  </a:cubicBezTo>
                  <a:lnTo>
                    <a:pt x="2293947" y="790658"/>
                  </a:lnTo>
                  <a:lnTo>
                    <a:pt x="2330933" y="798189"/>
                  </a:lnTo>
                  <a:cubicBezTo>
                    <a:pt x="2446375" y="826548"/>
                    <a:pt x="2564894" y="860508"/>
                    <a:pt x="2686767" y="900493"/>
                  </a:cubicBezTo>
                  <a:cubicBezTo>
                    <a:pt x="2862046" y="957461"/>
                    <a:pt x="2903673" y="1058246"/>
                    <a:pt x="2903673" y="1152457"/>
                  </a:cubicBezTo>
                  <a:cubicBezTo>
                    <a:pt x="2903673" y="1246670"/>
                    <a:pt x="2583790" y="4528760"/>
                    <a:pt x="2555308" y="4616400"/>
                  </a:cubicBezTo>
                  <a:cubicBezTo>
                    <a:pt x="2526824" y="4704039"/>
                    <a:pt x="2428231" y="5048022"/>
                    <a:pt x="2106156" y="5048022"/>
                  </a:cubicBezTo>
                  <a:cubicBezTo>
                    <a:pt x="1864601" y="5046380"/>
                    <a:pt x="1089404" y="5047201"/>
                    <a:pt x="834291" y="5047714"/>
                  </a:cubicBezTo>
                  <a:lnTo>
                    <a:pt x="787934" y="5047820"/>
                  </a:lnTo>
                  <a:lnTo>
                    <a:pt x="751379" y="5041129"/>
                  </a:lnTo>
                  <a:cubicBezTo>
                    <a:pt x="614748" y="5011238"/>
                    <a:pt x="394452" y="4915879"/>
                    <a:pt x="359944" y="4636117"/>
                  </a:cubicBezTo>
                  <a:cubicBezTo>
                    <a:pt x="298596" y="4138766"/>
                    <a:pt x="623" y="1292680"/>
                    <a:pt x="623" y="1292680"/>
                  </a:cubicBezTo>
                  <a:cubicBezTo>
                    <a:pt x="623" y="1292680"/>
                    <a:pt x="-25670" y="979371"/>
                    <a:pt x="263541" y="880775"/>
                  </a:cubicBezTo>
                  <a:cubicBezTo>
                    <a:pt x="779517" y="704950"/>
                    <a:pt x="1336163" y="624020"/>
                    <a:pt x="1993560" y="729495"/>
                  </a:cubicBezTo>
                  <a:lnTo>
                    <a:pt x="2155090" y="762385"/>
                  </a:lnTo>
                  <a:lnTo>
                    <a:pt x="2316490" y="131459"/>
                  </a:lnTo>
                  <a:cubicBezTo>
                    <a:pt x="2336208" y="54776"/>
                    <a:pt x="2406319" y="0"/>
                    <a:pt x="2485194" y="0"/>
                  </a:cubicBezTo>
                  <a:close/>
                </a:path>
              </a:pathLst>
            </a:custGeom>
            <a:solidFill>
              <a:schemeClr val="bg1"/>
            </a:solidFill>
            <a:ln w="9525" cap="flat">
              <a:noFill/>
              <a:prstDash val="solid"/>
              <a:miter/>
            </a:ln>
          </p:spPr>
          <p:txBody>
            <a:bodyPr wrap="square" rtlCol="0" anchor="ctr">
              <a:noAutofit/>
            </a:bodyPr>
            <a:lstStyle/>
            <a:p>
              <a:pPr latinLnBrk="0"/>
              <a:endParaRPr lang="en-US">
                <a:solidFill>
                  <a:prstClr val="black"/>
                </a:solidFill>
              </a:endParaRPr>
            </a:p>
          </p:txBody>
        </p:sp>
        <p:sp>
          <p:nvSpPr>
            <p:cNvPr id="55" name="Freeform: Shape 54">
              <a:extLst>
                <a:ext uri="{FF2B5EF4-FFF2-40B4-BE49-F238E27FC236}">
                  <a16:creationId xmlns:a16="http://schemas.microsoft.com/office/drawing/2014/main" id="{6AD683B1-A350-43B7-A68B-EBCAE6128C38}"/>
                </a:ext>
              </a:extLst>
            </p:cNvPr>
            <p:cNvSpPr/>
            <p:nvPr/>
          </p:nvSpPr>
          <p:spPr>
            <a:xfrm>
              <a:off x="7098972" y="2874136"/>
              <a:ext cx="2507105" cy="4021600"/>
            </a:xfrm>
            <a:custGeom>
              <a:avLst/>
              <a:gdLst>
                <a:gd name="connsiteX0" fmla="*/ 679591 w 2507105"/>
                <a:gd name="connsiteY0" fmla="*/ 4016421 h 4021600"/>
                <a:gd name="connsiteX1" fmla="*/ 682018 w 2507105"/>
                <a:gd name="connsiteY1" fmla="*/ 4016422 h 4021600"/>
                <a:gd name="connsiteX2" fmla="*/ 682980 w 2507105"/>
                <a:gd name="connsiteY2" fmla="*/ 4017231 h 4021600"/>
                <a:gd name="connsiteX3" fmla="*/ 678758 w 2507105"/>
                <a:gd name="connsiteY3" fmla="*/ 4016222 h 4021600"/>
                <a:gd name="connsiteX4" fmla="*/ 679591 w 2507105"/>
                <a:gd name="connsiteY4" fmla="*/ 4016421 h 4021600"/>
                <a:gd name="connsiteX5" fmla="*/ 663472 w 2507105"/>
                <a:gd name="connsiteY5" fmla="*/ 4016416 h 4021600"/>
                <a:gd name="connsiteX6" fmla="*/ 674228 w 2507105"/>
                <a:gd name="connsiteY6" fmla="*/ 4016234 h 4021600"/>
                <a:gd name="connsiteX7" fmla="*/ 809092 w 2507105"/>
                <a:gd name="connsiteY7" fmla="*/ 1886788 h 4021600"/>
                <a:gd name="connsiteX8" fmla="*/ 951507 w 2507105"/>
                <a:gd name="connsiteY8" fmla="*/ 2029203 h 4021600"/>
                <a:gd name="connsiteX9" fmla="*/ 809092 w 2507105"/>
                <a:gd name="connsiteY9" fmla="*/ 2171616 h 4021600"/>
                <a:gd name="connsiteX10" fmla="*/ 666679 w 2507105"/>
                <a:gd name="connsiteY10" fmla="*/ 2029203 h 4021600"/>
                <a:gd name="connsiteX11" fmla="*/ 809092 w 2507105"/>
                <a:gd name="connsiteY11" fmla="*/ 1886788 h 4021600"/>
                <a:gd name="connsiteX12" fmla="*/ 548366 w 2507105"/>
                <a:gd name="connsiteY12" fmla="*/ 1647970 h 4021600"/>
                <a:gd name="connsiteX13" fmla="*/ 649151 w 2507105"/>
                <a:gd name="connsiteY13" fmla="*/ 1748755 h 4021600"/>
                <a:gd name="connsiteX14" fmla="*/ 548366 w 2507105"/>
                <a:gd name="connsiteY14" fmla="*/ 1849540 h 4021600"/>
                <a:gd name="connsiteX15" fmla="*/ 447581 w 2507105"/>
                <a:gd name="connsiteY15" fmla="*/ 1748755 h 4021600"/>
                <a:gd name="connsiteX16" fmla="*/ 548366 w 2507105"/>
                <a:gd name="connsiteY16" fmla="*/ 1647970 h 4021600"/>
                <a:gd name="connsiteX17" fmla="*/ 1180739 w 2507105"/>
                <a:gd name="connsiteY17" fmla="*/ 353 h 4021600"/>
                <a:gd name="connsiteX18" fmla="*/ 1720645 w 2507105"/>
                <a:gd name="connsiteY18" fmla="*/ 42941 h 4021600"/>
                <a:gd name="connsiteX19" fmla="*/ 1904365 w 2507105"/>
                <a:gd name="connsiteY19" fmla="*/ 82674 h 4021600"/>
                <a:gd name="connsiteX20" fmla="*/ 1598760 w 2507105"/>
                <a:gd name="connsiteY20" fmla="*/ 1277311 h 4021600"/>
                <a:gd name="connsiteX21" fmla="*/ 1410646 w 2507105"/>
                <a:gd name="connsiteY21" fmla="*/ 1258656 h 4021600"/>
                <a:gd name="connsiteX22" fmla="*/ 419099 w 2507105"/>
                <a:gd name="connsiteY22" fmla="*/ 1371907 h 4021600"/>
                <a:gd name="connsiteX23" fmla="*/ 232865 w 2507105"/>
                <a:gd name="connsiteY23" fmla="*/ 1617297 h 4021600"/>
                <a:gd name="connsiteX24" fmla="*/ 487019 w 2507105"/>
                <a:gd name="connsiteY24" fmla="*/ 3624238 h 4021600"/>
                <a:gd name="connsiteX25" fmla="*/ 728849 w 2507105"/>
                <a:gd name="connsiteY25" fmla="*/ 3859767 h 4021600"/>
                <a:gd name="connsiteX26" fmla="*/ 791256 w 2507105"/>
                <a:gd name="connsiteY26" fmla="*/ 3871818 h 4021600"/>
                <a:gd name="connsiteX27" fmla="*/ 792451 w 2507105"/>
                <a:gd name="connsiteY27" fmla="*/ 3872049 h 4021600"/>
                <a:gd name="connsiteX28" fmla="*/ 791566 w 2507105"/>
                <a:gd name="connsiteY28" fmla="*/ 3871818 h 4021600"/>
                <a:gd name="connsiteX29" fmla="*/ 822034 w 2507105"/>
                <a:gd name="connsiteY29" fmla="*/ 3871818 h 4021600"/>
                <a:gd name="connsiteX30" fmla="*/ 1716161 w 2507105"/>
                <a:gd name="connsiteY30" fmla="*/ 3871818 h 4021600"/>
                <a:gd name="connsiteX31" fmla="*/ 2031662 w 2507105"/>
                <a:gd name="connsiteY31" fmla="*/ 3613282 h 4021600"/>
                <a:gd name="connsiteX32" fmla="*/ 2277052 w 2507105"/>
                <a:gd name="connsiteY32" fmla="*/ 1534039 h 4021600"/>
                <a:gd name="connsiteX33" fmla="*/ 2123684 w 2507105"/>
                <a:gd name="connsiteY33" fmla="*/ 1382863 h 4021600"/>
                <a:gd name="connsiteX34" fmla="*/ 1873407 w 2507105"/>
                <a:gd name="connsiteY34" fmla="*/ 1321913 h 4021600"/>
                <a:gd name="connsiteX35" fmla="*/ 1739766 w 2507105"/>
                <a:gd name="connsiteY35" fmla="*/ 1298879 h 4021600"/>
                <a:gd name="connsiteX36" fmla="*/ 1741343 w 2507105"/>
                <a:gd name="connsiteY36" fmla="*/ 1292695 h 4021600"/>
                <a:gd name="connsiteX37" fmla="*/ 2011698 w 2507105"/>
                <a:gd name="connsiteY37" fmla="*/ 233872 h 4021600"/>
                <a:gd name="connsiteX38" fmla="*/ 2042074 w 2507105"/>
                <a:gd name="connsiteY38" fmla="*/ 115176 h 4021600"/>
                <a:gd name="connsiteX39" fmla="*/ 2318680 w 2507105"/>
                <a:gd name="connsiteY39" fmla="*/ 199733 h 4021600"/>
                <a:gd name="connsiteX40" fmla="*/ 2507105 w 2507105"/>
                <a:gd name="connsiteY40" fmla="*/ 431977 h 4021600"/>
                <a:gd name="connsiteX41" fmla="*/ 2204750 w 2507105"/>
                <a:gd name="connsiteY41" fmla="*/ 3619853 h 4021600"/>
                <a:gd name="connsiteX42" fmla="*/ 1816947 w 2507105"/>
                <a:gd name="connsiteY42" fmla="*/ 4016422 h 4021600"/>
                <a:gd name="connsiteX43" fmla="*/ 719470 w 2507105"/>
                <a:gd name="connsiteY43" fmla="*/ 4016114 h 4021600"/>
                <a:gd name="connsiteX44" fmla="*/ 678758 w 2507105"/>
                <a:gd name="connsiteY44" fmla="*/ 4016222 h 4021600"/>
                <a:gd name="connsiteX45" fmla="*/ 605059 w 2507105"/>
                <a:gd name="connsiteY45" fmla="*/ 3998620 h 4021600"/>
                <a:gd name="connsiteX46" fmla="*/ 309551 w 2507105"/>
                <a:gd name="connsiteY46" fmla="*/ 3637381 h 4021600"/>
                <a:gd name="connsiteX47" fmla="*/ 621 w 2507105"/>
                <a:gd name="connsiteY47" fmla="*/ 561243 h 4021600"/>
                <a:gd name="connsiteX48" fmla="*/ 228483 w 2507105"/>
                <a:gd name="connsiteY48" fmla="*/ 182205 h 4021600"/>
                <a:gd name="connsiteX49" fmla="*/ 1180739 w 2507105"/>
                <a:gd name="connsiteY49" fmla="*/ 353 h 402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507105" h="4021600">
                  <a:moveTo>
                    <a:pt x="679591" y="4016421"/>
                  </a:moveTo>
                  <a:lnTo>
                    <a:pt x="682018" y="4016422"/>
                  </a:lnTo>
                  <a:cubicBezTo>
                    <a:pt x="771574" y="4016422"/>
                    <a:pt x="748979" y="4027514"/>
                    <a:pt x="682980" y="4017231"/>
                  </a:cubicBezTo>
                  <a:close/>
                  <a:moveTo>
                    <a:pt x="678758" y="4016222"/>
                  </a:moveTo>
                  <a:lnTo>
                    <a:pt x="679591" y="4016421"/>
                  </a:lnTo>
                  <a:lnTo>
                    <a:pt x="663472" y="4016416"/>
                  </a:lnTo>
                  <a:cubicBezTo>
                    <a:pt x="638859" y="4016396"/>
                    <a:pt x="645180" y="4016327"/>
                    <a:pt x="674228" y="4016234"/>
                  </a:cubicBezTo>
                  <a:close/>
                  <a:moveTo>
                    <a:pt x="809092" y="1886788"/>
                  </a:moveTo>
                  <a:cubicBezTo>
                    <a:pt x="887747" y="1886788"/>
                    <a:pt x="951507" y="1950549"/>
                    <a:pt x="951507" y="2029203"/>
                  </a:cubicBezTo>
                  <a:cubicBezTo>
                    <a:pt x="951507" y="2107856"/>
                    <a:pt x="887747" y="2171616"/>
                    <a:pt x="809092" y="2171616"/>
                  </a:cubicBezTo>
                  <a:cubicBezTo>
                    <a:pt x="730440" y="2171616"/>
                    <a:pt x="666679" y="2107856"/>
                    <a:pt x="666679" y="2029203"/>
                  </a:cubicBezTo>
                  <a:cubicBezTo>
                    <a:pt x="666679" y="1950549"/>
                    <a:pt x="730440" y="1886788"/>
                    <a:pt x="809092" y="1886788"/>
                  </a:cubicBezTo>
                  <a:close/>
                  <a:moveTo>
                    <a:pt x="548366" y="1647970"/>
                  </a:moveTo>
                  <a:cubicBezTo>
                    <a:pt x="604027" y="1647970"/>
                    <a:pt x="649151" y="1693094"/>
                    <a:pt x="649151" y="1748755"/>
                  </a:cubicBezTo>
                  <a:cubicBezTo>
                    <a:pt x="649151" y="1804416"/>
                    <a:pt x="604027" y="1849540"/>
                    <a:pt x="548366" y="1849540"/>
                  </a:cubicBezTo>
                  <a:cubicBezTo>
                    <a:pt x="492705" y="1849540"/>
                    <a:pt x="447581" y="1804416"/>
                    <a:pt x="447581" y="1748755"/>
                  </a:cubicBezTo>
                  <a:cubicBezTo>
                    <a:pt x="447581" y="1693094"/>
                    <a:pt x="492705" y="1647970"/>
                    <a:pt x="548366" y="1647970"/>
                  </a:cubicBezTo>
                  <a:close/>
                  <a:moveTo>
                    <a:pt x="1180739" y="353"/>
                  </a:moveTo>
                  <a:cubicBezTo>
                    <a:pt x="1352320" y="-2386"/>
                    <a:pt x="1531639" y="10761"/>
                    <a:pt x="1720645" y="42941"/>
                  </a:cubicBezTo>
                  <a:lnTo>
                    <a:pt x="1904365" y="82674"/>
                  </a:lnTo>
                  <a:lnTo>
                    <a:pt x="1598760" y="1277311"/>
                  </a:lnTo>
                  <a:lnTo>
                    <a:pt x="1410646" y="1258656"/>
                  </a:lnTo>
                  <a:cubicBezTo>
                    <a:pt x="1044042" y="1235997"/>
                    <a:pt x="721728" y="1284267"/>
                    <a:pt x="419099" y="1371907"/>
                  </a:cubicBezTo>
                  <a:cubicBezTo>
                    <a:pt x="213147" y="1428872"/>
                    <a:pt x="232865" y="1617297"/>
                    <a:pt x="232865" y="1617297"/>
                  </a:cubicBezTo>
                  <a:cubicBezTo>
                    <a:pt x="232865" y="1617297"/>
                    <a:pt x="443199" y="3326262"/>
                    <a:pt x="487019" y="3624238"/>
                  </a:cubicBezTo>
                  <a:cubicBezTo>
                    <a:pt x="508929" y="3773224"/>
                    <a:pt x="633815" y="3835119"/>
                    <a:pt x="728849" y="3859767"/>
                  </a:cubicBezTo>
                  <a:lnTo>
                    <a:pt x="791256" y="3871818"/>
                  </a:lnTo>
                  <a:lnTo>
                    <a:pt x="792451" y="3872049"/>
                  </a:lnTo>
                  <a:cubicBezTo>
                    <a:pt x="846306" y="3878904"/>
                    <a:pt x="864690" y="3871818"/>
                    <a:pt x="791566" y="3871818"/>
                  </a:cubicBezTo>
                  <a:lnTo>
                    <a:pt x="822034" y="3871818"/>
                  </a:lnTo>
                  <a:cubicBezTo>
                    <a:pt x="1001763" y="3871818"/>
                    <a:pt x="1546906" y="3871818"/>
                    <a:pt x="1716161" y="3871818"/>
                  </a:cubicBezTo>
                  <a:cubicBezTo>
                    <a:pt x="1941831" y="3871818"/>
                    <a:pt x="2011942" y="3665865"/>
                    <a:pt x="2031662" y="3613282"/>
                  </a:cubicBezTo>
                  <a:cubicBezTo>
                    <a:pt x="2051380" y="3560698"/>
                    <a:pt x="2277052" y="1591005"/>
                    <a:pt x="2277052" y="1534039"/>
                  </a:cubicBezTo>
                  <a:cubicBezTo>
                    <a:pt x="2277052" y="1477074"/>
                    <a:pt x="2246379" y="1417918"/>
                    <a:pt x="2123684" y="1382863"/>
                  </a:cubicBezTo>
                  <a:cubicBezTo>
                    <a:pt x="2037962" y="1359036"/>
                    <a:pt x="1954601" y="1338803"/>
                    <a:pt x="1873407" y="1321913"/>
                  </a:cubicBezTo>
                  <a:lnTo>
                    <a:pt x="1739766" y="1298879"/>
                  </a:lnTo>
                  <a:lnTo>
                    <a:pt x="1741343" y="1292695"/>
                  </a:lnTo>
                  <a:cubicBezTo>
                    <a:pt x="1820923" y="980657"/>
                    <a:pt x="1922743" y="581669"/>
                    <a:pt x="2011698" y="233872"/>
                  </a:cubicBezTo>
                  <a:lnTo>
                    <a:pt x="2042074" y="115176"/>
                  </a:lnTo>
                  <a:lnTo>
                    <a:pt x="2318680" y="199733"/>
                  </a:lnTo>
                  <a:cubicBezTo>
                    <a:pt x="2469860" y="252316"/>
                    <a:pt x="2507105" y="344337"/>
                    <a:pt x="2507105" y="431977"/>
                  </a:cubicBezTo>
                  <a:cubicBezTo>
                    <a:pt x="2507105" y="519616"/>
                    <a:pt x="2231041" y="3538788"/>
                    <a:pt x="2204750" y="3619853"/>
                  </a:cubicBezTo>
                  <a:cubicBezTo>
                    <a:pt x="2180650" y="3700921"/>
                    <a:pt x="2095200" y="4018612"/>
                    <a:pt x="1816947" y="4016422"/>
                  </a:cubicBezTo>
                  <a:cubicBezTo>
                    <a:pt x="1608255" y="4014778"/>
                    <a:pt x="939868" y="4015600"/>
                    <a:pt x="719470" y="4016114"/>
                  </a:cubicBezTo>
                  <a:lnTo>
                    <a:pt x="678758" y="4016222"/>
                  </a:lnTo>
                  <a:lnTo>
                    <a:pt x="605059" y="3998620"/>
                  </a:lnTo>
                  <a:cubicBezTo>
                    <a:pt x="488664" y="3961099"/>
                    <a:pt x="335843" y="3866339"/>
                    <a:pt x="309551" y="3637381"/>
                  </a:cubicBezTo>
                  <a:cubicBezTo>
                    <a:pt x="256967" y="3179467"/>
                    <a:pt x="621" y="561243"/>
                    <a:pt x="621" y="561243"/>
                  </a:cubicBezTo>
                  <a:cubicBezTo>
                    <a:pt x="621" y="561243"/>
                    <a:pt x="-23479" y="274226"/>
                    <a:pt x="228483" y="182205"/>
                  </a:cubicBezTo>
                  <a:cubicBezTo>
                    <a:pt x="525362" y="74847"/>
                    <a:pt x="837577" y="5831"/>
                    <a:pt x="1180739" y="353"/>
                  </a:cubicBezTo>
                  <a:close/>
                </a:path>
              </a:pathLst>
            </a:custGeom>
            <a:solidFill>
              <a:schemeClr val="accent1"/>
            </a:solidFill>
            <a:ln w="9525" cap="flat">
              <a:noFill/>
              <a:prstDash val="solid"/>
              <a:miter/>
            </a:ln>
          </p:spPr>
          <p:txBody>
            <a:bodyPr wrap="square" rtlCol="0" anchor="ctr">
              <a:noAutofit/>
            </a:bodyPr>
            <a:lstStyle/>
            <a:p>
              <a:pPr latinLnBrk="0"/>
              <a:endParaRPr lang="en-US">
                <a:solidFill>
                  <a:prstClr val="black"/>
                </a:solidFill>
              </a:endParaRPr>
            </a:p>
          </p:txBody>
        </p:sp>
      </p:grpSp>
      <p:sp>
        <p:nvSpPr>
          <p:cNvPr id="42" name="Freeform: Shape 9"/>
          <p:cNvSpPr/>
          <p:nvPr/>
        </p:nvSpPr>
        <p:spPr bwMode="auto">
          <a:xfrm>
            <a:off x="1868867" y="392536"/>
            <a:ext cx="8762999"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000000"/>
                </a:solidFill>
                <a:latin typeface="Arial" panose="020B0604020202020204" pitchFamily="34" charset="0"/>
                <a:cs typeface="Arial" panose="020B0604020202020204" pitchFamily="34" charset="0"/>
              </a:rPr>
              <a:t>1. </a:t>
            </a:r>
            <a:r>
              <a:rPr lang="en-US" sz="2800" b="1" dirty="0" err="1">
                <a:solidFill>
                  <a:srgbClr val="000000"/>
                </a:solidFill>
                <a:latin typeface="Arial" panose="020B0604020202020204" pitchFamily="34" charset="0"/>
                <a:cs typeface="Arial" panose="020B0604020202020204" pitchFamily="34" charset="0"/>
              </a:rPr>
              <a:t>Quan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niệm</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về</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nhận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thức</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trong</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lịch</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sử</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triết</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học</a:t>
            </a:r>
            <a:endParaRPr lang="en-US" sz="2800" b="1" dirty="0">
              <a:solidFill>
                <a:srgbClr val="000000"/>
              </a:solidFill>
              <a:latin typeface="Arial" panose="020B0604020202020204" pitchFamily="34" charset="0"/>
              <a:cs typeface="Arial" panose="020B0604020202020204" pitchFamily="34" charset="0"/>
            </a:endParaRPr>
          </a:p>
        </p:txBody>
      </p:sp>
      <p:sp>
        <p:nvSpPr>
          <p:cNvPr id="44" name="Rectangle 43"/>
          <p:cNvSpPr/>
          <p:nvPr/>
        </p:nvSpPr>
        <p:spPr>
          <a:xfrm>
            <a:off x="1106867" y="1488470"/>
            <a:ext cx="10287000" cy="461665"/>
          </a:xfrm>
          <a:prstGeom prst="rect">
            <a:avLst/>
          </a:prstGeom>
        </p:spPr>
        <p:txBody>
          <a:bodyPr wrap="square">
            <a:spAutoFit/>
          </a:bodyPr>
          <a:lstStyle/>
          <a:p>
            <a:pPr marL="342900" indent="-342900">
              <a:buFont typeface="Wingdings" panose="05000000000000000000" pitchFamily="2" charset="2"/>
              <a:buChar char="q"/>
            </a:pPr>
            <a:r>
              <a:rPr lang="en-US" sz="2400" b="1" dirty="0" err="1">
                <a:solidFill>
                  <a:srgbClr val="CC0066"/>
                </a:solidFill>
                <a:latin typeface="Arial" panose="020B0604020202020204" pitchFamily="34" charset="0"/>
                <a:cs typeface="Arial" panose="020B0604020202020204" pitchFamily="34" charset="0"/>
              </a:rPr>
              <a:t>Quan</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niệm</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về</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nhận</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thức</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của</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các</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trào</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lưu</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triết</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học</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trước</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Mác</a:t>
            </a:r>
            <a:endParaRPr lang="en-US" sz="2400" b="1" dirty="0">
              <a:solidFill>
                <a:srgbClr val="CC0066"/>
              </a:solidFill>
              <a:latin typeface="Arial" panose="020B0604020202020204" pitchFamily="34" charset="0"/>
              <a:cs typeface="Arial" panose="020B0604020202020204" pitchFamily="34" charset="0"/>
            </a:endParaRPr>
          </a:p>
        </p:txBody>
      </p:sp>
      <p:sp>
        <p:nvSpPr>
          <p:cNvPr id="45" name="Rectangle 44"/>
          <p:cNvSpPr/>
          <p:nvPr/>
        </p:nvSpPr>
        <p:spPr>
          <a:xfrm>
            <a:off x="6809477" y="2563330"/>
            <a:ext cx="4315724" cy="707886"/>
          </a:xfrm>
          <a:prstGeom prst="rect">
            <a:avLst/>
          </a:prstGeom>
        </p:spPr>
        <p:txBody>
          <a:bodyPr wrap="square">
            <a:spAutoFit/>
          </a:bodyPr>
          <a:lstStyle/>
          <a:p>
            <a:pPr indent="252095" algn="ct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điểm</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duy</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tâm</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về</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nhận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thức</a:t>
            </a:r>
            <a:endParaRPr lang="en-US" sz="20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6" name="Rectangle 45"/>
          <p:cNvSpPr/>
          <p:nvPr/>
        </p:nvSpPr>
        <p:spPr>
          <a:xfrm>
            <a:off x="6784139" y="4186916"/>
            <a:ext cx="4485202" cy="314253"/>
          </a:xfrm>
          <a:prstGeom prst="rect">
            <a:avLst/>
          </a:prstGeom>
        </p:spPr>
        <p:txBody>
          <a:bodyPr wrap="none">
            <a:spAutoFit/>
          </a:bodyPr>
          <a:lstStyle/>
          <a:p>
            <a:pPr indent="252095" algn="just">
              <a:lnSpc>
                <a:spcPts val="1660"/>
              </a:lnSpc>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điểm</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hoài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nghi</a:t>
            </a:r>
            <a:endParaRPr lang="en-US" sz="2000" dirty="0">
              <a:solidFill>
                <a:srgbClr val="FF0066"/>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7" name="Rectangle 46"/>
          <p:cNvSpPr/>
          <p:nvPr/>
        </p:nvSpPr>
        <p:spPr>
          <a:xfrm>
            <a:off x="7120508" y="5756976"/>
            <a:ext cx="4148833" cy="707886"/>
          </a:xfrm>
          <a:prstGeom prst="rect">
            <a:avLst/>
          </a:prstGeom>
        </p:spPr>
        <p:txBody>
          <a:bodyPr wrap="square">
            <a:spAutoFit/>
          </a:bodyPr>
          <a:lstStyle/>
          <a:p>
            <a:pPr algn="ct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điểm</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duy</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vật</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trước</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C.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Mác</a:t>
            </a:r>
            <a:endParaRPr lang="en-US" sz="2000" dirty="0">
              <a:solidFill>
                <a:srgbClr val="0066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0003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8482" name="Picture 2" descr="Flower Stylish Template - Free PPT Backgrounds and Template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388" y="2477326"/>
            <a:ext cx="6174658" cy="4395019"/>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Shape 9"/>
          <p:cNvSpPr/>
          <p:nvPr/>
        </p:nvSpPr>
        <p:spPr bwMode="auto">
          <a:xfrm>
            <a:off x="0" y="152400"/>
            <a:ext cx="8762999"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000000"/>
                </a:solidFill>
                <a:latin typeface="Arial" panose="020B0604020202020204" pitchFamily="34" charset="0"/>
                <a:cs typeface="Arial" panose="020B0604020202020204" pitchFamily="34" charset="0"/>
              </a:rPr>
              <a:t>1. </a:t>
            </a:r>
            <a:r>
              <a:rPr lang="en-US" sz="2800" b="1" dirty="0" err="1">
                <a:solidFill>
                  <a:srgbClr val="000000"/>
                </a:solidFill>
                <a:latin typeface="Arial" panose="020B0604020202020204" pitchFamily="34" charset="0"/>
                <a:cs typeface="Arial" panose="020B0604020202020204" pitchFamily="34" charset="0"/>
              </a:rPr>
              <a:t>Quan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niệm</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về</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nhận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thức</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trong</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lịch</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sử</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triết</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học</a:t>
            </a:r>
            <a:endParaRPr lang="en-US" sz="2800" b="1" dirty="0">
              <a:solidFill>
                <a:srgbClr val="000000"/>
              </a:solidFill>
              <a:latin typeface="Arial" panose="020B0604020202020204" pitchFamily="34" charset="0"/>
              <a:cs typeface="Arial" panose="020B0604020202020204" pitchFamily="34" charset="0"/>
            </a:endParaRPr>
          </a:p>
        </p:txBody>
      </p:sp>
      <p:grpSp>
        <p:nvGrpSpPr>
          <p:cNvPr id="4" name="Group 21"/>
          <p:cNvGrpSpPr>
            <a:grpSpLocks/>
          </p:cNvGrpSpPr>
          <p:nvPr/>
        </p:nvGrpSpPr>
        <p:grpSpPr bwMode="auto">
          <a:xfrm>
            <a:off x="0" y="1029808"/>
            <a:ext cx="12192000" cy="83117"/>
            <a:chOff x="240" y="576"/>
            <a:chExt cx="5298"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2" name="Rectangle 11"/>
          <p:cNvSpPr/>
          <p:nvPr/>
        </p:nvSpPr>
        <p:spPr>
          <a:xfrm>
            <a:off x="1371600" y="1195380"/>
            <a:ext cx="10287000" cy="461665"/>
          </a:xfrm>
          <a:prstGeom prst="rect">
            <a:avLst/>
          </a:prstGeom>
        </p:spPr>
        <p:txBody>
          <a:bodyPr wrap="square">
            <a:spAutoFit/>
          </a:bodyPr>
          <a:lstStyle/>
          <a:p>
            <a:pPr marL="342900" indent="-342900">
              <a:buFont typeface="Wingdings" panose="05000000000000000000" pitchFamily="2" charset="2"/>
              <a:buChar char="q"/>
            </a:pPr>
            <a:r>
              <a:rPr lang="en-US" sz="2400" b="1" dirty="0" err="1">
                <a:solidFill>
                  <a:srgbClr val="006600"/>
                </a:solidFill>
                <a:latin typeface="Arial" panose="020B0604020202020204" pitchFamily="34" charset="0"/>
                <a:cs typeface="Arial" panose="020B0604020202020204" pitchFamily="34" charset="0"/>
              </a:rPr>
              <a:t>Quan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niệm</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về</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nhận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thức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của</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các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trào</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lưu</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triết</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học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trước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Mác</a:t>
            </a:r>
            <a:endParaRPr lang="en-US" sz="2400" b="1" dirty="0">
              <a:solidFill>
                <a:srgbClr val="006600"/>
              </a:solidFill>
              <a:latin typeface="Arial" panose="020B0604020202020204" pitchFamily="34" charset="0"/>
              <a:cs typeface="Arial" panose="020B0604020202020204" pitchFamily="34" charset="0"/>
            </a:endParaRPr>
          </a:p>
        </p:txBody>
      </p:sp>
      <p:sp>
        <p:nvSpPr>
          <p:cNvPr id="13" name="Oval 2"/>
          <p:cNvSpPr>
            <a:spLocks noChangeArrowheads="1"/>
          </p:cNvSpPr>
          <p:nvPr/>
        </p:nvSpPr>
        <p:spPr bwMode="auto">
          <a:xfrm>
            <a:off x="457200" y="2911082"/>
            <a:ext cx="3048000" cy="2209800"/>
          </a:xfrm>
          <a:prstGeom prst="ellipse">
            <a:avLst/>
          </a:prstGeom>
          <a:solidFill>
            <a:srgbClr val="3333CC"/>
          </a:solidFill>
          <a:ln w="9525">
            <a:solidFill>
              <a:srgbClr val="D60093"/>
            </a:solidFill>
            <a:round/>
            <a:headEnd/>
            <a:tailEnd/>
          </a:ln>
          <a:effectLst/>
        </p:spPr>
        <p:txBody>
          <a:bodyPr wrap="none" anchor="ctr"/>
          <a:lstStyle/>
          <a:p>
            <a:pPr algn="ctr"/>
            <a:r>
              <a:rPr lang="en-US" sz="2400" b="1" dirty="0" err="1">
                <a:solidFill>
                  <a:schemeClr val="bg1"/>
                </a:solidFill>
                <a:latin typeface="Arial" panose="020B0604020202020204" pitchFamily="34" charset="0"/>
                <a:cs typeface="Arial" panose="020B0604020202020204" pitchFamily="34" charset="0"/>
              </a:rPr>
              <a:t>Quan</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niệm</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của</a:t>
            </a:r>
            <a:r>
              <a:rPr lang="en-US" sz="2400" b="1" dirty="0">
                <a:solidFill>
                  <a:schemeClr val="bg1"/>
                </a:solidFill>
                <a:latin typeface="Arial" panose="020B0604020202020204" pitchFamily="34" charset="0"/>
                <a:cs typeface="Arial" panose="020B0604020202020204" pitchFamily="34" charset="0"/>
              </a:rPr>
              <a:t> </a:t>
            </a:r>
          </a:p>
          <a:p>
            <a:pPr algn="ctr"/>
            <a:r>
              <a:rPr lang="en-US" sz="2400" b="1" dirty="0" err="1">
                <a:solidFill>
                  <a:schemeClr val="bg1"/>
                </a:solidFill>
                <a:latin typeface="Arial" panose="020B0604020202020204" pitchFamily="34" charset="0"/>
                <a:cs typeface="Arial" panose="020B0604020202020204" pitchFamily="34" charset="0"/>
              </a:rPr>
              <a:t>chủ</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nghĩa</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duy</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tâm</a:t>
            </a:r>
            <a:endParaRPr lang="en-US" sz="2400" b="1" dirty="0">
              <a:solidFill>
                <a:schemeClr val="bg1"/>
              </a:solidFill>
              <a:latin typeface="Arial" panose="020B0604020202020204" pitchFamily="34" charset="0"/>
              <a:cs typeface="Arial" panose="020B0604020202020204" pitchFamily="34" charset="0"/>
            </a:endParaRPr>
          </a:p>
          <a:p>
            <a:pPr algn="ctr"/>
            <a:r>
              <a:rPr lang="en-US" sz="2400" b="1" dirty="0" err="1">
                <a:solidFill>
                  <a:schemeClr val="bg1"/>
                </a:solidFill>
                <a:latin typeface="Arial" panose="020B0604020202020204" pitchFamily="34" charset="0"/>
                <a:cs typeface="Arial" panose="020B0604020202020204" pitchFamily="34" charset="0"/>
              </a:rPr>
              <a:t>về</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nhận</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thức</a:t>
            </a:r>
            <a:endParaRPr lang="en-US" sz="2400" b="1" dirty="0">
              <a:solidFill>
                <a:schemeClr val="bg1"/>
              </a:solidFill>
              <a:latin typeface="Arial" panose="020B0604020202020204" pitchFamily="34" charset="0"/>
              <a:cs typeface="Arial" panose="020B0604020202020204" pitchFamily="34" charset="0"/>
            </a:endParaRPr>
          </a:p>
        </p:txBody>
      </p:sp>
      <p:sp>
        <p:nvSpPr>
          <p:cNvPr id="14" name="Oval 3"/>
          <p:cNvSpPr>
            <a:spLocks noChangeArrowheads="1"/>
          </p:cNvSpPr>
          <p:nvPr/>
        </p:nvSpPr>
        <p:spPr bwMode="auto">
          <a:xfrm>
            <a:off x="4114800" y="2072882"/>
            <a:ext cx="1752600" cy="1219200"/>
          </a:xfrm>
          <a:prstGeom prst="ellipse">
            <a:avLst/>
          </a:prstGeom>
          <a:solidFill>
            <a:srgbClr val="3333CC"/>
          </a:solidFill>
          <a:ln w="9525">
            <a:solidFill>
              <a:schemeClr val="bg1"/>
            </a:solidFill>
            <a:round/>
            <a:headEnd/>
            <a:tailEnd/>
          </a:ln>
          <a:effectLst/>
        </p:spPr>
        <p:txBody>
          <a:bodyPr wrap="none" anchor="ctr"/>
          <a:lstStyle/>
          <a:p>
            <a:pPr algn="ctr"/>
            <a:r>
              <a:rPr lang="en-US" sz="2000" dirty="0">
                <a:solidFill>
                  <a:schemeClr val="bg1"/>
                </a:solidFill>
                <a:latin typeface="Arial" panose="020B0604020202020204" pitchFamily="34" charset="0"/>
                <a:cs typeface="Arial" panose="020B0604020202020204" pitchFamily="34" charset="0"/>
              </a:rPr>
              <a:t>CNDT</a:t>
            </a:r>
          </a:p>
          <a:p>
            <a:pPr algn="ctr"/>
            <a:r>
              <a:rPr lang="en-US" sz="2000" dirty="0" err="1">
                <a:solidFill>
                  <a:schemeClr val="bg1"/>
                </a:solidFill>
                <a:latin typeface="Arial" panose="020B0604020202020204" pitchFamily="34" charset="0"/>
                <a:cs typeface="Arial" panose="020B0604020202020204" pitchFamily="34" charset="0"/>
              </a:rPr>
              <a:t>khách</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quan</a:t>
            </a:r>
            <a:endParaRPr lang="en-US" sz="2000" dirty="0">
              <a:solidFill>
                <a:schemeClr val="bg1"/>
              </a:solidFill>
              <a:latin typeface="Arial" panose="020B0604020202020204" pitchFamily="34" charset="0"/>
              <a:cs typeface="Arial" panose="020B0604020202020204" pitchFamily="34" charset="0"/>
            </a:endParaRPr>
          </a:p>
        </p:txBody>
      </p:sp>
      <p:sp>
        <p:nvSpPr>
          <p:cNvPr id="15" name="Oval 4"/>
          <p:cNvSpPr>
            <a:spLocks noChangeArrowheads="1"/>
          </p:cNvSpPr>
          <p:nvPr/>
        </p:nvSpPr>
        <p:spPr bwMode="auto">
          <a:xfrm>
            <a:off x="4038600" y="4511282"/>
            <a:ext cx="1828800" cy="1356118"/>
          </a:xfrm>
          <a:prstGeom prst="ellipse">
            <a:avLst/>
          </a:prstGeom>
          <a:solidFill>
            <a:srgbClr val="3333CC"/>
          </a:solidFill>
          <a:ln w="9525">
            <a:solidFill>
              <a:srgbClr val="D60093"/>
            </a:solidFill>
            <a:round/>
            <a:headEnd/>
            <a:tailEnd/>
          </a:ln>
          <a:effectLst/>
        </p:spPr>
        <p:txBody>
          <a:bodyPr wrap="none" anchor="ctr"/>
          <a:lstStyle/>
          <a:p>
            <a:pPr algn="ctr"/>
            <a:r>
              <a:rPr lang="en-US" sz="2000" dirty="0">
                <a:solidFill>
                  <a:schemeClr val="bg1"/>
                </a:solidFill>
                <a:latin typeface="Arial" panose="020B0604020202020204" pitchFamily="34" charset="0"/>
                <a:cs typeface="Arial" panose="020B0604020202020204" pitchFamily="34" charset="0"/>
              </a:rPr>
              <a:t>CNDT</a:t>
            </a:r>
          </a:p>
          <a:p>
            <a:pPr algn="ctr"/>
            <a:r>
              <a:rPr lang="en-US" sz="2000" dirty="0" err="1">
                <a:solidFill>
                  <a:schemeClr val="bg1"/>
                </a:solidFill>
                <a:latin typeface="Arial" panose="020B0604020202020204" pitchFamily="34" charset="0"/>
                <a:cs typeface="Arial" panose="020B0604020202020204" pitchFamily="34" charset="0"/>
              </a:rPr>
              <a:t>chủ</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quan</a:t>
            </a:r>
            <a:endParaRPr lang="en-US" sz="2000" dirty="0">
              <a:solidFill>
                <a:schemeClr val="bg1"/>
              </a:solidFill>
              <a:latin typeface="Arial" panose="020B0604020202020204" pitchFamily="34" charset="0"/>
              <a:cs typeface="Arial" panose="020B0604020202020204" pitchFamily="34" charset="0"/>
            </a:endParaRPr>
          </a:p>
        </p:txBody>
      </p:sp>
      <p:sp>
        <p:nvSpPr>
          <p:cNvPr id="16" name="Line 5"/>
          <p:cNvSpPr>
            <a:spLocks noChangeShapeType="1"/>
          </p:cNvSpPr>
          <p:nvPr/>
        </p:nvSpPr>
        <p:spPr bwMode="auto">
          <a:xfrm>
            <a:off x="3529652" y="4054082"/>
            <a:ext cx="533400" cy="106680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schemeClr val="bg1"/>
              </a:solidFill>
              <a:latin typeface="Arial" panose="020B0604020202020204" pitchFamily="34" charset="0"/>
              <a:cs typeface="Arial" panose="020B0604020202020204" pitchFamily="34" charset="0"/>
            </a:endParaRPr>
          </a:p>
        </p:txBody>
      </p:sp>
      <p:sp>
        <p:nvSpPr>
          <p:cNvPr id="17" name="Line 6"/>
          <p:cNvSpPr>
            <a:spLocks noChangeShapeType="1"/>
          </p:cNvSpPr>
          <p:nvPr/>
        </p:nvSpPr>
        <p:spPr bwMode="auto">
          <a:xfrm flipV="1">
            <a:off x="3537613" y="2911082"/>
            <a:ext cx="609600" cy="114300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schemeClr val="bg1"/>
              </a:solidFill>
              <a:latin typeface="Arial" panose="020B0604020202020204" pitchFamily="34" charset="0"/>
              <a:cs typeface="Arial" panose="020B0604020202020204" pitchFamily="34" charset="0"/>
            </a:endParaRPr>
          </a:p>
        </p:txBody>
      </p:sp>
      <p:sp>
        <p:nvSpPr>
          <p:cNvPr id="18" name="Rectangle 7"/>
          <p:cNvSpPr>
            <a:spLocks noChangeArrowheads="1"/>
          </p:cNvSpPr>
          <p:nvPr/>
        </p:nvSpPr>
        <p:spPr bwMode="auto">
          <a:xfrm>
            <a:off x="6324600" y="1996682"/>
            <a:ext cx="2895600" cy="1295400"/>
          </a:xfrm>
          <a:prstGeom prst="rect">
            <a:avLst/>
          </a:prstGeom>
          <a:solidFill>
            <a:srgbClr val="3333CC"/>
          </a:solidFill>
          <a:ln w="9525">
            <a:solidFill>
              <a:srgbClr val="D60093"/>
            </a:solidFill>
            <a:miter lim="800000"/>
            <a:headEnd/>
            <a:tailEnd/>
          </a:ln>
          <a:effectLst/>
        </p:spPr>
        <p:txBody>
          <a:bodyPr wrap="none" anchor="ctr"/>
          <a:lstStyle/>
          <a:p>
            <a:pPr algn="ctr"/>
            <a:r>
              <a:rPr lang="en-US" sz="2000" dirty="0" err="1">
                <a:solidFill>
                  <a:schemeClr val="bg1"/>
                </a:solidFill>
                <a:latin typeface="Arial" panose="020B0604020202020204" pitchFamily="34" charset="0"/>
                <a:cs typeface="Arial" panose="020B0604020202020204" pitchFamily="34" charset="0"/>
              </a:rPr>
              <a:t>Nhận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thức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chỉ</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là</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p>
          <a:p>
            <a:pPr algn="ctr"/>
            <a:r>
              <a:rPr lang="en-US" sz="2000" dirty="0" err="1">
                <a:solidFill>
                  <a:schemeClr val="bg1"/>
                </a:solidFill>
                <a:latin typeface="Arial" panose="020B0604020202020204" pitchFamily="34" charset="0"/>
                <a:cs typeface="Arial" panose="020B0604020202020204" pitchFamily="34" charset="0"/>
              </a:rPr>
              <a:t>nhận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thức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ý </a:t>
            </a:r>
            <a:r>
              <a:rPr lang="en-US" sz="2000" dirty="0" err="1">
                <a:solidFill>
                  <a:schemeClr val="bg1"/>
                </a:solidFill>
                <a:latin typeface="Arial" panose="020B0604020202020204" pitchFamily="34" charset="0"/>
                <a:cs typeface="Arial" panose="020B0604020202020204" pitchFamily="34" charset="0"/>
              </a:rPr>
              <a:t>niệm</a:t>
            </a:r>
            <a:r>
              <a:rPr lang="en-US" sz="2000" dirty="0">
                <a:solidFill>
                  <a:schemeClr val="bg1"/>
                </a:solidFill>
                <a:latin typeface="Arial" panose="020B0604020202020204" pitchFamily="34" charset="0"/>
                <a:cs typeface="Arial" panose="020B0604020202020204" pitchFamily="34" charset="0"/>
              </a:rPr>
              <a:t>, </a:t>
            </a:r>
          </a:p>
          <a:p>
            <a:pPr algn="ctr"/>
            <a:r>
              <a:rPr lang="en-US" sz="2000" dirty="0" err="1">
                <a:solidFill>
                  <a:schemeClr val="bg1"/>
                </a:solidFill>
                <a:latin typeface="Arial" panose="020B0604020202020204" pitchFamily="34" charset="0"/>
                <a:cs typeface="Arial" panose="020B0604020202020204" pitchFamily="34" charset="0"/>
              </a:rPr>
              <a:t>tư</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tưởng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tồn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tại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đâu</a:t>
            </a:r>
            <a:r>
              <a:rPr lang="en-US" sz="2000" dirty="0">
                <a:solidFill>
                  <a:schemeClr val="bg1"/>
                </a:solidFill>
                <a:latin typeface="Arial" panose="020B0604020202020204" pitchFamily="34" charset="0"/>
                <a:cs typeface="Arial" panose="020B0604020202020204" pitchFamily="34" charset="0"/>
              </a:rPr>
              <a:t> </a:t>
            </a:r>
          </a:p>
          <a:p>
            <a:pPr algn="ctr"/>
            <a:r>
              <a:rPr lang="en-US" sz="2000" dirty="0" err="1">
                <a:solidFill>
                  <a:schemeClr val="bg1"/>
                </a:solidFill>
                <a:latin typeface="Arial" panose="020B0604020202020204" pitchFamily="34" charset="0"/>
                <a:cs typeface="Arial" panose="020B0604020202020204" pitchFamily="34" charset="0"/>
              </a:rPr>
              <a:t>đó</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ngoài</a:t>
            </a:r>
            <a:r>
              <a:rPr lang="en-US" sz="2000" dirty="0">
                <a:solidFill>
                  <a:schemeClr val="bg1"/>
                </a:solidFill>
                <a:latin typeface="Arial" panose="020B0604020202020204" pitchFamily="34" charset="0"/>
                <a:cs typeface="Arial" panose="020B0604020202020204" pitchFamily="34" charset="0"/>
              </a:rPr>
              <a:t> con </a:t>
            </a:r>
            <a:r>
              <a:rPr lang="en-US" sz="2000" dirty="0" err="1">
                <a:solidFill>
                  <a:schemeClr val="bg1"/>
                </a:solidFill>
                <a:latin typeface="Arial" panose="020B0604020202020204" pitchFamily="34" charset="0"/>
                <a:cs typeface="Arial" panose="020B0604020202020204" pitchFamily="34" charset="0"/>
              </a:rPr>
              <a:t>người</a:t>
            </a:r>
            <a:endParaRPr lang="en-US" sz="2000" dirty="0">
              <a:solidFill>
                <a:schemeClr val="bg1"/>
              </a:solidFill>
              <a:latin typeface="Arial" panose="020B0604020202020204" pitchFamily="34" charset="0"/>
              <a:cs typeface="Arial" panose="020B0604020202020204" pitchFamily="34" charset="0"/>
            </a:endParaRPr>
          </a:p>
        </p:txBody>
      </p:sp>
      <p:sp>
        <p:nvSpPr>
          <p:cNvPr id="19" name="Line 8"/>
          <p:cNvSpPr>
            <a:spLocks noChangeShapeType="1"/>
          </p:cNvSpPr>
          <p:nvPr/>
        </p:nvSpPr>
        <p:spPr bwMode="auto">
          <a:xfrm>
            <a:off x="5867400" y="2682482"/>
            <a:ext cx="4572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schemeClr val="bg1"/>
              </a:solidFill>
              <a:latin typeface="Arial" panose="020B0604020202020204" pitchFamily="34" charset="0"/>
              <a:cs typeface="Arial" panose="020B0604020202020204" pitchFamily="34" charset="0"/>
            </a:endParaRPr>
          </a:p>
        </p:txBody>
      </p:sp>
      <p:sp>
        <p:nvSpPr>
          <p:cNvPr id="20" name="Rectangle 10"/>
          <p:cNvSpPr>
            <a:spLocks noChangeArrowheads="1"/>
          </p:cNvSpPr>
          <p:nvPr/>
        </p:nvSpPr>
        <p:spPr bwMode="auto">
          <a:xfrm>
            <a:off x="6324600" y="4511282"/>
            <a:ext cx="2895600" cy="1219200"/>
          </a:xfrm>
          <a:prstGeom prst="rect">
            <a:avLst/>
          </a:prstGeom>
          <a:solidFill>
            <a:srgbClr val="3333CC"/>
          </a:solidFill>
          <a:ln w="9525">
            <a:solidFill>
              <a:srgbClr val="D60093"/>
            </a:solidFill>
            <a:miter lim="800000"/>
            <a:headEnd/>
            <a:tailEnd/>
          </a:ln>
          <a:effectLst/>
        </p:spPr>
        <p:txBody>
          <a:bodyPr wrap="none" anchor="ctr"/>
          <a:lstStyle/>
          <a:p>
            <a:pPr algn="ctr"/>
            <a:r>
              <a:rPr lang="en-US" sz="2000" dirty="0" err="1">
                <a:solidFill>
                  <a:schemeClr val="bg1"/>
                </a:solidFill>
                <a:latin typeface="Arial" panose="020B0604020202020204" pitchFamily="34" charset="0"/>
                <a:cs typeface="Arial" panose="020B0604020202020204" pitchFamily="34" charset="0"/>
              </a:rPr>
              <a:t>Nhận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thức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chỉ</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là</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endParaRPr lang="en-US" sz="2000" dirty="0">
              <a:solidFill>
                <a:schemeClr val="bg1"/>
              </a:solidFill>
              <a:latin typeface="Arial" panose="020B0604020202020204" pitchFamily="34" charset="0"/>
              <a:cs typeface="Arial" panose="020B0604020202020204" pitchFamily="34" charset="0"/>
            </a:endParaRPr>
          </a:p>
          <a:p>
            <a:pPr algn="ctr"/>
            <a:r>
              <a:rPr lang="en-US" sz="2000" dirty="0" err="1">
                <a:solidFill>
                  <a:schemeClr val="bg1"/>
                </a:solidFill>
                <a:latin typeface="Arial" panose="020B0604020202020204" pitchFamily="34" charset="0"/>
                <a:cs typeface="Arial" panose="020B0604020202020204" pitchFamily="34" charset="0"/>
              </a:rPr>
              <a:t>phức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hợp</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những</a:t>
            </a:r>
            <a:r>
              <a:rPr lang="en-US" sz="2000" dirty="0">
                <a:solidFill>
                  <a:schemeClr val="bg1"/>
                </a:solidFill>
                <a:latin typeface="Arial" panose="020B0604020202020204" pitchFamily="34" charset="0"/>
                <a:cs typeface="Arial" panose="020B0604020202020204" pitchFamily="34" charset="0"/>
              </a:rPr>
              <a:t> </a:t>
            </a:r>
          </a:p>
          <a:p>
            <a:pPr algn="ctr"/>
            <a:r>
              <a:rPr lang="en-US" sz="2000" dirty="0" err="1">
                <a:solidFill>
                  <a:schemeClr val="bg1"/>
                </a:solidFill>
                <a:latin typeface="Arial" panose="020B0604020202020204" pitchFamily="34" charset="0"/>
                <a:cs typeface="Arial" panose="020B0604020202020204" pitchFamily="34" charset="0"/>
              </a:rPr>
              <a:t>cảm</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giác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con </a:t>
            </a:r>
          </a:p>
          <a:p>
            <a:pPr algn="ctr"/>
            <a:r>
              <a:rPr lang="en-US" sz="2000" dirty="0" err="1">
                <a:solidFill>
                  <a:schemeClr val="bg1"/>
                </a:solidFill>
                <a:latin typeface="Arial" panose="020B0604020202020204" pitchFamily="34" charset="0"/>
                <a:cs typeface="Arial" panose="020B0604020202020204" pitchFamily="34" charset="0"/>
              </a:rPr>
              <a:t>người</a:t>
            </a:r>
            <a:r>
              <a:rPr lang="en-US" sz="2000" dirty="0">
                <a:solidFill>
                  <a:schemeClr val="bg1"/>
                </a:solidFill>
                <a:latin typeface="Arial" panose="020B0604020202020204" pitchFamily="34" charset="0"/>
                <a:cs typeface="Arial" panose="020B0604020202020204" pitchFamily="34" charset="0"/>
              </a:rPr>
              <a:t>.</a:t>
            </a:r>
          </a:p>
        </p:txBody>
      </p:sp>
      <p:sp>
        <p:nvSpPr>
          <p:cNvPr id="21" name="Line 11"/>
          <p:cNvSpPr>
            <a:spLocks noChangeShapeType="1"/>
          </p:cNvSpPr>
          <p:nvPr/>
        </p:nvSpPr>
        <p:spPr bwMode="auto">
          <a:xfrm flipV="1">
            <a:off x="5867400" y="5120882"/>
            <a:ext cx="4572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588603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770" decel="100000"/>
                                        <p:tgtEl>
                                          <p:spTgt spid="13"/>
                                        </p:tgtEl>
                                      </p:cBhvr>
                                    </p:animEffect>
                                    <p:animScale>
                                      <p:cBhvr>
                                        <p:cTn id="8" dur="770" decel="100000"/>
                                        <p:tgtEl>
                                          <p:spTgt spid="13"/>
                                        </p:tgtEl>
                                      </p:cBhvr>
                                      <p:from x="10000" y="10000"/>
                                      <p:to x="200000" y="450000"/>
                                    </p:animScale>
                                    <p:animScale>
                                      <p:cBhvr>
                                        <p:cTn id="9" dur="1230" accel="100000" fill="hold">
                                          <p:stCondLst>
                                            <p:cond delay="770"/>
                                          </p:stCondLst>
                                        </p:cTn>
                                        <p:tgtEl>
                                          <p:spTgt spid="13"/>
                                        </p:tgtEl>
                                      </p:cBhvr>
                                      <p:from x="200000" y="450000"/>
                                      <p:to x="100000" y="100000"/>
                                    </p:animScale>
                                    <p:set>
                                      <p:cBhvr>
                                        <p:cTn id="10" dur="770" fill="hold"/>
                                        <p:tgtEl>
                                          <p:spTgt spid="13"/>
                                        </p:tgtEl>
                                        <p:attrNameLst>
                                          <p:attrName>ppt_x</p:attrName>
                                        </p:attrNameLst>
                                      </p:cBhvr>
                                      <p:to>
                                        <p:strVal val="(0.5)"/>
                                      </p:to>
                                    </p:set>
                                    <p:anim from="(0.5)" to="(#ppt_x)" calcmode="lin" valueType="num">
                                      <p:cBhvr>
                                        <p:cTn id="11" dur="1230" accel="100000" fill="hold">
                                          <p:stCondLst>
                                            <p:cond delay="770"/>
                                          </p:stCondLst>
                                        </p:cTn>
                                        <p:tgtEl>
                                          <p:spTgt spid="13"/>
                                        </p:tgtEl>
                                        <p:attrNameLst>
                                          <p:attrName>ppt_x</p:attrName>
                                        </p:attrNameLst>
                                      </p:cBhvr>
                                    </p:anim>
                                    <p:set>
                                      <p:cBhvr>
                                        <p:cTn id="12" dur="770" fill="hold"/>
                                        <p:tgtEl>
                                          <p:spTgt spid="13"/>
                                        </p:tgtEl>
                                        <p:attrNameLst>
                                          <p:attrName>ppt_y</p:attrName>
                                        </p:attrNameLst>
                                      </p:cBhvr>
                                      <p:to>
                                        <p:strVal val="(#ppt_y+0.4)"/>
                                      </p:to>
                                    </p:set>
                                    <p:anim from="(#ppt_y+0.4)" to="(#ppt_y)" calcmode="lin" valueType="num">
                                      <p:cBhvr>
                                        <p:cTn id="13" dur="1230" accel="100000" fill="hold">
                                          <p:stCondLst>
                                            <p:cond delay="770"/>
                                          </p:stCondLst>
                                        </p:cTn>
                                        <p:tgtEl>
                                          <p:spTgt spid="13"/>
                                        </p:tgtEl>
                                        <p:attrNameLst>
                                          <p:attrName>ppt_y</p:attrName>
                                        </p:attrNameLst>
                                      </p:cBhvr>
                                    </p:anim>
                                  </p:childTnLst>
                                </p:cTn>
                              </p:par>
                            </p:childTnLst>
                          </p:cTn>
                        </p:par>
                      </p:childTnLst>
                    </p:cTn>
                  </p:par>
                  <p:par>
                    <p:cTn id="14" fill="hold">
                      <p:stCondLst>
                        <p:cond delay="indefinite"/>
                      </p:stCondLst>
                      <p:childTnLst>
                        <p:par>
                          <p:cTn id="15" fill="hold">
                            <p:stCondLst>
                              <p:cond delay="0"/>
                            </p:stCondLst>
                            <p:childTnLst>
                              <p:par>
                                <p:cTn id="16" presetID="52" presetClass="entr" presetSubtype="0" fill="hold" grpId="0" nodeType="clickEffect">
                                  <p:stCondLst>
                                    <p:cond delay="0"/>
                                  </p:stCondLst>
                                  <p:childTnLst>
                                    <p:set>
                                      <p:cBhvr>
                                        <p:cTn id="17" dur="1" fill="hold">
                                          <p:stCondLst>
                                            <p:cond delay="0"/>
                                          </p:stCondLst>
                                        </p:cTn>
                                        <p:tgtEl>
                                          <p:spTgt spid="17"/>
                                        </p:tgtEl>
                                        <p:attrNameLst>
                                          <p:attrName>style.visibility</p:attrName>
                                        </p:attrNameLst>
                                      </p:cBhvr>
                                      <p:to>
                                        <p:strVal val="visible"/>
                                      </p:to>
                                    </p:set>
                                    <p:animScale>
                                      <p:cBhvr>
                                        <p:cTn id="18" dur="1000" decel="50000" fill="hold">
                                          <p:stCondLst>
                                            <p:cond delay="0"/>
                                          </p:stCondLst>
                                        </p:cTn>
                                        <p:tgtEl>
                                          <p:spTgt spid="17"/>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9" dur="1000" decel="50000" fill="hold">
                                          <p:stCondLst>
                                            <p:cond delay="0"/>
                                          </p:stCondLst>
                                        </p:cTn>
                                        <p:tgtEl>
                                          <p:spTgt spid="17"/>
                                        </p:tgtEl>
                                        <p:attrNameLst>
                                          <p:attrName>ppt_x</p:attrName>
                                          <p:attrName>ppt_y</p:attrName>
                                        </p:attrNameLst>
                                      </p:cBhvr>
                                    </p:animMotion>
                                    <p:animEffect transition="in" filter="fade">
                                      <p:cBhvr>
                                        <p:cTn id="20" dur="1000"/>
                                        <p:tgtEl>
                                          <p:spTgt spid="17"/>
                                        </p:tgtEl>
                                      </p:cBhvr>
                                    </p:animEffect>
                                  </p:childTnLst>
                                </p:cTn>
                              </p:par>
                            </p:childTnLst>
                          </p:cTn>
                        </p:par>
                      </p:childTnLst>
                    </p:cTn>
                  </p:par>
                  <p:par>
                    <p:cTn id="21" fill="hold">
                      <p:stCondLst>
                        <p:cond delay="indefinite"/>
                      </p:stCondLst>
                      <p:childTnLst>
                        <p:par>
                          <p:cTn id="22" fill="hold">
                            <p:stCondLst>
                              <p:cond delay="0"/>
                            </p:stCondLst>
                            <p:childTnLst>
                              <p:par>
                                <p:cTn id="23" presetID="20" presetClass="entr" presetSubtype="0" fill="hold" grpId="0" nodeType="click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edge">
                                      <p:cBhvr>
                                        <p:cTn id="25" dur="2000"/>
                                        <p:tgtEl>
                                          <p:spTgt spid="14"/>
                                        </p:tgtEl>
                                      </p:cBhvr>
                                    </p:animEffect>
                                  </p:childTnLst>
                                </p:cTn>
                              </p:par>
                            </p:childTnLst>
                          </p:cTn>
                        </p:par>
                      </p:childTnLst>
                    </p:cTn>
                  </p:par>
                  <p:par>
                    <p:cTn id="26" fill="hold">
                      <p:stCondLst>
                        <p:cond delay="indefinite"/>
                      </p:stCondLst>
                      <p:childTnLst>
                        <p:par>
                          <p:cTn id="27" fill="hold">
                            <p:stCondLst>
                              <p:cond delay="0"/>
                            </p:stCondLst>
                            <p:childTnLst>
                              <p:par>
                                <p:cTn id="28" presetID="52" presetClass="entr" presetSubtype="0" fill="hold" grpId="0" nodeType="clickEffect">
                                  <p:stCondLst>
                                    <p:cond delay="0"/>
                                  </p:stCondLst>
                                  <p:childTnLst>
                                    <p:set>
                                      <p:cBhvr>
                                        <p:cTn id="29" dur="1" fill="hold">
                                          <p:stCondLst>
                                            <p:cond delay="0"/>
                                          </p:stCondLst>
                                        </p:cTn>
                                        <p:tgtEl>
                                          <p:spTgt spid="19"/>
                                        </p:tgtEl>
                                        <p:attrNameLst>
                                          <p:attrName>style.visibility</p:attrName>
                                        </p:attrNameLst>
                                      </p:cBhvr>
                                      <p:to>
                                        <p:strVal val="visible"/>
                                      </p:to>
                                    </p:set>
                                    <p:animScale>
                                      <p:cBhvr>
                                        <p:cTn id="30" dur="1000" decel="50000" fill="hold">
                                          <p:stCondLst>
                                            <p:cond delay="0"/>
                                          </p:stCondLst>
                                        </p:cTn>
                                        <p:tgtEl>
                                          <p:spTgt spid="19"/>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1" dur="1000" decel="50000" fill="hold">
                                          <p:stCondLst>
                                            <p:cond delay="0"/>
                                          </p:stCondLst>
                                        </p:cTn>
                                        <p:tgtEl>
                                          <p:spTgt spid="19"/>
                                        </p:tgtEl>
                                        <p:attrNameLst>
                                          <p:attrName>ppt_x</p:attrName>
                                          <p:attrName>ppt_y</p:attrName>
                                        </p:attrNameLst>
                                      </p:cBhvr>
                                    </p:animMotion>
                                    <p:animEffect transition="in" filter="fade">
                                      <p:cBhvr>
                                        <p:cTn id="32" dur="10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37" presetClass="entr" presetSubtype="0" fill="hold" grpId="0"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1000"/>
                                        <p:tgtEl>
                                          <p:spTgt spid="18"/>
                                        </p:tgtEl>
                                      </p:cBhvr>
                                    </p:animEffect>
                                    <p:anim calcmode="lin" valueType="num">
                                      <p:cBhvr>
                                        <p:cTn id="38" dur="1000" fill="hold"/>
                                        <p:tgtEl>
                                          <p:spTgt spid="18"/>
                                        </p:tgtEl>
                                        <p:attrNameLst>
                                          <p:attrName>ppt_x</p:attrName>
                                        </p:attrNameLst>
                                      </p:cBhvr>
                                      <p:tavLst>
                                        <p:tav tm="0">
                                          <p:val>
                                            <p:strVal val="#ppt_x"/>
                                          </p:val>
                                        </p:tav>
                                        <p:tav tm="100000">
                                          <p:val>
                                            <p:strVal val="#ppt_x"/>
                                          </p:val>
                                        </p:tav>
                                      </p:tavLst>
                                    </p:anim>
                                    <p:anim calcmode="lin" valueType="num">
                                      <p:cBhvr>
                                        <p:cTn id="39" dur="900" decel="100000" fill="hold"/>
                                        <p:tgtEl>
                                          <p:spTgt spid="18"/>
                                        </p:tgtEl>
                                        <p:attrNameLst>
                                          <p:attrName>ppt_y</p:attrName>
                                        </p:attrNameLst>
                                      </p:cBhvr>
                                      <p:tavLst>
                                        <p:tav tm="0">
                                          <p:val>
                                            <p:strVal val="#ppt_y+1"/>
                                          </p:val>
                                        </p:tav>
                                        <p:tav tm="100000">
                                          <p:val>
                                            <p:strVal val="#ppt_y-.03"/>
                                          </p:val>
                                        </p:tav>
                                      </p:tavLst>
                                    </p:anim>
                                    <p:anim calcmode="lin" valueType="num">
                                      <p:cBhvr>
                                        <p:cTn id="40" dur="100" accel="100000" fill="hold">
                                          <p:stCondLst>
                                            <p:cond delay="900"/>
                                          </p:stCondLst>
                                        </p:cTn>
                                        <p:tgtEl>
                                          <p:spTgt spid="18"/>
                                        </p:tgtEl>
                                        <p:attrNameLst>
                                          <p:attrName>ppt_y</p:attrName>
                                        </p:attrNameLst>
                                      </p:cBhvr>
                                      <p:tavLst>
                                        <p:tav tm="0">
                                          <p:val>
                                            <p:strVal val="#ppt_y-.03"/>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52" presetClass="entr" presetSubtype="0" fill="hold" grpId="0" nodeType="clickEffect">
                                  <p:stCondLst>
                                    <p:cond delay="0"/>
                                  </p:stCondLst>
                                  <p:childTnLst>
                                    <p:set>
                                      <p:cBhvr>
                                        <p:cTn id="44" dur="1" fill="hold">
                                          <p:stCondLst>
                                            <p:cond delay="0"/>
                                          </p:stCondLst>
                                        </p:cTn>
                                        <p:tgtEl>
                                          <p:spTgt spid="16"/>
                                        </p:tgtEl>
                                        <p:attrNameLst>
                                          <p:attrName>style.visibility</p:attrName>
                                        </p:attrNameLst>
                                      </p:cBhvr>
                                      <p:to>
                                        <p:strVal val="visible"/>
                                      </p:to>
                                    </p:set>
                                    <p:animScale>
                                      <p:cBhvr>
                                        <p:cTn id="45" dur="1000" decel="50000" fill="hold">
                                          <p:stCondLst>
                                            <p:cond delay="0"/>
                                          </p:stCondLst>
                                        </p:cTn>
                                        <p:tgtEl>
                                          <p:spTgt spid="16"/>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46" dur="1000" decel="50000" fill="hold">
                                          <p:stCondLst>
                                            <p:cond delay="0"/>
                                          </p:stCondLst>
                                        </p:cTn>
                                        <p:tgtEl>
                                          <p:spTgt spid="16"/>
                                        </p:tgtEl>
                                        <p:attrNameLst>
                                          <p:attrName>ppt_x</p:attrName>
                                          <p:attrName>ppt_y</p:attrName>
                                        </p:attrNameLst>
                                      </p:cBhvr>
                                    </p:animMotion>
                                    <p:animEffect transition="in" filter="fade">
                                      <p:cBhvr>
                                        <p:cTn id="47" dur="10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42" presetClass="entr" presetSubtype="0" fill="hold" grpId="0"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1000"/>
                                        <p:tgtEl>
                                          <p:spTgt spid="15"/>
                                        </p:tgtEl>
                                      </p:cBhvr>
                                    </p:animEffect>
                                    <p:anim calcmode="lin" valueType="num">
                                      <p:cBhvr>
                                        <p:cTn id="53" dur="1000" fill="hold"/>
                                        <p:tgtEl>
                                          <p:spTgt spid="15"/>
                                        </p:tgtEl>
                                        <p:attrNameLst>
                                          <p:attrName>ppt_x</p:attrName>
                                        </p:attrNameLst>
                                      </p:cBhvr>
                                      <p:tavLst>
                                        <p:tav tm="0">
                                          <p:val>
                                            <p:strVal val="#ppt_x"/>
                                          </p:val>
                                        </p:tav>
                                        <p:tav tm="100000">
                                          <p:val>
                                            <p:strVal val="#ppt_x"/>
                                          </p:val>
                                        </p:tav>
                                      </p:tavLst>
                                    </p:anim>
                                    <p:anim calcmode="lin" valueType="num">
                                      <p:cBhvr>
                                        <p:cTn id="54"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52" presetClass="entr" presetSubtype="0" fill="hold" grpId="0" nodeType="clickEffect">
                                  <p:stCondLst>
                                    <p:cond delay="0"/>
                                  </p:stCondLst>
                                  <p:childTnLst>
                                    <p:set>
                                      <p:cBhvr>
                                        <p:cTn id="58" dur="1" fill="hold">
                                          <p:stCondLst>
                                            <p:cond delay="0"/>
                                          </p:stCondLst>
                                        </p:cTn>
                                        <p:tgtEl>
                                          <p:spTgt spid="21"/>
                                        </p:tgtEl>
                                        <p:attrNameLst>
                                          <p:attrName>style.visibility</p:attrName>
                                        </p:attrNameLst>
                                      </p:cBhvr>
                                      <p:to>
                                        <p:strVal val="visible"/>
                                      </p:to>
                                    </p:set>
                                    <p:animScale>
                                      <p:cBhvr>
                                        <p:cTn id="59" dur="1000" decel="50000" fill="hold">
                                          <p:stCondLst>
                                            <p:cond delay="0"/>
                                          </p:stCondLst>
                                        </p:cTn>
                                        <p:tgtEl>
                                          <p:spTgt spid="21"/>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60" dur="1000" decel="50000" fill="hold">
                                          <p:stCondLst>
                                            <p:cond delay="0"/>
                                          </p:stCondLst>
                                        </p:cTn>
                                        <p:tgtEl>
                                          <p:spTgt spid="21"/>
                                        </p:tgtEl>
                                        <p:attrNameLst>
                                          <p:attrName>ppt_x</p:attrName>
                                          <p:attrName>ppt_y</p:attrName>
                                        </p:attrNameLst>
                                      </p:cBhvr>
                                    </p:animMotion>
                                    <p:animEffect transition="in" filter="fade">
                                      <p:cBhvr>
                                        <p:cTn id="61" dur="1000"/>
                                        <p:tgtEl>
                                          <p:spTgt spid="21"/>
                                        </p:tgtEl>
                                      </p:cBhvr>
                                    </p:animEffect>
                                  </p:childTnLst>
                                </p:cTn>
                              </p:par>
                            </p:childTnLst>
                          </p:cTn>
                        </p:par>
                      </p:childTnLst>
                    </p:cTn>
                  </p:par>
                  <p:par>
                    <p:cTn id="62" fill="hold">
                      <p:stCondLst>
                        <p:cond delay="indefinite"/>
                      </p:stCondLst>
                      <p:childTnLst>
                        <p:par>
                          <p:cTn id="63" fill="hold">
                            <p:stCondLst>
                              <p:cond delay="0"/>
                            </p:stCondLst>
                            <p:childTnLst>
                              <p:par>
                                <p:cTn id="64" presetID="58" presetClass="entr" presetSubtype="0" accel="100000"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p:cTn id="66" dur="500" fill="hold"/>
                                        <p:tgtEl>
                                          <p:spTgt spid="20"/>
                                        </p:tgtEl>
                                        <p:attrNameLst>
                                          <p:attrName>ppt_w</p:attrName>
                                        </p:attrNameLst>
                                      </p:cBhvr>
                                      <p:tavLst>
                                        <p:tav tm="0">
                                          <p:val>
                                            <p:strVal val="#ppt_w*2.5"/>
                                          </p:val>
                                        </p:tav>
                                        <p:tav tm="100000">
                                          <p:val>
                                            <p:strVal val="#ppt_w"/>
                                          </p:val>
                                        </p:tav>
                                      </p:tavLst>
                                    </p:anim>
                                    <p:anim calcmode="lin" valueType="num">
                                      <p:cBhvr>
                                        <p:cTn id="67" dur="500" fill="hold"/>
                                        <p:tgtEl>
                                          <p:spTgt spid="20"/>
                                        </p:tgtEl>
                                        <p:attrNameLst>
                                          <p:attrName>ppt_h</p:attrName>
                                        </p:attrNameLst>
                                      </p:cBhvr>
                                      <p:tavLst>
                                        <p:tav tm="0">
                                          <p:val>
                                            <p:strVal val="#ppt_h*0.01"/>
                                          </p:val>
                                        </p:tav>
                                        <p:tav tm="100000">
                                          <p:val>
                                            <p:strVal val="#ppt_h"/>
                                          </p:val>
                                        </p:tav>
                                      </p:tavLst>
                                    </p:anim>
                                    <p:anim calcmode="lin" valueType="num">
                                      <p:cBhvr>
                                        <p:cTn id="68" dur="500" fill="hold"/>
                                        <p:tgtEl>
                                          <p:spTgt spid="20"/>
                                        </p:tgtEl>
                                        <p:attrNameLst>
                                          <p:attrName>ppt_x</p:attrName>
                                        </p:attrNameLst>
                                      </p:cBhvr>
                                      <p:tavLst>
                                        <p:tav tm="0">
                                          <p:val>
                                            <p:strVal val="#ppt_x"/>
                                          </p:val>
                                        </p:tav>
                                        <p:tav tm="100000">
                                          <p:val>
                                            <p:strVal val="#ppt_x"/>
                                          </p:val>
                                        </p:tav>
                                      </p:tavLst>
                                    </p:anim>
                                    <p:anim calcmode="lin" valueType="num">
                                      <p:cBhvr>
                                        <p:cTn id="69" dur="500" fill="hold"/>
                                        <p:tgtEl>
                                          <p:spTgt spid="20"/>
                                        </p:tgtEl>
                                        <p:attrNameLst>
                                          <p:attrName>ppt_y</p:attrName>
                                        </p:attrNameLst>
                                      </p:cBhvr>
                                      <p:tavLst>
                                        <p:tav tm="0">
                                          <p:val>
                                            <p:strVal val="#ppt_h+1"/>
                                          </p:val>
                                        </p:tav>
                                        <p:tav tm="100000">
                                          <p:val>
                                            <p:strVal val="#ppt_y"/>
                                          </p:val>
                                        </p:tav>
                                      </p:tavLst>
                                    </p:anim>
                                    <p:animEffect transition="in" filter="fade">
                                      <p:cBhvr>
                                        <p:cTn id="7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P spid="20" grpId="0" animBg="1"/>
      <p:bldP spid="21"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41257" y="0"/>
            <a:ext cx="6850743" cy="6858000"/>
          </a:xfrm>
          <a:prstGeom prst="rect">
            <a:avLst/>
          </a:prstGeom>
        </p:spPr>
      </p:pic>
      <p:sp>
        <p:nvSpPr>
          <p:cNvPr id="3" name="Freeform: Shape 9"/>
          <p:cNvSpPr/>
          <p:nvPr/>
        </p:nvSpPr>
        <p:spPr bwMode="auto">
          <a:xfrm>
            <a:off x="343425" y="242423"/>
            <a:ext cx="8762999"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3333CC"/>
                </a:solidFill>
                <a:latin typeface="Arial" panose="020B0604020202020204" pitchFamily="34" charset="0"/>
                <a:cs typeface="Arial" panose="020B0604020202020204" pitchFamily="34" charset="0"/>
              </a:rPr>
              <a:t>1. </a:t>
            </a:r>
            <a:r>
              <a:rPr lang="en-US" sz="2800" b="1" dirty="0" err="1">
                <a:solidFill>
                  <a:srgbClr val="3333CC"/>
                </a:solidFill>
                <a:latin typeface="Arial" panose="020B0604020202020204" pitchFamily="34" charset="0"/>
                <a:cs typeface="Arial" panose="020B0604020202020204" pitchFamily="34" charset="0"/>
              </a:rPr>
              <a:t>Quan</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niệm</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về</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nhận</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thức</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trong</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lịch</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sử</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triết</a:t>
            </a:r>
            <a:r>
              <a:rPr lang="en-US" sz="2800" b="1" dirty="0">
                <a:solidFill>
                  <a:srgbClr val="3333CC"/>
                </a:solidFill>
                <a:latin typeface="Arial" panose="020B0604020202020204" pitchFamily="34" charset="0"/>
                <a:cs typeface="Arial" panose="020B0604020202020204" pitchFamily="34" charset="0"/>
              </a:rPr>
              <a:t> </a:t>
            </a:r>
            <a:r>
              <a:rPr lang="en-US" sz="2800" b="1" dirty="0" err="1">
                <a:solidFill>
                  <a:srgbClr val="3333CC"/>
                </a:solidFill>
                <a:latin typeface="Arial" panose="020B0604020202020204" pitchFamily="34" charset="0"/>
                <a:cs typeface="Arial" panose="020B0604020202020204" pitchFamily="34" charset="0"/>
              </a:rPr>
              <a:t>học</a:t>
            </a:r>
            <a:endParaRPr lang="en-US" sz="2800" b="1" dirty="0">
              <a:solidFill>
                <a:srgbClr val="3333CC"/>
              </a:solidFill>
              <a:latin typeface="Arial" panose="020B0604020202020204" pitchFamily="34" charset="0"/>
              <a:cs typeface="Arial" panose="020B0604020202020204" pitchFamily="34" charset="0"/>
            </a:endParaRPr>
          </a:p>
        </p:txBody>
      </p:sp>
      <p:grpSp>
        <p:nvGrpSpPr>
          <p:cNvPr id="4" name="Group 21"/>
          <p:cNvGrpSpPr>
            <a:grpSpLocks/>
          </p:cNvGrpSpPr>
          <p:nvPr/>
        </p:nvGrpSpPr>
        <p:grpSpPr bwMode="auto">
          <a:xfrm>
            <a:off x="0" y="1029808"/>
            <a:ext cx="12192000" cy="83117"/>
            <a:chOff x="240" y="576"/>
            <a:chExt cx="5298"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Rectangle 6"/>
          <p:cNvSpPr/>
          <p:nvPr/>
        </p:nvSpPr>
        <p:spPr>
          <a:xfrm>
            <a:off x="381000" y="1265986"/>
            <a:ext cx="10287000" cy="461665"/>
          </a:xfrm>
          <a:prstGeom prst="rect">
            <a:avLst/>
          </a:prstGeom>
        </p:spPr>
        <p:txBody>
          <a:bodyPr wrap="square">
            <a:spAutoFit/>
          </a:bodyPr>
          <a:lstStyle/>
          <a:p>
            <a:pPr marL="342900" indent="-342900">
              <a:buFont typeface="Wingdings" panose="05000000000000000000" pitchFamily="2" charset="2"/>
              <a:buChar char="q"/>
            </a:pPr>
            <a:r>
              <a:rPr lang="en-US" sz="2400" b="1" dirty="0" err="1">
                <a:solidFill>
                  <a:srgbClr val="006600"/>
                </a:solidFill>
                <a:latin typeface="Arial" panose="020B0604020202020204" pitchFamily="34" charset="0"/>
                <a:cs typeface="Arial" panose="020B0604020202020204" pitchFamily="34" charset="0"/>
              </a:rPr>
              <a:t>Quan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niệm</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về</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nhận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thức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của</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các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trào</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lưu</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triết</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học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trước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Mác</a:t>
            </a:r>
            <a:endParaRPr lang="en-US" sz="2400" b="1" dirty="0">
              <a:solidFill>
                <a:srgbClr val="006600"/>
              </a:solidFill>
              <a:latin typeface="Arial" panose="020B0604020202020204" pitchFamily="34" charset="0"/>
              <a:cs typeface="Arial" panose="020B0604020202020204" pitchFamily="34" charset="0"/>
            </a:endParaRPr>
          </a:p>
        </p:txBody>
      </p:sp>
      <p:sp>
        <p:nvSpPr>
          <p:cNvPr id="13" name="Rectangle 7"/>
          <p:cNvSpPr>
            <a:spLocks noChangeArrowheads="1"/>
          </p:cNvSpPr>
          <p:nvPr/>
        </p:nvSpPr>
        <p:spPr bwMode="auto">
          <a:xfrm>
            <a:off x="1265585" y="5029200"/>
            <a:ext cx="3318329" cy="1524000"/>
          </a:xfrm>
          <a:prstGeom prst="rect">
            <a:avLst/>
          </a:prstGeom>
          <a:solidFill>
            <a:schemeClr val="accent6"/>
          </a:solidFill>
          <a:ln w="9525">
            <a:solidFill>
              <a:srgbClr val="000000"/>
            </a:solidFill>
            <a:miter lim="800000"/>
            <a:headEnd/>
            <a:tailEnd/>
          </a:ln>
          <a:effectLst/>
        </p:spPr>
        <p:txBody>
          <a:bodyPr wrap="none" anchor="ctr"/>
          <a:lstStyle/>
          <a:p>
            <a:pPr algn="ctr"/>
            <a:r>
              <a:rPr lang="en-US" sz="2000" dirty="0" err="1">
                <a:solidFill>
                  <a:srgbClr val="000000"/>
                </a:solidFill>
                <a:latin typeface="Arial" panose="020B0604020202020204" pitchFamily="34" charset="0"/>
              </a:rPr>
              <a:t>Nghi</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ngờ</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về</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sự</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tồn</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tại</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của</a:t>
            </a:r>
            <a:r>
              <a:rPr lang="en-US" sz="2000" dirty="0">
                <a:solidFill>
                  <a:srgbClr val="000000"/>
                </a:solidFill>
                <a:latin typeface="Arial" panose="020B0604020202020204" pitchFamily="34" charset="0"/>
              </a:rPr>
              <a:t> </a:t>
            </a:r>
          </a:p>
          <a:p>
            <a:pPr algn="ctr"/>
            <a:r>
              <a:rPr lang="en-US" sz="2000" dirty="0" err="1">
                <a:solidFill>
                  <a:srgbClr val="000000"/>
                </a:solidFill>
                <a:latin typeface="Arial" panose="020B0604020202020204" pitchFamily="34" charset="0"/>
              </a:rPr>
              <a:t>thế</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giới</a:t>
            </a:r>
            <a:r>
              <a:rPr lang="en-US" sz="2000" dirty="0">
                <a:solidFill>
                  <a:srgbClr val="000000"/>
                </a:solidFill>
                <a:latin typeface="Arial" panose="020B0604020202020204" pitchFamily="34" charset="0"/>
              </a:rPr>
              <a:t> → </a:t>
            </a:r>
            <a:r>
              <a:rPr lang="en-US" sz="2000" dirty="0" err="1">
                <a:solidFill>
                  <a:srgbClr val="000000"/>
                </a:solidFill>
                <a:latin typeface="Arial" panose="020B0604020202020204" pitchFamily="34" charset="0"/>
              </a:rPr>
              <a:t>hoài</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nghi</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về</a:t>
            </a:r>
            <a:endParaRPr lang="en-US" sz="2000" dirty="0">
              <a:solidFill>
                <a:srgbClr val="000000"/>
              </a:solidFill>
              <a:latin typeface="Arial" panose="020B0604020202020204" pitchFamily="34" charset="0"/>
            </a:endParaRPr>
          </a:p>
          <a:p>
            <a:pPr algn="ct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khả</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năng</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nhận</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thức</a:t>
            </a:r>
            <a:endParaRPr lang="en-US" sz="2000" dirty="0">
              <a:solidFill>
                <a:srgbClr val="000000"/>
              </a:solidFill>
              <a:latin typeface="Arial" panose="020B0604020202020204" pitchFamily="34" charset="0"/>
            </a:endParaRPr>
          </a:p>
          <a:p>
            <a:pPr algn="ct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của</a:t>
            </a:r>
            <a:r>
              <a:rPr lang="en-US" sz="2000" dirty="0">
                <a:solidFill>
                  <a:srgbClr val="000000"/>
                </a:solidFill>
                <a:latin typeface="Arial" panose="020B0604020202020204" pitchFamily="34" charset="0"/>
              </a:rPr>
              <a:t> con </a:t>
            </a:r>
            <a:r>
              <a:rPr lang="en-US" sz="2000" dirty="0" err="1">
                <a:solidFill>
                  <a:srgbClr val="000000"/>
                </a:solidFill>
                <a:latin typeface="Arial" panose="020B0604020202020204" pitchFamily="34" charset="0"/>
              </a:rPr>
              <a:t>người</a:t>
            </a:r>
            <a:r>
              <a:rPr lang="en-US" sz="2000" dirty="0">
                <a:solidFill>
                  <a:srgbClr val="000000"/>
                </a:solidFill>
                <a:latin typeface="Arial" panose="020B0604020202020204" pitchFamily="34" charset="0"/>
              </a:rPr>
              <a:t>.</a:t>
            </a:r>
          </a:p>
        </p:txBody>
      </p:sp>
      <p:sp>
        <p:nvSpPr>
          <p:cNvPr id="15" name="Rectangle 9"/>
          <p:cNvSpPr>
            <a:spLocks noChangeArrowheads="1"/>
          </p:cNvSpPr>
          <p:nvPr/>
        </p:nvSpPr>
        <p:spPr bwMode="auto">
          <a:xfrm>
            <a:off x="5876501" y="5029200"/>
            <a:ext cx="3276600" cy="1524323"/>
          </a:xfrm>
          <a:prstGeom prst="rect">
            <a:avLst/>
          </a:prstGeom>
          <a:solidFill>
            <a:schemeClr val="accent6"/>
          </a:solidFill>
          <a:ln w="9525">
            <a:solidFill>
              <a:srgbClr val="000000"/>
            </a:solidFill>
            <a:miter lim="800000"/>
            <a:headEnd/>
            <a:tailEnd/>
          </a:ln>
          <a:effectLst/>
        </p:spPr>
        <p:txBody>
          <a:bodyPr wrap="none" anchor="ctr"/>
          <a:lstStyle/>
          <a:p>
            <a:pPr algn="ctr"/>
            <a:r>
              <a:rPr lang="en-US" sz="2000" dirty="0" err="1">
                <a:solidFill>
                  <a:srgbClr val="000000"/>
                </a:solidFill>
                <a:latin typeface="Arial" panose="020B0604020202020204" pitchFamily="34" charset="0"/>
              </a:rPr>
              <a:t>Phủ</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nhận</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khả</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năng</a:t>
            </a:r>
            <a:endParaRPr lang="en-US" sz="2000" dirty="0">
              <a:solidFill>
                <a:srgbClr val="000000"/>
              </a:solidFill>
              <a:latin typeface="Arial" panose="020B0604020202020204" pitchFamily="34" charset="0"/>
            </a:endParaRPr>
          </a:p>
          <a:p>
            <a:pPr algn="ct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nhận</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thức</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thế</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giới</a:t>
            </a:r>
            <a:r>
              <a:rPr lang="en-US" sz="2000" dirty="0">
                <a:solidFill>
                  <a:srgbClr val="000000"/>
                </a:solidFill>
                <a:latin typeface="Arial" panose="020B0604020202020204" pitchFamily="34" charset="0"/>
              </a:rPr>
              <a:t> </a:t>
            </a:r>
          </a:p>
          <a:p>
            <a:pPr algn="ctr"/>
            <a:r>
              <a:rPr lang="en-US" sz="2000" dirty="0" err="1">
                <a:solidFill>
                  <a:srgbClr val="000000"/>
                </a:solidFill>
                <a:latin typeface="Arial" panose="020B0604020202020204" pitchFamily="34" charset="0"/>
              </a:rPr>
              <a:t>của</a:t>
            </a:r>
            <a:r>
              <a:rPr lang="en-US" sz="2000" dirty="0">
                <a:solidFill>
                  <a:srgbClr val="000000"/>
                </a:solidFill>
                <a:latin typeface="Arial" panose="020B0604020202020204" pitchFamily="34" charset="0"/>
              </a:rPr>
              <a:t> con </a:t>
            </a:r>
            <a:r>
              <a:rPr lang="en-US" sz="2000" dirty="0" err="1">
                <a:solidFill>
                  <a:srgbClr val="000000"/>
                </a:solidFill>
                <a:latin typeface="Arial" panose="020B0604020202020204" pitchFamily="34" charset="0"/>
              </a:rPr>
              <a:t>người</a:t>
            </a:r>
            <a:r>
              <a:rPr lang="en-US" sz="2000" dirty="0">
                <a:solidFill>
                  <a:srgbClr val="000000"/>
                </a:solidFill>
                <a:latin typeface="Arial" panose="020B0604020202020204" pitchFamily="34" charset="0"/>
              </a:rPr>
              <a:t>.</a:t>
            </a:r>
          </a:p>
        </p:txBody>
      </p:sp>
      <p:sp>
        <p:nvSpPr>
          <p:cNvPr id="17" name="Rectangle 16"/>
          <p:cNvSpPr/>
          <p:nvPr/>
        </p:nvSpPr>
        <p:spPr>
          <a:xfrm>
            <a:off x="3092874" y="1975764"/>
            <a:ext cx="4987471" cy="9144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4088650" y="1934415"/>
            <a:ext cx="3339056" cy="830997"/>
          </a:xfrm>
          <a:prstGeom prst="rect">
            <a:avLst/>
          </a:prstGeom>
        </p:spPr>
        <p:txBody>
          <a:bodyPr wrap="none">
            <a:spAutoFit/>
          </a:bodyPr>
          <a:lstStyle/>
          <a:p>
            <a:pPr indent="252095" algn="ct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điểm</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p>
          <a:p>
            <a:pPr indent="252095" algn="ctr"/>
            <a:r>
              <a:rPr lang="en-US" sz="2400" b="1" dirty="0" err="1">
                <a:solidFill>
                  <a:srgbClr val="000000"/>
                </a:solidFill>
                <a:latin typeface="+mj-lt"/>
                <a:ea typeface="Times New Roman" panose="02020603050405020304" pitchFamily="18" charset="0"/>
                <a:cs typeface="Times New Roman" panose="02020603050405020304" pitchFamily="18" charset="0"/>
              </a:rPr>
              <a:t>chủ</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nghĩa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hoài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nghi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9" name="Rectangle 18"/>
          <p:cNvSpPr/>
          <p:nvPr/>
        </p:nvSpPr>
        <p:spPr>
          <a:xfrm>
            <a:off x="1593065" y="3669856"/>
            <a:ext cx="2663371" cy="838200"/>
          </a:xfrm>
          <a:prstGeom prst="rect">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6085324" y="3568030"/>
            <a:ext cx="2684763" cy="940026"/>
          </a:xfrm>
          <a:prstGeom prst="rect">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Arrow Connector 21"/>
          <p:cNvCxnSpPr>
            <a:stCxn id="17" idx="2"/>
            <a:endCxn id="19" idx="0"/>
          </p:cNvCxnSpPr>
          <p:nvPr/>
        </p:nvCxnSpPr>
        <p:spPr>
          <a:xfrm flipH="1">
            <a:off x="2924751" y="2890164"/>
            <a:ext cx="2661859" cy="779692"/>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cxnSp>
        <p:nvCxnSpPr>
          <p:cNvPr id="24" name="Straight Arrow Connector 23"/>
          <p:cNvCxnSpPr>
            <a:stCxn id="17" idx="2"/>
            <a:endCxn id="20" idx="0"/>
          </p:cNvCxnSpPr>
          <p:nvPr/>
        </p:nvCxnSpPr>
        <p:spPr>
          <a:xfrm>
            <a:off x="5586610" y="2890164"/>
            <a:ext cx="1841096" cy="67786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1" name="Rectangle 30"/>
          <p:cNvSpPr/>
          <p:nvPr/>
        </p:nvSpPr>
        <p:spPr>
          <a:xfrm>
            <a:off x="1810712" y="3827627"/>
            <a:ext cx="2107949" cy="400110"/>
          </a:xfrm>
          <a:prstGeom prst="rect">
            <a:avLst/>
          </a:prstGeom>
        </p:spPr>
        <p:txBody>
          <a:bodyPr wrap="none">
            <a:spAutoFit/>
          </a:bodyPr>
          <a:lstStyle/>
          <a:p>
            <a:r>
              <a:rPr lang="en-US" sz="2000" spc="-20" dirty="0" err="1">
                <a:solidFill>
                  <a:srgbClr val="000000"/>
                </a:solidFill>
                <a:latin typeface="+mj-lt"/>
                <a:ea typeface="Times New Roman" panose="02020603050405020304" pitchFamily="18" charset="0"/>
              </a:rPr>
              <a:t>Thuyết</a:t>
            </a:r>
            <a:r>
              <a:rPr lang="en-US" sz="2000" spc="-20" dirty="0">
                <a:solidFill>
                  <a:srgbClr val="000000"/>
                </a:solidFill>
                <a:latin typeface="+mj-lt"/>
                <a:ea typeface="Times New Roman" panose="02020603050405020304" pitchFamily="18" charset="0"/>
              </a:rPr>
              <a:t> </a:t>
            </a:r>
            <a:r>
              <a:rPr lang="en-US" sz="2000" spc="-20" dirty="0" err="1">
                <a:solidFill>
                  <a:srgbClr val="000000"/>
                </a:solidFill>
                <a:latin typeface="+mj-lt"/>
                <a:ea typeface="Times New Roman" panose="02020603050405020304" pitchFamily="18" charset="0"/>
              </a:rPr>
              <a:t>hoài</a:t>
            </a:r>
            <a:r>
              <a:rPr lang="en-US" sz="2000" spc="-20" dirty="0">
                <a:solidFill>
                  <a:srgbClr val="000000"/>
                </a:solidFill>
                <a:latin typeface="+mj-lt"/>
                <a:ea typeface="Times New Roman" panose="02020603050405020304" pitchFamily="18" charset="0"/>
              </a:rPr>
              <a:t> </a:t>
            </a:r>
            <a:r>
              <a:rPr lang="en-US" sz="2000" spc="-20" dirty="0" err="1">
                <a:solidFill>
                  <a:srgbClr val="000000"/>
                </a:solidFill>
                <a:latin typeface="+mj-lt"/>
                <a:ea typeface="Times New Roman" panose="02020603050405020304" pitchFamily="18" charset="0"/>
              </a:rPr>
              <a:t>nghi</a:t>
            </a:r>
            <a:r>
              <a:rPr lang="en-US" sz="2000" spc="-20" dirty="0">
                <a:solidFill>
                  <a:srgbClr val="000000"/>
                </a:solidFill>
                <a:latin typeface="+mj-lt"/>
                <a:ea typeface="Times New Roman" panose="02020603050405020304" pitchFamily="18" charset="0"/>
              </a:rPr>
              <a:t> </a:t>
            </a:r>
            <a:endParaRPr lang="en-US" sz="2000" dirty="0">
              <a:latin typeface="+mj-lt"/>
            </a:endParaRPr>
          </a:p>
        </p:txBody>
      </p:sp>
      <p:sp>
        <p:nvSpPr>
          <p:cNvPr id="32" name="Rectangle 31"/>
          <p:cNvSpPr/>
          <p:nvPr/>
        </p:nvSpPr>
        <p:spPr>
          <a:xfrm>
            <a:off x="5867048" y="3849765"/>
            <a:ext cx="2903039" cy="310341"/>
          </a:xfrm>
          <a:prstGeom prst="rect">
            <a:avLst/>
          </a:prstGeom>
        </p:spPr>
        <p:txBody>
          <a:bodyPr wrap="none">
            <a:spAutoFit/>
          </a:bodyPr>
          <a:lstStyle/>
          <a:p>
            <a:pPr indent="252095" algn="just">
              <a:lnSpc>
                <a:spcPts val="1660"/>
              </a:lnSpc>
            </a:pPr>
            <a:r>
              <a:rPr lang="en-US" sz="2000" dirty="0" err="1">
                <a:solidFill>
                  <a:srgbClr val="000000"/>
                </a:solidFill>
                <a:latin typeface="+mj-lt"/>
                <a:ea typeface="Times New Roman" panose="02020603050405020304" pitchFamily="18" charset="0"/>
                <a:cs typeface="Times New Roman" panose="02020603050405020304" pitchFamily="18" charset="0"/>
              </a:rPr>
              <a:t>Thuyết</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không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thể</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biết</a:t>
            </a:r>
            <a:endParaRPr lang="en-US" sz="2000" dirty="0">
              <a:solidFill>
                <a:srgbClr val="000000"/>
              </a:solidFill>
              <a:effectLst/>
              <a:latin typeface="+mj-lt"/>
              <a:ea typeface="Times New Roman" panose="02020603050405020304" pitchFamily="18" charset="0"/>
              <a:cs typeface="Times New Roman" panose="02020603050405020304" pitchFamily="18" charset="0"/>
            </a:endParaRPr>
          </a:p>
        </p:txBody>
      </p:sp>
      <p:cxnSp>
        <p:nvCxnSpPr>
          <p:cNvPr id="36" name="Straight Arrow Connector 35"/>
          <p:cNvCxnSpPr>
            <a:stCxn id="19" idx="2"/>
            <a:endCxn id="13" idx="0"/>
          </p:cNvCxnSpPr>
          <p:nvPr/>
        </p:nvCxnSpPr>
        <p:spPr>
          <a:xfrm flipH="1">
            <a:off x="2924750" y="4508056"/>
            <a:ext cx="1" cy="521144"/>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cxnSp>
        <p:nvCxnSpPr>
          <p:cNvPr id="40" name="Straight Arrow Connector 39"/>
          <p:cNvCxnSpPr>
            <a:stCxn id="20" idx="2"/>
          </p:cNvCxnSpPr>
          <p:nvPr/>
        </p:nvCxnSpPr>
        <p:spPr>
          <a:xfrm flipH="1">
            <a:off x="7427705" y="4508056"/>
            <a:ext cx="1" cy="495300"/>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158096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5"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decel="50000" fill="hold">
                                          <p:stCondLst>
                                            <p:cond delay="0"/>
                                          </p:stCondLst>
                                        </p:cTn>
                                        <p:tgtEl>
                                          <p:spTgt spid="13"/>
                                        </p:tgtEl>
                                        <p:attrNameLst>
                                          <p:attrName>style.rotation</p:attrName>
                                        </p:attrNameLst>
                                      </p:cBhvr>
                                      <p:tavLst>
                                        <p:tav tm="0">
                                          <p:val>
                                            <p:fltVal val="-90"/>
                                          </p:val>
                                        </p:tav>
                                        <p:tav tm="100000">
                                          <p:val>
                                            <p:fltVal val="0"/>
                                          </p:val>
                                        </p:tav>
                                      </p:tavLst>
                                    </p:anim>
                                    <p:anim calcmode="lin" valueType="num">
                                      <p:cBhvr>
                                        <p:cTn id="8" dur="500" decel="50000" fill="hold">
                                          <p:stCondLst>
                                            <p:cond delay="0"/>
                                          </p:stCondLst>
                                        </p:cTn>
                                        <p:tgtEl>
                                          <p:spTgt spid="13"/>
                                        </p:tgtEl>
                                        <p:attrNameLst>
                                          <p:attrName>ppt_w</p:attrName>
                                        </p:attrNameLst>
                                      </p:cBhvr>
                                      <p:tavLst>
                                        <p:tav tm="0">
                                          <p:val>
                                            <p:strVal val="#ppt_w"/>
                                          </p:val>
                                        </p:tav>
                                        <p:tav tm="100000">
                                          <p:val>
                                            <p:strVal val="#ppt_w*.05"/>
                                          </p:val>
                                        </p:tav>
                                      </p:tavLst>
                                    </p:anim>
                                    <p:anim calcmode="lin" valueType="num">
                                      <p:cBhvr>
                                        <p:cTn id="9" dur="500" accel="50000" fill="hold">
                                          <p:stCondLst>
                                            <p:cond delay="500"/>
                                          </p:stCondLst>
                                        </p:cTn>
                                        <p:tgtEl>
                                          <p:spTgt spid="13"/>
                                        </p:tgtEl>
                                        <p:attrNameLst>
                                          <p:attrName>ppt_w</p:attrName>
                                        </p:attrNameLst>
                                      </p:cBhvr>
                                      <p:tavLst>
                                        <p:tav tm="0">
                                          <p:val>
                                            <p:strVal val="#ppt_w*.05"/>
                                          </p:val>
                                        </p:tav>
                                        <p:tav tm="100000">
                                          <p:val>
                                            <p:strVal val="#ppt_w"/>
                                          </p:val>
                                        </p:tav>
                                      </p:tavLst>
                                    </p:anim>
                                    <p:anim calcmode="lin" valueType="num">
                                      <p:cBhvr>
                                        <p:cTn id="10" dur="1000" fill="hold"/>
                                        <p:tgtEl>
                                          <p:spTgt spid="13"/>
                                        </p:tgtEl>
                                        <p:attrNameLst>
                                          <p:attrName>ppt_h</p:attrName>
                                        </p:attrNameLst>
                                      </p:cBhvr>
                                      <p:tavLst>
                                        <p:tav tm="0">
                                          <p:val>
                                            <p:strVal val="#ppt_h"/>
                                          </p:val>
                                        </p:tav>
                                        <p:tav tm="100000">
                                          <p:val>
                                            <p:strVal val="#ppt_h"/>
                                          </p:val>
                                        </p:tav>
                                      </p:tavLst>
                                    </p:anim>
                                    <p:anim calcmode="lin" valueType="num">
                                      <p:cBhvr>
                                        <p:cTn id="11" dur="500" decel="50000" fill="hold">
                                          <p:stCondLst>
                                            <p:cond delay="0"/>
                                          </p:stCondLst>
                                        </p:cTn>
                                        <p:tgtEl>
                                          <p:spTgt spid="13"/>
                                        </p:tgtEl>
                                        <p:attrNameLst>
                                          <p:attrName>ppt_x</p:attrName>
                                        </p:attrNameLst>
                                      </p:cBhvr>
                                      <p:tavLst>
                                        <p:tav tm="0">
                                          <p:val>
                                            <p:strVal val="#ppt_x+.4"/>
                                          </p:val>
                                        </p:tav>
                                        <p:tav tm="100000">
                                          <p:val>
                                            <p:strVal val="#ppt_x"/>
                                          </p:val>
                                        </p:tav>
                                      </p:tavLst>
                                    </p:anim>
                                    <p:anim calcmode="lin" valueType="num">
                                      <p:cBhvr>
                                        <p:cTn id="12" dur="500" decel="50000" fill="hold">
                                          <p:stCondLst>
                                            <p:cond delay="0"/>
                                          </p:stCondLst>
                                        </p:cTn>
                                        <p:tgtEl>
                                          <p:spTgt spid="13"/>
                                        </p:tgtEl>
                                        <p:attrNameLst>
                                          <p:attrName>ppt_y</p:attrName>
                                        </p:attrNameLst>
                                      </p:cBhvr>
                                      <p:tavLst>
                                        <p:tav tm="0">
                                          <p:val>
                                            <p:strVal val="#ppt_y-.2"/>
                                          </p:val>
                                        </p:tav>
                                        <p:tav tm="100000">
                                          <p:val>
                                            <p:strVal val="#ppt_y+.1"/>
                                          </p:val>
                                        </p:tav>
                                      </p:tavLst>
                                    </p:anim>
                                    <p:anim calcmode="lin" valueType="num">
                                      <p:cBhvr>
                                        <p:cTn id="13" dur="500" accel="50000" fill="hold">
                                          <p:stCondLst>
                                            <p:cond delay="500"/>
                                          </p:stCondLst>
                                        </p:cTn>
                                        <p:tgtEl>
                                          <p:spTgt spid="13"/>
                                        </p:tgtEl>
                                        <p:attrNameLst>
                                          <p:attrName>ppt_y</p:attrName>
                                        </p:attrNameLst>
                                      </p:cBhvr>
                                      <p:tavLst>
                                        <p:tav tm="0">
                                          <p:val>
                                            <p:strVal val="#ppt_y+.1"/>
                                          </p:val>
                                        </p:tav>
                                        <p:tav tm="100000">
                                          <p:val>
                                            <p:strVal val="#ppt_y"/>
                                          </p:val>
                                        </p:tav>
                                      </p:tavLst>
                                    </p:anim>
                                    <p:animEffect transition="in" filter="fade">
                                      <p:cBhvr>
                                        <p:cTn id="14" dur="1000" decel="50000">
                                          <p:stCondLst>
                                            <p:cond delay="0"/>
                                          </p:stCondLst>
                                        </p:cTn>
                                        <p:tgtEl>
                                          <p:spTgt spid="13"/>
                                        </p:tgtEl>
                                      </p:cBhvr>
                                    </p:animEffect>
                                  </p:childTnLst>
                                </p:cTn>
                              </p:par>
                            </p:childTnLst>
                          </p:cTn>
                        </p:par>
                      </p:childTnLst>
                    </p:cTn>
                  </p:par>
                  <p:par>
                    <p:cTn id="15" fill="hold">
                      <p:stCondLst>
                        <p:cond delay="indefinite"/>
                      </p:stCondLst>
                      <p:childTnLst>
                        <p:par>
                          <p:cTn id="16" fill="hold">
                            <p:stCondLst>
                              <p:cond delay="0"/>
                            </p:stCondLst>
                            <p:childTnLst>
                              <p:par>
                                <p:cTn id="17" presetID="35" presetClass="entr" presetSubtype="0"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2000"/>
                                        <p:tgtEl>
                                          <p:spTgt spid="15"/>
                                        </p:tgtEl>
                                      </p:cBhvr>
                                    </p:animEffect>
                                    <p:anim calcmode="lin" valueType="num">
                                      <p:cBhvr>
                                        <p:cTn id="20" dur="2000" fill="hold"/>
                                        <p:tgtEl>
                                          <p:spTgt spid="15"/>
                                        </p:tgtEl>
                                        <p:attrNameLst>
                                          <p:attrName>style.rotation</p:attrName>
                                        </p:attrNameLst>
                                      </p:cBhvr>
                                      <p:tavLst>
                                        <p:tav tm="0">
                                          <p:val>
                                            <p:fltVal val="720"/>
                                          </p:val>
                                        </p:tav>
                                        <p:tav tm="100000">
                                          <p:val>
                                            <p:fltVal val="0"/>
                                          </p:val>
                                        </p:tav>
                                      </p:tavLst>
                                    </p:anim>
                                    <p:anim calcmode="lin" valueType="num">
                                      <p:cBhvr>
                                        <p:cTn id="21" dur="2000" fill="hold"/>
                                        <p:tgtEl>
                                          <p:spTgt spid="15"/>
                                        </p:tgtEl>
                                        <p:attrNameLst>
                                          <p:attrName>ppt_h</p:attrName>
                                        </p:attrNameLst>
                                      </p:cBhvr>
                                      <p:tavLst>
                                        <p:tav tm="0">
                                          <p:val>
                                            <p:fltVal val="0"/>
                                          </p:val>
                                        </p:tav>
                                        <p:tav tm="100000">
                                          <p:val>
                                            <p:strVal val="#ppt_h"/>
                                          </p:val>
                                        </p:tav>
                                      </p:tavLst>
                                    </p:anim>
                                    <p:anim calcmode="lin" valueType="num">
                                      <p:cBhvr>
                                        <p:cTn id="22" dur="2000" fill="hold"/>
                                        <p:tgtEl>
                                          <p:spTgt spid="15"/>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5"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15539" y="5165676"/>
            <a:ext cx="12192000" cy="1301275"/>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latin typeface="Open Sans"/>
            </a:endParaRPr>
          </a:p>
        </p:txBody>
      </p:sp>
      <p:grpSp>
        <p:nvGrpSpPr>
          <p:cNvPr id="3" name="Group 2"/>
          <p:cNvGrpSpPr>
            <a:grpSpLocks/>
          </p:cNvGrpSpPr>
          <p:nvPr/>
        </p:nvGrpSpPr>
        <p:grpSpPr bwMode="auto">
          <a:xfrm>
            <a:off x="1" y="5356224"/>
            <a:ext cx="1253120" cy="1501775"/>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latin typeface="Open San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latin typeface="Open San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latin typeface="Open San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latin typeface="Open San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latin typeface="Open Sans"/>
              </a:endParaRPr>
            </a:p>
          </p:txBody>
        </p:sp>
      </p:grpSp>
      <p:grpSp>
        <p:nvGrpSpPr>
          <p:cNvPr id="9" name="Group 8"/>
          <p:cNvGrpSpPr>
            <a:grpSpLocks/>
          </p:cNvGrpSpPr>
          <p:nvPr/>
        </p:nvGrpSpPr>
        <p:grpSpPr bwMode="auto">
          <a:xfrm flipH="1">
            <a:off x="10578903" y="5356224"/>
            <a:ext cx="1613095" cy="1501776"/>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latin typeface="Open San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latin typeface="Open San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latin typeface="Open San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latin typeface="Open San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latin typeface="Open Sans"/>
              </a:endParaRPr>
            </a:p>
          </p:txBody>
        </p:sp>
      </p:grpSp>
      <p:sp>
        <p:nvSpPr>
          <p:cNvPr id="27" name="Line 37">
            <a:extLst>
              <a:ext uri="{FF2B5EF4-FFF2-40B4-BE49-F238E27FC236}">
                <a16:creationId xmlns:a16="http://schemas.microsoft.com/office/drawing/2014/main" id="{4282AE93-D24F-40C8-8695-B91D7B4C1BE0}"/>
              </a:ext>
            </a:extLst>
          </p:cNvPr>
          <p:cNvSpPr>
            <a:spLocks noChangeShapeType="1"/>
          </p:cNvSpPr>
          <p:nvPr/>
        </p:nvSpPr>
        <p:spPr bwMode="auto">
          <a:xfrm>
            <a:off x="2844575" y="3952950"/>
            <a:ext cx="541337"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400">
              <a:solidFill>
                <a:srgbClr val="000000"/>
              </a:solidFill>
              <a:latin typeface="Arial" panose="020B0604020202020204" pitchFamily="34" charset="0"/>
              <a:cs typeface="Arial" panose="020B0604020202020204" pitchFamily="34" charset="0"/>
            </a:endParaRPr>
          </a:p>
        </p:txBody>
      </p:sp>
      <p:grpSp>
        <p:nvGrpSpPr>
          <p:cNvPr id="29" name="Group 39">
            <a:extLst>
              <a:ext uri="{FF2B5EF4-FFF2-40B4-BE49-F238E27FC236}">
                <a16:creationId xmlns:a16="http://schemas.microsoft.com/office/drawing/2014/main" id="{D4E13831-9A11-480C-81DF-7F0DB69C0FD8}"/>
              </a:ext>
            </a:extLst>
          </p:cNvPr>
          <p:cNvGrpSpPr>
            <a:grpSpLocks/>
          </p:cNvGrpSpPr>
          <p:nvPr/>
        </p:nvGrpSpPr>
        <p:grpSpPr bwMode="auto">
          <a:xfrm>
            <a:off x="2506437" y="2600401"/>
            <a:ext cx="879475" cy="338137"/>
            <a:chOff x="1492" y="1538"/>
            <a:chExt cx="624" cy="240"/>
          </a:xfrm>
        </p:grpSpPr>
        <p:sp>
          <p:nvSpPr>
            <p:cNvPr id="30" name="Line 40">
              <a:extLst>
                <a:ext uri="{FF2B5EF4-FFF2-40B4-BE49-F238E27FC236}">
                  <a16:creationId xmlns:a16="http://schemas.microsoft.com/office/drawing/2014/main" id="{5F8EF69A-D359-44A5-AFBD-E9FC315A7D60}"/>
                </a:ext>
              </a:extLst>
            </p:cNvPr>
            <p:cNvSpPr>
              <a:spLocks noChangeShapeType="1"/>
            </p:cNvSpPr>
            <p:nvPr/>
          </p:nvSpPr>
          <p:spPr bwMode="auto">
            <a:xfrm>
              <a:off x="1732" y="1538"/>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400">
                <a:solidFill>
                  <a:srgbClr val="000000"/>
                </a:solidFill>
                <a:latin typeface="Arial" panose="020B0604020202020204" pitchFamily="34" charset="0"/>
                <a:cs typeface="Arial" panose="020B0604020202020204" pitchFamily="34" charset="0"/>
              </a:endParaRPr>
            </a:p>
          </p:txBody>
        </p:sp>
        <p:sp>
          <p:nvSpPr>
            <p:cNvPr id="31" name="Line 41">
              <a:extLst>
                <a:ext uri="{FF2B5EF4-FFF2-40B4-BE49-F238E27FC236}">
                  <a16:creationId xmlns:a16="http://schemas.microsoft.com/office/drawing/2014/main" id="{FCCD1674-849D-465A-BD35-5DBA4D5445C7}"/>
                </a:ext>
              </a:extLst>
            </p:cNvPr>
            <p:cNvSpPr>
              <a:spLocks noChangeShapeType="1"/>
            </p:cNvSpPr>
            <p:nvPr/>
          </p:nvSpPr>
          <p:spPr bwMode="auto">
            <a:xfrm flipV="1">
              <a:off x="1492" y="1538"/>
              <a:ext cx="240" cy="2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400">
                <a:solidFill>
                  <a:srgbClr val="000000"/>
                </a:solidFill>
                <a:latin typeface="Arial" panose="020B0604020202020204" pitchFamily="34" charset="0"/>
                <a:cs typeface="Arial" panose="020B0604020202020204" pitchFamily="34" charset="0"/>
              </a:endParaRPr>
            </a:p>
          </p:txBody>
        </p:sp>
      </p:grpSp>
      <p:grpSp>
        <p:nvGrpSpPr>
          <p:cNvPr id="32" name="Group 42">
            <a:extLst>
              <a:ext uri="{FF2B5EF4-FFF2-40B4-BE49-F238E27FC236}">
                <a16:creationId xmlns:a16="http://schemas.microsoft.com/office/drawing/2014/main" id="{EF88E9C3-A809-4FB7-B42B-805976E9CD07}"/>
              </a:ext>
            </a:extLst>
          </p:cNvPr>
          <p:cNvGrpSpPr>
            <a:grpSpLocks/>
          </p:cNvGrpSpPr>
          <p:nvPr/>
        </p:nvGrpSpPr>
        <p:grpSpPr bwMode="auto">
          <a:xfrm>
            <a:off x="2439761" y="4967363"/>
            <a:ext cx="946150" cy="269875"/>
            <a:chOff x="1444" y="3218"/>
            <a:chExt cx="672" cy="192"/>
          </a:xfrm>
        </p:grpSpPr>
        <p:sp>
          <p:nvSpPr>
            <p:cNvPr id="33" name="Line 43">
              <a:extLst>
                <a:ext uri="{FF2B5EF4-FFF2-40B4-BE49-F238E27FC236}">
                  <a16:creationId xmlns:a16="http://schemas.microsoft.com/office/drawing/2014/main" id="{D9324600-046B-4793-92AF-05201DDEAFBA}"/>
                </a:ext>
              </a:extLst>
            </p:cNvPr>
            <p:cNvSpPr>
              <a:spLocks noChangeShapeType="1"/>
            </p:cNvSpPr>
            <p:nvPr/>
          </p:nvSpPr>
          <p:spPr bwMode="auto">
            <a:xfrm>
              <a:off x="1732" y="3410"/>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400">
                <a:solidFill>
                  <a:srgbClr val="000000"/>
                </a:solidFill>
                <a:latin typeface="Arial" panose="020B0604020202020204" pitchFamily="34" charset="0"/>
                <a:cs typeface="Arial" panose="020B0604020202020204" pitchFamily="34" charset="0"/>
              </a:endParaRPr>
            </a:p>
          </p:txBody>
        </p:sp>
        <p:sp>
          <p:nvSpPr>
            <p:cNvPr id="34" name="Line 44">
              <a:extLst>
                <a:ext uri="{FF2B5EF4-FFF2-40B4-BE49-F238E27FC236}">
                  <a16:creationId xmlns:a16="http://schemas.microsoft.com/office/drawing/2014/main" id="{24CF04BB-0D93-431D-9676-10C332E183FA}"/>
                </a:ext>
              </a:extLst>
            </p:cNvPr>
            <p:cNvSpPr>
              <a:spLocks noChangeShapeType="1"/>
            </p:cNvSpPr>
            <p:nvPr/>
          </p:nvSpPr>
          <p:spPr bwMode="auto">
            <a:xfrm>
              <a:off x="1444" y="3218"/>
              <a:ext cx="288" cy="19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400">
                <a:solidFill>
                  <a:srgbClr val="000000"/>
                </a:solidFill>
                <a:latin typeface="Arial" panose="020B0604020202020204" pitchFamily="34" charset="0"/>
                <a:cs typeface="Arial" panose="020B0604020202020204" pitchFamily="34" charset="0"/>
              </a:endParaRPr>
            </a:p>
          </p:txBody>
        </p:sp>
      </p:grpSp>
      <p:sp>
        <p:nvSpPr>
          <p:cNvPr id="35" name="AutoShape 45">
            <a:extLst>
              <a:ext uri="{FF2B5EF4-FFF2-40B4-BE49-F238E27FC236}">
                <a16:creationId xmlns:a16="http://schemas.microsoft.com/office/drawing/2014/main" id="{90D69B93-F7AA-41B7-BB0D-51986A02F1E8}"/>
              </a:ext>
            </a:extLst>
          </p:cNvPr>
          <p:cNvSpPr>
            <a:spLocks noChangeArrowheads="1"/>
          </p:cNvSpPr>
          <p:nvPr/>
        </p:nvSpPr>
        <p:spPr bwMode="gray">
          <a:xfrm>
            <a:off x="3495875" y="1957423"/>
            <a:ext cx="6867325" cy="1080899"/>
          </a:xfrm>
          <a:prstGeom prst="roundRect">
            <a:avLst>
              <a:gd name="adj" fmla="val 50000"/>
            </a:avLst>
          </a:prstGeom>
          <a:solidFill>
            <a:schemeClr val="bg1"/>
          </a:solidFill>
          <a:ln w="19050">
            <a:solidFill>
              <a:srgbClr val="0033CC"/>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a:solidFill>
                <a:srgbClr val="494B58"/>
              </a:solidFill>
              <a:latin typeface="Arial" panose="020B0604020202020204" pitchFamily="34" charset="0"/>
              <a:cs typeface="Arial" panose="020B0604020202020204" pitchFamily="34" charset="0"/>
            </a:endParaRPr>
          </a:p>
        </p:txBody>
      </p:sp>
      <p:sp>
        <p:nvSpPr>
          <p:cNvPr id="40" name="AutoShape 49">
            <a:extLst>
              <a:ext uri="{FF2B5EF4-FFF2-40B4-BE49-F238E27FC236}">
                <a16:creationId xmlns:a16="http://schemas.microsoft.com/office/drawing/2014/main" id="{25C0BF72-9CCD-4655-A4C4-58908F25CD48}"/>
              </a:ext>
            </a:extLst>
          </p:cNvPr>
          <p:cNvSpPr>
            <a:spLocks noChangeArrowheads="1"/>
          </p:cNvSpPr>
          <p:nvPr/>
        </p:nvSpPr>
        <p:spPr bwMode="gray">
          <a:xfrm>
            <a:off x="3377974" y="3292273"/>
            <a:ext cx="6909026" cy="1109641"/>
          </a:xfrm>
          <a:prstGeom prst="roundRect">
            <a:avLst>
              <a:gd name="adj" fmla="val 50000"/>
            </a:avLst>
          </a:prstGeom>
          <a:solidFill>
            <a:schemeClr val="bg1"/>
          </a:solidFill>
          <a:ln w="19050">
            <a:solidFill>
              <a:srgbClr val="0033CC"/>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a:solidFill>
                <a:srgbClr val="000000"/>
              </a:solidFill>
              <a:latin typeface="Arial" panose="020B0604020202020204" pitchFamily="34" charset="0"/>
              <a:cs typeface="Arial" panose="020B0604020202020204" pitchFamily="34" charset="0"/>
            </a:endParaRPr>
          </a:p>
        </p:txBody>
      </p:sp>
      <p:sp>
        <p:nvSpPr>
          <p:cNvPr id="42" name="Oval 51">
            <a:extLst>
              <a:ext uri="{FF2B5EF4-FFF2-40B4-BE49-F238E27FC236}">
                <a16:creationId xmlns:a16="http://schemas.microsoft.com/office/drawing/2014/main" id="{D3AC2B5A-1EB6-42FA-8F9A-3427AC0B9122}"/>
              </a:ext>
            </a:extLst>
          </p:cNvPr>
          <p:cNvSpPr>
            <a:spLocks noChangeArrowheads="1"/>
          </p:cNvSpPr>
          <p:nvPr/>
        </p:nvSpPr>
        <p:spPr bwMode="gray">
          <a:xfrm>
            <a:off x="3301774" y="2501975"/>
            <a:ext cx="203200" cy="201612"/>
          </a:xfrm>
          <a:prstGeom prst="ellipse">
            <a:avLst/>
          </a:prstGeom>
          <a:gradFill rotWithShape="1">
            <a:gsLst>
              <a:gs pos="0">
                <a:schemeClr val="accent1"/>
              </a:gs>
              <a:gs pos="100000">
                <a:schemeClr val="accent1">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a:defRPr/>
            </a:pPr>
            <a:endParaRPr lang="en-US" sz="2400">
              <a:solidFill>
                <a:srgbClr val="000000"/>
              </a:solidFill>
              <a:latin typeface="Arial" panose="020B0604020202020204" pitchFamily="34" charset="0"/>
              <a:cs typeface="Arial" panose="020B0604020202020204" pitchFamily="34" charset="0"/>
            </a:endParaRPr>
          </a:p>
        </p:txBody>
      </p:sp>
      <p:sp>
        <p:nvSpPr>
          <p:cNvPr id="49" name="Oval 53">
            <a:extLst>
              <a:ext uri="{FF2B5EF4-FFF2-40B4-BE49-F238E27FC236}">
                <a16:creationId xmlns:a16="http://schemas.microsoft.com/office/drawing/2014/main" id="{C22B7949-E9ED-4004-B550-4440AF7AF09F}"/>
              </a:ext>
            </a:extLst>
          </p:cNvPr>
          <p:cNvSpPr>
            <a:spLocks noChangeArrowheads="1"/>
          </p:cNvSpPr>
          <p:nvPr/>
        </p:nvSpPr>
        <p:spPr bwMode="gray">
          <a:xfrm>
            <a:off x="3312886" y="3851350"/>
            <a:ext cx="203200" cy="203200"/>
          </a:xfrm>
          <a:prstGeom prst="ellipse">
            <a:avLst/>
          </a:prstGeom>
          <a:gradFill rotWithShape="1">
            <a:gsLst>
              <a:gs pos="0">
                <a:schemeClr val="accent1"/>
              </a:gs>
              <a:gs pos="100000">
                <a:schemeClr val="accent1">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a:defRPr/>
            </a:pPr>
            <a:endParaRPr lang="en-US" sz="2400">
              <a:solidFill>
                <a:srgbClr val="000000"/>
              </a:solidFill>
              <a:latin typeface="Arial" panose="020B0604020202020204" pitchFamily="34" charset="0"/>
              <a:cs typeface="Arial" panose="020B0604020202020204" pitchFamily="34" charset="0"/>
            </a:endParaRPr>
          </a:p>
        </p:txBody>
      </p:sp>
      <p:sp>
        <p:nvSpPr>
          <p:cNvPr id="54" name="AutoShape 57">
            <a:extLst>
              <a:ext uri="{FF2B5EF4-FFF2-40B4-BE49-F238E27FC236}">
                <a16:creationId xmlns:a16="http://schemas.microsoft.com/office/drawing/2014/main" id="{B7274769-A1AF-4A0E-AD4E-4E091E063B7F}"/>
              </a:ext>
            </a:extLst>
          </p:cNvPr>
          <p:cNvSpPr>
            <a:spLocks noChangeArrowheads="1"/>
          </p:cNvSpPr>
          <p:nvPr/>
        </p:nvSpPr>
        <p:spPr bwMode="gray">
          <a:xfrm>
            <a:off x="3381148" y="4643236"/>
            <a:ext cx="6982052" cy="1463098"/>
          </a:xfrm>
          <a:prstGeom prst="roundRect">
            <a:avLst>
              <a:gd name="adj" fmla="val 50000"/>
            </a:avLst>
          </a:prstGeom>
          <a:solidFill>
            <a:schemeClr val="bg1"/>
          </a:solidFill>
          <a:ln w="19050">
            <a:solidFill>
              <a:srgbClr val="0033CC"/>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a:solidFill>
                <a:srgbClr val="000000"/>
              </a:solidFill>
              <a:latin typeface="Arial" panose="020B0604020202020204" pitchFamily="34" charset="0"/>
              <a:cs typeface="Arial" panose="020B0604020202020204" pitchFamily="34" charset="0"/>
            </a:endParaRPr>
          </a:p>
        </p:txBody>
      </p:sp>
      <p:sp>
        <p:nvSpPr>
          <p:cNvPr id="56" name="Oval 59">
            <a:extLst>
              <a:ext uri="{FF2B5EF4-FFF2-40B4-BE49-F238E27FC236}">
                <a16:creationId xmlns:a16="http://schemas.microsoft.com/office/drawing/2014/main" id="{CD19F8BA-688A-4721-96BE-0801D6CFA30D}"/>
              </a:ext>
            </a:extLst>
          </p:cNvPr>
          <p:cNvSpPr>
            <a:spLocks noChangeArrowheads="1"/>
          </p:cNvSpPr>
          <p:nvPr/>
        </p:nvSpPr>
        <p:spPr bwMode="gray">
          <a:xfrm>
            <a:off x="3312886" y="5189612"/>
            <a:ext cx="203200" cy="203200"/>
          </a:xfrm>
          <a:prstGeom prst="ellipse">
            <a:avLst/>
          </a:prstGeom>
          <a:gradFill rotWithShape="1">
            <a:gsLst>
              <a:gs pos="0">
                <a:schemeClr val="accent1"/>
              </a:gs>
              <a:gs pos="100000">
                <a:schemeClr val="accent1">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a:defRPr/>
            </a:pPr>
            <a:endParaRPr lang="en-US" sz="2400">
              <a:solidFill>
                <a:srgbClr val="000000"/>
              </a:solidFill>
              <a:latin typeface="Arial" panose="020B0604020202020204" pitchFamily="34" charset="0"/>
              <a:cs typeface="Arial" panose="020B0604020202020204" pitchFamily="34" charset="0"/>
            </a:endParaRPr>
          </a:p>
        </p:txBody>
      </p:sp>
      <p:grpSp>
        <p:nvGrpSpPr>
          <p:cNvPr id="57" name="Group 60">
            <a:extLst>
              <a:ext uri="{FF2B5EF4-FFF2-40B4-BE49-F238E27FC236}">
                <a16:creationId xmlns:a16="http://schemas.microsoft.com/office/drawing/2014/main" id="{4A803BA0-8044-4283-AAD5-53F1A4A47789}"/>
              </a:ext>
            </a:extLst>
          </p:cNvPr>
          <p:cNvGrpSpPr>
            <a:grpSpLocks/>
          </p:cNvGrpSpPr>
          <p:nvPr/>
        </p:nvGrpSpPr>
        <p:grpSpPr bwMode="auto">
          <a:xfrm>
            <a:off x="185802" y="2698827"/>
            <a:ext cx="2705538" cy="2346965"/>
            <a:chOff x="192" y="1835"/>
            <a:chExt cx="1573" cy="1277"/>
          </a:xfrm>
        </p:grpSpPr>
        <p:sp>
          <p:nvSpPr>
            <p:cNvPr id="58" name="Oval 61">
              <a:extLst>
                <a:ext uri="{FF2B5EF4-FFF2-40B4-BE49-F238E27FC236}">
                  <a16:creationId xmlns:a16="http://schemas.microsoft.com/office/drawing/2014/main" id="{6C155EED-EEDA-46F1-B7B9-F87F8C7839E6}"/>
                </a:ext>
              </a:extLst>
            </p:cNvPr>
            <p:cNvSpPr>
              <a:spLocks noChangeArrowheads="1"/>
            </p:cNvSpPr>
            <p:nvPr/>
          </p:nvSpPr>
          <p:spPr bwMode="gray">
            <a:xfrm>
              <a:off x="192" y="2331"/>
              <a:ext cx="151" cy="283"/>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a:solidFill>
                  <a:srgbClr val="000000"/>
                </a:solidFill>
              </a:endParaRPr>
            </a:p>
          </p:txBody>
        </p:sp>
        <p:sp>
          <p:nvSpPr>
            <p:cNvPr id="59" name="Oval 62">
              <a:extLst>
                <a:ext uri="{FF2B5EF4-FFF2-40B4-BE49-F238E27FC236}">
                  <a16:creationId xmlns:a16="http://schemas.microsoft.com/office/drawing/2014/main" id="{84838B9E-9ADE-469C-8F01-A8FAA84F39E5}"/>
                </a:ext>
              </a:extLst>
            </p:cNvPr>
            <p:cNvSpPr>
              <a:spLocks noChangeArrowheads="1"/>
            </p:cNvSpPr>
            <p:nvPr/>
          </p:nvSpPr>
          <p:spPr bwMode="gray">
            <a:xfrm>
              <a:off x="304" y="2330"/>
              <a:ext cx="1461" cy="283"/>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a:solidFill>
                  <a:srgbClr val="000000"/>
                </a:solidFill>
              </a:endParaRPr>
            </a:p>
          </p:txBody>
        </p:sp>
        <p:sp>
          <p:nvSpPr>
            <p:cNvPr id="60" name="Oval 63">
              <a:extLst>
                <a:ext uri="{FF2B5EF4-FFF2-40B4-BE49-F238E27FC236}">
                  <a16:creationId xmlns:a16="http://schemas.microsoft.com/office/drawing/2014/main" id="{2455BDD5-2931-4254-ACBE-147917168F94}"/>
                </a:ext>
              </a:extLst>
            </p:cNvPr>
            <p:cNvSpPr>
              <a:spLocks noChangeArrowheads="1"/>
            </p:cNvSpPr>
            <p:nvPr/>
          </p:nvSpPr>
          <p:spPr bwMode="gray">
            <a:xfrm>
              <a:off x="288" y="2344"/>
              <a:ext cx="1461" cy="283"/>
            </a:xfrm>
            <a:prstGeom prst="ellipse">
              <a:avLst/>
            </a:prstGeom>
            <a:gradFill rotWithShape="1">
              <a:gsLst>
                <a:gs pos="0">
                  <a:schemeClr val="hlink">
                    <a:gamma/>
                    <a:shade val="63529"/>
                    <a:invGamma/>
                  </a:schemeClr>
                </a:gs>
                <a:gs pos="100000">
                  <a:schemeClr val="hlink">
                    <a:alpha val="0"/>
                  </a:schemeClr>
                </a:gs>
              </a:gsLst>
              <a:lin ang="2700000" scaled="1"/>
            </a:gradFill>
            <a:ln w="38100" algn="ctr">
              <a:noFill/>
              <a:round/>
              <a:headEnd/>
              <a:tailEnd/>
            </a:ln>
            <a:effectLst/>
          </p:spPr>
          <p:txBody>
            <a:bodyPr anchor="ctr">
              <a:spAutoFit/>
            </a:bodyPr>
            <a:lstStyle/>
            <a:p>
              <a:pPr>
                <a:defRPr/>
              </a:pPr>
              <a:endParaRPr lang="en-US">
                <a:solidFill>
                  <a:srgbClr val="000000"/>
                </a:solidFill>
              </a:endParaRPr>
            </a:p>
          </p:txBody>
        </p:sp>
        <p:sp>
          <p:nvSpPr>
            <p:cNvPr id="61" name="Oval 64">
              <a:extLst>
                <a:ext uri="{FF2B5EF4-FFF2-40B4-BE49-F238E27FC236}">
                  <a16:creationId xmlns:a16="http://schemas.microsoft.com/office/drawing/2014/main" id="{6D5BA912-A8A6-4E44-A44C-648A83990934}"/>
                </a:ext>
              </a:extLst>
            </p:cNvPr>
            <p:cNvSpPr>
              <a:spLocks noChangeArrowheads="1"/>
            </p:cNvSpPr>
            <p:nvPr/>
          </p:nvSpPr>
          <p:spPr bwMode="gray">
            <a:xfrm>
              <a:off x="375" y="2331"/>
              <a:ext cx="1317" cy="283"/>
            </a:xfrm>
            <a:prstGeom prst="ellipse">
              <a:avLst/>
            </a:prstGeom>
            <a:solidFill>
              <a:srgbClr val="000000"/>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62" name="Oval 65">
              <a:extLst>
                <a:ext uri="{FF2B5EF4-FFF2-40B4-BE49-F238E27FC236}">
                  <a16:creationId xmlns:a16="http://schemas.microsoft.com/office/drawing/2014/main" id="{3EE63E59-0BD0-48E7-A400-AFF6B72975F7}"/>
                </a:ext>
              </a:extLst>
            </p:cNvPr>
            <p:cNvSpPr>
              <a:spLocks noChangeArrowheads="1"/>
            </p:cNvSpPr>
            <p:nvPr/>
          </p:nvSpPr>
          <p:spPr bwMode="gray">
            <a:xfrm>
              <a:off x="396" y="1835"/>
              <a:ext cx="1276" cy="1277"/>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63" name="Oval 66">
              <a:extLst>
                <a:ext uri="{FF2B5EF4-FFF2-40B4-BE49-F238E27FC236}">
                  <a16:creationId xmlns:a16="http://schemas.microsoft.com/office/drawing/2014/main" id="{9FFA452F-18C9-469D-B0E8-F9DCECB049AA}"/>
                </a:ext>
              </a:extLst>
            </p:cNvPr>
            <p:cNvSpPr>
              <a:spLocks noChangeArrowheads="1"/>
            </p:cNvSpPr>
            <p:nvPr/>
          </p:nvSpPr>
          <p:spPr bwMode="gray">
            <a:xfrm>
              <a:off x="412" y="1842"/>
              <a:ext cx="1246" cy="1246"/>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64" name="Oval 67">
              <a:extLst>
                <a:ext uri="{FF2B5EF4-FFF2-40B4-BE49-F238E27FC236}">
                  <a16:creationId xmlns:a16="http://schemas.microsoft.com/office/drawing/2014/main" id="{43088A87-35C0-4EBD-B7A0-AA86F9BB6D57}"/>
                </a:ext>
              </a:extLst>
            </p:cNvPr>
            <p:cNvSpPr>
              <a:spLocks noChangeArrowheads="1"/>
            </p:cNvSpPr>
            <p:nvPr/>
          </p:nvSpPr>
          <p:spPr bwMode="gray">
            <a:xfrm>
              <a:off x="426" y="1854"/>
              <a:ext cx="1184" cy="1164"/>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65" name="Oval 68">
              <a:extLst>
                <a:ext uri="{FF2B5EF4-FFF2-40B4-BE49-F238E27FC236}">
                  <a16:creationId xmlns:a16="http://schemas.microsoft.com/office/drawing/2014/main" id="{FDD27C6C-E52F-4779-89EB-4B1FD6398C36}"/>
                </a:ext>
              </a:extLst>
            </p:cNvPr>
            <p:cNvSpPr>
              <a:spLocks noChangeArrowheads="1"/>
            </p:cNvSpPr>
            <p:nvPr/>
          </p:nvSpPr>
          <p:spPr bwMode="gray">
            <a:xfrm>
              <a:off x="480" y="1872"/>
              <a:ext cx="1053" cy="945"/>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grpSp>
      <p:grpSp>
        <p:nvGrpSpPr>
          <p:cNvPr id="71" name="Group 21">
            <a:extLst>
              <a:ext uri="{FF2B5EF4-FFF2-40B4-BE49-F238E27FC236}">
                <a16:creationId xmlns:a16="http://schemas.microsoft.com/office/drawing/2014/main" id="{B3D4C7BA-2E80-4C6D-BDE5-FD17F264DB9C}"/>
              </a:ext>
            </a:extLst>
          </p:cNvPr>
          <p:cNvGrpSpPr>
            <a:grpSpLocks/>
          </p:cNvGrpSpPr>
          <p:nvPr/>
        </p:nvGrpSpPr>
        <p:grpSpPr bwMode="auto">
          <a:xfrm flipV="1">
            <a:off x="34065" y="1101246"/>
            <a:ext cx="11466268" cy="0"/>
            <a:chOff x="2027" y="-75624"/>
            <a:chExt cx="6500" cy="0"/>
          </a:xfrm>
        </p:grpSpPr>
        <p:sp>
          <p:nvSpPr>
            <p:cNvPr id="72" name="Line 7">
              <a:extLst>
                <a:ext uri="{FF2B5EF4-FFF2-40B4-BE49-F238E27FC236}">
                  <a16:creationId xmlns:a16="http://schemas.microsoft.com/office/drawing/2014/main" id="{7954570B-3588-422E-844E-237A9E277FF0}"/>
                </a:ext>
              </a:extLst>
            </p:cNvPr>
            <p:cNvSpPr>
              <a:spLocks noChangeShapeType="1"/>
            </p:cNvSpPr>
            <p:nvPr/>
          </p:nvSpPr>
          <p:spPr bwMode="auto">
            <a:xfrm>
              <a:off x="2027" y="-75624"/>
              <a:ext cx="2688" cy="0"/>
            </a:xfrm>
            <a:prstGeom prst="line">
              <a:avLst/>
            </a:prstGeom>
            <a:noFill/>
            <a:ln w="1270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b="1">
                <a:solidFill>
                  <a:srgbClr val="000000"/>
                </a:solidFill>
                <a:ea typeface="Arial Unicode MS"/>
              </a:endParaRPr>
            </a:p>
          </p:txBody>
        </p:sp>
        <p:sp>
          <p:nvSpPr>
            <p:cNvPr id="73" name="Line 8">
              <a:extLst>
                <a:ext uri="{FF2B5EF4-FFF2-40B4-BE49-F238E27FC236}">
                  <a16:creationId xmlns:a16="http://schemas.microsoft.com/office/drawing/2014/main" id="{E3AF0001-41BD-4F8E-BCFA-06B2BA466DF0}"/>
                </a:ext>
              </a:extLst>
            </p:cNvPr>
            <p:cNvSpPr>
              <a:spLocks noChangeShapeType="1"/>
            </p:cNvSpPr>
            <p:nvPr/>
          </p:nvSpPr>
          <p:spPr bwMode="auto">
            <a:xfrm>
              <a:off x="3229" y="-75624"/>
              <a:ext cx="5298" cy="0"/>
            </a:xfrm>
            <a:prstGeom prst="line">
              <a:avLst/>
            </a:prstGeom>
            <a:noFill/>
            <a:ln w="127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b="1" dirty="0">
                <a:solidFill>
                  <a:srgbClr val="000000"/>
                </a:solidFill>
                <a:ea typeface="Arial Unicode MS"/>
              </a:endParaRPr>
            </a:p>
          </p:txBody>
        </p:sp>
      </p:grpSp>
      <p:sp>
        <p:nvSpPr>
          <p:cNvPr id="46" name="Freeform: Shape 9"/>
          <p:cNvSpPr/>
          <p:nvPr/>
        </p:nvSpPr>
        <p:spPr bwMode="auto">
          <a:xfrm>
            <a:off x="309668" y="268352"/>
            <a:ext cx="8762999"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000000"/>
                </a:solidFill>
                <a:latin typeface="Arial" panose="020B0604020202020204" pitchFamily="34" charset="0"/>
                <a:cs typeface="Arial" panose="020B0604020202020204" pitchFamily="34" charset="0"/>
              </a:rPr>
              <a:t>1. </a:t>
            </a:r>
            <a:r>
              <a:rPr lang="en-US" sz="2800" b="1" dirty="0" err="1">
                <a:solidFill>
                  <a:srgbClr val="000000"/>
                </a:solidFill>
                <a:latin typeface="Arial" panose="020B0604020202020204" pitchFamily="34" charset="0"/>
                <a:cs typeface="Arial" panose="020B0604020202020204" pitchFamily="34" charset="0"/>
              </a:rPr>
              <a:t>Quan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niệm</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về</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nhận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thức</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trong</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lịch</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sử</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triết</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học</a:t>
            </a:r>
            <a:endParaRPr lang="en-US" sz="2800" b="1" dirty="0">
              <a:solidFill>
                <a:srgbClr val="000000"/>
              </a:solidFill>
              <a:latin typeface="Arial" panose="020B0604020202020204" pitchFamily="34" charset="0"/>
              <a:cs typeface="Arial" panose="020B0604020202020204" pitchFamily="34" charset="0"/>
            </a:endParaRPr>
          </a:p>
        </p:txBody>
      </p:sp>
      <p:sp>
        <p:nvSpPr>
          <p:cNvPr id="2" name="Rectangle 1"/>
          <p:cNvSpPr/>
          <p:nvPr/>
        </p:nvSpPr>
        <p:spPr>
          <a:xfrm>
            <a:off x="1627623" y="1254437"/>
            <a:ext cx="7374135" cy="461665"/>
          </a:xfrm>
          <a:prstGeom prst="rect">
            <a:avLst/>
          </a:prstGeom>
        </p:spPr>
        <p:txBody>
          <a:bodyPr wrap="none">
            <a:spAutoFit/>
          </a:bodyPr>
          <a:lstStyle/>
          <a:p>
            <a:pPr marL="285750" indent="-285750" algn="just">
              <a:buFont typeface="Wingdings" panose="05000000000000000000" pitchFamily="2" charset="2"/>
              <a:buChar char="§"/>
            </a:pPr>
            <a:r>
              <a:rPr lang="en-US" sz="2400" b="1" dirty="0" err="1">
                <a:solidFill>
                  <a:srgbClr val="FF0066"/>
                </a:solidFill>
                <a:latin typeface="+mj-lt"/>
                <a:ea typeface="Times New Roman" panose="02020603050405020304" pitchFamily="18" charset="0"/>
                <a:cs typeface="Times New Roman" panose="02020603050405020304" pitchFamily="18" charset="0"/>
              </a:rPr>
              <a:t>Quan</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điểm</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của</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chủ</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nghĩa</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duy</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vật</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trước</a:t>
            </a:r>
            <a:r>
              <a:rPr lang="en-US" sz="2400" b="1" dirty="0">
                <a:solidFill>
                  <a:srgbClr val="FF0066"/>
                </a:solidFill>
                <a:latin typeface="+mj-lt"/>
                <a:ea typeface="Times New Roman" panose="02020603050405020304" pitchFamily="18" charset="0"/>
                <a:cs typeface="Times New Roman" panose="02020603050405020304" pitchFamily="18" charset="0"/>
              </a:rPr>
              <a:t> C. </a:t>
            </a:r>
            <a:r>
              <a:rPr lang="en-US" sz="2400" b="1" dirty="0" err="1">
                <a:solidFill>
                  <a:srgbClr val="FF0066"/>
                </a:solidFill>
                <a:latin typeface="+mj-lt"/>
                <a:ea typeface="Times New Roman" panose="02020603050405020304" pitchFamily="18" charset="0"/>
                <a:cs typeface="Times New Roman" panose="02020603050405020304" pitchFamily="18" charset="0"/>
              </a:rPr>
              <a:t>Mác</a:t>
            </a:r>
            <a:endParaRPr lang="en-US" sz="2400" b="1" dirty="0">
              <a:solidFill>
                <a:srgbClr val="FF0066"/>
              </a:solidFill>
              <a:effectLst/>
              <a:latin typeface="+mj-lt"/>
              <a:ea typeface="Times New Roman" panose="02020603050405020304" pitchFamily="18" charset="0"/>
              <a:cs typeface="Times New Roman" panose="02020603050405020304" pitchFamily="18" charset="0"/>
            </a:endParaRPr>
          </a:p>
        </p:txBody>
      </p:sp>
      <p:sp>
        <p:nvSpPr>
          <p:cNvPr id="8" name="Rectangle 7"/>
          <p:cNvSpPr/>
          <p:nvPr/>
        </p:nvSpPr>
        <p:spPr>
          <a:xfrm>
            <a:off x="4000696" y="2064365"/>
            <a:ext cx="6096000" cy="830997"/>
          </a:xfrm>
          <a:prstGeom prst="rect">
            <a:avLst/>
          </a:prstGeom>
        </p:spPr>
        <p:txBody>
          <a:bodyPr>
            <a:spAutoFit/>
          </a:bodyPr>
          <a:lstStyle/>
          <a:p>
            <a:pPr algn="ctr"/>
            <a:r>
              <a:rPr lang="en-US" sz="2400" dirty="0" err="1">
                <a:solidFill>
                  <a:srgbClr val="008000"/>
                </a:solidFill>
                <a:latin typeface="Arial" panose="020B0604020202020204" pitchFamily="34" charset="0"/>
                <a:cs typeface="Arial" panose="020B0604020202020204" pitchFamily="34" charset="0"/>
              </a:rPr>
              <a:t>Thừa</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nhận</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thế</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giới</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hiện</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thực</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tồn</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tại</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khách</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quan</a:t>
            </a:r>
            <a:endParaRPr lang="en-US" sz="2400" dirty="0">
              <a:solidFill>
                <a:srgbClr val="008000"/>
              </a:solidFill>
              <a:latin typeface="Arial" panose="020B0604020202020204" pitchFamily="34" charset="0"/>
              <a:cs typeface="Arial" panose="020B0604020202020204" pitchFamily="34" charset="0"/>
            </a:endParaRPr>
          </a:p>
        </p:txBody>
      </p:sp>
      <p:sp>
        <p:nvSpPr>
          <p:cNvPr id="14" name="Rectangle 13"/>
          <p:cNvSpPr/>
          <p:nvPr/>
        </p:nvSpPr>
        <p:spPr>
          <a:xfrm>
            <a:off x="3744687" y="3432698"/>
            <a:ext cx="6096000" cy="830997"/>
          </a:xfrm>
          <a:prstGeom prst="rect">
            <a:avLst/>
          </a:prstGeom>
        </p:spPr>
        <p:txBody>
          <a:bodyPr>
            <a:spAutoFit/>
          </a:bodyPr>
          <a:lstStyle/>
          <a:p>
            <a:pPr algn="ctr"/>
            <a:r>
              <a:rPr lang="en-US" sz="2400" dirty="0">
                <a:solidFill>
                  <a:srgbClr val="C00000"/>
                </a:solidFill>
                <a:latin typeface="Arial" panose="020B0604020202020204" pitchFamily="34" charset="0"/>
                <a:cs typeface="Arial" panose="020B0604020202020204" pitchFamily="34" charset="0"/>
              </a:rPr>
              <a:t>Con </a:t>
            </a:r>
            <a:r>
              <a:rPr lang="en-US" sz="2400" dirty="0" err="1">
                <a:solidFill>
                  <a:srgbClr val="C00000"/>
                </a:solidFill>
                <a:latin typeface="Arial" panose="020B0604020202020204" pitchFamily="34" charset="0"/>
                <a:cs typeface="Arial" panose="020B0604020202020204" pitchFamily="34" charset="0"/>
              </a:rPr>
              <a:t>người</a:t>
            </a:r>
            <a:r>
              <a:rPr lang="en-US" sz="2400" dirty="0">
                <a:solidFill>
                  <a:srgbClr val="C00000"/>
                </a:solidFill>
                <a:latin typeface="Arial" panose="020B0604020202020204" pitchFamily="34" charset="0"/>
                <a:cs typeface="Arial" panose="020B0604020202020204" pitchFamily="34" charset="0"/>
              </a:rPr>
              <a:t> </a:t>
            </a:r>
            <a:r>
              <a:rPr lang="en-US" sz="2400" dirty="0" err="1">
                <a:solidFill>
                  <a:srgbClr val="C00000"/>
                </a:solidFill>
                <a:latin typeface="Arial" panose="020B0604020202020204" pitchFamily="34" charset="0"/>
                <a:cs typeface="Arial" panose="020B0604020202020204" pitchFamily="34" charset="0"/>
              </a:rPr>
              <a:t>có</a:t>
            </a:r>
            <a:r>
              <a:rPr lang="en-US" sz="2400" dirty="0">
                <a:solidFill>
                  <a:srgbClr val="C00000"/>
                </a:solidFill>
                <a:latin typeface="Arial" panose="020B0604020202020204" pitchFamily="34" charset="0"/>
                <a:cs typeface="Arial" panose="020B0604020202020204" pitchFamily="34" charset="0"/>
              </a:rPr>
              <a:t>  </a:t>
            </a:r>
            <a:r>
              <a:rPr lang="en-US" sz="2400" dirty="0" err="1">
                <a:solidFill>
                  <a:srgbClr val="C00000"/>
                </a:solidFill>
                <a:latin typeface="Arial" panose="020B0604020202020204" pitchFamily="34" charset="0"/>
                <a:cs typeface="Arial" panose="020B0604020202020204" pitchFamily="34" charset="0"/>
              </a:rPr>
              <a:t>khả</a:t>
            </a:r>
            <a:r>
              <a:rPr lang="en-US" sz="2400" dirty="0">
                <a:solidFill>
                  <a:srgbClr val="C00000"/>
                </a:solidFill>
                <a:latin typeface="Arial" panose="020B0604020202020204" pitchFamily="34" charset="0"/>
                <a:cs typeface="Arial" panose="020B0604020202020204" pitchFamily="34" charset="0"/>
              </a:rPr>
              <a:t> </a:t>
            </a:r>
            <a:r>
              <a:rPr lang="en-US" sz="2400" dirty="0" err="1">
                <a:solidFill>
                  <a:srgbClr val="C00000"/>
                </a:solidFill>
                <a:latin typeface="Arial" panose="020B0604020202020204" pitchFamily="34" charset="0"/>
                <a:cs typeface="Arial" panose="020B0604020202020204" pitchFamily="34" charset="0"/>
              </a:rPr>
              <a:t>năng</a:t>
            </a:r>
            <a:r>
              <a:rPr lang="en-US" sz="2400" dirty="0">
                <a:solidFill>
                  <a:srgbClr val="C00000"/>
                </a:solidFill>
                <a:latin typeface="Arial" panose="020B0604020202020204" pitchFamily="34" charset="0"/>
                <a:cs typeface="Arial" panose="020B0604020202020204" pitchFamily="34" charset="0"/>
              </a:rPr>
              <a:t> </a:t>
            </a:r>
            <a:r>
              <a:rPr lang="en-US" sz="2400" dirty="0" err="1">
                <a:solidFill>
                  <a:srgbClr val="C00000"/>
                </a:solidFill>
                <a:latin typeface="Arial" panose="020B0604020202020204" pitchFamily="34" charset="0"/>
                <a:cs typeface="Arial" panose="020B0604020202020204" pitchFamily="34" charset="0"/>
              </a:rPr>
              <a:t>nhận</a:t>
            </a:r>
            <a:r>
              <a:rPr lang="en-US" sz="2400" dirty="0">
                <a:solidFill>
                  <a:srgbClr val="C00000"/>
                </a:solidFill>
                <a:latin typeface="Arial" panose="020B0604020202020204" pitchFamily="34" charset="0"/>
                <a:cs typeface="Arial" panose="020B0604020202020204" pitchFamily="34" charset="0"/>
              </a:rPr>
              <a:t> </a:t>
            </a:r>
            <a:r>
              <a:rPr lang="en-US" sz="2400" dirty="0" err="1">
                <a:solidFill>
                  <a:srgbClr val="C00000"/>
                </a:solidFill>
                <a:latin typeface="Arial" panose="020B0604020202020204" pitchFamily="34" charset="0"/>
                <a:cs typeface="Arial" panose="020B0604020202020204" pitchFamily="34" charset="0"/>
              </a:rPr>
              <a:t>thức</a:t>
            </a:r>
            <a:r>
              <a:rPr lang="en-US" sz="2400" dirty="0">
                <a:solidFill>
                  <a:srgbClr val="C00000"/>
                </a:solidFill>
                <a:latin typeface="Arial" panose="020B0604020202020204" pitchFamily="34" charset="0"/>
                <a:cs typeface="Arial" panose="020B0604020202020204" pitchFamily="34" charset="0"/>
              </a:rPr>
              <a:t> </a:t>
            </a:r>
            <a:r>
              <a:rPr lang="en-US" sz="2400" dirty="0" err="1">
                <a:solidFill>
                  <a:srgbClr val="C00000"/>
                </a:solidFill>
                <a:latin typeface="Arial" panose="020B0604020202020204" pitchFamily="34" charset="0"/>
                <a:cs typeface="Arial" panose="020B0604020202020204" pitchFamily="34" charset="0"/>
              </a:rPr>
              <a:t>được</a:t>
            </a:r>
            <a:r>
              <a:rPr lang="en-US" sz="2400" dirty="0">
                <a:solidFill>
                  <a:srgbClr val="C00000"/>
                </a:solidFill>
                <a:latin typeface="Arial" panose="020B0604020202020204" pitchFamily="34" charset="0"/>
                <a:cs typeface="Arial" panose="020B0604020202020204" pitchFamily="34" charset="0"/>
              </a:rPr>
              <a:t> </a:t>
            </a:r>
            <a:r>
              <a:rPr lang="en-US" sz="2400" dirty="0" err="1">
                <a:solidFill>
                  <a:srgbClr val="C00000"/>
                </a:solidFill>
                <a:latin typeface="Arial" panose="020B0604020202020204" pitchFamily="34" charset="0"/>
                <a:cs typeface="Arial" panose="020B0604020202020204" pitchFamily="34" charset="0"/>
              </a:rPr>
              <a:t>thế</a:t>
            </a:r>
            <a:r>
              <a:rPr lang="en-US" sz="2400" dirty="0">
                <a:solidFill>
                  <a:srgbClr val="C00000"/>
                </a:solidFill>
                <a:latin typeface="Arial" panose="020B0604020202020204" pitchFamily="34" charset="0"/>
                <a:cs typeface="Arial" panose="020B0604020202020204" pitchFamily="34" charset="0"/>
              </a:rPr>
              <a:t> </a:t>
            </a:r>
            <a:r>
              <a:rPr lang="en-US" sz="2400" dirty="0" err="1">
                <a:solidFill>
                  <a:srgbClr val="C00000"/>
                </a:solidFill>
                <a:latin typeface="Arial" panose="020B0604020202020204" pitchFamily="34" charset="0"/>
                <a:cs typeface="Arial" panose="020B0604020202020204" pitchFamily="34" charset="0"/>
              </a:rPr>
              <a:t>giới</a:t>
            </a:r>
            <a:r>
              <a:rPr lang="en-US" sz="2400" dirty="0">
                <a:solidFill>
                  <a:srgbClr val="C00000"/>
                </a:solidFill>
                <a:latin typeface="Arial" panose="020B0604020202020204" pitchFamily="34" charset="0"/>
                <a:cs typeface="Arial" panose="020B0604020202020204" pitchFamily="34" charset="0"/>
              </a:rPr>
              <a:t> </a:t>
            </a:r>
            <a:r>
              <a:rPr lang="en-US" sz="2400" dirty="0" err="1">
                <a:solidFill>
                  <a:srgbClr val="C00000"/>
                </a:solidFill>
                <a:latin typeface="Arial" panose="020B0604020202020204" pitchFamily="34" charset="0"/>
                <a:cs typeface="Arial" panose="020B0604020202020204" pitchFamily="34" charset="0"/>
              </a:rPr>
              <a:t>khách</a:t>
            </a:r>
            <a:r>
              <a:rPr lang="en-US" sz="2400" dirty="0">
                <a:solidFill>
                  <a:srgbClr val="C00000"/>
                </a:solidFill>
                <a:latin typeface="Arial" panose="020B0604020202020204" pitchFamily="34" charset="0"/>
                <a:cs typeface="Arial" panose="020B0604020202020204" pitchFamily="34" charset="0"/>
              </a:rPr>
              <a:t> </a:t>
            </a:r>
            <a:r>
              <a:rPr lang="en-US" sz="2400" dirty="0" err="1">
                <a:solidFill>
                  <a:srgbClr val="C00000"/>
                </a:solidFill>
                <a:latin typeface="Arial" panose="020B0604020202020204" pitchFamily="34" charset="0"/>
                <a:cs typeface="Arial" panose="020B0604020202020204" pitchFamily="34" charset="0"/>
              </a:rPr>
              <a:t>quan</a:t>
            </a:r>
            <a:r>
              <a:rPr lang="en-US" sz="2400" dirty="0">
                <a:solidFill>
                  <a:srgbClr val="C00000"/>
                </a:solidFill>
                <a:latin typeface="Arial" panose="020B0604020202020204" pitchFamily="34" charset="0"/>
                <a:cs typeface="Arial" panose="020B0604020202020204" pitchFamily="34" charset="0"/>
              </a:rPr>
              <a:t>.</a:t>
            </a:r>
          </a:p>
        </p:txBody>
      </p:sp>
      <p:sp>
        <p:nvSpPr>
          <p:cNvPr id="15" name="Rectangle 14"/>
          <p:cNvSpPr/>
          <p:nvPr/>
        </p:nvSpPr>
        <p:spPr>
          <a:xfrm>
            <a:off x="3921805" y="4821245"/>
            <a:ext cx="6096000" cy="830997"/>
          </a:xfrm>
          <a:prstGeom prst="rect">
            <a:avLst/>
          </a:prstGeom>
        </p:spPr>
        <p:txBody>
          <a:bodyPr>
            <a:spAutoFit/>
          </a:bodyPr>
          <a:lstStyle/>
          <a:p>
            <a:pPr algn="ctr"/>
            <a:r>
              <a:rPr lang="en-US" sz="2400" dirty="0" err="1">
                <a:solidFill>
                  <a:srgbClr val="002060"/>
                </a:solidFill>
                <a:latin typeface="Arial" panose="020B0604020202020204" pitchFamily="34" charset="0"/>
                <a:cs typeface="Arial" panose="020B0604020202020204" pitchFamily="34" charset="0"/>
              </a:rPr>
              <a:t>Nhận</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thức</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là</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sự</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phản</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ánh</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thế</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giớI</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hiện</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thực</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vào</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trong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đầu</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óc</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của</a:t>
            </a:r>
            <a:r>
              <a:rPr lang="en-US" sz="2400" dirty="0">
                <a:solidFill>
                  <a:srgbClr val="002060"/>
                </a:solidFill>
                <a:latin typeface="Arial" panose="020B0604020202020204" pitchFamily="34" charset="0"/>
                <a:cs typeface="Arial" panose="020B0604020202020204" pitchFamily="34" charset="0"/>
              </a:rPr>
              <a:t> con </a:t>
            </a:r>
            <a:r>
              <a:rPr lang="en-US" sz="2400" dirty="0" err="1">
                <a:solidFill>
                  <a:srgbClr val="002060"/>
                </a:solidFill>
                <a:latin typeface="Arial" panose="020B0604020202020204" pitchFamily="34" charset="0"/>
                <a:cs typeface="Arial" panose="020B0604020202020204" pitchFamily="34" charset="0"/>
              </a:rPr>
              <a:t>người</a:t>
            </a:r>
            <a:endParaRPr lang="en-US" sz="2400" dirty="0">
              <a:solidFill>
                <a:srgbClr val="002060"/>
              </a:solidFill>
              <a:latin typeface="Arial" panose="020B0604020202020204" pitchFamily="34" charset="0"/>
              <a:cs typeface="Arial" panose="020B0604020202020204" pitchFamily="34" charset="0"/>
            </a:endParaRPr>
          </a:p>
        </p:txBody>
      </p:sp>
      <p:sp>
        <p:nvSpPr>
          <p:cNvPr id="66" name="Rectangle 65"/>
          <p:cNvSpPr/>
          <p:nvPr/>
        </p:nvSpPr>
        <p:spPr>
          <a:xfrm>
            <a:off x="715228" y="3326335"/>
            <a:ext cx="1679162" cy="954107"/>
          </a:xfrm>
          <a:prstGeom prst="rect">
            <a:avLst/>
          </a:prstGeom>
        </p:spPr>
        <p:txBody>
          <a:bodyPr wrap="square">
            <a:spAutoFit/>
          </a:bodyPr>
          <a:lstStyle/>
          <a:p>
            <a:pPr algn="ctr"/>
            <a:r>
              <a:rPr lang="en-US" sz="2800" b="1" dirty="0" err="1">
                <a:solidFill>
                  <a:srgbClr val="3333CC"/>
                </a:solidFill>
                <a:latin typeface="Arial" panose="020B0604020202020204" pitchFamily="34" charset="0"/>
              </a:rPr>
              <a:t>Mặt</a:t>
            </a:r>
            <a:r>
              <a:rPr lang="en-US" sz="2800" b="1" dirty="0">
                <a:solidFill>
                  <a:srgbClr val="3333CC"/>
                </a:solidFill>
                <a:latin typeface="Arial" panose="020B0604020202020204" pitchFamily="34" charset="0"/>
              </a:rPr>
              <a:t> </a:t>
            </a:r>
          </a:p>
          <a:p>
            <a:pPr algn="ctr"/>
            <a:r>
              <a:rPr lang="en-US" sz="2800" b="1" dirty="0" err="1">
                <a:solidFill>
                  <a:srgbClr val="3333CC"/>
                </a:solidFill>
                <a:latin typeface="Arial" panose="020B0604020202020204" pitchFamily="34" charset="0"/>
              </a:rPr>
              <a:t>tích</a:t>
            </a:r>
            <a:r>
              <a:rPr lang="en-US" sz="2800" b="1" dirty="0">
                <a:solidFill>
                  <a:srgbClr val="3333CC"/>
                </a:solidFill>
                <a:latin typeface="Arial" panose="020B0604020202020204" pitchFamily="34" charset="0"/>
              </a:rPr>
              <a:t> </a:t>
            </a:r>
            <a:r>
              <a:rPr lang="en-US" sz="2800" b="1" dirty="0" err="1">
                <a:solidFill>
                  <a:srgbClr val="3333CC"/>
                </a:solidFill>
                <a:latin typeface="Arial" panose="020B0604020202020204" pitchFamily="34" charset="0"/>
              </a:rPr>
              <a:t>cực</a:t>
            </a:r>
            <a:endParaRPr lang="en-US" sz="2800" b="1" dirty="0">
              <a:solidFill>
                <a:srgbClr val="3333CC"/>
              </a:solidFill>
              <a:latin typeface="Arial" panose="020B0604020202020204" pitchFamily="34" charset="0"/>
            </a:endParaRPr>
          </a:p>
        </p:txBody>
      </p:sp>
    </p:spTree>
    <p:extLst>
      <p:ext uri="{BB962C8B-B14F-4D97-AF65-F5344CB8AC3E}">
        <p14:creationId xmlns:p14="http://schemas.microsoft.com/office/powerpoint/2010/main" val="1642436290"/>
      </p:ext>
    </p:extLst>
  </p:cSld>
  <p:clrMapOvr>
    <a:masterClrMapping/>
  </p:clrMapOvr>
  <p:transition spd="slow">
    <p:push dir="u"/>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1794" name="Picture 2" descr="999 hình Background powerpoint đẹp nhất 20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099" y="0"/>
            <a:ext cx="12192000" cy="7972426"/>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a:extLst>
              <a:ext uri="{FF2B5EF4-FFF2-40B4-BE49-F238E27FC236}">
                <a16:creationId xmlns:a16="http://schemas.microsoft.com/office/drawing/2014/main" id="{B3D4C7BA-2E80-4C6D-BDE5-FD17F264DB9C}"/>
              </a:ext>
            </a:extLst>
          </p:cNvPr>
          <p:cNvGrpSpPr>
            <a:grpSpLocks/>
          </p:cNvGrpSpPr>
          <p:nvPr/>
        </p:nvGrpSpPr>
        <p:grpSpPr bwMode="auto">
          <a:xfrm flipV="1">
            <a:off x="1835634" y="1099934"/>
            <a:ext cx="8967693" cy="45719"/>
            <a:chOff x="2027" y="-75624"/>
            <a:chExt cx="6500" cy="0"/>
          </a:xfrm>
        </p:grpSpPr>
        <p:sp>
          <p:nvSpPr>
            <p:cNvPr id="4" name="Line 7">
              <a:extLst>
                <a:ext uri="{FF2B5EF4-FFF2-40B4-BE49-F238E27FC236}">
                  <a16:creationId xmlns:a16="http://schemas.microsoft.com/office/drawing/2014/main" id="{7954570B-3588-422E-844E-237A9E277FF0}"/>
                </a:ext>
              </a:extLst>
            </p:cNvPr>
            <p:cNvSpPr>
              <a:spLocks noChangeShapeType="1"/>
            </p:cNvSpPr>
            <p:nvPr/>
          </p:nvSpPr>
          <p:spPr bwMode="auto">
            <a:xfrm>
              <a:off x="2027" y="-75624"/>
              <a:ext cx="2688" cy="0"/>
            </a:xfrm>
            <a:prstGeom prst="line">
              <a:avLst/>
            </a:prstGeom>
            <a:noFill/>
            <a:ln w="1270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b="1">
                <a:solidFill>
                  <a:srgbClr val="000000"/>
                </a:solidFill>
                <a:ea typeface="Arial Unicode MS"/>
              </a:endParaRPr>
            </a:p>
          </p:txBody>
        </p:sp>
        <p:sp>
          <p:nvSpPr>
            <p:cNvPr id="5" name="Line 8">
              <a:extLst>
                <a:ext uri="{FF2B5EF4-FFF2-40B4-BE49-F238E27FC236}">
                  <a16:creationId xmlns:a16="http://schemas.microsoft.com/office/drawing/2014/main" id="{E3AF0001-41BD-4F8E-BCFA-06B2BA466DF0}"/>
                </a:ext>
              </a:extLst>
            </p:cNvPr>
            <p:cNvSpPr>
              <a:spLocks noChangeShapeType="1"/>
            </p:cNvSpPr>
            <p:nvPr/>
          </p:nvSpPr>
          <p:spPr bwMode="auto">
            <a:xfrm>
              <a:off x="3229" y="-75624"/>
              <a:ext cx="5298" cy="0"/>
            </a:xfrm>
            <a:prstGeom prst="line">
              <a:avLst/>
            </a:prstGeom>
            <a:noFill/>
            <a:ln w="12700">
              <a:solidFill>
                <a:srgbClr val="33CC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b="1" dirty="0">
                <a:solidFill>
                  <a:srgbClr val="000000"/>
                </a:solidFill>
                <a:ea typeface="Arial Unicode MS"/>
              </a:endParaRPr>
            </a:p>
          </p:txBody>
        </p:sp>
      </p:grpSp>
      <p:sp>
        <p:nvSpPr>
          <p:cNvPr id="6" name="Freeform: Shape 9"/>
          <p:cNvSpPr/>
          <p:nvPr/>
        </p:nvSpPr>
        <p:spPr bwMode="auto">
          <a:xfrm>
            <a:off x="1861507" y="285661"/>
            <a:ext cx="8762999"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FF0066"/>
                </a:solidFill>
                <a:latin typeface="Arial" panose="020B0604020202020204" pitchFamily="34" charset="0"/>
                <a:cs typeface="Arial" panose="020B0604020202020204" pitchFamily="34" charset="0"/>
              </a:rPr>
              <a:t>1. </a:t>
            </a:r>
            <a:r>
              <a:rPr lang="en-US" sz="2800" b="1" dirty="0" err="1">
                <a:solidFill>
                  <a:srgbClr val="FF0066"/>
                </a:solidFill>
                <a:latin typeface="Arial" panose="020B0604020202020204" pitchFamily="34" charset="0"/>
                <a:cs typeface="Arial" panose="020B0604020202020204" pitchFamily="34" charset="0"/>
              </a:rPr>
              <a:t>Quan</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niệm</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về</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nhận</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thức</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trong</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lịch</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sử</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triết</a:t>
            </a:r>
            <a:r>
              <a:rPr lang="en-US" sz="2800" b="1" dirty="0">
                <a:solidFill>
                  <a:srgbClr val="FF0066"/>
                </a:solidFill>
                <a:latin typeface="Arial" panose="020B0604020202020204" pitchFamily="34" charset="0"/>
                <a:cs typeface="Arial" panose="020B0604020202020204" pitchFamily="34" charset="0"/>
              </a:rPr>
              <a:t> </a:t>
            </a:r>
            <a:r>
              <a:rPr lang="en-US" sz="2800" b="1" dirty="0" err="1">
                <a:solidFill>
                  <a:srgbClr val="FF0066"/>
                </a:solidFill>
                <a:latin typeface="Arial" panose="020B0604020202020204" pitchFamily="34" charset="0"/>
                <a:cs typeface="Arial" panose="020B0604020202020204" pitchFamily="34" charset="0"/>
              </a:rPr>
              <a:t>học</a:t>
            </a:r>
            <a:endParaRPr lang="en-US" sz="2800" b="1" dirty="0">
              <a:solidFill>
                <a:srgbClr val="FF0066"/>
              </a:solidFill>
              <a:latin typeface="Arial" panose="020B0604020202020204" pitchFamily="34" charset="0"/>
              <a:cs typeface="Arial" panose="020B0604020202020204" pitchFamily="34" charset="0"/>
            </a:endParaRPr>
          </a:p>
        </p:txBody>
      </p:sp>
      <p:sp>
        <p:nvSpPr>
          <p:cNvPr id="7" name="Rectangle 6"/>
          <p:cNvSpPr/>
          <p:nvPr/>
        </p:nvSpPr>
        <p:spPr>
          <a:xfrm>
            <a:off x="2286000" y="1277445"/>
            <a:ext cx="7374135" cy="461665"/>
          </a:xfrm>
          <a:prstGeom prst="rect">
            <a:avLst/>
          </a:prstGeom>
        </p:spPr>
        <p:txBody>
          <a:bodyPr wrap="none">
            <a:spAutoFit/>
          </a:bodyPr>
          <a:lstStyle/>
          <a:p>
            <a:pPr marL="285750" indent="-285750" algn="just">
              <a:buFont typeface="Wingdings" panose="05000000000000000000" pitchFamily="2" charset="2"/>
              <a:buChar char="§"/>
            </a:pPr>
            <a:r>
              <a:rPr lang="en-US" sz="2400" b="1" dirty="0" err="1">
                <a:solidFill>
                  <a:srgbClr val="3333CC"/>
                </a:solidFill>
                <a:latin typeface="+mj-lt"/>
                <a:ea typeface="Times New Roman" panose="02020603050405020304" pitchFamily="18" charset="0"/>
                <a:cs typeface="Times New Roman" panose="02020603050405020304" pitchFamily="18" charset="0"/>
              </a:rPr>
              <a:t>Quan</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điểm</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của</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chủ</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nghĩa</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duy</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vật</a:t>
            </a:r>
            <a:r>
              <a:rPr lang="en-US" sz="2400" b="1" dirty="0">
                <a:solidFill>
                  <a:srgbClr val="3333CC"/>
                </a:solidFill>
                <a:latin typeface="+mj-lt"/>
                <a:ea typeface="Times New Roman" panose="02020603050405020304" pitchFamily="18" charset="0"/>
                <a:cs typeface="Times New Roman" panose="02020603050405020304" pitchFamily="18" charset="0"/>
              </a:rPr>
              <a:t> </a:t>
            </a:r>
            <a:r>
              <a:rPr lang="en-US" sz="2400" b="1" dirty="0" err="1">
                <a:solidFill>
                  <a:srgbClr val="3333CC"/>
                </a:solidFill>
                <a:latin typeface="+mj-lt"/>
                <a:ea typeface="Times New Roman" panose="02020603050405020304" pitchFamily="18" charset="0"/>
                <a:cs typeface="Times New Roman" panose="02020603050405020304" pitchFamily="18" charset="0"/>
              </a:rPr>
              <a:t>trước</a:t>
            </a:r>
            <a:r>
              <a:rPr lang="en-US" sz="2400" b="1" dirty="0">
                <a:solidFill>
                  <a:srgbClr val="3333CC"/>
                </a:solidFill>
                <a:latin typeface="+mj-lt"/>
                <a:ea typeface="Times New Roman" panose="02020603050405020304" pitchFamily="18" charset="0"/>
                <a:cs typeface="Times New Roman" panose="02020603050405020304" pitchFamily="18" charset="0"/>
              </a:rPr>
              <a:t> C. </a:t>
            </a:r>
            <a:r>
              <a:rPr lang="en-US" sz="2400" b="1" dirty="0" err="1">
                <a:solidFill>
                  <a:srgbClr val="3333CC"/>
                </a:solidFill>
                <a:latin typeface="+mj-lt"/>
                <a:ea typeface="Times New Roman" panose="02020603050405020304" pitchFamily="18" charset="0"/>
                <a:cs typeface="Times New Roman" panose="02020603050405020304" pitchFamily="18" charset="0"/>
              </a:rPr>
              <a:t>Mác</a:t>
            </a:r>
            <a:endParaRPr lang="en-US" sz="2400" b="1" dirty="0">
              <a:solidFill>
                <a:srgbClr val="3333CC"/>
              </a:solidFill>
              <a:effectLst/>
              <a:latin typeface="+mj-lt"/>
              <a:ea typeface="Times New Roman" panose="02020603050405020304" pitchFamily="18" charset="0"/>
              <a:cs typeface="Times New Roman" panose="02020603050405020304" pitchFamily="18" charset="0"/>
            </a:endParaRPr>
          </a:p>
        </p:txBody>
      </p:sp>
      <p:pic>
        <p:nvPicPr>
          <p:cNvPr id="8" name="Picture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881651" y="2005646"/>
            <a:ext cx="8093862" cy="4523943"/>
          </a:xfrm>
          <a:prstGeom prst="rect">
            <a:avLst/>
          </a:prstGeom>
        </p:spPr>
      </p:pic>
      <p:sp>
        <p:nvSpPr>
          <p:cNvPr id="2" name="Rectangle 1"/>
          <p:cNvSpPr/>
          <p:nvPr/>
        </p:nvSpPr>
        <p:spPr>
          <a:xfrm flipV="1">
            <a:off x="3200400" y="5943600"/>
            <a:ext cx="7162799" cy="64169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3733799" y="3205182"/>
            <a:ext cx="6096000" cy="769441"/>
          </a:xfrm>
          <a:prstGeom prst="rect">
            <a:avLst/>
          </a:prstGeom>
        </p:spPr>
        <p:txBody>
          <a:bodyPr>
            <a:spAutoFit/>
          </a:bodyPr>
          <a:lstStyle/>
          <a:p>
            <a:pPr algn="ctr"/>
            <a:r>
              <a:rPr lang="en-US" sz="2200" dirty="0" err="1">
                <a:solidFill>
                  <a:srgbClr val="000000"/>
                </a:solidFill>
                <a:latin typeface="Arial" panose="020B0604020202020204" pitchFamily="34" charset="0"/>
              </a:rPr>
              <a:t>Coi</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nhận</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thức</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chỉ</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là</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sự</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phản</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ánh</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giản</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đơn</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máy</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móc</a:t>
            </a:r>
            <a:endParaRPr lang="en-US" sz="2200" dirty="0">
              <a:solidFill>
                <a:srgbClr val="000000"/>
              </a:solidFill>
              <a:latin typeface="Arial" panose="020B0604020202020204" pitchFamily="34" charset="0"/>
            </a:endParaRPr>
          </a:p>
        </p:txBody>
      </p:sp>
      <p:sp>
        <p:nvSpPr>
          <p:cNvPr id="10" name="Rectangle 9"/>
          <p:cNvSpPr/>
          <p:nvPr/>
        </p:nvSpPr>
        <p:spPr>
          <a:xfrm>
            <a:off x="4878793" y="4348700"/>
            <a:ext cx="4099577" cy="769441"/>
          </a:xfrm>
          <a:prstGeom prst="rect">
            <a:avLst/>
          </a:prstGeom>
        </p:spPr>
        <p:txBody>
          <a:bodyPr wrap="square">
            <a:spAutoFit/>
          </a:bodyPr>
          <a:lstStyle/>
          <a:p>
            <a:pPr algn="ctr"/>
            <a:r>
              <a:rPr lang="en-US" sz="2200" dirty="0" err="1">
                <a:solidFill>
                  <a:srgbClr val="000000"/>
                </a:solidFill>
                <a:latin typeface="Arial" panose="020B0604020202020204" pitchFamily="34" charset="0"/>
              </a:rPr>
              <a:t>Không</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thấy</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được</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vai</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trò</a:t>
            </a:r>
            <a:endParaRPr lang="en-US" sz="2200" dirty="0">
              <a:solidFill>
                <a:srgbClr val="000000"/>
              </a:solidFill>
              <a:latin typeface="Arial" panose="020B0604020202020204" pitchFamily="34" charset="0"/>
            </a:endParaRPr>
          </a:p>
          <a:p>
            <a:pPr algn="ctr"/>
            <a:r>
              <a:rPr lang="en-US" sz="2200" dirty="0" err="1">
                <a:solidFill>
                  <a:srgbClr val="000000"/>
                </a:solidFill>
                <a:latin typeface="Arial" panose="020B0604020202020204" pitchFamily="34" charset="0"/>
              </a:rPr>
              <a:t>của</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thực</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tiễn</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đối</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với</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nhận</a:t>
            </a:r>
            <a:r>
              <a:rPr lang="en-US" sz="2200" dirty="0">
                <a:solidFill>
                  <a:srgbClr val="000000"/>
                </a:solidFill>
                <a:latin typeface="Arial" panose="020B0604020202020204" pitchFamily="34" charset="0"/>
              </a:rPr>
              <a:t> </a:t>
            </a:r>
            <a:r>
              <a:rPr lang="en-US" sz="2200" dirty="0" err="1">
                <a:solidFill>
                  <a:srgbClr val="000000"/>
                </a:solidFill>
                <a:latin typeface="Arial" panose="020B0604020202020204" pitchFamily="34" charset="0"/>
              </a:rPr>
              <a:t>thức</a:t>
            </a:r>
            <a:endParaRPr lang="en-US" sz="2200" dirty="0">
              <a:solidFill>
                <a:srgbClr val="000000"/>
              </a:solidFill>
              <a:latin typeface="Arial" panose="020B0604020202020204" pitchFamily="34" charset="0"/>
            </a:endParaRPr>
          </a:p>
        </p:txBody>
      </p:sp>
      <p:grpSp>
        <p:nvGrpSpPr>
          <p:cNvPr id="12" name="Group 60">
            <a:extLst>
              <a:ext uri="{FF2B5EF4-FFF2-40B4-BE49-F238E27FC236}">
                <a16:creationId xmlns:a16="http://schemas.microsoft.com/office/drawing/2014/main" id="{4A803BA0-8044-4283-AAD5-53F1A4A47789}"/>
              </a:ext>
            </a:extLst>
          </p:cNvPr>
          <p:cNvGrpSpPr>
            <a:grpSpLocks/>
          </p:cNvGrpSpPr>
          <p:nvPr/>
        </p:nvGrpSpPr>
        <p:grpSpPr bwMode="auto">
          <a:xfrm>
            <a:off x="185802" y="2698827"/>
            <a:ext cx="2705538" cy="2346965"/>
            <a:chOff x="192" y="1835"/>
            <a:chExt cx="1573" cy="1277"/>
          </a:xfrm>
        </p:grpSpPr>
        <p:sp>
          <p:nvSpPr>
            <p:cNvPr id="13" name="Oval 61">
              <a:extLst>
                <a:ext uri="{FF2B5EF4-FFF2-40B4-BE49-F238E27FC236}">
                  <a16:creationId xmlns:a16="http://schemas.microsoft.com/office/drawing/2014/main" id="{6C155EED-EEDA-46F1-B7B9-F87F8C7839E6}"/>
                </a:ext>
              </a:extLst>
            </p:cNvPr>
            <p:cNvSpPr>
              <a:spLocks noChangeArrowheads="1"/>
            </p:cNvSpPr>
            <p:nvPr/>
          </p:nvSpPr>
          <p:spPr bwMode="gray">
            <a:xfrm>
              <a:off x="192" y="2331"/>
              <a:ext cx="151" cy="283"/>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a:solidFill>
                  <a:srgbClr val="000000"/>
                </a:solidFill>
              </a:endParaRPr>
            </a:p>
          </p:txBody>
        </p:sp>
        <p:sp>
          <p:nvSpPr>
            <p:cNvPr id="14" name="Oval 62">
              <a:extLst>
                <a:ext uri="{FF2B5EF4-FFF2-40B4-BE49-F238E27FC236}">
                  <a16:creationId xmlns:a16="http://schemas.microsoft.com/office/drawing/2014/main" id="{84838B9E-9ADE-469C-8F01-A8FAA84F39E5}"/>
                </a:ext>
              </a:extLst>
            </p:cNvPr>
            <p:cNvSpPr>
              <a:spLocks noChangeArrowheads="1"/>
            </p:cNvSpPr>
            <p:nvPr/>
          </p:nvSpPr>
          <p:spPr bwMode="gray">
            <a:xfrm>
              <a:off x="304" y="2330"/>
              <a:ext cx="1461" cy="283"/>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a:solidFill>
                  <a:srgbClr val="000000"/>
                </a:solidFill>
              </a:endParaRPr>
            </a:p>
          </p:txBody>
        </p:sp>
        <p:sp>
          <p:nvSpPr>
            <p:cNvPr id="15" name="Oval 63">
              <a:extLst>
                <a:ext uri="{FF2B5EF4-FFF2-40B4-BE49-F238E27FC236}">
                  <a16:creationId xmlns:a16="http://schemas.microsoft.com/office/drawing/2014/main" id="{2455BDD5-2931-4254-ACBE-147917168F94}"/>
                </a:ext>
              </a:extLst>
            </p:cNvPr>
            <p:cNvSpPr>
              <a:spLocks noChangeArrowheads="1"/>
            </p:cNvSpPr>
            <p:nvPr/>
          </p:nvSpPr>
          <p:spPr bwMode="gray">
            <a:xfrm>
              <a:off x="288" y="2344"/>
              <a:ext cx="1461" cy="283"/>
            </a:xfrm>
            <a:prstGeom prst="ellipse">
              <a:avLst/>
            </a:prstGeom>
            <a:gradFill rotWithShape="1">
              <a:gsLst>
                <a:gs pos="0">
                  <a:schemeClr val="hlink">
                    <a:gamma/>
                    <a:shade val="63529"/>
                    <a:invGamma/>
                  </a:schemeClr>
                </a:gs>
                <a:gs pos="100000">
                  <a:schemeClr val="hlink">
                    <a:alpha val="0"/>
                  </a:schemeClr>
                </a:gs>
              </a:gsLst>
              <a:lin ang="2700000" scaled="1"/>
            </a:gradFill>
            <a:ln w="38100" algn="ctr">
              <a:noFill/>
              <a:round/>
              <a:headEnd/>
              <a:tailEnd/>
            </a:ln>
            <a:effectLst/>
          </p:spPr>
          <p:txBody>
            <a:bodyPr anchor="ctr">
              <a:spAutoFit/>
            </a:bodyPr>
            <a:lstStyle/>
            <a:p>
              <a:pPr>
                <a:defRPr/>
              </a:pPr>
              <a:endParaRPr lang="en-US">
                <a:solidFill>
                  <a:srgbClr val="000000"/>
                </a:solidFill>
              </a:endParaRPr>
            </a:p>
          </p:txBody>
        </p:sp>
        <p:sp>
          <p:nvSpPr>
            <p:cNvPr id="16" name="Oval 64">
              <a:extLst>
                <a:ext uri="{FF2B5EF4-FFF2-40B4-BE49-F238E27FC236}">
                  <a16:creationId xmlns:a16="http://schemas.microsoft.com/office/drawing/2014/main" id="{6D5BA912-A8A6-4E44-A44C-648A83990934}"/>
                </a:ext>
              </a:extLst>
            </p:cNvPr>
            <p:cNvSpPr>
              <a:spLocks noChangeArrowheads="1"/>
            </p:cNvSpPr>
            <p:nvPr/>
          </p:nvSpPr>
          <p:spPr bwMode="gray">
            <a:xfrm>
              <a:off x="375" y="2331"/>
              <a:ext cx="1317" cy="283"/>
            </a:xfrm>
            <a:prstGeom prst="ellipse">
              <a:avLst/>
            </a:prstGeom>
            <a:solidFill>
              <a:srgbClr val="000000"/>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17" name="Oval 65">
              <a:extLst>
                <a:ext uri="{FF2B5EF4-FFF2-40B4-BE49-F238E27FC236}">
                  <a16:creationId xmlns:a16="http://schemas.microsoft.com/office/drawing/2014/main" id="{3EE63E59-0BD0-48E7-A400-AFF6B72975F7}"/>
                </a:ext>
              </a:extLst>
            </p:cNvPr>
            <p:cNvSpPr>
              <a:spLocks noChangeArrowheads="1"/>
            </p:cNvSpPr>
            <p:nvPr/>
          </p:nvSpPr>
          <p:spPr bwMode="gray">
            <a:xfrm>
              <a:off x="396" y="1835"/>
              <a:ext cx="1276" cy="1277"/>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18" name="Oval 66">
              <a:extLst>
                <a:ext uri="{FF2B5EF4-FFF2-40B4-BE49-F238E27FC236}">
                  <a16:creationId xmlns:a16="http://schemas.microsoft.com/office/drawing/2014/main" id="{9FFA452F-18C9-469D-B0E8-F9DCECB049AA}"/>
                </a:ext>
              </a:extLst>
            </p:cNvPr>
            <p:cNvSpPr>
              <a:spLocks noChangeArrowheads="1"/>
            </p:cNvSpPr>
            <p:nvPr/>
          </p:nvSpPr>
          <p:spPr bwMode="gray">
            <a:xfrm>
              <a:off x="412" y="1842"/>
              <a:ext cx="1246" cy="1246"/>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19" name="Oval 67">
              <a:extLst>
                <a:ext uri="{FF2B5EF4-FFF2-40B4-BE49-F238E27FC236}">
                  <a16:creationId xmlns:a16="http://schemas.microsoft.com/office/drawing/2014/main" id="{43088A87-35C0-4EBD-B7A0-AA86F9BB6D57}"/>
                </a:ext>
              </a:extLst>
            </p:cNvPr>
            <p:cNvSpPr>
              <a:spLocks noChangeArrowheads="1"/>
            </p:cNvSpPr>
            <p:nvPr/>
          </p:nvSpPr>
          <p:spPr bwMode="gray">
            <a:xfrm>
              <a:off x="426" y="1854"/>
              <a:ext cx="1184" cy="1164"/>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sp>
          <p:nvSpPr>
            <p:cNvPr id="20" name="Oval 68">
              <a:extLst>
                <a:ext uri="{FF2B5EF4-FFF2-40B4-BE49-F238E27FC236}">
                  <a16:creationId xmlns:a16="http://schemas.microsoft.com/office/drawing/2014/main" id="{FDD27C6C-E52F-4779-89EB-4B1FD6398C36}"/>
                </a:ext>
              </a:extLst>
            </p:cNvPr>
            <p:cNvSpPr>
              <a:spLocks noChangeArrowheads="1"/>
            </p:cNvSpPr>
            <p:nvPr/>
          </p:nvSpPr>
          <p:spPr bwMode="gray">
            <a:xfrm>
              <a:off x="480" y="1872"/>
              <a:ext cx="1053" cy="945"/>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spcBef>
                  <a:spcPct val="0"/>
                </a:spcBef>
                <a:buClrTx/>
                <a:buFontTx/>
                <a:buNone/>
              </a:pPr>
              <a:endParaRPr lang="en-US" altLang="en-US" sz="1800">
                <a:solidFill>
                  <a:srgbClr val="000000"/>
                </a:solidFill>
                <a:latin typeface=".VnTime" panose="020B7200000000000000" pitchFamily="34" charset="0"/>
              </a:endParaRPr>
            </a:p>
          </p:txBody>
        </p:sp>
      </p:grpSp>
      <p:sp>
        <p:nvSpPr>
          <p:cNvPr id="11" name="TextBox 10"/>
          <p:cNvSpPr txBox="1"/>
          <p:nvPr/>
        </p:nvSpPr>
        <p:spPr>
          <a:xfrm>
            <a:off x="838200" y="3352800"/>
            <a:ext cx="1828800" cy="369332"/>
          </a:xfrm>
          <a:prstGeom prst="rect">
            <a:avLst/>
          </a:prstGeom>
          <a:noFill/>
        </p:spPr>
        <p:txBody>
          <a:bodyPr wrap="square" rtlCol="0">
            <a:spAutoFit/>
          </a:bodyPr>
          <a:lstStyle/>
          <a:p>
            <a:pPr algn="ctr"/>
            <a:r>
              <a:rPr lang="en-US" b="1" smtClean="0">
                <a:solidFill>
                  <a:srgbClr val="C00000"/>
                </a:solidFill>
              </a:rPr>
              <a:t>HẠN CHẾ</a:t>
            </a:r>
            <a:endParaRPr lang="en-US" b="1">
              <a:solidFill>
                <a:srgbClr val="C00000"/>
              </a:solidFill>
            </a:endParaRPr>
          </a:p>
        </p:txBody>
      </p:sp>
    </p:spTree>
    <p:extLst>
      <p:ext uri="{BB962C8B-B14F-4D97-AF65-F5344CB8AC3E}">
        <p14:creationId xmlns:p14="http://schemas.microsoft.com/office/powerpoint/2010/main" val="2464164137"/>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42" name="Picture 2" descr="Download premium vector of Ripped notes rectangle frame vector 1206217 |  Powerpoint background design, Background for powerpoint presentation,  Wallpaper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133600" y="1295400"/>
            <a:ext cx="7086600" cy="830997"/>
          </a:xfrm>
          <a:prstGeom prst="rect">
            <a:avLst/>
          </a:prstGeom>
        </p:spPr>
        <p:txBody>
          <a:bodyPr wrap="square">
            <a:spAutoFit/>
          </a:bodyPr>
          <a:lstStyle/>
          <a:p>
            <a:pPr marL="285750" indent="-285750" algn="ctr">
              <a:buFont typeface="Wingdings" panose="05000000000000000000" pitchFamily="2" charset="2"/>
              <a:buChar char="§"/>
            </a:pPr>
            <a:r>
              <a:rPr lang="en-US" sz="2400" b="1" dirty="0" err="1">
                <a:solidFill>
                  <a:srgbClr val="3333CC"/>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3333CC"/>
                </a:solidFill>
                <a:latin typeface="Arial" panose="020B0604020202020204" pitchFamily="34" charset="0"/>
                <a:ea typeface="Times New Roman" panose="02020603050405020304" pitchFamily="18" charset="0"/>
                <a:cs typeface="Arial" panose="020B0604020202020204" pitchFamily="34" charset="0"/>
              </a:rPr>
              <a:t>điểm</a:t>
            </a:r>
            <a:r>
              <a:rPr lang="en-US" sz="2400" b="1"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3333CC"/>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3333CC"/>
                </a:solidFill>
                <a:latin typeface="Arial" panose="020B0604020202020204" pitchFamily="34" charset="0"/>
                <a:ea typeface="Times New Roman" panose="02020603050405020304" pitchFamily="18" charset="0"/>
                <a:cs typeface="Arial" panose="020B0604020202020204" pitchFamily="34" charset="0"/>
              </a:rPr>
              <a:t> CNDVBC </a:t>
            </a:r>
            <a:r>
              <a:rPr lang="en-US" sz="2400" b="1" dirty="0" err="1">
                <a:solidFill>
                  <a:srgbClr val="3333CC"/>
                </a:solidFill>
                <a:latin typeface="Arial" panose="020B0604020202020204" pitchFamily="34" charset="0"/>
                <a:cs typeface="Arial" panose="020B0604020202020204" pitchFamily="34" charset="0"/>
              </a:rPr>
              <a:t>về</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các</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nguyên</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tắc</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xây</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dựng</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lý</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luận</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nhận</a:t>
            </a:r>
            <a:r>
              <a:rPr lang="en-US" sz="2400" b="1" dirty="0">
                <a:solidFill>
                  <a:srgbClr val="3333CC"/>
                </a:solidFill>
                <a:latin typeface="Arial" panose="020B0604020202020204" pitchFamily="34" charset="0"/>
                <a:cs typeface="Arial" panose="020B0604020202020204" pitchFamily="34" charset="0"/>
              </a:rPr>
              <a:t> </a:t>
            </a:r>
            <a:r>
              <a:rPr lang="en-US" sz="2400" b="1" dirty="0" err="1">
                <a:solidFill>
                  <a:srgbClr val="3333CC"/>
                </a:solidFill>
                <a:latin typeface="Arial" panose="020B0604020202020204" pitchFamily="34" charset="0"/>
                <a:cs typeface="Arial" panose="020B0604020202020204" pitchFamily="34" charset="0"/>
              </a:rPr>
              <a:t>thức</a:t>
            </a:r>
            <a:r>
              <a:rPr lang="en-US" sz="2400" b="1" dirty="0">
                <a:solidFill>
                  <a:srgbClr val="3333CC"/>
                </a:solidFill>
                <a:latin typeface="Arial" panose="020B0604020202020204" pitchFamily="34" charset="0"/>
                <a:cs typeface="Arial" panose="020B0604020202020204" pitchFamily="34" charset="0"/>
              </a:rPr>
              <a:t> </a:t>
            </a:r>
            <a:endParaRPr lang="en-US" sz="2400" b="1" dirty="0">
              <a:solidFill>
                <a:srgbClr val="3333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 name="Minus 1"/>
          <p:cNvSpPr/>
          <p:nvPr/>
        </p:nvSpPr>
        <p:spPr>
          <a:xfrm>
            <a:off x="4724399" y="2336324"/>
            <a:ext cx="2047875"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rgbClr val="7030A0"/>
              </a:solidFill>
              <a:latin typeface="Arial" panose="020B0604020202020204" pitchFamily="34" charset="0"/>
              <a:cs typeface="Arial" panose="020B0604020202020204" pitchFamily="34" charset="0"/>
            </a:endParaRPr>
          </a:p>
        </p:txBody>
      </p:sp>
      <p:sp>
        <p:nvSpPr>
          <p:cNvPr id="4" name="Rectangle 3"/>
          <p:cNvSpPr/>
          <p:nvPr/>
        </p:nvSpPr>
        <p:spPr>
          <a:xfrm>
            <a:off x="2819400" y="2465446"/>
            <a:ext cx="6553200" cy="830997"/>
          </a:xfrm>
          <a:prstGeom prst="rect">
            <a:avLst/>
          </a:prstGeom>
        </p:spPr>
        <p:txBody>
          <a:bodyPr wrap="square">
            <a:spAutoFit/>
          </a:bodyPr>
          <a:lstStyle/>
          <a:p>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Nguyên</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tắc</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thừa</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nhận</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sự</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vật</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khách</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quan</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tồn</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tại</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bên</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ngoài</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và</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độc</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lập</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với</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ý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thức</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7030A0"/>
              </a:solidFill>
              <a:latin typeface="Arial" panose="020B0604020202020204" pitchFamily="34" charset="0"/>
              <a:cs typeface="Arial" panose="020B0604020202020204" pitchFamily="34" charset="0"/>
            </a:endParaRPr>
          </a:p>
        </p:txBody>
      </p:sp>
      <p:sp>
        <p:nvSpPr>
          <p:cNvPr id="5" name="Rectangle 4"/>
          <p:cNvSpPr/>
          <p:nvPr/>
        </p:nvSpPr>
        <p:spPr>
          <a:xfrm>
            <a:off x="2819400" y="3324302"/>
            <a:ext cx="7239000" cy="830997"/>
          </a:xfrm>
          <a:prstGeom prst="rect">
            <a:avLst/>
          </a:prstGeom>
        </p:spPr>
        <p:txBody>
          <a:bodyPr wrap="square">
            <a:spAutoFit/>
          </a:bodyPr>
          <a:lstStyle/>
          <a:p>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Cảm</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giác</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tri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giác</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ý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thức</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nói</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chung</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hình</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ảnh</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thế</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giới</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khách</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quan</a:t>
            </a:r>
            <a:r>
              <a:rPr lang="en-US" sz="24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FF0066"/>
              </a:solidFill>
              <a:latin typeface="Arial" panose="020B0604020202020204" pitchFamily="34" charset="0"/>
              <a:cs typeface="Arial" panose="020B0604020202020204" pitchFamily="34" charset="0"/>
            </a:endParaRPr>
          </a:p>
        </p:txBody>
      </p:sp>
      <p:sp>
        <p:nvSpPr>
          <p:cNvPr id="6" name="Rectangle 5"/>
          <p:cNvSpPr/>
          <p:nvPr/>
        </p:nvSpPr>
        <p:spPr>
          <a:xfrm>
            <a:off x="2819400" y="4266171"/>
            <a:ext cx="7467600" cy="830997"/>
          </a:xfrm>
          <a:prstGeom prst="rect">
            <a:avLst/>
          </a:prstGeom>
        </p:spPr>
        <p:txBody>
          <a:bodyPr wrap="square">
            <a:spAutoFit/>
          </a:bodyPr>
          <a:lstStyle/>
          <a:p>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Thực</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tiễn</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tiêu</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chuẩn</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để</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kiểm</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tra</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ảnh</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đúng</a:t>
            </a:r>
            <a:r>
              <a:rPr lang="en-US" sz="2400"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ảnh</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sai</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cảm</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giác</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ý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nói</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chung</a:t>
            </a:r>
            <a:r>
              <a:rPr lang="en-US" sz="24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56808428"/>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Top Hình nền Powerpoint chủ đề giáo dục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05921" y="0"/>
            <a:ext cx="5486078" cy="6873000"/>
          </a:xfrm>
          <a:prstGeom prst="rect">
            <a:avLst/>
          </a:prstGeom>
          <a:noFill/>
          <a:extLst>
            <a:ext uri="{909E8E84-426E-40DD-AFC4-6F175D3DCCD1}">
              <a14:hiddenFill xmlns:a14="http://schemas.microsoft.com/office/drawing/2010/main">
                <a:solidFill>
                  <a:srgbClr val="FFFFFF"/>
                </a:solidFill>
              </a14:hiddenFill>
            </a:ext>
          </a:extLst>
        </p:spPr>
      </p:pic>
      <p:sp>
        <p:nvSpPr>
          <p:cNvPr id="5" name="AutoShape 8" descr="Image result for nhÃ¢n thá»©c la"/>
          <p:cNvSpPr>
            <a:spLocks noChangeAspect="1" noChangeArrowheads="1"/>
          </p:cNvSpPr>
          <p:nvPr/>
        </p:nvSpPr>
        <p:spPr bwMode="auto">
          <a:xfrm flipV="1">
            <a:off x="-185752" y="508357"/>
            <a:ext cx="2538256" cy="253826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rgbClr val="1F5281"/>
              </a:solidFill>
            </a:endParaRPr>
          </a:p>
        </p:txBody>
      </p:sp>
      <p:sp>
        <p:nvSpPr>
          <p:cNvPr id="6" name="AutoShape 10" descr="Image result for nhÃ¢n thá»©c la"/>
          <p:cNvSpPr>
            <a:spLocks noChangeAspect="1" noChangeArrowheads="1"/>
          </p:cNvSpPr>
          <p:nvPr/>
        </p:nvSpPr>
        <p:spPr bwMode="auto">
          <a:xfrm>
            <a:off x="-185752" y="203556"/>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rgbClr val="1F5281"/>
              </a:solidFill>
            </a:endParaRPr>
          </a:p>
        </p:txBody>
      </p:sp>
      <p:sp>
        <p:nvSpPr>
          <p:cNvPr id="7" name="AutoShape 12" descr="Image result for nhÃ¢n thá»©c la"/>
          <p:cNvSpPr>
            <a:spLocks noChangeAspect="1" noChangeArrowheads="1"/>
          </p:cNvSpPr>
          <p:nvPr/>
        </p:nvSpPr>
        <p:spPr bwMode="auto">
          <a:xfrm>
            <a:off x="-33352" y="355956"/>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rgbClr val="1F5281"/>
              </a:solidFill>
            </a:endParaRPr>
          </a:p>
        </p:txBody>
      </p:sp>
      <p:grpSp>
        <p:nvGrpSpPr>
          <p:cNvPr id="8" name="Group 7"/>
          <p:cNvGrpSpPr/>
          <p:nvPr/>
        </p:nvGrpSpPr>
        <p:grpSpPr>
          <a:xfrm>
            <a:off x="533400" y="2438399"/>
            <a:ext cx="4051967" cy="3751067"/>
            <a:chOff x="340575" y="3106804"/>
            <a:chExt cx="5854163" cy="3522596"/>
          </a:xfrm>
        </p:grpSpPr>
        <p:pic>
          <p:nvPicPr>
            <p:cNvPr id="9" name="Picture 4" descr="Related ima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0575" y="3106804"/>
              <a:ext cx="5854163" cy="3522596"/>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Lst>
          </p:spPr>
        </p:pic>
        <p:pic>
          <p:nvPicPr>
            <p:cNvPr id="10" name="Picture 9"/>
            <p:cNvPicPr>
              <a:picLocks noChangeAspect="1"/>
            </p:cNvPicPr>
            <p:nvPr/>
          </p:nvPicPr>
          <p:blipFill>
            <a:blip r:embed="rId4"/>
            <a:stretch>
              <a:fillRect/>
            </a:stretch>
          </p:blipFill>
          <p:spPr>
            <a:xfrm>
              <a:off x="3041247" y="3165118"/>
              <a:ext cx="2238375" cy="2047875"/>
            </a:xfrm>
            <a:prstGeom prst="ellipse">
              <a:avLst/>
            </a:prstGeom>
            <a:ln>
              <a:noFill/>
            </a:ln>
            <a:effectLst>
              <a:softEdge rad="112500"/>
            </a:effectLst>
          </p:spPr>
        </p:pic>
      </p:grpSp>
      <p:sp>
        <p:nvSpPr>
          <p:cNvPr id="11" name="Rectangle 1"/>
          <p:cNvSpPr>
            <a:spLocks noChangeArrowheads="1"/>
          </p:cNvSpPr>
          <p:nvPr/>
        </p:nvSpPr>
        <p:spPr bwMode="auto">
          <a:xfrm>
            <a:off x="2927010" y="1696009"/>
            <a:ext cx="427578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lnSpc>
                <a:spcPct val="90000"/>
              </a:lnSpc>
              <a:spcBef>
                <a:spcPct val="0"/>
              </a:spcBef>
              <a:spcAft>
                <a:spcPct val="35000"/>
              </a:spcAft>
              <a:buClrTx/>
              <a:buFontTx/>
              <a:buNone/>
            </a:pP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Nguồn</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gốc</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nhận</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thức</a:t>
            </a:r>
            <a:endParaRPr lang="en-US" sz="2400" b="1" dirty="0">
              <a:solidFill>
                <a:srgbClr val="FF0000"/>
              </a:solidFill>
              <a:latin typeface="+mj-lt"/>
              <a:ea typeface="Tahoma" panose="020B0604030504040204" pitchFamily="34" charset="0"/>
              <a:cs typeface="Times New Roman" panose="02020603050405020304" pitchFamily="18" charset="0"/>
            </a:endParaRPr>
          </a:p>
        </p:txBody>
      </p:sp>
      <p:sp>
        <p:nvSpPr>
          <p:cNvPr id="12" name="AutoShape 3"/>
          <p:cNvSpPr>
            <a:spLocks noChangeArrowheads="1"/>
          </p:cNvSpPr>
          <p:nvPr/>
        </p:nvSpPr>
        <p:spPr bwMode="gray">
          <a:xfrm>
            <a:off x="5541738" y="2669430"/>
            <a:ext cx="5035639" cy="2816970"/>
          </a:xfrm>
          <a:prstGeom prst="upArrow">
            <a:avLst>
              <a:gd name="adj1" fmla="val 57824"/>
              <a:gd name="adj2" fmla="val 54398"/>
            </a:avLst>
          </a:prstGeom>
          <a:solidFill>
            <a:srgbClr val="00B050"/>
          </a:solidFill>
          <a:ln>
            <a:noFill/>
          </a:ln>
          <a:effectLst/>
        </p:spPr>
        <p:txBody>
          <a:bodyPr wrap="none" anchor="ctr"/>
          <a:lstStyle/>
          <a:p>
            <a:pPr fontAlgn="base">
              <a:spcBef>
                <a:spcPct val="0"/>
              </a:spcBef>
              <a:spcAft>
                <a:spcPct val="0"/>
              </a:spcAft>
              <a:defRPr/>
            </a:pPr>
            <a:endParaRPr lang="en-US">
              <a:solidFill>
                <a:srgbClr val="1F5281"/>
              </a:solidFill>
            </a:endParaRPr>
          </a:p>
        </p:txBody>
      </p:sp>
      <p:sp>
        <p:nvSpPr>
          <p:cNvPr id="13" name="AutoShape 4"/>
          <p:cNvSpPr>
            <a:spLocks noChangeArrowheads="1"/>
          </p:cNvSpPr>
          <p:nvPr/>
        </p:nvSpPr>
        <p:spPr bwMode="gray">
          <a:xfrm>
            <a:off x="5704694" y="2325945"/>
            <a:ext cx="4546243" cy="624594"/>
          </a:xfrm>
          <a:prstGeom prst="roundRect">
            <a:avLst>
              <a:gd name="adj" fmla="val 50000"/>
            </a:avLst>
          </a:prstGeom>
          <a:solidFill>
            <a:srgbClr val="FF0000"/>
          </a:solidFill>
          <a:ln w="38100" algn="ctr">
            <a:solidFill>
              <a:srgbClr val="FFFFFF"/>
            </a:solidFill>
            <a:round/>
            <a:headEnd/>
            <a:tailEnd/>
          </a:ln>
          <a:effectLst>
            <a:outerShdw dist="63500" dir="3187806" algn="ctr" rotWithShape="0">
              <a:srgbClr val="001D3A"/>
            </a:outerShdw>
          </a:effectLst>
        </p:spPr>
        <p:txBody>
          <a:bodyPr wrap="none" anchor="ctr"/>
          <a:lstStyle/>
          <a:p>
            <a:pPr algn="ctr" eaLnBrk="0" fontAlgn="base" hangingPunct="0">
              <a:spcBef>
                <a:spcPct val="0"/>
              </a:spcBef>
              <a:spcAft>
                <a:spcPct val="0"/>
              </a:spcAft>
              <a:defRPr/>
            </a:pPr>
            <a:r>
              <a:rPr lang="en-US" sz="3600" b="1" dirty="0" err="1">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Thế</a:t>
            </a:r>
            <a:r>
              <a:rPr lang="en-US" sz="3600" b="1" dirty="0">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 </a:t>
            </a:r>
            <a:r>
              <a:rPr lang="en-US" sz="3600" b="1" dirty="0" err="1">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giới</a:t>
            </a:r>
            <a:r>
              <a:rPr lang="en-US" sz="3600" b="1" dirty="0">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 </a:t>
            </a:r>
            <a:r>
              <a:rPr lang="en-US" sz="3600" b="1" dirty="0" err="1">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khách</a:t>
            </a:r>
            <a:r>
              <a:rPr lang="en-US" sz="3600" b="1" dirty="0">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 </a:t>
            </a:r>
            <a:r>
              <a:rPr lang="en-US" sz="3600" b="1" dirty="0" err="1">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quan</a:t>
            </a:r>
            <a:endParaRPr lang="en-US" sz="3600" b="1" dirty="0">
              <a:solidFill>
                <a:srgbClr val="FFFFFF"/>
              </a:solidFill>
              <a:effectLst>
                <a:outerShdw blurRad="38100" dist="38100" dir="2700000" algn="tl">
                  <a:srgbClr val="000000"/>
                </a:outerShdw>
              </a:effectLst>
              <a:latin typeface="Times New Roman" panose="02020603050405020304" pitchFamily="18" charset="0"/>
              <a:cs typeface="Times New Roman" panose="02020603050405020304" pitchFamily="18" charset="0"/>
            </a:endParaRPr>
          </a:p>
        </p:txBody>
      </p:sp>
      <p:sp>
        <p:nvSpPr>
          <p:cNvPr id="14" name="Rectangle 13"/>
          <p:cNvSpPr/>
          <p:nvPr/>
        </p:nvSpPr>
        <p:spPr>
          <a:xfrm>
            <a:off x="5541738" y="3185584"/>
            <a:ext cx="1971959" cy="1735702"/>
          </a:xfrm>
          <a:prstGeom prst="rect">
            <a:avLst/>
          </a:prstGeom>
          <a:solidFill>
            <a:srgbClr val="3333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solidFill>
                  <a:schemeClr val="bg1"/>
                </a:solidFill>
                <a:latin typeface="+mj-lt"/>
                <a:cs typeface="Times New Roman" panose="02020603050405020304" pitchFamily="18" charset="0"/>
              </a:rPr>
              <a:t>Ng.gốc</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duy</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nhất</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và</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cuối</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cùng</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của</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nhận</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thức</a:t>
            </a:r>
            <a:r>
              <a:rPr lang="en-US" sz="2000" dirty="0">
                <a:solidFill>
                  <a:schemeClr val="bg1"/>
                </a:solidFill>
                <a:latin typeface="+mj-lt"/>
                <a:cs typeface="Times New Roman" panose="02020603050405020304" pitchFamily="18" charset="0"/>
              </a:rPr>
              <a:t>.</a:t>
            </a:r>
          </a:p>
        </p:txBody>
      </p:sp>
      <p:sp>
        <p:nvSpPr>
          <p:cNvPr id="15" name="Rectangle 14"/>
          <p:cNvSpPr/>
          <p:nvPr/>
        </p:nvSpPr>
        <p:spPr>
          <a:xfrm>
            <a:off x="8633024" y="3147579"/>
            <a:ext cx="1944353" cy="1735702"/>
          </a:xfrm>
          <a:prstGeom prst="rect">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solidFill>
                  <a:schemeClr val="bg1"/>
                </a:solidFill>
                <a:latin typeface="+mj-lt"/>
                <a:cs typeface="Times New Roman" panose="02020603050405020304" pitchFamily="18" charset="0"/>
              </a:rPr>
              <a:t>Đối</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tượng</a:t>
            </a:r>
            <a:r>
              <a:rPr lang="en-US" sz="2000" dirty="0">
                <a:solidFill>
                  <a:schemeClr val="bg1"/>
                </a:solidFill>
                <a:latin typeface="+mj-lt"/>
                <a:cs typeface="Times New Roman" panose="02020603050405020304" pitchFamily="18" charset="0"/>
              </a:rPr>
              <a:t> </a:t>
            </a:r>
          </a:p>
          <a:p>
            <a:pPr algn="ctr"/>
            <a:r>
              <a:rPr lang="en-US" sz="2000" dirty="0" err="1">
                <a:solidFill>
                  <a:schemeClr val="bg1"/>
                </a:solidFill>
                <a:latin typeface="+mj-lt"/>
                <a:cs typeface="Times New Roman" panose="02020603050405020304" pitchFamily="18" charset="0"/>
              </a:rPr>
              <a:t>nhận</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thức</a:t>
            </a:r>
            <a:endParaRPr lang="en-US" sz="2000" dirty="0">
              <a:solidFill>
                <a:schemeClr val="bg1"/>
              </a:solidFill>
              <a:latin typeface="+mj-lt"/>
              <a:cs typeface="Times New Roman" panose="02020603050405020304" pitchFamily="18" charset="0"/>
            </a:endParaRPr>
          </a:p>
        </p:txBody>
      </p:sp>
      <p:sp>
        <p:nvSpPr>
          <p:cNvPr id="16" name="Equal 15"/>
          <p:cNvSpPr/>
          <p:nvPr/>
        </p:nvSpPr>
        <p:spPr>
          <a:xfrm>
            <a:off x="7763343" y="3764114"/>
            <a:ext cx="592427" cy="679582"/>
          </a:xfrm>
          <a:prstGeom prst="mathEqual">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1F5281"/>
              </a:solidFill>
            </a:endParaRPr>
          </a:p>
        </p:txBody>
      </p:sp>
      <p:grpSp>
        <p:nvGrpSpPr>
          <p:cNvPr id="18" name="Group 17"/>
          <p:cNvGrpSpPr>
            <a:grpSpLocks/>
          </p:cNvGrpSpPr>
          <p:nvPr/>
        </p:nvGrpSpPr>
        <p:grpSpPr bwMode="auto">
          <a:xfrm flipV="1">
            <a:off x="3011473" y="937129"/>
            <a:ext cx="4648200" cy="49288"/>
            <a:chOff x="-688" y="-48712"/>
            <a:chExt cx="5298" cy="49288"/>
          </a:xfrm>
        </p:grpSpPr>
        <p:sp>
          <p:nvSpPr>
            <p:cNvPr id="1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1" name="Rectangle 20"/>
          <p:cNvSpPr/>
          <p:nvPr/>
        </p:nvSpPr>
        <p:spPr>
          <a:xfrm>
            <a:off x="1155878" y="224374"/>
            <a:ext cx="6365525"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2.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Lý</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luận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nhận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duy</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vật</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biện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chứng</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 name="Rectangle 1"/>
          <p:cNvSpPr/>
          <p:nvPr/>
        </p:nvSpPr>
        <p:spPr>
          <a:xfrm>
            <a:off x="3011213" y="1193475"/>
            <a:ext cx="5769528" cy="424732"/>
          </a:xfrm>
          <a:prstGeom prst="rect">
            <a:avLst/>
          </a:prstGeom>
        </p:spPr>
        <p:txBody>
          <a:bodyPr wrap="none">
            <a:spAutoFit/>
          </a:bodyPr>
          <a:lstStyle/>
          <a:p>
            <a:pPr defTabSz="1778000">
              <a:lnSpc>
                <a:spcPct val="90000"/>
              </a:lnSpc>
              <a:spcBef>
                <a:spcPct val="0"/>
              </a:spcBef>
              <a:spcAft>
                <a:spcPct val="35000"/>
              </a:spcAft>
              <a:defRPr/>
            </a:pPr>
            <a:r>
              <a:rPr lang="en-US" sz="2400" b="1">
                <a:solidFill>
                  <a:srgbClr val="000000"/>
                </a:solidFill>
                <a:ea typeface="Tahoma" pitchFamily="34" charset="0"/>
                <a:cs typeface="Times New Roman" pitchFamily="18" charset="0"/>
              </a:rPr>
              <a:t>a. Nguồn gốc, bản chất của nhận thức</a:t>
            </a:r>
            <a:endParaRPr lang="en-US" sz="2400" b="1" dirty="0">
              <a:solidFill>
                <a:srgbClr val="000000"/>
              </a:solidFill>
            </a:endParaRPr>
          </a:p>
        </p:txBody>
      </p:sp>
    </p:spTree>
    <p:extLst>
      <p:ext uri="{BB962C8B-B14F-4D97-AF65-F5344CB8AC3E}">
        <p14:creationId xmlns:p14="http://schemas.microsoft.com/office/powerpoint/2010/main" val="4270836318"/>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5257"/>
            <a:ext cx="12192000" cy="3429000"/>
          </a:xfrm>
          <a:prstGeom prst="rect">
            <a:avLst/>
          </a:prstGeom>
        </p:spPr>
      </p:pic>
      <p:sp>
        <p:nvSpPr>
          <p:cNvPr id="3" name="Rectangle 1"/>
          <p:cNvSpPr>
            <a:spLocks noChangeArrowheads="1"/>
          </p:cNvSpPr>
          <p:nvPr/>
        </p:nvSpPr>
        <p:spPr bwMode="auto">
          <a:xfrm>
            <a:off x="2010974" y="1584370"/>
            <a:ext cx="5585013"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lnSpc>
                <a:spcPct val="90000"/>
              </a:lnSpc>
              <a:spcBef>
                <a:spcPct val="0"/>
              </a:spcBef>
              <a:spcAft>
                <a:spcPct val="35000"/>
              </a:spcAft>
              <a:buClrTx/>
              <a:buFontTx/>
              <a:buNone/>
            </a:pP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Bản</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chất</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nhận</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thức</a:t>
            </a:r>
            <a:endParaRPr lang="en-US" sz="2400" b="1" dirty="0">
              <a:solidFill>
                <a:srgbClr val="FF0000"/>
              </a:solidFill>
              <a:latin typeface="+mj-lt"/>
              <a:ea typeface="Tahoma" panose="020B0604030504040204" pitchFamily="34" charset="0"/>
              <a:cs typeface="Times New Roman" panose="02020603050405020304" pitchFamily="18" charset="0"/>
            </a:endParaRPr>
          </a:p>
        </p:txBody>
      </p:sp>
      <p:sp>
        <p:nvSpPr>
          <p:cNvPr id="13" name="Rectangle 12"/>
          <p:cNvSpPr/>
          <p:nvPr/>
        </p:nvSpPr>
        <p:spPr>
          <a:xfrm>
            <a:off x="199286" y="721355"/>
            <a:ext cx="9208391" cy="480131"/>
          </a:xfrm>
          <a:prstGeom prst="rect">
            <a:avLst/>
          </a:prstGeom>
        </p:spPr>
        <p:txBody>
          <a:bodyPr wrap="square">
            <a:spAutoFit/>
          </a:bodyPr>
          <a:lstStyle/>
          <a:p>
            <a:pPr defTabSz="1778000">
              <a:lnSpc>
                <a:spcPct val="90000"/>
              </a:lnSpc>
              <a:spcBef>
                <a:spcPct val="0"/>
              </a:spcBef>
              <a:spcAft>
                <a:spcPct val="35000"/>
              </a:spcAft>
              <a:defRPr/>
            </a:pPr>
            <a:r>
              <a:rPr lang="en-US" sz="2800" b="1" dirty="0">
                <a:latin typeface="+mj-lt"/>
                <a:ea typeface="Tahoma" pitchFamily="34" charset="0"/>
                <a:cs typeface="Times New Roman" pitchFamily="18" charset="0"/>
              </a:rPr>
              <a:t>a. </a:t>
            </a:r>
            <a:r>
              <a:rPr lang="en-US" sz="2800" b="1" dirty="0" err="1">
                <a:latin typeface="+mj-lt"/>
                <a:ea typeface="Tahoma" pitchFamily="34" charset="0"/>
                <a:cs typeface="Times New Roman" pitchFamily="18" charset="0"/>
              </a:rPr>
              <a:t>Nguồn</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gốc</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bản</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chất</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của</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nhận</a:t>
            </a:r>
            <a:r>
              <a:rPr lang="en-US" sz="2800" b="1" dirty="0">
                <a:latin typeface="+mj-lt"/>
                <a:ea typeface="Tahoma" pitchFamily="34" charset="0"/>
                <a:cs typeface="Times New Roman" pitchFamily="18" charset="0"/>
              </a:rPr>
              <a:t> </a:t>
            </a:r>
            <a:r>
              <a:rPr lang="en-US" sz="2800" b="1" dirty="0" err="1">
                <a:latin typeface="+mj-lt"/>
                <a:ea typeface="Tahoma" pitchFamily="34" charset="0"/>
                <a:cs typeface="Times New Roman" pitchFamily="18" charset="0"/>
              </a:rPr>
              <a:t>thức</a:t>
            </a:r>
            <a:endParaRPr lang="en-US" sz="2800" b="1" dirty="0">
              <a:latin typeface="+mj-lt"/>
            </a:endParaRPr>
          </a:p>
        </p:txBody>
      </p:sp>
      <p:grpSp>
        <p:nvGrpSpPr>
          <p:cNvPr id="14" name="Group 13"/>
          <p:cNvGrpSpPr>
            <a:grpSpLocks/>
          </p:cNvGrpSpPr>
          <p:nvPr/>
        </p:nvGrpSpPr>
        <p:grpSpPr bwMode="auto">
          <a:xfrm flipV="1">
            <a:off x="1454624" y="1353491"/>
            <a:ext cx="4648200" cy="45719"/>
            <a:chOff x="-688" y="-48712"/>
            <a:chExt cx="5298" cy="49288"/>
          </a:xfrm>
        </p:grpSpPr>
        <p:sp>
          <p:nvSpPr>
            <p:cNvPr id="1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7" name="Rectangle 16"/>
          <p:cNvSpPr/>
          <p:nvPr/>
        </p:nvSpPr>
        <p:spPr>
          <a:xfrm>
            <a:off x="398022" y="2239609"/>
            <a:ext cx="8364978" cy="954107"/>
          </a:xfrm>
          <a:prstGeom prst="rect">
            <a:avLst/>
          </a:prstGeom>
        </p:spPr>
        <p:txBody>
          <a:bodyPr wrap="square">
            <a:spAutoFit/>
          </a:bodyPr>
          <a:lstStyle/>
          <a:p>
            <a:pPr algn="just">
              <a:spcBef>
                <a:spcPct val="0"/>
              </a:spcBef>
              <a:buFontTx/>
              <a:buNone/>
            </a:pPr>
            <a:r>
              <a:rPr lang="en-US" altLang="en-US" sz="2800">
                <a:solidFill>
                  <a:srgbClr val="000000"/>
                </a:solidFill>
                <a:latin typeface="Times New Roman" panose="02020603050405020304" pitchFamily="18" charset="0"/>
                <a:cs typeface="Times New Roman" panose="02020603050405020304" pitchFamily="18" charset="0"/>
              </a:rPr>
              <a:t>Nhận thức là </a:t>
            </a:r>
            <a:r>
              <a:rPr lang="en-US" altLang="en-US" sz="2800" smtClean="0">
                <a:solidFill>
                  <a:srgbClr val="000000"/>
                </a:solidFill>
                <a:latin typeface="Times New Roman" panose="02020603050405020304" pitchFamily="18" charset="0"/>
                <a:cs typeface="Times New Roman" panose="02020603050405020304" pitchFamily="18" charset="0"/>
              </a:rPr>
              <a:t>quá trình phản </a:t>
            </a:r>
            <a:r>
              <a:rPr lang="en-US" altLang="en-US" sz="2800">
                <a:solidFill>
                  <a:srgbClr val="000000"/>
                </a:solidFill>
                <a:latin typeface="Times New Roman" panose="02020603050405020304" pitchFamily="18" charset="0"/>
                <a:cs typeface="Times New Roman" panose="02020603050405020304" pitchFamily="18" charset="0"/>
              </a:rPr>
              <a:t>ánh chủ động, tích cực, sáng tạo thế giới khách quan vào trong đầu óc con người.</a:t>
            </a:r>
            <a:endParaRPr lang="en-US" altLang="en-US" sz="2800" dirty="0">
              <a:solidFill>
                <a:srgbClr val="000000"/>
              </a:solidFill>
              <a:latin typeface="Times New Roman" panose="02020603050405020304" pitchFamily="18" charset="0"/>
              <a:cs typeface="Times New Roman" panose="02020603050405020304" pitchFamily="18" charset="0"/>
            </a:endParaRPr>
          </a:p>
        </p:txBody>
      </p:sp>
      <p:pic>
        <p:nvPicPr>
          <p:cNvPr id="18" name="Picture 10" descr="Kết quả hình ảnh cho cây ca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24800" y="2816749"/>
            <a:ext cx="4267200" cy="38888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2614827"/>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86125"/>
            <a:ext cx="6343650" cy="3571875"/>
          </a:xfrm>
          <a:prstGeom prst="rect">
            <a:avLst/>
          </a:prstGeom>
        </p:spPr>
      </p:pic>
      <p:sp>
        <p:nvSpPr>
          <p:cNvPr id="15" name="Rectangle 1"/>
          <p:cNvSpPr>
            <a:spLocks noChangeArrowheads="1"/>
          </p:cNvSpPr>
          <p:nvPr/>
        </p:nvSpPr>
        <p:spPr bwMode="auto">
          <a:xfrm>
            <a:off x="1371600" y="1571644"/>
            <a:ext cx="10668000"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lnSpc>
                <a:spcPct val="90000"/>
              </a:lnSpc>
              <a:spcBef>
                <a:spcPct val="0"/>
              </a:spcBef>
              <a:spcAft>
                <a:spcPct val="35000"/>
              </a:spcAft>
              <a:buClrTx/>
              <a:buFontTx/>
              <a:buNone/>
            </a:pP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Nhận</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thức</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là</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một</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quá</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trình</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biện</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chứng</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có</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vận</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động</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và</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phát</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triển</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a:t>
            </a:r>
            <a:endParaRPr lang="en-US" sz="2400" b="1" dirty="0">
              <a:solidFill>
                <a:srgbClr val="7030A0"/>
              </a:solidFill>
              <a:ea typeface="Tahoma" panose="020B0604030504040204" pitchFamily="34" charset="0"/>
              <a:cs typeface="Times New Roman" panose="02020603050405020304" pitchFamily="18" charset="0"/>
            </a:endParaRPr>
          </a:p>
        </p:txBody>
      </p:sp>
      <p:grpSp>
        <p:nvGrpSpPr>
          <p:cNvPr id="16" name="Group 15"/>
          <p:cNvGrpSpPr/>
          <p:nvPr/>
        </p:nvGrpSpPr>
        <p:grpSpPr>
          <a:xfrm>
            <a:off x="5029200" y="2384846"/>
            <a:ext cx="3505200" cy="3558754"/>
            <a:chOff x="2524259" y="2678806"/>
            <a:chExt cx="3760631" cy="3459527"/>
          </a:xfrm>
        </p:grpSpPr>
        <p:graphicFrame>
          <p:nvGraphicFramePr>
            <p:cNvPr id="17" name="Diagram 16"/>
            <p:cNvGraphicFramePr/>
            <p:nvPr>
              <p:extLst>
                <p:ext uri="{D42A27DB-BD31-4B8C-83A1-F6EECF244321}">
                  <p14:modId xmlns:p14="http://schemas.microsoft.com/office/powerpoint/2010/main" val="1966198950"/>
                </p:ext>
              </p:extLst>
            </p:nvPr>
          </p:nvGraphicFramePr>
          <p:xfrm>
            <a:off x="2524259" y="2678806"/>
            <a:ext cx="3760631" cy="345952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8" name="Up Arrow 17"/>
            <p:cNvSpPr/>
            <p:nvPr/>
          </p:nvSpPr>
          <p:spPr>
            <a:xfrm>
              <a:off x="5241701" y="4275786"/>
              <a:ext cx="296214" cy="540913"/>
            </a:xfrm>
            <a:prstGeom prst="upArrow">
              <a:avLst/>
            </a:prstGeom>
            <a:solidFill>
              <a:srgbClr val="3A81BA"/>
            </a:solidFill>
            <a:ln w="25400" cap="flat" cmpd="sng" algn="ctr">
              <a:solidFill>
                <a:srgbClr val="3A81BA">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FFFFFF"/>
                </a:solidFill>
                <a:effectLst/>
                <a:uLnTx/>
                <a:uFillTx/>
                <a:latin typeface="Arial"/>
              </a:endParaRPr>
            </a:p>
          </p:txBody>
        </p:sp>
      </p:grpSp>
      <p:grpSp>
        <p:nvGrpSpPr>
          <p:cNvPr id="19" name="Group 18"/>
          <p:cNvGrpSpPr/>
          <p:nvPr/>
        </p:nvGrpSpPr>
        <p:grpSpPr>
          <a:xfrm>
            <a:off x="8839200" y="2379260"/>
            <a:ext cx="3084811" cy="3546094"/>
            <a:chOff x="6578956" y="2689538"/>
            <a:chExt cx="3760631" cy="3459527"/>
          </a:xfrm>
        </p:grpSpPr>
        <p:graphicFrame>
          <p:nvGraphicFramePr>
            <p:cNvPr id="20" name="Diagram 19"/>
            <p:cNvGraphicFramePr/>
            <p:nvPr>
              <p:extLst>
                <p:ext uri="{D42A27DB-BD31-4B8C-83A1-F6EECF244321}">
                  <p14:modId xmlns:p14="http://schemas.microsoft.com/office/powerpoint/2010/main" val="3579854331"/>
                </p:ext>
              </p:extLst>
            </p:nvPr>
          </p:nvGraphicFramePr>
          <p:xfrm>
            <a:off x="6578956" y="2689538"/>
            <a:ext cx="3760631" cy="3459527"/>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21" name="Up Arrow 20"/>
            <p:cNvSpPr/>
            <p:nvPr/>
          </p:nvSpPr>
          <p:spPr>
            <a:xfrm>
              <a:off x="9373673" y="4275785"/>
              <a:ext cx="296214" cy="540913"/>
            </a:xfrm>
            <a:prstGeom prst="upArrow">
              <a:avLst/>
            </a:prstGeom>
            <a:solidFill>
              <a:srgbClr val="3A81BA"/>
            </a:solidFill>
            <a:ln w="25400" cap="flat" cmpd="sng" algn="ctr">
              <a:solidFill>
                <a:srgbClr val="3A81BA">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FFFFFF"/>
                </a:solidFill>
                <a:effectLst/>
                <a:uLnTx/>
                <a:uFillTx/>
                <a:latin typeface="Arial"/>
              </a:endParaRPr>
            </a:p>
          </p:txBody>
        </p:sp>
      </p:grpSp>
      <p:sp>
        <p:nvSpPr>
          <p:cNvPr id="22" name="Rectangle 1"/>
          <p:cNvSpPr>
            <a:spLocks noChangeArrowheads="1"/>
          </p:cNvSpPr>
          <p:nvPr/>
        </p:nvSpPr>
        <p:spPr bwMode="auto">
          <a:xfrm>
            <a:off x="4097688" y="1091615"/>
            <a:ext cx="5585013"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lnSpc>
                <a:spcPct val="90000"/>
              </a:lnSpc>
              <a:spcBef>
                <a:spcPct val="0"/>
              </a:spcBef>
              <a:spcAft>
                <a:spcPct val="35000"/>
              </a:spcAft>
              <a:buClrTx/>
              <a:buFontTx/>
              <a:buNone/>
            </a:pP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Bản</a:t>
            </a: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chất</a:t>
            </a: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nhận</a:t>
            </a: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thức</a:t>
            </a:r>
            <a:endParaRPr lang="en-US" sz="2400" b="1" dirty="0">
              <a:solidFill>
                <a:srgbClr val="FF0000"/>
              </a:solidFill>
              <a:latin typeface="Arial"/>
              <a:ea typeface="Tahoma" panose="020B0604030504040204" pitchFamily="34" charset="0"/>
              <a:cs typeface="Times New Roman" panose="02020603050405020304" pitchFamily="18" charset="0"/>
            </a:endParaRPr>
          </a:p>
        </p:txBody>
      </p:sp>
      <p:sp>
        <p:nvSpPr>
          <p:cNvPr id="23" name="Rectangle 22"/>
          <p:cNvSpPr/>
          <p:nvPr/>
        </p:nvSpPr>
        <p:spPr>
          <a:xfrm>
            <a:off x="2286000" y="228600"/>
            <a:ext cx="9208391" cy="480131"/>
          </a:xfrm>
          <a:prstGeom prst="rect">
            <a:avLst/>
          </a:prstGeom>
        </p:spPr>
        <p:txBody>
          <a:bodyPr wrap="square">
            <a:spAutoFit/>
          </a:bodyPr>
          <a:lstStyle/>
          <a:p>
            <a:pPr defTabSz="1778000">
              <a:lnSpc>
                <a:spcPct val="90000"/>
              </a:lnSpc>
              <a:spcBef>
                <a:spcPct val="0"/>
              </a:spcBef>
              <a:spcAft>
                <a:spcPct val="35000"/>
              </a:spcAft>
              <a:defRPr/>
            </a:pPr>
            <a:r>
              <a:rPr lang="en-US" sz="2800" b="1" dirty="0">
                <a:solidFill>
                  <a:srgbClr val="000000"/>
                </a:solidFill>
                <a:latin typeface="Arial"/>
                <a:ea typeface="Tahoma" pitchFamily="34" charset="0"/>
                <a:cs typeface="Times New Roman" pitchFamily="18" charset="0"/>
              </a:rPr>
              <a:t>a. </a:t>
            </a:r>
            <a:r>
              <a:rPr lang="en-US" sz="2800" b="1" dirty="0" err="1">
                <a:solidFill>
                  <a:srgbClr val="000000"/>
                </a:solidFill>
                <a:latin typeface="Arial"/>
                <a:ea typeface="Tahoma" pitchFamily="34" charset="0"/>
                <a:cs typeface="Times New Roman" pitchFamily="18" charset="0"/>
              </a:rPr>
              <a:t>Nguồn</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gốc</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bản</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chất</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của</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nhận</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thức</a:t>
            </a:r>
            <a:endParaRPr lang="en-US" sz="2800" b="1" dirty="0">
              <a:solidFill>
                <a:srgbClr val="000000"/>
              </a:solidFill>
              <a:latin typeface="Arial"/>
            </a:endParaRPr>
          </a:p>
        </p:txBody>
      </p:sp>
      <p:grpSp>
        <p:nvGrpSpPr>
          <p:cNvPr id="24" name="Group 23"/>
          <p:cNvGrpSpPr>
            <a:grpSpLocks/>
          </p:cNvGrpSpPr>
          <p:nvPr/>
        </p:nvGrpSpPr>
        <p:grpSpPr bwMode="auto">
          <a:xfrm flipV="1">
            <a:off x="3541338" y="860736"/>
            <a:ext cx="4648200" cy="45719"/>
            <a:chOff x="-688" y="-48712"/>
            <a:chExt cx="5298" cy="49288"/>
          </a:xfrm>
        </p:grpSpPr>
        <p:sp>
          <p:nvSpPr>
            <p:cNvPr id="2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000000"/>
                </a:solidFill>
                <a:latin typeface="Arial"/>
              </a:endParaRPr>
            </a:p>
          </p:txBody>
        </p:sp>
        <p:sp>
          <p:nvSpPr>
            <p:cNvPr id="26"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000000"/>
                </a:solidFill>
                <a:latin typeface="Arial"/>
              </a:endParaRPr>
            </a:p>
          </p:txBody>
        </p:sp>
      </p:grpSp>
    </p:spTree>
    <p:extLst>
      <p:ext uri="{BB962C8B-B14F-4D97-AF65-F5344CB8AC3E}">
        <p14:creationId xmlns:p14="http://schemas.microsoft.com/office/powerpoint/2010/main" val="2390521643"/>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5600" y="2455817"/>
            <a:ext cx="7001691" cy="4402183"/>
          </a:xfrm>
          <a:prstGeom prst="rect">
            <a:avLst/>
          </a:prstGeom>
        </p:spPr>
      </p:pic>
      <p:sp>
        <p:nvSpPr>
          <p:cNvPr id="3" name="Rectangle 2"/>
          <p:cNvSpPr/>
          <p:nvPr/>
        </p:nvSpPr>
        <p:spPr>
          <a:xfrm>
            <a:off x="4343400" y="3200400"/>
            <a:ext cx="1905000" cy="2286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1"/>
          <p:cNvSpPr>
            <a:spLocks noChangeArrowheads="1"/>
          </p:cNvSpPr>
          <p:nvPr/>
        </p:nvSpPr>
        <p:spPr bwMode="auto">
          <a:xfrm>
            <a:off x="4097688" y="1091615"/>
            <a:ext cx="5585013"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lnSpc>
                <a:spcPct val="90000"/>
              </a:lnSpc>
              <a:spcBef>
                <a:spcPct val="0"/>
              </a:spcBef>
              <a:spcAft>
                <a:spcPct val="35000"/>
              </a:spcAft>
              <a:buClrTx/>
              <a:buFontTx/>
              <a:buNone/>
            </a:pP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Bản</a:t>
            </a: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chất</a:t>
            </a: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nhận</a:t>
            </a:r>
            <a:r>
              <a:rPr lang="en-US" sz="2400" b="1" dirty="0">
                <a:solidFill>
                  <a:srgbClr val="FF0000"/>
                </a:solidFill>
                <a:latin typeface="Arial"/>
                <a:ea typeface="Tahoma" panose="020B0604030504040204" pitchFamily="34" charset="0"/>
                <a:cs typeface="Times New Roman" panose="02020603050405020304" pitchFamily="18" charset="0"/>
              </a:rPr>
              <a:t> </a:t>
            </a:r>
            <a:r>
              <a:rPr lang="en-US" sz="2400" b="1" dirty="0" err="1">
                <a:solidFill>
                  <a:srgbClr val="FF0000"/>
                </a:solidFill>
                <a:latin typeface="Arial"/>
                <a:ea typeface="Tahoma" panose="020B0604030504040204" pitchFamily="34" charset="0"/>
                <a:cs typeface="Times New Roman" panose="02020603050405020304" pitchFamily="18" charset="0"/>
              </a:rPr>
              <a:t>thức</a:t>
            </a:r>
            <a:endParaRPr lang="en-US" sz="2400" b="1" dirty="0">
              <a:solidFill>
                <a:srgbClr val="FF0000"/>
              </a:solidFill>
              <a:latin typeface="Arial"/>
              <a:ea typeface="Tahoma" panose="020B0604030504040204" pitchFamily="34" charset="0"/>
              <a:cs typeface="Times New Roman" panose="02020603050405020304" pitchFamily="18" charset="0"/>
            </a:endParaRPr>
          </a:p>
        </p:txBody>
      </p:sp>
      <p:sp>
        <p:nvSpPr>
          <p:cNvPr id="5" name="Rectangle 4"/>
          <p:cNvSpPr/>
          <p:nvPr/>
        </p:nvSpPr>
        <p:spPr>
          <a:xfrm>
            <a:off x="2286000" y="228600"/>
            <a:ext cx="9208391" cy="480131"/>
          </a:xfrm>
          <a:prstGeom prst="rect">
            <a:avLst/>
          </a:prstGeom>
        </p:spPr>
        <p:txBody>
          <a:bodyPr wrap="square">
            <a:spAutoFit/>
          </a:bodyPr>
          <a:lstStyle/>
          <a:p>
            <a:pPr defTabSz="1778000">
              <a:lnSpc>
                <a:spcPct val="90000"/>
              </a:lnSpc>
              <a:spcBef>
                <a:spcPct val="0"/>
              </a:spcBef>
              <a:spcAft>
                <a:spcPct val="35000"/>
              </a:spcAft>
              <a:defRPr/>
            </a:pPr>
            <a:r>
              <a:rPr lang="en-US" sz="2800" b="1" dirty="0">
                <a:solidFill>
                  <a:srgbClr val="000000"/>
                </a:solidFill>
                <a:latin typeface="Arial"/>
                <a:ea typeface="Tahoma" pitchFamily="34" charset="0"/>
                <a:cs typeface="Times New Roman" pitchFamily="18" charset="0"/>
              </a:rPr>
              <a:t>a. </a:t>
            </a:r>
            <a:r>
              <a:rPr lang="en-US" sz="2800" b="1" dirty="0" err="1">
                <a:solidFill>
                  <a:srgbClr val="000000"/>
                </a:solidFill>
                <a:latin typeface="Arial"/>
                <a:ea typeface="Tahoma" pitchFamily="34" charset="0"/>
                <a:cs typeface="Times New Roman" pitchFamily="18" charset="0"/>
              </a:rPr>
              <a:t>Nguồn</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gốc</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bản</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chất</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của</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nhận</a:t>
            </a:r>
            <a:r>
              <a:rPr lang="en-US" sz="2800" b="1" dirty="0">
                <a:solidFill>
                  <a:srgbClr val="000000"/>
                </a:solidFill>
                <a:latin typeface="Arial"/>
                <a:ea typeface="Tahoma" pitchFamily="34" charset="0"/>
                <a:cs typeface="Times New Roman" pitchFamily="18" charset="0"/>
              </a:rPr>
              <a:t> </a:t>
            </a:r>
            <a:r>
              <a:rPr lang="en-US" sz="2800" b="1" dirty="0" err="1">
                <a:solidFill>
                  <a:srgbClr val="000000"/>
                </a:solidFill>
                <a:latin typeface="Arial"/>
                <a:ea typeface="Tahoma" pitchFamily="34" charset="0"/>
                <a:cs typeface="Times New Roman" pitchFamily="18" charset="0"/>
              </a:rPr>
              <a:t>thức</a:t>
            </a:r>
            <a:endParaRPr lang="en-US" sz="2800" b="1" dirty="0">
              <a:solidFill>
                <a:srgbClr val="000000"/>
              </a:solidFill>
              <a:latin typeface="Arial"/>
            </a:endParaRPr>
          </a:p>
        </p:txBody>
      </p:sp>
      <p:grpSp>
        <p:nvGrpSpPr>
          <p:cNvPr id="6" name="Group 5"/>
          <p:cNvGrpSpPr>
            <a:grpSpLocks/>
          </p:cNvGrpSpPr>
          <p:nvPr/>
        </p:nvGrpSpPr>
        <p:grpSpPr bwMode="auto">
          <a:xfrm flipV="1">
            <a:off x="3541338" y="860736"/>
            <a:ext cx="4648200" cy="45719"/>
            <a:chOff x="-688" y="-48712"/>
            <a:chExt cx="5298" cy="49288"/>
          </a:xfrm>
        </p:grpSpPr>
        <p:sp>
          <p:nvSpPr>
            <p:cNvPr id="7"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000000"/>
                </a:solidFill>
                <a:latin typeface="Arial"/>
              </a:endParaRPr>
            </a:p>
          </p:txBody>
        </p:sp>
        <p:sp>
          <p:nvSpPr>
            <p:cNvPr id="8"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000000"/>
                </a:solidFill>
                <a:latin typeface="Arial"/>
              </a:endParaRPr>
            </a:p>
          </p:txBody>
        </p:sp>
      </p:grpSp>
      <p:sp>
        <p:nvSpPr>
          <p:cNvPr id="9" name="Rectangle 8"/>
          <p:cNvSpPr/>
          <p:nvPr/>
        </p:nvSpPr>
        <p:spPr>
          <a:xfrm>
            <a:off x="1724071" y="1828800"/>
            <a:ext cx="9749848" cy="830997"/>
          </a:xfrm>
          <a:prstGeom prst="rect">
            <a:avLst/>
          </a:prstGeom>
        </p:spPr>
        <p:txBody>
          <a:bodyPr wrap="square">
            <a:spAutoFit/>
          </a:bodyPr>
          <a:lstStyle/>
          <a:p>
            <a:pPr algn="ct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Nhận</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thức</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là</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quá</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trình</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tác</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biện</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chứng</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giữa</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chủ</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thể</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và</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khách</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thể</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thông</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qua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hoạt</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thực</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tiễn</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400" spc="-2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400" spc="-20" dirty="0">
                <a:solidFill>
                  <a:srgbClr val="7030A0"/>
                </a:solidFill>
                <a:latin typeface="Arial" panose="020B0604020202020204" pitchFamily="34" charset="0"/>
                <a:ea typeface="Times New Roman" panose="02020603050405020304" pitchFamily="18" charset="0"/>
                <a:cs typeface="Arial" panose="020B0604020202020204" pitchFamily="34" charset="0"/>
              </a:rPr>
              <a:t>.</a:t>
            </a:r>
            <a:endParaRPr lang="en-US" sz="2400" dirty="0">
              <a:solidFill>
                <a:srgbClr val="7030A0"/>
              </a:solidFill>
              <a:latin typeface="Arial" panose="020B0604020202020204" pitchFamily="34" charset="0"/>
              <a:cs typeface="Arial" panose="020B0604020202020204" pitchFamily="34" charset="0"/>
            </a:endParaRPr>
          </a:p>
        </p:txBody>
      </p:sp>
      <p:pic>
        <p:nvPicPr>
          <p:cNvPr id="11" name="Picture 7" descr="Poster marking anniversary of Communist Party, Hanoi"/>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6218449" y="4418825"/>
            <a:ext cx="1938613" cy="2196081"/>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12" name="Group 11"/>
          <p:cNvGrpSpPr>
            <a:grpSpLocks/>
          </p:cNvGrpSpPr>
          <p:nvPr/>
        </p:nvGrpSpPr>
        <p:grpSpPr bwMode="auto">
          <a:xfrm>
            <a:off x="10915337" y="2455817"/>
            <a:ext cx="800726" cy="1909762"/>
            <a:chOff x="324" y="888"/>
            <a:chExt cx="590" cy="1203"/>
          </a:xfrm>
        </p:grpSpPr>
        <p:pic>
          <p:nvPicPr>
            <p:cNvPr id="13" name="Picture 12" descr="DANG KY"/>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4" y="1306"/>
              <a:ext cx="590"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3" descr="765-Vietnam_coa"/>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08" y="1698"/>
              <a:ext cx="438" cy="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6" descr="co vietnam"/>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3" y="888"/>
              <a:ext cx="532" cy="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 name="Picture 15" descr="khongcogiquyhonđoclaptuo.bmp"/>
          <p:cNvPicPr>
            <a:picLocks noChangeAspect="1"/>
          </p:cNvPicPr>
          <p:nvPr/>
        </p:nvPicPr>
        <p:blipFill>
          <a:blip r:embed="rId7"/>
          <a:stretch>
            <a:fillRect/>
          </a:stretch>
        </p:blipFill>
        <p:spPr>
          <a:xfrm>
            <a:off x="10591801" y="4389731"/>
            <a:ext cx="1447799" cy="2180976"/>
          </a:xfrm>
          <a:prstGeom prst="rect">
            <a:avLst/>
          </a:prstGeom>
        </p:spPr>
      </p:pic>
      <p:pic>
        <p:nvPicPr>
          <p:cNvPr id="17" name="Picture 16"/>
          <p:cNvPicPr>
            <a:picLocks noChangeAspect="1"/>
          </p:cNvPicPr>
          <p:nvPr/>
        </p:nvPicPr>
        <p:blipFill>
          <a:blip r:embed="rId8"/>
          <a:stretch>
            <a:fillRect/>
          </a:stretch>
        </p:blipFill>
        <p:spPr>
          <a:xfrm>
            <a:off x="8256116" y="5622755"/>
            <a:ext cx="2226531" cy="947952"/>
          </a:xfrm>
          <a:prstGeom prst="rect">
            <a:avLst/>
          </a:prstGeom>
        </p:spPr>
      </p:pic>
      <p:pic>
        <p:nvPicPr>
          <p:cNvPr id="18" name="Picture 17"/>
          <p:cNvPicPr>
            <a:picLocks noChangeAspect="1"/>
          </p:cNvPicPr>
          <p:nvPr/>
        </p:nvPicPr>
        <p:blipFill>
          <a:blip r:embed="rId9"/>
          <a:stretch>
            <a:fillRect/>
          </a:stretch>
        </p:blipFill>
        <p:spPr>
          <a:xfrm>
            <a:off x="8250081" y="4426731"/>
            <a:ext cx="2223459" cy="1133475"/>
          </a:xfrm>
          <a:prstGeom prst="rect">
            <a:avLst/>
          </a:prstGeom>
        </p:spPr>
      </p:pic>
      <p:pic>
        <p:nvPicPr>
          <p:cNvPr id="19" name="Picture 7" descr="bandovanhoavnam"/>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84863" y="4389731"/>
            <a:ext cx="1498743" cy="2228679"/>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0" name="Picture 4" descr="Image result for phÃ¡t triá»n tÃ²a nha"/>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803876" y="4389731"/>
            <a:ext cx="2264594" cy="1233024"/>
          </a:xfrm>
          <a:prstGeom prst="rect">
            <a:avLst/>
          </a:prstGeom>
          <a:noFill/>
          <a:extLst>
            <a:ext uri="{909E8E84-426E-40DD-AFC4-6F175D3DCCD1}">
              <a14:hiddenFill xmlns:a14="http://schemas.microsoft.com/office/drawing/2010/main">
                <a:solidFill>
                  <a:srgbClr val="FFFFFF"/>
                </a:solidFill>
              </a14:hiddenFill>
            </a:ext>
          </a:extLst>
        </p:spPr>
      </p:pic>
      <p:grpSp>
        <p:nvGrpSpPr>
          <p:cNvPr id="21" name="Group 20"/>
          <p:cNvGrpSpPr/>
          <p:nvPr/>
        </p:nvGrpSpPr>
        <p:grpSpPr>
          <a:xfrm>
            <a:off x="3157418" y="3021621"/>
            <a:ext cx="6924097" cy="1137672"/>
            <a:chOff x="1752600" y="1885950"/>
            <a:chExt cx="8915400" cy="2057400"/>
          </a:xfrm>
        </p:grpSpPr>
        <p:sp>
          <p:nvSpPr>
            <p:cNvPr id="22" name="Oval 21"/>
            <p:cNvSpPr/>
            <p:nvPr/>
          </p:nvSpPr>
          <p:spPr bwMode="auto">
            <a:xfrm>
              <a:off x="4787900" y="1885950"/>
              <a:ext cx="5880100" cy="2057400"/>
            </a:xfrm>
            <a:prstGeom prst="ellipse">
              <a:avLst/>
            </a:prstGeom>
            <a:noFill/>
            <a:ln w="9525" cap="flat" cmpd="sng" algn="ctr">
              <a:solidFill>
                <a:srgbClr val="3A81BA">
                  <a:shade val="50000"/>
                </a:srgbClr>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prstClr val="white"/>
                </a:solidFill>
                <a:effectLst/>
                <a:uLnTx/>
                <a:uFillTx/>
                <a:latin typeface="Arial"/>
              </a:endParaRPr>
            </a:p>
          </p:txBody>
        </p:sp>
        <p:sp>
          <p:nvSpPr>
            <p:cNvPr id="23" name="Oval 22"/>
            <p:cNvSpPr/>
            <p:nvPr/>
          </p:nvSpPr>
          <p:spPr bwMode="auto">
            <a:xfrm>
              <a:off x="1752600" y="1885950"/>
              <a:ext cx="5880100" cy="2057400"/>
            </a:xfrm>
            <a:prstGeom prst="ellipse">
              <a:avLst/>
            </a:prstGeom>
            <a:noFill/>
            <a:ln w="9525" cap="flat" cmpd="sng" algn="ctr">
              <a:solidFill>
                <a:srgbClr val="3A81BA">
                  <a:shade val="50000"/>
                </a:srgbClr>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prstClr val="white"/>
                </a:solidFill>
                <a:effectLst/>
                <a:uLnTx/>
                <a:uFillTx/>
                <a:latin typeface="Arial"/>
              </a:endParaRPr>
            </a:p>
          </p:txBody>
        </p:sp>
        <p:sp>
          <p:nvSpPr>
            <p:cNvPr id="24" name="TextBox 10"/>
            <p:cNvSpPr txBox="1">
              <a:spLocks noChangeArrowheads="1"/>
            </p:cNvSpPr>
            <p:nvPr/>
          </p:nvSpPr>
          <p:spPr bwMode="auto">
            <a:xfrm>
              <a:off x="4977319" y="2286488"/>
              <a:ext cx="2465962" cy="83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prstClr val="black"/>
                  </a:solidFill>
                  <a:effectLst/>
                  <a:uLnTx/>
                  <a:uFillTx/>
                  <a:latin typeface="Times New Roman" panose="02020603050405020304" pitchFamily="18" charset="0"/>
                  <a:cs typeface="Times New Roman" panose="02020603050405020304" pitchFamily="18" charset="0"/>
                </a:rPr>
                <a:t>NHẬN THỨC</a:t>
              </a:r>
            </a:p>
          </p:txBody>
        </p:sp>
        <p:sp>
          <p:nvSpPr>
            <p:cNvPr id="25" name="TextBox 11"/>
            <p:cNvSpPr txBox="1">
              <a:spLocks noChangeArrowheads="1"/>
            </p:cNvSpPr>
            <p:nvPr/>
          </p:nvSpPr>
          <p:spPr bwMode="auto">
            <a:xfrm>
              <a:off x="1847445" y="2663998"/>
              <a:ext cx="2940184" cy="513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prstClr val="black"/>
                  </a:solidFill>
                  <a:effectLst/>
                  <a:uLnTx/>
                  <a:uFillTx/>
                  <a:latin typeface="Times New Roman" panose="02020603050405020304" pitchFamily="18" charset="0"/>
                  <a:cs typeface="Times New Roman" panose="02020603050405020304" pitchFamily="18" charset="0"/>
                </a:rPr>
                <a:t>KHÁCH THỂ</a:t>
              </a:r>
            </a:p>
          </p:txBody>
        </p:sp>
        <p:sp>
          <p:nvSpPr>
            <p:cNvPr id="26" name="TextBox 12"/>
            <p:cNvSpPr txBox="1">
              <a:spLocks noChangeArrowheads="1"/>
            </p:cNvSpPr>
            <p:nvPr/>
          </p:nvSpPr>
          <p:spPr bwMode="auto">
            <a:xfrm>
              <a:off x="7632970" y="2663998"/>
              <a:ext cx="2940184" cy="83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prstClr val="black"/>
                  </a:solidFill>
                  <a:effectLst/>
                  <a:uLnTx/>
                  <a:uFillTx/>
                  <a:latin typeface="Times New Roman" panose="02020603050405020304" pitchFamily="18" charset="0"/>
                  <a:cs typeface="Times New Roman" panose="02020603050405020304" pitchFamily="18" charset="0"/>
                </a:rPr>
                <a:t>CHỦ THỂ</a:t>
              </a:r>
            </a:p>
          </p:txBody>
        </p:sp>
      </p:grpSp>
      <p:pic>
        <p:nvPicPr>
          <p:cNvPr id="27" name="Picture 2" descr="Image result for o nhiá»m rac thai"/>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777548" y="5623660"/>
            <a:ext cx="2290922" cy="99124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94652825"/>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8193" y="209005"/>
            <a:ext cx="11573693" cy="6413863"/>
          </a:xfrm>
          <a:prstGeom prst="rect">
            <a:avLst/>
          </a:prstGeom>
        </p:spPr>
      </p:pic>
      <p:sp>
        <p:nvSpPr>
          <p:cNvPr id="3" name="Title 1"/>
          <p:cNvSpPr txBox="1">
            <a:spLocks noChangeArrowheads="1"/>
          </p:cNvSpPr>
          <p:nvPr/>
        </p:nvSpPr>
        <p:spPr>
          <a:xfrm>
            <a:off x="1371600" y="1143000"/>
            <a:ext cx="10287000" cy="563563"/>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vi-VN" altLang="en-US" sz="2800" b="1" dirty="0">
                <a:solidFill>
                  <a:schemeClr val="bg1"/>
                </a:solidFill>
                <a:latin typeface="Arial" panose="020B0604020202020204" pitchFamily="34" charset="0"/>
                <a:cs typeface="Arial" panose="020B0604020202020204" pitchFamily="34" charset="0"/>
              </a:rPr>
              <a:t>b</a:t>
            </a:r>
            <a:r>
              <a:rPr lang="en-US" altLang="en-US" sz="2800" b="1" dirty="0">
                <a:solidFill>
                  <a:schemeClr val="bg1"/>
                </a:solidFill>
                <a:latin typeface="Arial" panose="020B0604020202020204" pitchFamily="34" charset="0"/>
                <a:cs typeface="Arial" panose="020B0604020202020204" pitchFamily="34" charset="0"/>
              </a:rPr>
              <a:t>.</a:t>
            </a:r>
            <a:r>
              <a:rPr lang="en-US" altLang="en-US" sz="2800" b="1" dirty="0">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Thực</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tiễn</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và</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vai</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trò</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của</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thực</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tiễn</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đối</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với</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nhận</a:t>
            </a:r>
            <a:r>
              <a:rPr lang="en-US" altLang="en-US" sz="2800" b="1" dirty="0">
                <a:solidFill>
                  <a:schemeClr val="bg1"/>
                </a:solidFill>
                <a:latin typeface="Arial" panose="020B0604020202020204" pitchFamily="34" charset="0"/>
                <a:cs typeface="Arial" panose="020B0604020202020204" pitchFamily="34" charset="0"/>
              </a:rPr>
              <a:t> </a:t>
            </a:r>
            <a:r>
              <a:rPr lang="en-US" altLang="en-US" sz="2800" b="1" dirty="0" err="1">
                <a:solidFill>
                  <a:schemeClr val="bg1"/>
                </a:solidFill>
                <a:latin typeface="Arial" panose="020B0604020202020204" pitchFamily="34" charset="0"/>
                <a:cs typeface="Arial" panose="020B0604020202020204" pitchFamily="34" charset="0"/>
              </a:rPr>
              <a:t>thức</a:t>
            </a:r>
            <a:endParaRPr lang="en-US" altLang="en-US" sz="2800" b="1" dirty="0">
              <a:solidFill>
                <a:schemeClr val="bg1"/>
              </a:solidFill>
              <a:latin typeface="Arial" panose="020B0604020202020204" pitchFamily="34" charset="0"/>
              <a:cs typeface="Arial" panose="020B0604020202020204" pitchFamily="34" charset="0"/>
            </a:endParaRPr>
          </a:p>
        </p:txBody>
      </p:sp>
      <p:grpSp>
        <p:nvGrpSpPr>
          <p:cNvPr id="4" name="Group 3"/>
          <p:cNvGrpSpPr>
            <a:grpSpLocks/>
          </p:cNvGrpSpPr>
          <p:nvPr/>
        </p:nvGrpSpPr>
        <p:grpSpPr bwMode="auto">
          <a:xfrm flipV="1">
            <a:off x="3429000" y="1828800"/>
            <a:ext cx="5636959" cy="11006"/>
            <a:chOff x="462" y="-162830"/>
            <a:chExt cx="3032" cy="11006"/>
          </a:xfrm>
        </p:grpSpPr>
        <p:sp>
          <p:nvSpPr>
            <p:cNvPr id="5" name="Line 7"/>
            <p:cNvSpPr>
              <a:spLocks noChangeShapeType="1"/>
            </p:cNvSpPr>
            <p:nvPr/>
          </p:nvSpPr>
          <p:spPr bwMode="auto">
            <a:xfrm>
              <a:off x="1074" y="-162830"/>
              <a:ext cx="1809" cy="11006"/>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462" y="-151824"/>
              <a:ext cx="3032"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Rectangle 6"/>
          <p:cNvSpPr/>
          <p:nvPr/>
        </p:nvSpPr>
        <p:spPr>
          <a:xfrm>
            <a:off x="3810000" y="2262009"/>
            <a:ext cx="3876382" cy="584775"/>
          </a:xfrm>
          <a:prstGeom prst="rect">
            <a:avLst/>
          </a:prstGeom>
        </p:spPr>
        <p:txBody>
          <a:bodyPr wrap="none">
            <a:spAutoFit/>
          </a:bodyPr>
          <a:lstStyle/>
          <a:p>
            <a:pPr marL="457200" lvl="0" indent="-457200">
              <a:buFont typeface="Wingdings" panose="05000000000000000000" pitchFamily="2" charset="2"/>
              <a:buChar char="v"/>
            </a:pPr>
            <a:r>
              <a:rPr lang="en-US" sz="3200" b="1" dirty="0" err="1">
                <a:solidFill>
                  <a:schemeClr val="bg1"/>
                </a:solidFill>
                <a:cs typeface="Times New Roman" pitchFamily="18" charset="0"/>
              </a:rPr>
              <a:t>Phạm</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trù</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thực</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tiễn</a:t>
            </a:r>
            <a:endParaRPr lang="en-US" sz="3200" b="1" dirty="0">
              <a:solidFill>
                <a:schemeClr val="bg1"/>
              </a:solidFill>
              <a:cs typeface="Times New Roman" pitchFamily="18" charset="0"/>
            </a:endParaRPr>
          </a:p>
        </p:txBody>
      </p:sp>
      <p:sp>
        <p:nvSpPr>
          <p:cNvPr id="8" name="Rectangle 7"/>
          <p:cNvSpPr/>
          <p:nvPr/>
        </p:nvSpPr>
        <p:spPr>
          <a:xfrm>
            <a:off x="3807725" y="3123548"/>
            <a:ext cx="7248138" cy="584775"/>
          </a:xfrm>
          <a:prstGeom prst="rect">
            <a:avLst/>
          </a:prstGeom>
        </p:spPr>
        <p:txBody>
          <a:bodyPr wrap="none">
            <a:spAutoFit/>
          </a:bodyPr>
          <a:lstStyle/>
          <a:p>
            <a:pPr marL="457200" lvl="0" indent="-457200">
              <a:buFont typeface="Wingdings" panose="05000000000000000000" pitchFamily="2" charset="2"/>
              <a:buChar char="v"/>
            </a:pPr>
            <a:r>
              <a:rPr lang="en-US" sz="3200" b="1" dirty="0" err="1">
                <a:solidFill>
                  <a:schemeClr val="bg1"/>
                </a:solidFill>
                <a:cs typeface="Times New Roman" pitchFamily="18" charset="0"/>
              </a:rPr>
              <a:t>Vai</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trò</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của</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thực</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tiễn</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đối</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với</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nhận</a:t>
            </a:r>
            <a:r>
              <a:rPr lang="en-US" sz="3200" b="1" dirty="0">
                <a:solidFill>
                  <a:schemeClr val="bg1"/>
                </a:solidFill>
                <a:cs typeface="Times New Roman" pitchFamily="18" charset="0"/>
              </a:rPr>
              <a:t> </a:t>
            </a:r>
            <a:r>
              <a:rPr lang="en-US" sz="3200" b="1" dirty="0" err="1">
                <a:solidFill>
                  <a:schemeClr val="bg1"/>
                </a:solidFill>
                <a:cs typeface="Times New Roman" pitchFamily="18" charset="0"/>
              </a:rPr>
              <a:t>thức</a:t>
            </a:r>
            <a:endParaRPr lang="en-US" sz="3200" b="1" dirty="0">
              <a:solidFill>
                <a:schemeClr val="bg1"/>
              </a:solidFill>
              <a:cs typeface="Times New Roman" pitchFamily="18" charset="0"/>
            </a:endParaRPr>
          </a:p>
        </p:txBody>
      </p:sp>
    </p:spTree>
    <p:extLst>
      <p:ext uri="{BB962C8B-B14F-4D97-AF65-F5344CB8AC3E}">
        <p14:creationId xmlns:p14="http://schemas.microsoft.com/office/powerpoint/2010/main" val="366833981"/>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
          <p:cNvSpPr txBox="1">
            <a:spLocks noChangeArrowheads="1"/>
          </p:cNvSpPr>
          <p:nvPr/>
        </p:nvSpPr>
        <p:spPr bwMode="black">
          <a:xfrm>
            <a:off x="4311203" y="228600"/>
            <a:ext cx="4343400"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457200" indent="-457200" algn="l">
              <a:buFont typeface="Wingdings" panose="05000000000000000000" pitchFamily="2" charset="2"/>
              <a:buChar char="v"/>
            </a:pPr>
            <a:r>
              <a:rPr lang="en-US" altLang="en-US" i="0" dirty="0" err="1">
                <a:solidFill>
                  <a:schemeClr val="tx1"/>
                </a:solidFill>
                <a:latin typeface="Arial" panose="020B0604020202020204" pitchFamily="34" charset="0"/>
                <a:cs typeface="Arial" panose="020B0604020202020204" pitchFamily="34" charset="0"/>
              </a:rPr>
              <a:t>Phạm</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trù</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thực</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tiễn</a:t>
            </a:r>
            <a:endParaRPr lang="en-US" altLang="en-US" i="0" dirty="0">
              <a:solidFill>
                <a:schemeClr val="tx1"/>
              </a:solidFill>
              <a:latin typeface="Arial" panose="020B0604020202020204" pitchFamily="34" charset="0"/>
              <a:cs typeface="Arial" panose="020B0604020202020204" pitchFamily="34" charset="0"/>
            </a:endParaRPr>
          </a:p>
        </p:txBody>
      </p:sp>
      <p:sp>
        <p:nvSpPr>
          <p:cNvPr id="20" name="Rectangle 1"/>
          <p:cNvSpPr>
            <a:spLocks noChangeArrowheads="1"/>
          </p:cNvSpPr>
          <p:nvPr/>
        </p:nvSpPr>
        <p:spPr bwMode="auto">
          <a:xfrm>
            <a:off x="2076719" y="960452"/>
            <a:ext cx="9734282"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lnSpc>
                <a:spcPct val="90000"/>
              </a:lnSpc>
              <a:spcBef>
                <a:spcPct val="0"/>
              </a:spcBef>
              <a:spcAft>
                <a:spcPct val="35000"/>
              </a:spcAft>
              <a:buClrTx/>
              <a:buFontTx/>
              <a:buNone/>
            </a:pPr>
            <a:r>
              <a:rPr lang="en-US" sz="2400" b="1" dirty="0">
                <a:solidFill>
                  <a:srgbClr val="0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dirty="0">
                <a:solidFill>
                  <a:srgbClr val="333399"/>
                </a:solidFill>
                <a:ea typeface="Tahoma" panose="020B0604030504040204" pitchFamily="34" charset="0"/>
                <a:cs typeface="Arial" panose="020B0604020202020204" pitchFamily="34" charset="0"/>
              </a:rPr>
              <a:t>Theo </a:t>
            </a:r>
            <a:r>
              <a:rPr lang="en-US" sz="2400" dirty="0" err="1">
                <a:solidFill>
                  <a:srgbClr val="333399"/>
                </a:solidFill>
                <a:ea typeface="Tahoma" panose="020B0604030504040204" pitchFamily="34" charset="0"/>
                <a:cs typeface="Arial" panose="020B0604020202020204" pitchFamily="34" charset="0"/>
              </a:rPr>
              <a:t>tiếng</a:t>
            </a:r>
            <a:r>
              <a:rPr lang="en-US" sz="2400" dirty="0">
                <a:solidFill>
                  <a:srgbClr val="333399"/>
                </a:solidFill>
                <a:ea typeface="Tahoma" panose="020B0604030504040204" pitchFamily="34" charset="0"/>
                <a:cs typeface="Arial" panose="020B0604020202020204" pitchFamily="34" charset="0"/>
              </a:rPr>
              <a:t> </a:t>
            </a:r>
            <a:r>
              <a:rPr lang="en-US" sz="2400" dirty="0" err="1">
                <a:solidFill>
                  <a:srgbClr val="333399"/>
                </a:solidFill>
                <a:ea typeface="Tahoma" panose="020B0604030504040204" pitchFamily="34" charset="0"/>
                <a:cs typeface="Arial" panose="020B0604020202020204" pitchFamily="34" charset="0"/>
              </a:rPr>
              <a:t>Hy</a:t>
            </a:r>
            <a:r>
              <a:rPr lang="en-US" sz="2400" dirty="0">
                <a:solidFill>
                  <a:srgbClr val="333399"/>
                </a:solidFill>
                <a:ea typeface="Tahoma" panose="020B0604030504040204" pitchFamily="34" charset="0"/>
                <a:cs typeface="Arial" panose="020B0604020202020204" pitchFamily="34" charset="0"/>
              </a:rPr>
              <a:t> </a:t>
            </a:r>
            <a:r>
              <a:rPr lang="en-US" sz="2400" dirty="0" err="1">
                <a:solidFill>
                  <a:srgbClr val="333399"/>
                </a:solidFill>
                <a:ea typeface="Tahoma" panose="020B0604030504040204" pitchFamily="34" charset="0"/>
                <a:cs typeface="Arial" panose="020B0604020202020204" pitchFamily="34" charset="0"/>
              </a:rPr>
              <a:t>Lạp</a:t>
            </a:r>
            <a:r>
              <a:rPr lang="en-US" sz="2400" dirty="0">
                <a:solidFill>
                  <a:srgbClr val="333399"/>
                </a:solidFill>
                <a:ea typeface="Tahoma" panose="020B0604030504040204" pitchFamily="34" charset="0"/>
                <a:cs typeface="Arial" panose="020B0604020202020204" pitchFamily="34" charset="0"/>
              </a:rPr>
              <a:t>: TT </a:t>
            </a:r>
            <a:r>
              <a:rPr lang="en-US" sz="2400" dirty="0" err="1">
                <a:solidFill>
                  <a:srgbClr val="333399"/>
                </a:solidFill>
                <a:ea typeface="Tahoma" panose="020B0604030504040204" pitchFamily="34" charset="0"/>
                <a:cs typeface="Arial" panose="020B0604020202020204" pitchFamily="34" charset="0"/>
              </a:rPr>
              <a:t>là</a:t>
            </a:r>
            <a:r>
              <a:rPr lang="en-US" sz="2400" dirty="0">
                <a:solidFill>
                  <a:srgbClr val="333399"/>
                </a:solidFill>
                <a:ea typeface="Tahoma" panose="020B0604030504040204" pitchFamily="34" charset="0"/>
                <a:cs typeface="Arial" panose="020B0604020202020204" pitchFamily="34" charset="0"/>
              </a:rPr>
              <a:t> </a:t>
            </a:r>
            <a:r>
              <a:rPr lang="en-US" sz="2400" dirty="0" err="1">
                <a:solidFill>
                  <a:srgbClr val="333399"/>
                </a:solidFill>
                <a:ea typeface="Tahoma" panose="020B0604030504040204" pitchFamily="34" charset="0"/>
                <a:cs typeface="Arial" panose="020B0604020202020204" pitchFamily="34" charset="0"/>
              </a:rPr>
              <a:t>hoạt</a:t>
            </a:r>
            <a:r>
              <a:rPr lang="en-US" sz="2400" dirty="0">
                <a:solidFill>
                  <a:srgbClr val="333399"/>
                </a:solidFill>
                <a:ea typeface="Tahoma" panose="020B0604030504040204" pitchFamily="34" charset="0"/>
                <a:cs typeface="Arial" panose="020B0604020202020204" pitchFamily="34" charset="0"/>
              </a:rPr>
              <a:t> </a:t>
            </a:r>
            <a:r>
              <a:rPr lang="en-US" sz="2400" dirty="0" err="1">
                <a:solidFill>
                  <a:srgbClr val="333399"/>
                </a:solidFill>
                <a:ea typeface="Tahoma" panose="020B0604030504040204" pitchFamily="34" charset="0"/>
                <a:cs typeface="Arial" panose="020B0604020202020204" pitchFamily="34" charset="0"/>
              </a:rPr>
              <a:t>động</a:t>
            </a:r>
            <a:r>
              <a:rPr lang="en-US" sz="2400" dirty="0">
                <a:solidFill>
                  <a:srgbClr val="333399"/>
                </a:solidFill>
                <a:ea typeface="Tahoma" panose="020B0604030504040204" pitchFamily="34" charset="0"/>
                <a:cs typeface="Arial" panose="020B0604020202020204" pitchFamily="34" charset="0"/>
              </a:rPr>
              <a:t> </a:t>
            </a:r>
            <a:r>
              <a:rPr lang="en-US" sz="2400" dirty="0" err="1">
                <a:solidFill>
                  <a:srgbClr val="333399"/>
                </a:solidFill>
                <a:ea typeface="Tahoma" panose="020B0604030504040204" pitchFamily="34" charset="0"/>
                <a:cs typeface="Arial" panose="020B0604020202020204" pitchFamily="34" charset="0"/>
              </a:rPr>
              <a:t>tích</a:t>
            </a:r>
            <a:r>
              <a:rPr lang="en-US" sz="2400" dirty="0">
                <a:solidFill>
                  <a:srgbClr val="333399"/>
                </a:solidFill>
                <a:ea typeface="Tahoma" panose="020B0604030504040204" pitchFamily="34" charset="0"/>
                <a:cs typeface="Arial" panose="020B0604020202020204" pitchFamily="34" charset="0"/>
              </a:rPr>
              <a:t> </a:t>
            </a:r>
            <a:r>
              <a:rPr lang="en-US" sz="2400" dirty="0" err="1">
                <a:solidFill>
                  <a:srgbClr val="333399"/>
                </a:solidFill>
                <a:ea typeface="Tahoma" panose="020B0604030504040204" pitchFamily="34" charset="0"/>
                <a:cs typeface="Arial" panose="020B0604020202020204" pitchFamily="34" charset="0"/>
              </a:rPr>
              <a:t>cực</a:t>
            </a:r>
            <a:r>
              <a:rPr lang="en-US" sz="2400" dirty="0">
                <a:solidFill>
                  <a:srgbClr val="333399"/>
                </a:solidFill>
                <a:ea typeface="Tahoma" panose="020B0604030504040204" pitchFamily="34" charset="0"/>
                <a:cs typeface="Arial" panose="020B0604020202020204" pitchFamily="34" charset="0"/>
              </a:rPr>
              <a:t> – “ </a:t>
            </a:r>
            <a:r>
              <a:rPr lang="en-US" sz="2400" dirty="0" err="1">
                <a:solidFill>
                  <a:srgbClr val="333399"/>
                </a:solidFill>
                <a:ea typeface="Tahoma" panose="020B0604030504040204" pitchFamily="34" charset="0"/>
                <a:cs typeface="Arial" panose="020B0604020202020204" pitchFamily="34" charset="0"/>
              </a:rPr>
              <a:t>Practica</a:t>
            </a:r>
            <a:r>
              <a:rPr lang="en-US" sz="2400" dirty="0">
                <a:solidFill>
                  <a:srgbClr val="333399"/>
                </a:solidFill>
                <a:ea typeface="Tahoma" panose="020B0604030504040204" pitchFamily="34" charset="0"/>
                <a:cs typeface="Arial" panose="020B0604020202020204" pitchFamily="34" charset="0"/>
              </a:rPr>
              <a:t>”</a:t>
            </a:r>
          </a:p>
        </p:txBody>
      </p:sp>
      <p:graphicFrame>
        <p:nvGraphicFramePr>
          <p:cNvPr id="21" name="Diagram 20"/>
          <p:cNvGraphicFramePr/>
          <p:nvPr>
            <p:extLst>
              <p:ext uri="{D42A27DB-BD31-4B8C-83A1-F6EECF244321}">
                <p14:modId xmlns:p14="http://schemas.microsoft.com/office/powerpoint/2010/main" val="266964681"/>
              </p:ext>
            </p:extLst>
          </p:nvPr>
        </p:nvGraphicFramePr>
        <p:xfrm>
          <a:off x="1066800" y="1752600"/>
          <a:ext cx="10886941"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2" name="TextBox 21"/>
          <p:cNvSpPr txBox="1"/>
          <p:nvPr/>
        </p:nvSpPr>
        <p:spPr>
          <a:xfrm>
            <a:off x="1219200" y="2095277"/>
            <a:ext cx="2369712" cy="830997"/>
          </a:xfrm>
          <a:prstGeom prst="rect">
            <a:avLst/>
          </a:prstGeom>
          <a:noFill/>
        </p:spPr>
        <p:txBody>
          <a:bodyPr wrap="square" rtlCol="0">
            <a:spAutoFit/>
          </a:bodyPr>
          <a:lstStyle/>
          <a:p>
            <a:pPr algn="ctr"/>
            <a:r>
              <a:rPr lang="en-US" sz="2400" b="1" dirty="0">
                <a:solidFill>
                  <a:srgbClr val="333399"/>
                </a:solidFill>
                <a:latin typeface="Arial" panose="020B0604020202020204" pitchFamily="34" charset="0"/>
                <a:cs typeface="Arial" panose="020B0604020202020204" pitchFamily="34" charset="0"/>
              </a:rPr>
              <a:t>C</a:t>
            </a:r>
            <a:r>
              <a:rPr lang="vi-VN" sz="2400" b="1" dirty="0">
                <a:solidFill>
                  <a:srgbClr val="333399"/>
                </a:solidFill>
                <a:latin typeface="Arial" panose="020B0604020202020204" pitchFamily="34" charset="0"/>
                <a:cs typeface="Arial" panose="020B0604020202020204" pitchFamily="34" charset="0"/>
              </a:rPr>
              <a:t>hủ nghĩa</a:t>
            </a:r>
          </a:p>
          <a:p>
            <a:pPr algn="ctr"/>
            <a:r>
              <a:rPr lang="en-US" sz="2400" b="1" dirty="0" err="1">
                <a:solidFill>
                  <a:srgbClr val="333399"/>
                </a:solidFill>
                <a:latin typeface="Arial" panose="020B0604020202020204" pitchFamily="34" charset="0"/>
                <a:cs typeface="Arial" panose="020B0604020202020204" pitchFamily="34" charset="0"/>
              </a:rPr>
              <a:t>duy</a:t>
            </a:r>
            <a:r>
              <a:rPr lang="en-US" sz="2400" b="1" dirty="0">
                <a:solidFill>
                  <a:srgbClr val="333399"/>
                </a:solidFill>
                <a:latin typeface="Arial" panose="020B0604020202020204" pitchFamily="34" charset="0"/>
                <a:cs typeface="Arial" panose="020B0604020202020204" pitchFamily="34" charset="0"/>
              </a:rPr>
              <a:t> </a:t>
            </a:r>
            <a:r>
              <a:rPr lang="en-US" sz="2400" b="1" dirty="0" err="1">
                <a:solidFill>
                  <a:srgbClr val="333399"/>
                </a:solidFill>
                <a:latin typeface="Arial" panose="020B0604020202020204" pitchFamily="34" charset="0"/>
                <a:cs typeface="Arial" panose="020B0604020202020204" pitchFamily="34" charset="0"/>
              </a:rPr>
              <a:t>tâm</a:t>
            </a:r>
            <a:endParaRPr lang="en-US" sz="2400" b="1" dirty="0">
              <a:solidFill>
                <a:srgbClr val="333399"/>
              </a:solidFill>
              <a:latin typeface="Arial" panose="020B0604020202020204" pitchFamily="34" charset="0"/>
              <a:cs typeface="Arial" panose="020B0604020202020204" pitchFamily="34" charset="0"/>
            </a:endParaRPr>
          </a:p>
        </p:txBody>
      </p:sp>
      <p:sp>
        <p:nvSpPr>
          <p:cNvPr id="23" name="TextBox 22"/>
          <p:cNvSpPr txBox="1"/>
          <p:nvPr/>
        </p:nvSpPr>
        <p:spPr>
          <a:xfrm>
            <a:off x="5009345" y="2114913"/>
            <a:ext cx="2485622" cy="830997"/>
          </a:xfrm>
          <a:prstGeom prst="rect">
            <a:avLst/>
          </a:prstGeom>
          <a:noFill/>
        </p:spPr>
        <p:txBody>
          <a:bodyPr wrap="square" rtlCol="0">
            <a:spAutoFit/>
          </a:bodyPr>
          <a:lstStyle/>
          <a:p>
            <a:pPr algn="ctr"/>
            <a:r>
              <a:rPr lang="en-US" sz="2400" b="1" dirty="0">
                <a:solidFill>
                  <a:srgbClr val="CC0066"/>
                </a:solidFill>
                <a:latin typeface="Arial" panose="020B0604020202020204" pitchFamily="34" charset="0"/>
                <a:cs typeface="Arial" panose="020B0604020202020204" pitchFamily="34" charset="0"/>
              </a:rPr>
              <a:t>T</a:t>
            </a:r>
            <a:r>
              <a:rPr lang="vi-VN" sz="2400" b="1" dirty="0">
                <a:solidFill>
                  <a:srgbClr val="CC0066"/>
                </a:solidFill>
                <a:latin typeface="Arial" panose="020B0604020202020204" pitchFamily="34" charset="0"/>
                <a:cs typeface="Arial" panose="020B0604020202020204" pitchFamily="34" charset="0"/>
              </a:rPr>
              <a:t>riết học</a:t>
            </a:r>
          </a:p>
          <a:p>
            <a:pPr algn="ctr"/>
            <a:r>
              <a:rPr lang="en-US" sz="2400" b="1" dirty="0" err="1">
                <a:solidFill>
                  <a:srgbClr val="CC0066"/>
                </a:solidFill>
                <a:latin typeface="Arial" panose="020B0604020202020204" pitchFamily="34" charset="0"/>
                <a:cs typeface="Arial" panose="020B0604020202020204" pitchFamily="34" charset="0"/>
              </a:rPr>
              <a:t>tôn</a:t>
            </a:r>
            <a:r>
              <a:rPr lang="en-US" sz="2400" b="1" dirty="0">
                <a:solidFill>
                  <a:srgbClr val="CC0066"/>
                </a:solidFill>
                <a:latin typeface="Arial" panose="020B0604020202020204" pitchFamily="34" charset="0"/>
                <a:cs typeface="Arial" panose="020B0604020202020204" pitchFamily="34" charset="0"/>
              </a:rPr>
              <a:t> </a:t>
            </a:r>
            <a:r>
              <a:rPr lang="en-US" sz="2400" b="1" dirty="0" err="1">
                <a:solidFill>
                  <a:srgbClr val="CC0066"/>
                </a:solidFill>
                <a:latin typeface="Arial" panose="020B0604020202020204" pitchFamily="34" charset="0"/>
                <a:cs typeface="Arial" panose="020B0604020202020204" pitchFamily="34" charset="0"/>
              </a:rPr>
              <a:t>giáo</a:t>
            </a:r>
            <a:endParaRPr lang="en-US" sz="2400" b="1" dirty="0">
              <a:solidFill>
                <a:srgbClr val="CC0066"/>
              </a:solidFill>
              <a:latin typeface="Arial" panose="020B0604020202020204" pitchFamily="34" charset="0"/>
              <a:cs typeface="Arial" panose="020B0604020202020204" pitchFamily="34" charset="0"/>
            </a:endParaRPr>
          </a:p>
        </p:txBody>
      </p:sp>
      <p:sp>
        <p:nvSpPr>
          <p:cNvPr id="24" name="TextBox 23"/>
          <p:cNvSpPr txBox="1"/>
          <p:nvPr/>
        </p:nvSpPr>
        <p:spPr>
          <a:xfrm>
            <a:off x="8654604" y="1905000"/>
            <a:ext cx="2851596" cy="830997"/>
          </a:xfrm>
          <a:prstGeom prst="rect">
            <a:avLst/>
          </a:prstGeom>
          <a:noFill/>
        </p:spPr>
        <p:txBody>
          <a:bodyPr wrap="square" rtlCol="0">
            <a:spAutoFit/>
          </a:bodyPr>
          <a:lstStyle/>
          <a:p>
            <a:pPr algn="ctr"/>
            <a:r>
              <a:rPr lang="en-US" sz="2400" b="1" dirty="0">
                <a:solidFill>
                  <a:srgbClr val="006600"/>
                </a:solidFill>
                <a:latin typeface="Arial" panose="020B0604020202020204" pitchFamily="34" charset="0"/>
                <a:cs typeface="Arial" panose="020B0604020202020204" pitchFamily="34" charset="0"/>
              </a:rPr>
              <a:t>T</a:t>
            </a:r>
            <a:r>
              <a:rPr lang="vi-VN" sz="2400" b="1" dirty="0">
                <a:solidFill>
                  <a:srgbClr val="006600"/>
                </a:solidFill>
                <a:latin typeface="Arial" panose="020B0604020202020204" pitchFamily="34" charset="0"/>
                <a:cs typeface="Arial" panose="020B0604020202020204" pitchFamily="34" charset="0"/>
              </a:rPr>
              <a:t>riết học duy vật trước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C.Mác</a:t>
            </a:r>
            <a:endParaRPr lang="en-US" sz="2400" b="1" dirty="0">
              <a:solidFill>
                <a:srgbClr val="0066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2883973"/>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2" descr="Fastest Powerpoint Background Black And R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6315183"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itle 1"/>
          <p:cNvSpPr txBox="1">
            <a:spLocks noChangeArrowheads="1"/>
          </p:cNvSpPr>
          <p:nvPr/>
        </p:nvSpPr>
        <p:spPr bwMode="black">
          <a:xfrm>
            <a:off x="4311203" y="228600"/>
            <a:ext cx="4343400"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457200" indent="-457200" algn="l">
              <a:buFont typeface="Wingdings" panose="05000000000000000000" pitchFamily="2" charset="2"/>
              <a:buChar char="v"/>
            </a:pPr>
            <a:r>
              <a:rPr lang="en-US" altLang="en-US" i="0" dirty="0" err="1">
                <a:solidFill>
                  <a:schemeClr val="tx1"/>
                </a:solidFill>
                <a:latin typeface="Arial" panose="020B0604020202020204" pitchFamily="34" charset="0"/>
                <a:cs typeface="Arial" panose="020B0604020202020204" pitchFamily="34" charset="0"/>
              </a:rPr>
              <a:t>Phạm</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trù</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thực</a:t>
            </a:r>
            <a:r>
              <a:rPr lang="en-US" altLang="en-US" i="0" dirty="0">
                <a:solidFill>
                  <a:schemeClr val="tx1"/>
                </a:solidFill>
                <a:latin typeface="Arial" panose="020B0604020202020204" pitchFamily="34" charset="0"/>
                <a:cs typeface="Arial" panose="020B0604020202020204" pitchFamily="34" charset="0"/>
              </a:rPr>
              <a:t> </a:t>
            </a:r>
            <a:r>
              <a:rPr lang="en-US" altLang="en-US" i="0" dirty="0" err="1">
                <a:solidFill>
                  <a:schemeClr val="tx1"/>
                </a:solidFill>
                <a:latin typeface="Arial" panose="020B0604020202020204" pitchFamily="34" charset="0"/>
                <a:cs typeface="Arial" panose="020B0604020202020204" pitchFamily="34" charset="0"/>
              </a:rPr>
              <a:t>tiễn</a:t>
            </a:r>
            <a:endParaRPr lang="en-US" altLang="en-US" i="0" dirty="0">
              <a:solidFill>
                <a:schemeClr val="tx1"/>
              </a:solidFill>
              <a:latin typeface="Arial" panose="020B0604020202020204" pitchFamily="34" charset="0"/>
              <a:cs typeface="Arial" panose="020B0604020202020204" pitchFamily="34" charset="0"/>
            </a:endParaRPr>
          </a:p>
        </p:txBody>
      </p:sp>
      <p:sp>
        <p:nvSpPr>
          <p:cNvPr id="4" name="Title 1"/>
          <p:cNvSpPr txBox="1">
            <a:spLocks noChangeArrowheads="1"/>
          </p:cNvSpPr>
          <p:nvPr/>
        </p:nvSpPr>
        <p:spPr bwMode="black">
          <a:xfrm>
            <a:off x="2438400" y="995742"/>
            <a:ext cx="105156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Quan</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điểm</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của</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Triết</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học</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Mác</a:t>
            </a:r>
            <a:r>
              <a:rPr lang="en-US" altLang="en-US" sz="2400" i="0" dirty="0">
                <a:solidFill>
                  <a:srgbClr val="333399"/>
                </a:solidFill>
                <a:cs typeface="Times New Roman" panose="02020603050405020304" pitchFamily="18" charset="0"/>
              </a:rPr>
              <a:t> - </a:t>
            </a:r>
            <a:r>
              <a:rPr lang="en-US" altLang="en-US" sz="2400" i="0" dirty="0" err="1">
                <a:solidFill>
                  <a:srgbClr val="333399"/>
                </a:solidFill>
                <a:cs typeface="Times New Roman" panose="02020603050405020304" pitchFamily="18" charset="0"/>
              </a:rPr>
              <a:t>Lênin</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về</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phạm</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trù</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thực</a:t>
            </a:r>
            <a:r>
              <a:rPr lang="en-US" altLang="en-US" sz="2400" i="0" dirty="0">
                <a:solidFill>
                  <a:srgbClr val="333399"/>
                </a:solidFill>
                <a:cs typeface="Times New Roman" panose="02020603050405020304" pitchFamily="18" charset="0"/>
              </a:rPr>
              <a:t> </a:t>
            </a:r>
            <a:r>
              <a:rPr lang="en-US" altLang="en-US" sz="2400" i="0" dirty="0" err="1">
                <a:solidFill>
                  <a:srgbClr val="333399"/>
                </a:solidFill>
                <a:cs typeface="Times New Roman" panose="02020603050405020304" pitchFamily="18" charset="0"/>
              </a:rPr>
              <a:t>tiễn</a:t>
            </a:r>
            <a:endParaRPr lang="en-US" altLang="en-US" sz="2400" i="0" dirty="0">
              <a:solidFill>
                <a:srgbClr val="333399"/>
              </a:solidFill>
              <a:cs typeface="Times New Roman" panose="02020603050405020304" pitchFamily="18" charset="0"/>
            </a:endParaRPr>
          </a:p>
          <a:p>
            <a:pPr marL="457200" indent="-457200" algn="l">
              <a:buFontTx/>
              <a:buChar char="-"/>
            </a:pPr>
            <a:endParaRPr lang="en-US" altLang="en-US" i="0" dirty="0">
              <a:solidFill>
                <a:srgbClr val="FF0000"/>
              </a:solidFill>
              <a:latin typeface="Times New Roman" panose="02020603050405020304" pitchFamily="18" charset="0"/>
              <a:cs typeface="Times New Roman" panose="02020603050405020304" pitchFamily="18" charset="0"/>
            </a:endParaRPr>
          </a:p>
        </p:txBody>
      </p:sp>
      <p:sp>
        <p:nvSpPr>
          <p:cNvPr id="12" name="Right Arrow 2"/>
          <p:cNvSpPr/>
          <p:nvPr/>
        </p:nvSpPr>
        <p:spPr bwMode="auto">
          <a:xfrm rot="16200000">
            <a:off x="4720300" y="3914948"/>
            <a:ext cx="3567481" cy="1071585"/>
          </a:xfrm>
          <a:prstGeom prst="rightArrow">
            <a:avLst>
              <a:gd name="adj1" fmla="val 52185"/>
              <a:gd name="adj2" fmla="val 43181"/>
            </a:avLst>
          </a:prstGeom>
          <a:solidFill>
            <a:srgbClr val="0070C0"/>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182880" anchor="ctr"/>
          <a:lstStyle/>
          <a:p>
            <a:pPr>
              <a:defRPr/>
            </a:pPr>
            <a:endParaRPr lang="en-US" kern="0" dirty="0">
              <a:solidFill>
                <a:prstClr val="white"/>
              </a:solidFill>
              <a:effectLst>
                <a:outerShdw blurRad="50800" dist="38100" dir="5400000" algn="t" rotWithShape="0">
                  <a:prstClr val="black">
                    <a:alpha val="75000"/>
                  </a:prstClr>
                </a:outerShdw>
              </a:effectLst>
              <a:latin typeface="Calibri"/>
            </a:endParaRPr>
          </a:p>
        </p:txBody>
      </p:sp>
      <p:sp>
        <p:nvSpPr>
          <p:cNvPr id="13" name="Bent Arrow 10"/>
          <p:cNvSpPr/>
          <p:nvPr/>
        </p:nvSpPr>
        <p:spPr bwMode="auto">
          <a:xfrm>
            <a:off x="6794070" y="3490742"/>
            <a:ext cx="1438121" cy="2743739"/>
          </a:xfrm>
          <a:prstGeom prst="bentArrow">
            <a:avLst>
              <a:gd name="adj1" fmla="val 33761"/>
              <a:gd name="adj2" fmla="val 30171"/>
              <a:gd name="adj3" fmla="val 22792"/>
              <a:gd name="adj4" fmla="val 45630"/>
            </a:avLst>
          </a:prstGeom>
          <a:solidFill>
            <a:schemeClr val="tx1"/>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vert="vert270" bIns="182880"/>
          <a:lstStyle/>
          <a:p>
            <a:pPr>
              <a:defRPr/>
            </a:pPr>
            <a:endParaRPr lang="en-US" sz="1600" kern="0" dirty="0">
              <a:solidFill>
                <a:prstClr val="white"/>
              </a:solidFill>
              <a:effectLst>
                <a:outerShdw blurRad="50800" dist="38100" dir="5400000" algn="t" rotWithShape="0">
                  <a:prstClr val="black">
                    <a:alpha val="75000"/>
                  </a:prstClr>
                </a:outerShdw>
              </a:effectLst>
              <a:latin typeface="Calibri"/>
            </a:endParaRPr>
          </a:p>
        </p:txBody>
      </p:sp>
      <p:sp>
        <p:nvSpPr>
          <p:cNvPr id="21" name="Bent Arrow 19"/>
          <p:cNvSpPr/>
          <p:nvPr/>
        </p:nvSpPr>
        <p:spPr bwMode="auto">
          <a:xfrm flipH="1">
            <a:off x="4784847" y="3490742"/>
            <a:ext cx="1438121" cy="2743739"/>
          </a:xfrm>
          <a:prstGeom prst="bentArrow">
            <a:avLst>
              <a:gd name="adj1" fmla="val 33761"/>
              <a:gd name="adj2" fmla="val 30171"/>
              <a:gd name="adj3" fmla="val 22792"/>
              <a:gd name="adj4" fmla="val 45630"/>
            </a:avLst>
          </a:prstGeom>
          <a:solidFill>
            <a:srgbClr val="FF0066"/>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vert="vert270" bIns="182880"/>
          <a:lstStyle/>
          <a:p>
            <a:pPr>
              <a:defRPr/>
            </a:pPr>
            <a:endParaRPr lang="en-US" sz="1600" kern="0" dirty="0">
              <a:solidFill>
                <a:prstClr val="white"/>
              </a:solidFill>
              <a:effectLst>
                <a:outerShdw blurRad="50800" dist="38100" dir="5400000" algn="t" rotWithShape="0">
                  <a:prstClr val="black">
                    <a:alpha val="75000"/>
                  </a:prstClr>
                </a:outerShdw>
              </a:effectLst>
              <a:latin typeface="Calibri"/>
            </a:endParaRPr>
          </a:p>
        </p:txBody>
      </p:sp>
      <p:sp>
        <p:nvSpPr>
          <p:cNvPr id="2" name="Rectangle 1"/>
          <p:cNvSpPr/>
          <p:nvPr/>
        </p:nvSpPr>
        <p:spPr>
          <a:xfrm>
            <a:off x="2237040" y="6372778"/>
            <a:ext cx="9239727" cy="400110"/>
          </a:xfrm>
          <a:prstGeom prst="rect">
            <a:avLst/>
          </a:prstGeom>
        </p:spPr>
        <p:txBody>
          <a:bodyPr wrap="square">
            <a:spAutoFit/>
          </a:bodyPr>
          <a:lstStyle/>
          <a:p>
            <a:pPr indent="252095" algn="ct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Theo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chủ</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nghĩa</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duy</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vật</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biện</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chứng</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thực</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tiễn</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gồm</a:t>
            </a:r>
            <a:r>
              <a:rPr lang="en-US" sz="2000" spc="-2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spc="-20" dirty="0" err="1">
                <a:solidFill>
                  <a:schemeClr val="accent6">
                    <a:lumMod val="50000"/>
                  </a:schemeClr>
                </a:solidFill>
                <a:latin typeface="+mj-lt"/>
                <a:ea typeface="Times New Roman" panose="02020603050405020304" pitchFamily="18" charset="0"/>
                <a:cs typeface="Times New Roman" panose="02020603050405020304" pitchFamily="18" charset="0"/>
              </a:rPr>
              <a:t>những</a:t>
            </a:r>
            <a:r>
              <a:rPr lang="en-US" sz="200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dirty="0" err="1">
                <a:solidFill>
                  <a:schemeClr val="accent6">
                    <a:lumMod val="50000"/>
                  </a:schemeClr>
                </a:solidFill>
                <a:latin typeface="+mj-lt"/>
                <a:ea typeface="Times New Roman" panose="02020603050405020304" pitchFamily="18" charset="0"/>
                <a:cs typeface="Times New Roman" panose="02020603050405020304" pitchFamily="18" charset="0"/>
              </a:rPr>
              <a:t>đặc</a:t>
            </a:r>
            <a:r>
              <a:rPr lang="en-US" sz="200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dirty="0" err="1">
                <a:solidFill>
                  <a:schemeClr val="accent6">
                    <a:lumMod val="50000"/>
                  </a:schemeClr>
                </a:solidFill>
                <a:latin typeface="+mj-lt"/>
                <a:ea typeface="Times New Roman" panose="02020603050405020304" pitchFamily="18" charset="0"/>
                <a:cs typeface="Times New Roman" panose="02020603050405020304" pitchFamily="18" charset="0"/>
              </a:rPr>
              <a:t>trưng</a:t>
            </a:r>
            <a:r>
              <a:rPr lang="en-US" sz="2000"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000" dirty="0" err="1">
                <a:solidFill>
                  <a:schemeClr val="accent6">
                    <a:lumMod val="50000"/>
                  </a:schemeClr>
                </a:solidFill>
                <a:latin typeface="+mj-lt"/>
                <a:ea typeface="Times New Roman" panose="02020603050405020304" pitchFamily="18" charset="0"/>
                <a:cs typeface="Times New Roman" panose="02020603050405020304" pitchFamily="18" charset="0"/>
              </a:rPr>
              <a:t>sau</a:t>
            </a:r>
            <a:r>
              <a:rPr lang="en-US" sz="2000" dirty="0">
                <a:solidFill>
                  <a:schemeClr val="accent6">
                    <a:lumMod val="50000"/>
                  </a:schemeClr>
                </a:solidFill>
                <a:latin typeface="+mj-lt"/>
                <a:ea typeface="Times New Roman" panose="02020603050405020304" pitchFamily="18" charset="0"/>
                <a:cs typeface="Times New Roman" panose="02020603050405020304" pitchFamily="18" charset="0"/>
              </a:rPr>
              <a:t>: </a:t>
            </a:r>
          </a:p>
        </p:txBody>
      </p:sp>
      <p:sp>
        <p:nvSpPr>
          <p:cNvPr id="30" name="Freeform: Shape 12"/>
          <p:cNvSpPr/>
          <p:nvPr/>
        </p:nvSpPr>
        <p:spPr bwMode="auto">
          <a:xfrm>
            <a:off x="2438400" y="1573607"/>
            <a:ext cx="8197360" cy="951556"/>
          </a:xfrm>
          <a:custGeom>
            <a:avLst/>
            <a:gdLst>
              <a:gd name="connsiteX0" fmla="*/ 0 w 1588701"/>
              <a:gd name="connsiteY0" fmla="*/ 0 h 1149002"/>
              <a:gd name="connsiteX1" fmla="*/ 1588701 w 1588701"/>
              <a:gd name="connsiteY1" fmla="*/ 0 h 1149002"/>
              <a:gd name="connsiteX2" fmla="*/ 1588701 w 1588701"/>
              <a:gd name="connsiteY2" fmla="*/ 1149002 h 1149002"/>
              <a:gd name="connsiteX3" fmla="*/ 0 w 1588701"/>
              <a:gd name="connsiteY3" fmla="*/ 1149002 h 1149002"/>
              <a:gd name="connsiteX4" fmla="*/ 0 w 1588701"/>
              <a:gd name="connsiteY4" fmla="*/ 0 h 1149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8701" h="1149002">
                <a:moveTo>
                  <a:pt x="0" y="0"/>
                </a:moveTo>
                <a:lnTo>
                  <a:pt x="1588701" y="0"/>
                </a:lnTo>
                <a:lnTo>
                  <a:pt x="1588701" y="1149002"/>
                </a:lnTo>
                <a:lnTo>
                  <a:pt x="0" y="114900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25400" tIns="25400" rIns="25400" bIns="25400" spcCol="1270" anchor="ctr"/>
          <a:lstStyle/>
          <a:p>
            <a:pPr algn="ctr" defTabSz="889000">
              <a:spcAft>
                <a:spcPct val="10000"/>
              </a:spcAft>
              <a:defRPr/>
            </a:pPr>
            <a:r>
              <a:rPr lang="en-US" sz="2000" dirty="0">
                <a:solidFill>
                  <a:srgbClr val="008000"/>
                </a:solidFill>
                <a:latin typeface="+mj-lt"/>
                <a:cs typeface="Times New Roman" pitchFamily="18" charset="0"/>
              </a:rPr>
              <a:t>1. </a:t>
            </a:r>
            <a:r>
              <a:rPr lang="en-US" sz="2000" dirty="0" err="1">
                <a:solidFill>
                  <a:srgbClr val="008000"/>
                </a:solidFill>
                <a:latin typeface="+mj-lt"/>
                <a:cs typeface="Times New Roman" pitchFamily="18" charset="0"/>
              </a:rPr>
              <a:t>Là</a:t>
            </a:r>
            <a:r>
              <a:rPr lang="en-US" sz="2000" dirty="0">
                <a:solidFill>
                  <a:srgbClr val="008000"/>
                </a:solidFill>
                <a:latin typeface="+mj-lt"/>
                <a:cs typeface="Times New Roman" pitchFamily="18" charset="0"/>
              </a:rPr>
              <a:t> </a:t>
            </a:r>
            <a:r>
              <a:rPr lang="en-US" sz="2000" dirty="0" err="1">
                <a:solidFill>
                  <a:srgbClr val="008000"/>
                </a:solidFill>
                <a:latin typeface="+mj-lt"/>
                <a:cs typeface="Times New Roman" pitchFamily="18" charset="0"/>
              </a:rPr>
              <a:t>những</a:t>
            </a:r>
            <a:r>
              <a:rPr lang="en-US" sz="2000" dirty="0">
                <a:solidFill>
                  <a:srgbClr val="008000"/>
                </a:solidFill>
                <a:latin typeface="+mj-lt"/>
                <a:cs typeface="Times New Roman" pitchFamily="18" charset="0"/>
              </a:rPr>
              <a:t> </a:t>
            </a:r>
            <a:r>
              <a:rPr lang="en-US" sz="2000" b="1" dirty="0" err="1">
                <a:solidFill>
                  <a:srgbClr val="CC0066"/>
                </a:solidFill>
                <a:latin typeface="+mj-lt"/>
                <a:cs typeface="Times New Roman" pitchFamily="18" charset="0"/>
              </a:rPr>
              <a:t>hoạt</a:t>
            </a:r>
            <a:r>
              <a:rPr lang="en-US" sz="2000" b="1" dirty="0">
                <a:solidFill>
                  <a:srgbClr val="CC0066"/>
                </a:solidFill>
                <a:latin typeface="+mj-lt"/>
                <a:cs typeface="Times New Roman" pitchFamily="18" charset="0"/>
              </a:rPr>
              <a:t> </a:t>
            </a:r>
            <a:r>
              <a:rPr lang="en-US" sz="2000" b="1" dirty="0" err="1">
                <a:solidFill>
                  <a:srgbClr val="CC0066"/>
                </a:solidFill>
                <a:latin typeface="+mj-lt"/>
                <a:cs typeface="Times New Roman" pitchFamily="18" charset="0"/>
              </a:rPr>
              <a:t>động</a:t>
            </a:r>
            <a:r>
              <a:rPr lang="en-US" sz="2000" b="1" dirty="0">
                <a:solidFill>
                  <a:srgbClr val="CC0066"/>
                </a:solidFill>
                <a:latin typeface="+mj-lt"/>
                <a:cs typeface="Times New Roman" pitchFamily="18" charset="0"/>
              </a:rPr>
              <a:t> </a:t>
            </a:r>
            <a:r>
              <a:rPr lang="en-US" sz="2000" b="1" dirty="0" err="1">
                <a:solidFill>
                  <a:srgbClr val="CC0066"/>
                </a:solidFill>
                <a:latin typeface="+mj-lt"/>
                <a:cs typeface="Times New Roman" pitchFamily="18" charset="0"/>
              </a:rPr>
              <a:t>vật</a:t>
            </a:r>
            <a:r>
              <a:rPr lang="en-US" sz="2000" b="1" dirty="0">
                <a:solidFill>
                  <a:srgbClr val="CC0066"/>
                </a:solidFill>
                <a:latin typeface="+mj-lt"/>
                <a:cs typeface="Times New Roman" pitchFamily="18" charset="0"/>
              </a:rPr>
              <a:t> </a:t>
            </a:r>
            <a:r>
              <a:rPr lang="en-US" sz="2000" b="1" dirty="0" err="1">
                <a:solidFill>
                  <a:srgbClr val="CC0066"/>
                </a:solidFill>
                <a:latin typeface="+mj-lt"/>
                <a:cs typeface="Times New Roman" pitchFamily="18" charset="0"/>
              </a:rPr>
              <a:t>chất</a:t>
            </a:r>
            <a:r>
              <a:rPr lang="en-US" sz="2000" b="1" dirty="0">
                <a:solidFill>
                  <a:srgbClr val="CC0066"/>
                </a:solidFill>
                <a:latin typeface="+mj-lt"/>
                <a:cs typeface="Times New Roman" pitchFamily="18" charset="0"/>
              </a:rPr>
              <a:t> </a:t>
            </a:r>
            <a:r>
              <a:rPr lang="en-US" sz="2000" b="1" dirty="0" err="1">
                <a:solidFill>
                  <a:srgbClr val="CC0066"/>
                </a:solidFill>
                <a:latin typeface="+mj-lt"/>
                <a:cs typeface="Times New Roman" pitchFamily="18" charset="0"/>
              </a:rPr>
              <a:t>cảm</a:t>
            </a:r>
            <a:r>
              <a:rPr lang="en-US" sz="2000" b="1" dirty="0">
                <a:solidFill>
                  <a:srgbClr val="CC0066"/>
                </a:solidFill>
                <a:latin typeface="+mj-lt"/>
                <a:cs typeface="Times New Roman" pitchFamily="18" charset="0"/>
              </a:rPr>
              <a:t> </a:t>
            </a:r>
            <a:r>
              <a:rPr lang="en-US" sz="2000" b="1" dirty="0" err="1">
                <a:solidFill>
                  <a:srgbClr val="CC0066"/>
                </a:solidFill>
                <a:latin typeface="+mj-lt"/>
                <a:cs typeface="Times New Roman" pitchFamily="18" charset="0"/>
              </a:rPr>
              <a:t>tính</a:t>
            </a:r>
            <a:r>
              <a:rPr lang="en-US" sz="2000" b="1" dirty="0">
                <a:solidFill>
                  <a:srgbClr val="CC0066"/>
                </a:solidFill>
                <a:latin typeface="+mj-lt"/>
                <a:cs typeface="Times New Roman" pitchFamily="18" charset="0"/>
              </a:rPr>
              <a:t> </a:t>
            </a:r>
            <a:r>
              <a:rPr lang="en-US" sz="2000" dirty="0" err="1">
                <a:solidFill>
                  <a:srgbClr val="008000"/>
                </a:solidFill>
                <a:latin typeface="+mj-lt"/>
                <a:cs typeface="Times New Roman" pitchFamily="18" charset="0"/>
              </a:rPr>
              <a:t>của</a:t>
            </a:r>
            <a:r>
              <a:rPr lang="en-US" sz="2000" dirty="0">
                <a:solidFill>
                  <a:srgbClr val="008000"/>
                </a:solidFill>
                <a:latin typeface="+mj-lt"/>
                <a:cs typeface="Times New Roman" pitchFamily="18" charset="0"/>
              </a:rPr>
              <a:t> con </a:t>
            </a:r>
            <a:r>
              <a:rPr lang="en-US" sz="2000" dirty="0" err="1">
                <a:solidFill>
                  <a:srgbClr val="008000"/>
                </a:solidFill>
                <a:latin typeface="+mj-lt"/>
                <a:cs typeface="Times New Roman" pitchFamily="18" charset="0"/>
              </a:rPr>
              <a:t>người</a:t>
            </a:r>
            <a:r>
              <a:rPr lang="en-US" sz="2000" dirty="0">
                <a:solidFill>
                  <a:srgbClr val="008000"/>
                </a:solidFill>
                <a:latin typeface="+mj-lt"/>
                <a:cs typeface="Times New Roman" pitchFamily="18" charset="0"/>
              </a:rPr>
              <a:t> </a:t>
            </a:r>
            <a:r>
              <a:rPr lang="en-US" sz="2000" dirty="0" err="1">
                <a:solidFill>
                  <a:srgbClr val="008000"/>
                </a:solidFill>
                <a:latin typeface="+mj-lt"/>
                <a:cs typeface="Times New Roman" pitchFamily="18" charset="0"/>
              </a:rPr>
              <a:t>làm</a:t>
            </a:r>
            <a:r>
              <a:rPr lang="en-US" sz="2000" dirty="0">
                <a:solidFill>
                  <a:srgbClr val="008000"/>
                </a:solidFill>
                <a:latin typeface="+mj-lt"/>
                <a:cs typeface="Times New Roman" pitchFamily="18" charset="0"/>
              </a:rPr>
              <a:t> </a:t>
            </a:r>
            <a:r>
              <a:rPr lang="en-US" sz="2000" dirty="0" err="1">
                <a:solidFill>
                  <a:srgbClr val="008000"/>
                </a:solidFill>
                <a:latin typeface="+mj-lt"/>
                <a:cs typeface="Times New Roman" pitchFamily="18" charset="0"/>
              </a:rPr>
              <a:t>biến</a:t>
            </a:r>
            <a:r>
              <a:rPr lang="en-US" sz="2000" dirty="0">
                <a:solidFill>
                  <a:srgbClr val="008000"/>
                </a:solidFill>
                <a:latin typeface="+mj-lt"/>
                <a:cs typeface="Times New Roman" pitchFamily="18" charset="0"/>
              </a:rPr>
              <a:t> </a:t>
            </a:r>
            <a:r>
              <a:rPr lang="en-US" sz="2000" dirty="0" err="1">
                <a:solidFill>
                  <a:srgbClr val="008000"/>
                </a:solidFill>
                <a:latin typeface="+mj-lt"/>
                <a:cs typeface="Times New Roman" pitchFamily="18" charset="0"/>
              </a:rPr>
              <a:t>đổi</a:t>
            </a:r>
            <a:r>
              <a:rPr lang="en-US" sz="2000" dirty="0">
                <a:solidFill>
                  <a:srgbClr val="008000"/>
                </a:solidFill>
                <a:latin typeface="+mj-lt"/>
                <a:cs typeface="Times New Roman" pitchFamily="18" charset="0"/>
              </a:rPr>
              <a:t> TGKQ </a:t>
            </a:r>
            <a:r>
              <a:rPr lang="en-US" sz="2000" dirty="0" err="1">
                <a:solidFill>
                  <a:srgbClr val="008000"/>
                </a:solidFill>
                <a:latin typeface="+mj-lt"/>
                <a:cs typeface="Times New Roman" pitchFamily="18" charset="0"/>
              </a:rPr>
              <a:t>phục</a:t>
            </a:r>
            <a:r>
              <a:rPr lang="en-US" sz="2000" dirty="0">
                <a:solidFill>
                  <a:srgbClr val="008000"/>
                </a:solidFill>
                <a:latin typeface="+mj-lt"/>
                <a:cs typeface="Times New Roman" pitchFamily="18" charset="0"/>
              </a:rPr>
              <a:t> </a:t>
            </a:r>
            <a:r>
              <a:rPr lang="en-US" sz="2000" dirty="0" err="1">
                <a:solidFill>
                  <a:srgbClr val="008000"/>
                </a:solidFill>
                <a:latin typeface="+mj-lt"/>
                <a:cs typeface="Times New Roman" pitchFamily="18" charset="0"/>
              </a:rPr>
              <a:t>vụ</a:t>
            </a:r>
            <a:r>
              <a:rPr lang="en-US" sz="2000" dirty="0">
                <a:solidFill>
                  <a:srgbClr val="008000"/>
                </a:solidFill>
                <a:latin typeface="+mj-lt"/>
                <a:cs typeface="Times New Roman" pitchFamily="18" charset="0"/>
              </a:rPr>
              <a:t> </a:t>
            </a:r>
            <a:r>
              <a:rPr lang="en-US" sz="2000" dirty="0" err="1">
                <a:solidFill>
                  <a:srgbClr val="008000"/>
                </a:solidFill>
                <a:latin typeface="+mj-lt"/>
                <a:cs typeface="Times New Roman" pitchFamily="18" charset="0"/>
              </a:rPr>
              <a:t>cho</a:t>
            </a:r>
            <a:r>
              <a:rPr lang="en-US" sz="2000" dirty="0">
                <a:solidFill>
                  <a:srgbClr val="008000"/>
                </a:solidFill>
                <a:latin typeface="+mj-lt"/>
                <a:cs typeface="Times New Roman" pitchFamily="18" charset="0"/>
              </a:rPr>
              <a:t> </a:t>
            </a:r>
            <a:r>
              <a:rPr lang="en-US" sz="2000" dirty="0" err="1">
                <a:solidFill>
                  <a:srgbClr val="008000"/>
                </a:solidFill>
                <a:latin typeface="+mj-lt"/>
                <a:cs typeface="Times New Roman" pitchFamily="18" charset="0"/>
              </a:rPr>
              <a:t>mình</a:t>
            </a:r>
            <a:endParaRPr lang="en-US" sz="2000" dirty="0">
              <a:solidFill>
                <a:srgbClr val="008000"/>
              </a:solidFill>
              <a:latin typeface="+mj-lt"/>
            </a:endParaRPr>
          </a:p>
        </p:txBody>
      </p:sp>
      <p:sp>
        <p:nvSpPr>
          <p:cNvPr id="31" name="Freeform: Shape 12"/>
          <p:cNvSpPr/>
          <p:nvPr/>
        </p:nvSpPr>
        <p:spPr bwMode="auto">
          <a:xfrm>
            <a:off x="8232190" y="3067080"/>
            <a:ext cx="3731210" cy="1273573"/>
          </a:xfrm>
          <a:custGeom>
            <a:avLst/>
            <a:gdLst>
              <a:gd name="connsiteX0" fmla="*/ 0 w 1588701"/>
              <a:gd name="connsiteY0" fmla="*/ 0 h 1149002"/>
              <a:gd name="connsiteX1" fmla="*/ 1588701 w 1588701"/>
              <a:gd name="connsiteY1" fmla="*/ 0 h 1149002"/>
              <a:gd name="connsiteX2" fmla="*/ 1588701 w 1588701"/>
              <a:gd name="connsiteY2" fmla="*/ 1149002 h 1149002"/>
              <a:gd name="connsiteX3" fmla="*/ 0 w 1588701"/>
              <a:gd name="connsiteY3" fmla="*/ 1149002 h 1149002"/>
              <a:gd name="connsiteX4" fmla="*/ 0 w 1588701"/>
              <a:gd name="connsiteY4" fmla="*/ 0 h 1149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8701" h="1149002">
                <a:moveTo>
                  <a:pt x="0" y="0"/>
                </a:moveTo>
                <a:lnTo>
                  <a:pt x="1588701" y="0"/>
                </a:lnTo>
                <a:lnTo>
                  <a:pt x="1588701" y="1149002"/>
                </a:lnTo>
                <a:lnTo>
                  <a:pt x="0" y="114900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25400" tIns="25400" rIns="25400" bIns="25400" spcCol="1270" anchor="ctr"/>
          <a:lstStyle/>
          <a:p>
            <a:pPr algn="just" defTabSz="889000">
              <a:spcAft>
                <a:spcPct val="10000"/>
              </a:spcAft>
              <a:defRPr/>
            </a:pPr>
            <a:r>
              <a:rPr lang="en-US" sz="2000" dirty="0">
                <a:solidFill>
                  <a:srgbClr val="CC0066"/>
                </a:solidFill>
                <a:latin typeface="+mj-lt"/>
                <a:cs typeface="Times New Roman" pitchFamily="18" charset="0"/>
              </a:rPr>
              <a:t>2. </a:t>
            </a:r>
            <a:r>
              <a:rPr lang="en-US" sz="2000" dirty="0" err="1">
                <a:solidFill>
                  <a:srgbClr val="CC0066"/>
                </a:solidFill>
                <a:latin typeface="+mj-lt"/>
                <a:cs typeface="Times New Roman" pitchFamily="18" charset="0"/>
              </a:rPr>
              <a:t>Là</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những</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hoạt</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động</a:t>
            </a:r>
            <a:r>
              <a:rPr lang="en-US" sz="2000" dirty="0">
                <a:solidFill>
                  <a:srgbClr val="CC0066"/>
                </a:solidFill>
                <a:latin typeface="+mj-lt"/>
                <a:cs typeface="Times New Roman" pitchFamily="18" charset="0"/>
              </a:rPr>
              <a:t> </a:t>
            </a:r>
            <a:r>
              <a:rPr lang="en-US" sz="2000" b="1" dirty="0" err="1">
                <a:solidFill>
                  <a:srgbClr val="000000"/>
                </a:solidFill>
                <a:latin typeface="+mj-lt"/>
                <a:cs typeface="Times New Roman" pitchFamily="18" charset="0"/>
              </a:rPr>
              <a:t>mang</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tính</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lịch</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sử</a:t>
            </a:r>
            <a:r>
              <a:rPr lang="en-US" sz="2000" b="1" dirty="0">
                <a:solidFill>
                  <a:srgbClr val="000000"/>
                </a:solidFill>
                <a:latin typeface="+mj-lt"/>
                <a:cs typeface="Times New Roman" pitchFamily="18" charset="0"/>
              </a:rPr>
              <a:t> - </a:t>
            </a:r>
            <a:r>
              <a:rPr lang="en-US" sz="2000" b="1" dirty="0" err="1">
                <a:solidFill>
                  <a:srgbClr val="000000"/>
                </a:solidFill>
                <a:latin typeface="+mj-lt"/>
                <a:cs typeface="Times New Roman" pitchFamily="18" charset="0"/>
              </a:rPr>
              <a:t>xã</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hội</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của</a:t>
            </a:r>
            <a:r>
              <a:rPr lang="en-US" sz="2000" b="1" dirty="0">
                <a:solidFill>
                  <a:srgbClr val="000000"/>
                </a:solidFill>
                <a:latin typeface="+mj-lt"/>
                <a:cs typeface="Times New Roman" pitchFamily="18" charset="0"/>
              </a:rPr>
              <a:t> </a:t>
            </a:r>
            <a:r>
              <a:rPr lang="en-US" sz="2000" dirty="0">
                <a:solidFill>
                  <a:srgbClr val="CC0066"/>
                </a:solidFill>
                <a:latin typeface="+mj-lt"/>
                <a:cs typeface="Times New Roman" pitchFamily="18" charset="0"/>
              </a:rPr>
              <a:t>con </a:t>
            </a:r>
            <a:r>
              <a:rPr lang="en-US" sz="2000" dirty="0" err="1">
                <a:solidFill>
                  <a:srgbClr val="CC0066"/>
                </a:solidFill>
                <a:latin typeface="+mj-lt"/>
                <a:cs typeface="Times New Roman" pitchFamily="18" charset="0"/>
              </a:rPr>
              <a:t>người</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nên</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chiu</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sự</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quy</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định</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của</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điều</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kiện</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lịch</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sử</a:t>
            </a:r>
            <a:r>
              <a:rPr lang="en-US" sz="2000" dirty="0">
                <a:solidFill>
                  <a:srgbClr val="CC0066"/>
                </a:solidFill>
                <a:latin typeface="+mj-lt"/>
                <a:cs typeface="Times New Roman" pitchFamily="18" charset="0"/>
              </a:rPr>
              <a:t> - </a:t>
            </a:r>
            <a:r>
              <a:rPr lang="vi-VN" sz="2000" dirty="0">
                <a:solidFill>
                  <a:srgbClr val="CC0066"/>
                </a:solidFill>
                <a:latin typeface="Arial" panose="020B0604020202020204" pitchFamily="34" charset="0"/>
                <a:cs typeface="Arial" panose="020B0604020202020204" pitchFamily="34" charset="0"/>
              </a:rPr>
              <a:t>xã hội</a:t>
            </a:r>
            <a:r>
              <a:rPr lang="en-US" sz="2000" dirty="0">
                <a:solidFill>
                  <a:srgbClr val="CC0066"/>
                </a:solidFill>
                <a:latin typeface="Arial" panose="020B0604020202020204" pitchFamily="34" charset="0"/>
                <a:cs typeface="Arial" panose="020B0604020202020204" pitchFamily="34" charset="0"/>
              </a:rPr>
              <a:t> </a:t>
            </a:r>
            <a:r>
              <a:rPr lang="en-US" sz="2000" dirty="0" err="1">
                <a:solidFill>
                  <a:srgbClr val="CC0066"/>
                </a:solidFill>
                <a:latin typeface="+mj-lt"/>
                <a:cs typeface="Times New Roman" pitchFamily="18" charset="0"/>
              </a:rPr>
              <a:t>cụ</a:t>
            </a:r>
            <a:r>
              <a:rPr lang="en-US" sz="2000" dirty="0">
                <a:solidFill>
                  <a:srgbClr val="CC0066"/>
                </a:solidFill>
                <a:latin typeface="+mj-lt"/>
                <a:cs typeface="Times New Roman" pitchFamily="18" charset="0"/>
              </a:rPr>
              <a:t> </a:t>
            </a:r>
            <a:r>
              <a:rPr lang="en-US" sz="2000" dirty="0" err="1">
                <a:solidFill>
                  <a:srgbClr val="CC0066"/>
                </a:solidFill>
                <a:latin typeface="+mj-lt"/>
                <a:cs typeface="Times New Roman" pitchFamily="18" charset="0"/>
              </a:rPr>
              <a:t>thể</a:t>
            </a:r>
            <a:r>
              <a:rPr lang="en-US" sz="2000" dirty="0">
                <a:solidFill>
                  <a:srgbClr val="CC0066"/>
                </a:solidFill>
                <a:latin typeface="+mj-lt"/>
                <a:cs typeface="Times New Roman" pitchFamily="18" charset="0"/>
              </a:rPr>
              <a:t> </a:t>
            </a:r>
            <a:endParaRPr lang="en-US" sz="2000" dirty="0">
              <a:solidFill>
                <a:srgbClr val="CC0066"/>
              </a:solidFill>
              <a:latin typeface="+mj-lt"/>
            </a:endParaRPr>
          </a:p>
        </p:txBody>
      </p:sp>
      <p:sp>
        <p:nvSpPr>
          <p:cNvPr id="32" name="Freeform: Shape 14"/>
          <p:cNvSpPr/>
          <p:nvPr/>
        </p:nvSpPr>
        <p:spPr bwMode="auto">
          <a:xfrm>
            <a:off x="2237040" y="3091291"/>
            <a:ext cx="2388456" cy="1480934"/>
          </a:xfrm>
          <a:custGeom>
            <a:avLst/>
            <a:gdLst>
              <a:gd name="connsiteX0" fmla="*/ 0 w 1588701"/>
              <a:gd name="connsiteY0" fmla="*/ 0 h 1149002"/>
              <a:gd name="connsiteX1" fmla="*/ 1588701 w 1588701"/>
              <a:gd name="connsiteY1" fmla="*/ 0 h 1149002"/>
              <a:gd name="connsiteX2" fmla="*/ 1588701 w 1588701"/>
              <a:gd name="connsiteY2" fmla="*/ 1149002 h 1149002"/>
              <a:gd name="connsiteX3" fmla="*/ 0 w 1588701"/>
              <a:gd name="connsiteY3" fmla="*/ 1149002 h 1149002"/>
              <a:gd name="connsiteX4" fmla="*/ 0 w 1588701"/>
              <a:gd name="connsiteY4" fmla="*/ 0 h 1149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8701" h="1149002">
                <a:moveTo>
                  <a:pt x="0" y="0"/>
                </a:moveTo>
                <a:lnTo>
                  <a:pt x="1588701" y="0"/>
                </a:lnTo>
                <a:lnTo>
                  <a:pt x="1588701" y="1149002"/>
                </a:lnTo>
                <a:lnTo>
                  <a:pt x="0" y="114900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25400" tIns="25400" rIns="25400" bIns="25400" spcCol="1270" anchor="ctr"/>
          <a:lstStyle/>
          <a:p>
            <a:pPr algn="just" defTabSz="889000">
              <a:lnSpc>
                <a:spcPct val="90000"/>
              </a:lnSpc>
              <a:spcAft>
                <a:spcPct val="10000"/>
              </a:spcAft>
              <a:defRPr/>
            </a:pPr>
            <a:r>
              <a:rPr lang="en-US" sz="2000" dirty="0">
                <a:solidFill>
                  <a:srgbClr val="000000"/>
                </a:solidFill>
                <a:latin typeface="+mj-lt"/>
                <a:cs typeface="Times New Roman" pitchFamily="18" charset="0"/>
              </a:rPr>
              <a:t>3. </a:t>
            </a:r>
            <a:r>
              <a:rPr lang="en-US" sz="2000" dirty="0" err="1">
                <a:solidFill>
                  <a:srgbClr val="000000"/>
                </a:solidFill>
                <a:latin typeface="+mj-lt"/>
                <a:cs typeface="Times New Roman" pitchFamily="18" charset="0"/>
              </a:rPr>
              <a:t>Là</a:t>
            </a:r>
            <a:r>
              <a:rPr lang="en-US" sz="2000" dirty="0">
                <a:solidFill>
                  <a:srgbClr val="000000"/>
                </a:solidFill>
                <a:latin typeface="+mj-lt"/>
                <a:cs typeface="Times New Roman" pitchFamily="18" charset="0"/>
              </a:rPr>
              <a:t> </a:t>
            </a:r>
            <a:r>
              <a:rPr lang="en-US" sz="2000" dirty="0" err="1">
                <a:solidFill>
                  <a:srgbClr val="000000"/>
                </a:solidFill>
                <a:latin typeface="+mj-lt"/>
                <a:cs typeface="Times New Roman" pitchFamily="18" charset="0"/>
              </a:rPr>
              <a:t>hoạt</a:t>
            </a:r>
            <a:r>
              <a:rPr lang="en-US" sz="2000" dirty="0">
                <a:solidFill>
                  <a:srgbClr val="000000"/>
                </a:solidFill>
                <a:latin typeface="+mj-lt"/>
                <a:cs typeface="Times New Roman" pitchFamily="18" charset="0"/>
              </a:rPr>
              <a:t> </a:t>
            </a:r>
            <a:r>
              <a:rPr lang="en-US" sz="2000" dirty="0" err="1">
                <a:solidFill>
                  <a:srgbClr val="000000"/>
                </a:solidFill>
                <a:latin typeface="+mj-lt"/>
                <a:cs typeface="Times New Roman" pitchFamily="18" charset="0"/>
              </a:rPr>
              <a:t>động</a:t>
            </a:r>
            <a:r>
              <a:rPr lang="en-US" sz="2000" dirty="0">
                <a:solidFill>
                  <a:srgbClr val="000000"/>
                </a:solidFill>
                <a:latin typeface="+mj-lt"/>
                <a:cs typeface="Times New Roman" pitchFamily="18" charset="0"/>
              </a:rPr>
              <a:t> </a:t>
            </a:r>
            <a:r>
              <a:rPr lang="en-US" sz="2000" b="1" dirty="0" err="1">
                <a:solidFill>
                  <a:srgbClr val="00B0F0"/>
                </a:solidFill>
                <a:latin typeface="+mj-lt"/>
                <a:cs typeface="Times New Roman" pitchFamily="18" charset="0"/>
              </a:rPr>
              <a:t>có</a:t>
            </a:r>
            <a:r>
              <a:rPr lang="en-US" sz="2000" b="1" dirty="0">
                <a:solidFill>
                  <a:srgbClr val="00B0F0"/>
                </a:solidFill>
                <a:latin typeface="+mj-lt"/>
                <a:cs typeface="Times New Roman" pitchFamily="18" charset="0"/>
              </a:rPr>
              <a:t> </a:t>
            </a:r>
            <a:r>
              <a:rPr lang="en-US" sz="2000" b="1" dirty="0" err="1">
                <a:solidFill>
                  <a:srgbClr val="00B0F0"/>
                </a:solidFill>
                <a:latin typeface="+mj-lt"/>
                <a:cs typeface="Times New Roman" pitchFamily="18" charset="0"/>
              </a:rPr>
              <a:t>tính</a:t>
            </a:r>
            <a:r>
              <a:rPr lang="en-US" sz="2000" b="1" dirty="0">
                <a:solidFill>
                  <a:srgbClr val="00B0F0"/>
                </a:solidFill>
                <a:latin typeface="+mj-lt"/>
                <a:cs typeface="Times New Roman" pitchFamily="18" charset="0"/>
              </a:rPr>
              <a:t> </a:t>
            </a:r>
            <a:r>
              <a:rPr lang="en-US" sz="2000" b="1" dirty="0" err="1">
                <a:solidFill>
                  <a:srgbClr val="00B0F0"/>
                </a:solidFill>
                <a:latin typeface="+mj-lt"/>
                <a:cs typeface="Times New Roman" pitchFamily="18" charset="0"/>
              </a:rPr>
              <a:t>mục</a:t>
            </a:r>
            <a:r>
              <a:rPr lang="en-US" sz="2000" b="1" dirty="0">
                <a:solidFill>
                  <a:srgbClr val="00B0F0"/>
                </a:solidFill>
                <a:latin typeface="+mj-lt"/>
                <a:cs typeface="Times New Roman" pitchFamily="18" charset="0"/>
              </a:rPr>
              <a:t> </a:t>
            </a:r>
            <a:r>
              <a:rPr lang="en-US" sz="2000" b="1" dirty="0" err="1">
                <a:solidFill>
                  <a:srgbClr val="00B0F0"/>
                </a:solidFill>
                <a:latin typeface="+mj-lt"/>
                <a:cs typeface="Times New Roman" pitchFamily="18" charset="0"/>
              </a:rPr>
              <a:t>đích</a:t>
            </a:r>
            <a:r>
              <a:rPr lang="en-US" sz="2000" b="1" dirty="0">
                <a:solidFill>
                  <a:srgbClr val="00B0F0"/>
                </a:solidFill>
                <a:latin typeface="+mj-lt"/>
                <a:cs typeface="Times New Roman" pitchFamily="18" charset="0"/>
              </a:rPr>
              <a:t>, </a:t>
            </a:r>
            <a:r>
              <a:rPr lang="en-US" sz="2000" dirty="0">
                <a:solidFill>
                  <a:srgbClr val="000000"/>
                </a:solidFill>
                <a:latin typeface="+mj-lt"/>
                <a:cs typeface="Times New Roman" pitchFamily="18" charset="0"/>
              </a:rPr>
              <a:t>con </a:t>
            </a:r>
            <a:r>
              <a:rPr lang="en-US" sz="2000" dirty="0" err="1">
                <a:solidFill>
                  <a:srgbClr val="000000"/>
                </a:solidFill>
                <a:latin typeface="+mj-lt"/>
                <a:cs typeface="Times New Roman" pitchFamily="18" charset="0"/>
              </a:rPr>
              <a:t>người</a:t>
            </a:r>
            <a:r>
              <a:rPr lang="en-US" sz="2000" dirty="0">
                <a:solidFill>
                  <a:srgbClr val="000000"/>
                </a:solidFill>
                <a:latin typeface="+mj-lt"/>
                <a:cs typeface="Times New Roman" pitchFamily="18" charset="0"/>
              </a:rPr>
              <a:t> </a:t>
            </a:r>
            <a:r>
              <a:rPr lang="en-US" sz="2000" dirty="0" err="1">
                <a:solidFill>
                  <a:srgbClr val="000000"/>
                </a:solidFill>
                <a:latin typeface="+mj-lt"/>
                <a:cs typeface="Times New Roman" pitchFamily="18" charset="0"/>
              </a:rPr>
              <a:t>chủ</a:t>
            </a:r>
            <a:r>
              <a:rPr lang="en-US" sz="2000" dirty="0">
                <a:solidFill>
                  <a:srgbClr val="000000"/>
                </a:solidFill>
                <a:latin typeface="+mj-lt"/>
                <a:cs typeface="Times New Roman" pitchFamily="18" charset="0"/>
              </a:rPr>
              <a:t> </a:t>
            </a:r>
            <a:r>
              <a:rPr lang="en-US" sz="2000" dirty="0" err="1">
                <a:solidFill>
                  <a:srgbClr val="000000"/>
                </a:solidFill>
                <a:latin typeface="+mj-lt"/>
                <a:cs typeface="Times New Roman" pitchFamily="18" charset="0"/>
              </a:rPr>
              <a:t>động</a:t>
            </a:r>
            <a:r>
              <a:rPr lang="en-US" sz="2000" dirty="0">
                <a:solidFill>
                  <a:srgbClr val="000000"/>
                </a:solidFill>
                <a:latin typeface="+mj-lt"/>
                <a:cs typeface="Times New Roman" pitchFamily="18" charset="0"/>
              </a:rPr>
              <a:t> </a:t>
            </a:r>
            <a:r>
              <a:rPr lang="en-US" sz="2000" dirty="0" err="1">
                <a:solidFill>
                  <a:srgbClr val="000000"/>
                </a:solidFill>
                <a:latin typeface="+mj-lt"/>
                <a:cs typeface="Times New Roman" pitchFamily="18" charset="0"/>
              </a:rPr>
              <a:t>tác</a:t>
            </a:r>
            <a:r>
              <a:rPr lang="en-US" sz="2000" dirty="0">
                <a:solidFill>
                  <a:srgbClr val="000000"/>
                </a:solidFill>
                <a:latin typeface="+mj-lt"/>
                <a:cs typeface="Times New Roman" pitchFamily="18" charset="0"/>
              </a:rPr>
              <a:t> </a:t>
            </a:r>
            <a:r>
              <a:rPr lang="en-US" sz="2000" dirty="0" err="1">
                <a:solidFill>
                  <a:srgbClr val="000000"/>
                </a:solidFill>
                <a:latin typeface="+mj-lt"/>
                <a:cs typeface="Times New Roman" pitchFamily="18" charset="0"/>
              </a:rPr>
              <a:t>động</a:t>
            </a:r>
            <a:r>
              <a:rPr lang="en-US" sz="2000" dirty="0">
                <a:solidFill>
                  <a:srgbClr val="000000"/>
                </a:solidFill>
                <a:latin typeface="+mj-lt"/>
                <a:cs typeface="Times New Roman" pitchFamily="18" charset="0"/>
              </a:rPr>
              <a:t> </a:t>
            </a:r>
            <a:r>
              <a:rPr lang="en-US" sz="2000" dirty="0" err="1">
                <a:solidFill>
                  <a:srgbClr val="000000"/>
                </a:solidFill>
                <a:latin typeface="+mj-lt"/>
                <a:cs typeface="Times New Roman" pitchFamily="18" charset="0"/>
              </a:rPr>
              <a:t>cải</a:t>
            </a:r>
            <a:r>
              <a:rPr lang="en-US" sz="2000" dirty="0">
                <a:solidFill>
                  <a:srgbClr val="000000"/>
                </a:solidFill>
                <a:latin typeface="+mj-lt"/>
                <a:cs typeface="Times New Roman" pitchFamily="18" charset="0"/>
              </a:rPr>
              <a:t> </a:t>
            </a:r>
            <a:r>
              <a:rPr lang="en-US" sz="2000" dirty="0" err="1">
                <a:solidFill>
                  <a:srgbClr val="000000"/>
                </a:solidFill>
                <a:latin typeface="+mj-lt"/>
                <a:cs typeface="Times New Roman" pitchFamily="18" charset="0"/>
              </a:rPr>
              <a:t>tạo</a:t>
            </a:r>
            <a:r>
              <a:rPr lang="en-US" sz="2000" dirty="0">
                <a:solidFill>
                  <a:srgbClr val="000000"/>
                </a:solidFill>
                <a:latin typeface="+mj-lt"/>
                <a:cs typeface="Times New Roman" pitchFamily="18" charset="0"/>
              </a:rPr>
              <a:t> TN, XH </a:t>
            </a:r>
            <a:r>
              <a:rPr lang="en-US" sz="2000" dirty="0" err="1">
                <a:solidFill>
                  <a:srgbClr val="000000"/>
                </a:solidFill>
                <a:latin typeface="+mj-lt"/>
                <a:cs typeface="Times New Roman" pitchFamily="18" charset="0"/>
              </a:rPr>
              <a:t>phục</a:t>
            </a:r>
            <a:r>
              <a:rPr lang="en-US" sz="2000" dirty="0">
                <a:solidFill>
                  <a:srgbClr val="000000"/>
                </a:solidFill>
                <a:latin typeface="+mj-lt"/>
                <a:cs typeface="Times New Roman" pitchFamily="18" charset="0"/>
              </a:rPr>
              <a:t> </a:t>
            </a:r>
            <a:r>
              <a:rPr lang="en-US" sz="2000" dirty="0" err="1">
                <a:solidFill>
                  <a:srgbClr val="000000"/>
                </a:solidFill>
                <a:latin typeface="+mj-lt"/>
                <a:cs typeface="Times New Roman" pitchFamily="18" charset="0"/>
              </a:rPr>
              <a:t>vụ</a:t>
            </a:r>
            <a:r>
              <a:rPr lang="en-US" sz="2000" dirty="0">
                <a:solidFill>
                  <a:srgbClr val="000000"/>
                </a:solidFill>
                <a:latin typeface="+mj-lt"/>
                <a:cs typeface="Times New Roman" pitchFamily="18" charset="0"/>
              </a:rPr>
              <a:t> </a:t>
            </a:r>
            <a:r>
              <a:rPr lang="en-US" sz="2000" dirty="0" err="1">
                <a:solidFill>
                  <a:srgbClr val="000000"/>
                </a:solidFill>
                <a:latin typeface="+mj-lt"/>
                <a:cs typeface="Times New Roman" pitchFamily="18" charset="0"/>
              </a:rPr>
              <a:t>cho</a:t>
            </a:r>
            <a:r>
              <a:rPr lang="en-US" sz="2000" dirty="0">
                <a:solidFill>
                  <a:srgbClr val="000000"/>
                </a:solidFill>
                <a:latin typeface="+mj-lt"/>
                <a:cs typeface="Times New Roman" pitchFamily="18" charset="0"/>
              </a:rPr>
              <a:t> </a:t>
            </a:r>
            <a:r>
              <a:rPr lang="en-US" sz="2000" dirty="0" err="1">
                <a:solidFill>
                  <a:srgbClr val="000000"/>
                </a:solidFill>
                <a:latin typeface="+mj-lt"/>
                <a:cs typeface="Times New Roman" pitchFamily="18" charset="0"/>
              </a:rPr>
              <a:t>mình</a:t>
            </a:r>
            <a:r>
              <a:rPr lang="en-US" sz="2000" dirty="0">
                <a:solidFill>
                  <a:srgbClr val="000000"/>
                </a:solidFill>
                <a:latin typeface="+mj-lt"/>
                <a:cs typeface="Times New Roman" pitchFamily="18" charset="0"/>
              </a:rPr>
              <a:t>  </a:t>
            </a:r>
            <a:endParaRPr lang="en-US" sz="2000" dirty="0">
              <a:solidFill>
                <a:srgbClr val="000000"/>
              </a:solidFill>
              <a:latin typeface="+mj-lt"/>
            </a:endParaRPr>
          </a:p>
        </p:txBody>
      </p:sp>
    </p:spTree>
    <p:extLst>
      <p:ext uri="{BB962C8B-B14F-4D97-AF65-F5344CB8AC3E}">
        <p14:creationId xmlns:p14="http://schemas.microsoft.com/office/powerpoint/2010/main" val="336930872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ontent Placeholder 3"/>
          <p:cNvGraphicFramePr>
            <a:graphicFrameLocks noGrp="1"/>
          </p:cNvGraphicFramePr>
          <p:nvPr>
            <p:ph idx="1"/>
            <p:extLst/>
          </p:nvPr>
        </p:nvGraphicFramePr>
        <p:xfrm>
          <a:off x="339634" y="1645920"/>
          <a:ext cx="11612880" cy="44802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403449715"/>
      </p:ext>
    </p:extLst>
  </p:cSld>
  <p:clrMapOvr>
    <a:masterClrMapping/>
  </p:clrMapOvr>
  <p:transition>
    <p:wedge/>
  </p:transition>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465833"/>
            <a:ext cx="12192000" cy="2392167"/>
          </a:xfrm>
          <a:prstGeom prst="rect">
            <a:avLst/>
          </a:prstGeom>
        </p:spPr>
      </p:pic>
      <p:sp>
        <p:nvSpPr>
          <p:cNvPr id="3" name="Rectangle 2"/>
          <p:cNvSpPr/>
          <p:nvPr/>
        </p:nvSpPr>
        <p:spPr>
          <a:xfrm>
            <a:off x="4572000" y="228600"/>
            <a:ext cx="3038011" cy="461665"/>
          </a:xfrm>
          <a:prstGeom prst="rect">
            <a:avLst/>
          </a:prstGeom>
          <a:ln>
            <a:solidFill>
              <a:srgbClr val="3333CC"/>
            </a:solidFill>
          </a:ln>
        </p:spPr>
        <p:txBody>
          <a:bodyPr wrap="none">
            <a:spAutoFit/>
          </a:bodyPr>
          <a:lstStyle/>
          <a:p>
            <a:pPr>
              <a:spcBef>
                <a:spcPct val="0"/>
              </a:spcBef>
            </a:pPr>
            <a:r>
              <a:rPr lang="en-US" altLang="en-US" sz="2400" b="1" dirty="0" err="1">
                <a:solidFill>
                  <a:srgbClr val="000000"/>
                </a:solidFill>
                <a:cs typeface="Times New Roman" panose="02020603050405020304" pitchFamily="18" charset="0"/>
              </a:rPr>
              <a:t>Hoạt</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động</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sản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xuất</a:t>
            </a:r>
            <a:endParaRPr lang="en-US" altLang="en-US" sz="2400" b="1" dirty="0">
              <a:solidFill>
                <a:srgbClr val="000000"/>
              </a:solidFill>
            </a:endParaRPr>
          </a:p>
        </p:txBody>
      </p:sp>
      <p:sp>
        <p:nvSpPr>
          <p:cNvPr id="4" name="Horizontal Scroll 5"/>
          <p:cNvSpPr>
            <a:spLocks noChangeArrowheads="1"/>
          </p:cNvSpPr>
          <p:nvPr/>
        </p:nvSpPr>
        <p:spPr bwMode="auto">
          <a:xfrm>
            <a:off x="1371600" y="838200"/>
            <a:ext cx="9144000" cy="1293589"/>
          </a:xfrm>
          <a:prstGeom prst="horizontalScroll">
            <a:avLst>
              <a:gd name="adj" fmla="val 12500"/>
            </a:avLst>
          </a:prstGeom>
          <a:solidFill>
            <a:schemeClr val="bg1"/>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000" dirty="0" err="1">
                <a:latin typeface="Arial" panose="020B0604020202020204" pitchFamily="34" charset="0"/>
              </a:rPr>
              <a:t>Là</a:t>
            </a:r>
            <a:r>
              <a:rPr lang="en-US" altLang="en-US" sz="2000" dirty="0">
                <a:latin typeface="Arial" panose="020B0604020202020204" pitchFamily="34" charset="0"/>
              </a:rPr>
              <a:t> </a:t>
            </a:r>
            <a:r>
              <a:rPr lang="en-US" altLang="en-US" sz="2000" dirty="0" err="1">
                <a:latin typeface="Arial" panose="020B0604020202020204" pitchFamily="34" charset="0"/>
              </a:rPr>
              <a:t>hoạt</a:t>
            </a:r>
            <a:r>
              <a:rPr lang="en-US" altLang="en-US" sz="2000" dirty="0">
                <a:latin typeface="Arial" panose="020B0604020202020204" pitchFamily="34" charset="0"/>
              </a:rPr>
              <a:t> </a:t>
            </a:r>
            <a:r>
              <a:rPr lang="en-US" altLang="en-US" sz="2000" dirty="0" err="1">
                <a:latin typeface="Arial" panose="020B0604020202020204" pitchFamily="34" charset="0"/>
              </a:rPr>
              <a:t>động</a:t>
            </a:r>
            <a:r>
              <a:rPr lang="en-US" altLang="en-US" sz="2000" dirty="0">
                <a:latin typeface="Arial" panose="020B0604020202020204" pitchFamily="34" charset="0"/>
              </a:rPr>
              <a:t> </a:t>
            </a:r>
            <a:r>
              <a:rPr lang="en-US" altLang="en-US" sz="2000" dirty="0" err="1">
                <a:latin typeface="Arial" panose="020B0604020202020204" pitchFamily="34" charset="0"/>
              </a:rPr>
              <a:t>mà</a:t>
            </a:r>
            <a:r>
              <a:rPr lang="en-US" altLang="en-US" sz="2000" dirty="0">
                <a:latin typeface="Arial" panose="020B0604020202020204" pitchFamily="34" charset="0"/>
              </a:rPr>
              <a:t> </a:t>
            </a:r>
            <a:r>
              <a:rPr lang="en-US" altLang="en-US" sz="2000" b="1" u="sng" dirty="0">
                <a:solidFill>
                  <a:srgbClr val="C00000"/>
                </a:solidFill>
                <a:latin typeface="Arial" panose="020B0604020202020204" pitchFamily="34" charset="0"/>
              </a:rPr>
              <a:t>con </a:t>
            </a:r>
            <a:r>
              <a:rPr lang="en-US" altLang="en-US" sz="2000" b="1" u="sng" dirty="0" err="1">
                <a:solidFill>
                  <a:srgbClr val="C00000"/>
                </a:solidFill>
                <a:latin typeface="Arial" panose="020B0604020202020204" pitchFamily="34" charset="0"/>
              </a:rPr>
              <a:t>người</a:t>
            </a:r>
            <a:r>
              <a:rPr lang="en-US" altLang="en-US" sz="2000" b="1" u="sng" dirty="0">
                <a:solidFill>
                  <a:srgbClr val="C00000"/>
                </a:solidFill>
                <a:latin typeface="Arial" panose="020B0604020202020204" pitchFamily="34" charset="0"/>
              </a:rPr>
              <a:t> </a:t>
            </a:r>
            <a:r>
              <a:rPr lang="en-US" altLang="en-US" sz="2000" b="1" u="sng" dirty="0" err="1">
                <a:solidFill>
                  <a:srgbClr val="C00000"/>
                </a:solidFill>
                <a:latin typeface="Arial" panose="020B0604020202020204" pitchFamily="34" charset="0"/>
              </a:rPr>
              <a:t>sử</a:t>
            </a:r>
            <a:r>
              <a:rPr lang="en-US" altLang="en-US" sz="2000" b="1" u="sng" dirty="0">
                <a:solidFill>
                  <a:srgbClr val="C00000"/>
                </a:solidFill>
                <a:latin typeface="Arial" panose="020B0604020202020204" pitchFamily="34" charset="0"/>
              </a:rPr>
              <a:t> </a:t>
            </a:r>
            <a:r>
              <a:rPr lang="en-US" altLang="en-US" sz="2000" b="1" u="sng" dirty="0" err="1">
                <a:solidFill>
                  <a:srgbClr val="C00000"/>
                </a:solidFill>
                <a:latin typeface="Arial" panose="020B0604020202020204" pitchFamily="34" charset="0"/>
              </a:rPr>
              <a:t>dụng</a:t>
            </a:r>
            <a:r>
              <a:rPr lang="en-US" altLang="en-US" sz="2000" b="1" u="sng" dirty="0">
                <a:solidFill>
                  <a:srgbClr val="C00000"/>
                </a:solidFill>
                <a:latin typeface="Arial" panose="020B0604020202020204" pitchFamily="34" charset="0"/>
              </a:rPr>
              <a:t> </a:t>
            </a:r>
            <a:r>
              <a:rPr lang="en-US" altLang="en-US" sz="2000" b="1" u="sng" dirty="0" err="1">
                <a:solidFill>
                  <a:srgbClr val="C00000"/>
                </a:solidFill>
                <a:latin typeface="Arial" panose="020B0604020202020204" pitchFamily="34" charset="0"/>
              </a:rPr>
              <a:t>công</a:t>
            </a:r>
            <a:r>
              <a:rPr lang="en-US" altLang="en-US" sz="2000" b="1" u="sng" dirty="0">
                <a:solidFill>
                  <a:srgbClr val="C00000"/>
                </a:solidFill>
                <a:latin typeface="Arial" panose="020B0604020202020204" pitchFamily="34" charset="0"/>
              </a:rPr>
              <a:t> </a:t>
            </a:r>
            <a:r>
              <a:rPr lang="en-US" altLang="en-US" sz="2000" b="1" u="sng" dirty="0" err="1">
                <a:solidFill>
                  <a:srgbClr val="C00000"/>
                </a:solidFill>
                <a:latin typeface="Arial" panose="020B0604020202020204" pitchFamily="34" charset="0"/>
              </a:rPr>
              <a:t>cụ</a:t>
            </a:r>
            <a:r>
              <a:rPr lang="en-US" altLang="en-US" sz="2000" b="1" u="sng" dirty="0">
                <a:solidFill>
                  <a:srgbClr val="C00000"/>
                </a:solidFill>
                <a:latin typeface="Arial" panose="020B0604020202020204" pitchFamily="34" charset="0"/>
              </a:rPr>
              <a:t> </a:t>
            </a:r>
            <a:r>
              <a:rPr lang="en-US" altLang="en-US" sz="2000" b="1" u="sng" dirty="0" err="1">
                <a:solidFill>
                  <a:srgbClr val="C00000"/>
                </a:solidFill>
                <a:latin typeface="Arial" panose="020B0604020202020204" pitchFamily="34" charset="0"/>
              </a:rPr>
              <a:t>lao</a:t>
            </a:r>
            <a:r>
              <a:rPr lang="en-US" altLang="en-US" sz="2000" b="1" u="sng" dirty="0">
                <a:solidFill>
                  <a:srgbClr val="C00000"/>
                </a:solidFill>
                <a:latin typeface="Arial" panose="020B0604020202020204" pitchFamily="34" charset="0"/>
              </a:rPr>
              <a:t> </a:t>
            </a:r>
            <a:r>
              <a:rPr lang="en-US" altLang="en-US" sz="2000" b="1" u="sng" dirty="0" err="1">
                <a:solidFill>
                  <a:srgbClr val="C00000"/>
                </a:solidFill>
                <a:latin typeface="Arial" panose="020B0604020202020204" pitchFamily="34" charset="0"/>
              </a:rPr>
              <a:t>động</a:t>
            </a:r>
            <a:r>
              <a:rPr lang="en-US" altLang="en-US" sz="2000" b="1" u="sng" dirty="0">
                <a:solidFill>
                  <a:srgbClr val="C00000"/>
                </a:solidFill>
                <a:latin typeface="Arial" panose="020B0604020202020204" pitchFamily="34" charset="0"/>
              </a:rPr>
              <a:t> </a:t>
            </a:r>
            <a:r>
              <a:rPr lang="en-US" altLang="en-US" sz="2000" b="1" u="sng" dirty="0" err="1">
                <a:solidFill>
                  <a:srgbClr val="C00000"/>
                </a:solidFill>
                <a:latin typeface="Arial" panose="020B0604020202020204" pitchFamily="34" charset="0"/>
              </a:rPr>
              <a:t>tác</a:t>
            </a:r>
            <a:r>
              <a:rPr lang="en-US" altLang="en-US" sz="2000" b="1" u="sng" dirty="0">
                <a:solidFill>
                  <a:srgbClr val="C00000"/>
                </a:solidFill>
                <a:latin typeface="Arial" panose="020B0604020202020204" pitchFamily="34" charset="0"/>
              </a:rPr>
              <a:t> </a:t>
            </a:r>
            <a:r>
              <a:rPr lang="en-US" altLang="en-US" sz="2000" b="1" u="sng" dirty="0" err="1">
                <a:solidFill>
                  <a:srgbClr val="C00000"/>
                </a:solidFill>
                <a:latin typeface="Arial" panose="020B0604020202020204" pitchFamily="34" charset="0"/>
              </a:rPr>
              <a:t>động</a:t>
            </a:r>
            <a:r>
              <a:rPr lang="en-US" altLang="en-US" sz="2000" b="1" u="sng" dirty="0">
                <a:solidFill>
                  <a:srgbClr val="C00000"/>
                </a:solidFill>
                <a:latin typeface="Arial" panose="020B0604020202020204" pitchFamily="34" charset="0"/>
              </a:rPr>
              <a:t> </a:t>
            </a:r>
            <a:r>
              <a:rPr lang="en-US" altLang="en-US" sz="2000" b="1" u="sng" dirty="0" err="1">
                <a:solidFill>
                  <a:srgbClr val="C00000"/>
                </a:solidFill>
                <a:latin typeface="Arial" panose="020B0604020202020204" pitchFamily="34" charset="0"/>
              </a:rPr>
              <a:t>vào</a:t>
            </a:r>
            <a:r>
              <a:rPr lang="en-US" altLang="en-US" sz="2000" b="1" u="sng" dirty="0">
                <a:solidFill>
                  <a:srgbClr val="C00000"/>
                </a:solidFill>
                <a:latin typeface="Arial" panose="020B0604020202020204" pitchFamily="34" charset="0"/>
              </a:rPr>
              <a:t> </a:t>
            </a:r>
            <a:r>
              <a:rPr lang="en-US" altLang="en-US" sz="2000" b="1" u="sng" dirty="0" err="1">
                <a:solidFill>
                  <a:srgbClr val="C00000"/>
                </a:solidFill>
                <a:latin typeface="Arial" panose="020B0604020202020204" pitchFamily="34" charset="0"/>
              </a:rPr>
              <a:t>tự</a:t>
            </a:r>
            <a:r>
              <a:rPr lang="en-US" altLang="en-US" sz="2000" b="1" u="sng" dirty="0">
                <a:solidFill>
                  <a:srgbClr val="C00000"/>
                </a:solidFill>
                <a:latin typeface="Arial" panose="020B0604020202020204" pitchFamily="34" charset="0"/>
              </a:rPr>
              <a:t> </a:t>
            </a:r>
            <a:r>
              <a:rPr lang="en-US" altLang="en-US" sz="2000" b="1" u="sng" dirty="0" err="1">
                <a:solidFill>
                  <a:srgbClr val="C00000"/>
                </a:solidFill>
                <a:latin typeface="Arial" panose="020B0604020202020204" pitchFamily="34" charset="0"/>
              </a:rPr>
              <a:t>nhiên</a:t>
            </a:r>
            <a:r>
              <a:rPr lang="en-US" altLang="en-US" sz="2000" b="1" u="sng" dirty="0">
                <a:solidFill>
                  <a:srgbClr val="C00000"/>
                </a:solidFill>
                <a:latin typeface="Arial" panose="020B0604020202020204" pitchFamily="34" charset="0"/>
              </a:rPr>
              <a:t> </a:t>
            </a:r>
            <a:r>
              <a:rPr lang="en-US" altLang="en-US" sz="2000" dirty="0" err="1">
                <a:latin typeface="Arial" panose="020B0604020202020204" pitchFamily="34" charset="0"/>
              </a:rPr>
              <a:t>để</a:t>
            </a:r>
            <a:r>
              <a:rPr lang="en-US" altLang="en-US" sz="2000" dirty="0">
                <a:latin typeface="Arial" panose="020B0604020202020204" pitchFamily="34" charset="0"/>
              </a:rPr>
              <a:t> </a:t>
            </a:r>
            <a:r>
              <a:rPr lang="en-US" altLang="en-US" sz="2000" dirty="0" err="1">
                <a:latin typeface="Arial" panose="020B0604020202020204" pitchFamily="34" charset="0"/>
              </a:rPr>
              <a:t>tạo</a:t>
            </a:r>
            <a:r>
              <a:rPr lang="en-US" altLang="en-US" sz="2000" dirty="0">
                <a:latin typeface="Arial" panose="020B0604020202020204" pitchFamily="34" charset="0"/>
              </a:rPr>
              <a:t> </a:t>
            </a:r>
            <a:r>
              <a:rPr lang="en-US" altLang="en-US" sz="2000" dirty="0" err="1">
                <a:latin typeface="Arial" panose="020B0604020202020204" pitchFamily="34" charset="0"/>
              </a:rPr>
              <a:t>ra</a:t>
            </a:r>
            <a:r>
              <a:rPr lang="en-US" altLang="en-US" sz="2000" dirty="0">
                <a:latin typeface="Arial" panose="020B0604020202020204" pitchFamily="34" charset="0"/>
              </a:rPr>
              <a:t> </a:t>
            </a:r>
            <a:r>
              <a:rPr lang="en-US" altLang="en-US" sz="2000" dirty="0" err="1">
                <a:latin typeface="Arial" panose="020B0604020202020204" pitchFamily="34" charset="0"/>
              </a:rPr>
              <a:t>của</a:t>
            </a:r>
            <a:r>
              <a:rPr lang="en-US" altLang="en-US" sz="2000" dirty="0">
                <a:latin typeface="Arial" panose="020B0604020202020204" pitchFamily="34" charset="0"/>
              </a:rPr>
              <a:t> </a:t>
            </a:r>
            <a:r>
              <a:rPr lang="en-US" altLang="en-US" sz="2000" dirty="0" err="1">
                <a:latin typeface="Arial" panose="020B0604020202020204" pitchFamily="34" charset="0"/>
              </a:rPr>
              <a:t>cải</a:t>
            </a:r>
            <a:r>
              <a:rPr lang="en-US" altLang="en-US" sz="2000" dirty="0">
                <a:latin typeface="Arial" panose="020B0604020202020204" pitchFamily="34" charset="0"/>
              </a:rPr>
              <a:t> </a:t>
            </a:r>
            <a:r>
              <a:rPr lang="en-US" altLang="en-US" sz="2000" dirty="0" err="1">
                <a:latin typeface="Arial" panose="020B0604020202020204" pitchFamily="34" charset="0"/>
              </a:rPr>
              <a:t>vật</a:t>
            </a:r>
            <a:r>
              <a:rPr lang="en-US" altLang="en-US" sz="2000" dirty="0">
                <a:latin typeface="Arial" panose="020B0604020202020204" pitchFamily="34" charset="0"/>
              </a:rPr>
              <a:t> </a:t>
            </a:r>
            <a:r>
              <a:rPr lang="en-US" altLang="en-US" sz="2000" dirty="0" err="1">
                <a:latin typeface="Arial" panose="020B0604020202020204" pitchFamily="34" charset="0"/>
              </a:rPr>
              <a:t>chất</a:t>
            </a:r>
            <a:r>
              <a:rPr lang="en-US" altLang="en-US" sz="2000" dirty="0">
                <a:latin typeface="Arial" panose="020B0604020202020204" pitchFamily="34" charset="0"/>
              </a:rPr>
              <a:t> </a:t>
            </a:r>
            <a:r>
              <a:rPr lang="en-US" altLang="en-US" sz="2000" dirty="0" err="1">
                <a:latin typeface="Arial" panose="020B0604020202020204" pitchFamily="34" charset="0"/>
              </a:rPr>
              <a:t>phục</a:t>
            </a:r>
            <a:r>
              <a:rPr lang="en-US" altLang="en-US" sz="2000" dirty="0">
                <a:latin typeface="Arial" panose="020B0604020202020204" pitchFamily="34" charset="0"/>
              </a:rPr>
              <a:t> </a:t>
            </a:r>
            <a:r>
              <a:rPr lang="en-US" altLang="en-US" sz="2000" dirty="0" err="1">
                <a:latin typeface="Arial" panose="020B0604020202020204" pitchFamily="34" charset="0"/>
              </a:rPr>
              <a:t>vụ</a:t>
            </a:r>
            <a:r>
              <a:rPr lang="en-US" altLang="en-US" sz="2000" dirty="0">
                <a:latin typeface="Arial" panose="020B0604020202020204" pitchFamily="34" charset="0"/>
              </a:rPr>
              <a:t> </a:t>
            </a:r>
            <a:r>
              <a:rPr lang="en-US" altLang="en-US" sz="2000" dirty="0" err="1">
                <a:latin typeface="Arial" panose="020B0604020202020204" pitchFamily="34" charset="0"/>
              </a:rPr>
              <a:t>cho</a:t>
            </a:r>
            <a:r>
              <a:rPr lang="en-US" altLang="en-US" sz="2000" dirty="0">
                <a:latin typeface="Arial" panose="020B0604020202020204" pitchFamily="34" charset="0"/>
              </a:rPr>
              <a:t> </a:t>
            </a:r>
            <a:r>
              <a:rPr lang="en-US" altLang="en-US" sz="2000" dirty="0" err="1">
                <a:latin typeface="Arial" panose="020B0604020202020204" pitchFamily="34" charset="0"/>
              </a:rPr>
              <a:t>nhu</a:t>
            </a:r>
            <a:r>
              <a:rPr lang="en-US" altLang="en-US" sz="2000" dirty="0">
                <a:latin typeface="Arial" panose="020B0604020202020204" pitchFamily="34" charset="0"/>
              </a:rPr>
              <a:t> </a:t>
            </a:r>
            <a:r>
              <a:rPr lang="en-US" altLang="en-US" sz="2000" dirty="0" err="1">
                <a:latin typeface="Arial" panose="020B0604020202020204" pitchFamily="34" charset="0"/>
              </a:rPr>
              <a:t>cầu</a:t>
            </a:r>
            <a:r>
              <a:rPr lang="en-US" altLang="en-US" sz="2000" dirty="0">
                <a:latin typeface="Arial" panose="020B0604020202020204" pitchFamily="34" charset="0"/>
              </a:rPr>
              <a:t> </a:t>
            </a:r>
            <a:r>
              <a:rPr lang="en-US" altLang="en-US" sz="2000" dirty="0" err="1">
                <a:latin typeface="Arial" panose="020B0604020202020204" pitchFamily="34" charset="0"/>
              </a:rPr>
              <a:t>của</a:t>
            </a:r>
            <a:r>
              <a:rPr lang="en-US" altLang="en-US" sz="2000" dirty="0">
                <a:latin typeface="Arial" panose="020B0604020202020204" pitchFamily="34" charset="0"/>
              </a:rPr>
              <a:t> </a:t>
            </a:r>
            <a:r>
              <a:rPr lang="en-US" altLang="en-US" sz="2000" dirty="0" err="1">
                <a:latin typeface="Arial" panose="020B0604020202020204" pitchFamily="34" charset="0"/>
              </a:rPr>
              <a:t>mình</a:t>
            </a:r>
            <a:endParaRPr lang="en-US" altLang="en-US" sz="2000" dirty="0">
              <a:latin typeface="Arial" panose="020B0604020202020204" pitchFamily="34" charset="0"/>
            </a:endParaRPr>
          </a:p>
        </p:txBody>
      </p:sp>
      <p:pic>
        <p:nvPicPr>
          <p:cNvPr id="6" name="Picture 5" descr="生产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1756" y="3697662"/>
            <a:ext cx="1674607" cy="150901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6" descr="原始社会"/>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4391025"/>
            <a:ext cx="1585912" cy="14160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7" descr="耕地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82816" y="2792510"/>
            <a:ext cx="2160398" cy="1582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8" descr="劳动2_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09666" y="2285999"/>
            <a:ext cx="2660650" cy="160942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cxnSp>
        <p:nvCxnSpPr>
          <p:cNvPr id="13" name="Straight Arrow Connector 12"/>
          <p:cNvCxnSpPr/>
          <p:nvPr/>
        </p:nvCxnSpPr>
        <p:spPr>
          <a:xfrm flipV="1">
            <a:off x="1371600" y="2133600"/>
            <a:ext cx="0" cy="373380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1371600" y="5867400"/>
            <a:ext cx="1013460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5512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6" presetClass="entr" presetSubtype="42" fill="hold" nodeType="after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barn(outHorizontal)">
                                      <p:cBhvr>
                                        <p:cTn id="13" dur="500"/>
                                        <p:tgtEl>
                                          <p:spTgt spid="6"/>
                                        </p:tgtEl>
                                      </p:cBhvr>
                                    </p:animEffect>
                                  </p:childTnLst>
                                </p:cTn>
                              </p:par>
                            </p:childTnLst>
                          </p:cTn>
                        </p:par>
                        <p:par>
                          <p:cTn id="14" fill="hold">
                            <p:stCondLst>
                              <p:cond delay="1500"/>
                            </p:stCondLst>
                            <p:childTnLst>
                              <p:par>
                                <p:cTn id="15" presetID="4" presetClass="entr" presetSubtype="16" fill="hold"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box(in)">
                                      <p:cBhvr>
                                        <p:cTn id="17" dur="500"/>
                                        <p:tgtEl>
                                          <p:spTgt spid="7"/>
                                        </p:tgtEl>
                                      </p:cBhvr>
                                    </p:animEffect>
                                  </p:childTnLst>
                                </p:cTn>
                              </p:par>
                            </p:childTnLst>
                          </p:cTn>
                        </p:par>
                        <p:par>
                          <p:cTn id="18" fill="hold">
                            <p:stCondLst>
                              <p:cond delay="2000"/>
                            </p:stCondLst>
                            <p:childTnLst>
                              <p:par>
                                <p:cTn id="19" presetID="9" presetClass="entr" presetSubtype="0" fill="hold"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par>
                          <p:cTn id="22" fill="hold">
                            <p:stCondLst>
                              <p:cond delay="2500"/>
                            </p:stCondLst>
                            <p:childTnLst>
                              <p:par>
                                <p:cTn id="23" presetID="9" presetClass="entr" presetSubtype="0" fill="hold"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dissolve">
                                      <p:cBhvr>
                                        <p:cTn id="2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687" y="3197352"/>
            <a:ext cx="10199078" cy="3660648"/>
          </a:xfrm>
          <a:prstGeom prst="rect">
            <a:avLst/>
          </a:prstGeom>
        </p:spPr>
      </p:pic>
      <p:sp>
        <p:nvSpPr>
          <p:cNvPr id="3" name="Rectangle 2"/>
          <p:cNvSpPr/>
          <p:nvPr/>
        </p:nvSpPr>
        <p:spPr>
          <a:xfrm>
            <a:off x="4572000" y="228600"/>
            <a:ext cx="4161717" cy="461665"/>
          </a:xfrm>
          <a:prstGeom prst="rect">
            <a:avLst/>
          </a:prstGeom>
          <a:ln>
            <a:solidFill>
              <a:srgbClr val="3333CC"/>
            </a:solidFill>
          </a:ln>
        </p:spPr>
        <p:txBody>
          <a:bodyPr wrap="none">
            <a:spAutoFit/>
          </a:bodyPr>
          <a:lstStyle/>
          <a:p>
            <a:pPr>
              <a:spcBef>
                <a:spcPct val="0"/>
              </a:spcBef>
            </a:pPr>
            <a:r>
              <a:rPr lang="en-US" altLang="en-US" sz="2400" b="1" dirty="0" err="1">
                <a:solidFill>
                  <a:srgbClr val="000000"/>
                </a:solidFill>
                <a:latin typeface="Arial" panose="020B0604020202020204" pitchFamily="34" charset="0"/>
                <a:cs typeface="Arial" panose="020B0604020202020204" pitchFamily="34" charset="0"/>
              </a:rPr>
              <a:t>Hoạt</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động</a:t>
            </a:r>
            <a:r>
              <a:rPr lang="en-US" altLang="en-US" sz="2400" b="1" dirty="0">
                <a:solidFill>
                  <a:srgbClr val="000000"/>
                </a:solidFill>
                <a:latin typeface="Arial" panose="020B0604020202020204" pitchFamily="34" charset="0"/>
                <a:cs typeface="Arial" panose="020B0604020202020204" pitchFamily="34" charset="0"/>
              </a:rPr>
              <a:t> </a:t>
            </a:r>
            <a:r>
              <a:rPr lang="vi-VN" altLang="en-US" sz="2400" b="1" dirty="0">
                <a:solidFill>
                  <a:srgbClr val="000000"/>
                </a:solidFill>
                <a:latin typeface="Arial" panose="020B0604020202020204" pitchFamily="34" charset="0"/>
                <a:cs typeface="Arial" panose="020B0604020202020204" pitchFamily="34" charset="0"/>
              </a:rPr>
              <a:t>chính </a:t>
            </a:r>
            <a:r>
              <a:rPr lang="vi-VN" altLang="en-US" sz="2400" b="1" dirty="0">
                <a:solidFill>
                  <a:srgbClr val="000000"/>
                </a:solidFill>
                <a:cs typeface="Times New Roman" panose="02020603050405020304" pitchFamily="18" charset="0"/>
              </a:rPr>
              <a:t>trị - xã hội</a:t>
            </a:r>
            <a:endParaRPr lang="en-US" altLang="en-US" sz="2400" b="1" dirty="0">
              <a:solidFill>
                <a:srgbClr val="000000"/>
              </a:solidFill>
            </a:endParaRPr>
          </a:p>
        </p:txBody>
      </p:sp>
      <p:sp>
        <p:nvSpPr>
          <p:cNvPr id="4" name="Horizontal Scroll 5"/>
          <p:cNvSpPr>
            <a:spLocks noChangeArrowheads="1"/>
          </p:cNvSpPr>
          <p:nvPr/>
        </p:nvSpPr>
        <p:spPr bwMode="auto">
          <a:xfrm>
            <a:off x="1371600" y="838200"/>
            <a:ext cx="9525000" cy="1595735"/>
          </a:xfrm>
          <a:prstGeom prst="horizontalScroll">
            <a:avLst>
              <a:gd name="adj" fmla="val 12500"/>
            </a:avLst>
          </a:prstGeom>
          <a:solidFill>
            <a:schemeClr val="bg1"/>
          </a:solidFill>
          <a:ln w="9525" algn="ctr">
            <a:solidFill>
              <a:srgbClr val="FF0000"/>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lang="vi-VN" altLang="en-US" sz="800" dirty="0">
              <a:latin typeface="Arial" panose="020B0604020202020204" pitchFamily="34" charset="0"/>
            </a:endParaRPr>
          </a:p>
          <a:p>
            <a:pPr algn="just" eaLnBrk="1" hangingPunct="1">
              <a:spcBef>
                <a:spcPct val="0"/>
              </a:spcBef>
              <a:buFontTx/>
              <a:buNone/>
            </a:pPr>
            <a:r>
              <a:rPr lang="en-US" altLang="en-US" sz="2000" dirty="0" err="1">
                <a:latin typeface="Arial" panose="020B0604020202020204" pitchFamily="34" charset="0"/>
              </a:rPr>
              <a:t>Là</a:t>
            </a:r>
            <a:r>
              <a:rPr lang="en-US" altLang="en-US" sz="2000" dirty="0">
                <a:latin typeface="Arial" panose="020B0604020202020204" pitchFamily="34" charset="0"/>
              </a:rPr>
              <a:t> </a:t>
            </a:r>
            <a:r>
              <a:rPr lang="en-US" altLang="en-US" sz="2000" b="1" dirty="0" err="1">
                <a:solidFill>
                  <a:srgbClr val="CC0066"/>
                </a:solidFill>
                <a:latin typeface="Arial" panose="020B0604020202020204" pitchFamily="34" charset="0"/>
              </a:rPr>
              <a:t>hoạt</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động</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của</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các</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tổ</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chức</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các</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cộng</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đồng</a:t>
            </a:r>
            <a:r>
              <a:rPr lang="en-US" altLang="en-US" sz="2000" b="1" dirty="0">
                <a:solidFill>
                  <a:srgbClr val="CC0066"/>
                </a:solidFill>
                <a:latin typeface="Arial" panose="020B0604020202020204" pitchFamily="34" charset="0"/>
              </a:rPr>
              <a:t> </a:t>
            </a:r>
            <a:r>
              <a:rPr lang="en-US" altLang="en-US" sz="2000" b="1" dirty="0" err="1">
                <a:solidFill>
                  <a:srgbClr val="CC0066"/>
                </a:solidFill>
                <a:latin typeface="Arial" panose="020B0604020202020204" pitchFamily="34" charset="0"/>
              </a:rPr>
              <a:t>người</a:t>
            </a:r>
            <a:r>
              <a:rPr lang="en-US" altLang="en-US" sz="2000" b="1" dirty="0">
                <a:solidFill>
                  <a:srgbClr val="CC0066"/>
                </a:solidFill>
                <a:latin typeface="Arial" panose="020B0604020202020204" pitchFamily="34" charset="0"/>
              </a:rPr>
              <a:t> </a:t>
            </a:r>
            <a:r>
              <a:rPr lang="en-US" altLang="en-US" sz="2000" dirty="0" err="1">
                <a:latin typeface="Arial" panose="020B0604020202020204" pitchFamily="34" charset="0"/>
              </a:rPr>
              <a:t>khác</a:t>
            </a:r>
            <a:r>
              <a:rPr lang="en-US" altLang="en-US" sz="2000" dirty="0">
                <a:latin typeface="Arial" panose="020B0604020202020204" pitchFamily="34" charset="0"/>
              </a:rPr>
              <a:t> </a:t>
            </a:r>
            <a:r>
              <a:rPr lang="en-US" altLang="en-US" sz="2000" dirty="0" err="1">
                <a:latin typeface="Arial" panose="020B0604020202020204" pitchFamily="34" charset="0"/>
              </a:rPr>
              <a:t>nhau</a:t>
            </a:r>
            <a:r>
              <a:rPr lang="en-US" altLang="en-US" sz="2000" dirty="0">
                <a:latin typeface="Arial" panose="020B0604020202020204" pitchFamily="34" charset="0"/>
              </a:rPr>
              <a:t> </a:t>
            </a:r>
            <a:r>
              <a:rPr lang="en-US" altLang="en-US" sz="2000" dirty="0" err="1">
                <a:latin typeface="Arial" panose="020B0604020202020204" pitchFamily="34" charset="0"/>
              </a:rPr>
              <a:t>trong</a:t>
            </a:r>
            <a:r>
              <a:rPr lang="en-US" altLang="en-US" sz="2000" dirty="0">
                <a:latin typeface="Arial" panose="020B0604020202020204" pitchFamily="34" charset="0"/>
              </a:rPr>
              <a:t> </a:t>
            </a:r>
            <a:r>
              <a:rPr lang="en-US" altLang="en-US" sz="2000" dirty="0" err="1">
                <a:latin typeface="Arial" panose="020B0604020202020204" pitchFamily="34" charset="0"/>
              </a:rPr>
              <a:t>lịch</a:t>
            </a:r>
            <a:r>
              <a:rPr lang="en-US" altLang="en-US" sz="2000" dirty="0">
                <a:latin typeface="Arial" panose="020B0604020202020204" pitchFamily="34" charset="0"/>
              </a:rPr>
              <a:t> </a:t>
            </a:r>
            <a:r>
              <a:rPr lang="en-US" altLang="en-US" sz="2000" dirty="0" err="1">
                <a:latin typeface="Arial" panose="020B0604020202020204" pitchFamily="34" charset="0"/>
              </a:rPr>
              <a:t>sử</a:t>
            </a:r>
            <a:r>
              <a:rPr lang="en-US" altLang="en-US" sz="2000" dirty="0">
                <a:latin typeface="Arial" panose="020B0604020202020204" pitchFamily="34" charset="0"/>
              </a:rPr>
              <a:t> </a:t>
            </a:r>
            <a:r>
              <a:rPr lang="en-US" altLang="en-US" sz="2000" dirty="0" err="1">
                <a:latin typeface="Arial" panose="020B0604020202020204" pitchFamily="34" charset="0"/>
              </a:rPr>
              <a:t>nhằm</a:t>
            </a:r>
            <a:r>
              <a:rPr lang="en-US" altLang="en-US" sz="2000" dirty="0">
                <a:latin typeface="Arial" panose="020B0604020202020204" pitchFamily="34" charset="0"/>
              </a:rPr>
              <a:t> </a:t>
            </a:r>
            <a:r>
              <a:rPr lang="en-US" altLang="en-US" sz="2000" b="1" dirty="0" err="1">
                <a:solidFill>
                  <a:srgbClr val="FF0000"/>
                </a:solidFill>
                <a:latin typeface="Arial" panose="020B0604020202020204" pitchFamily="34" charset="0"/>
              </a:rPr>
              <a:t>cải</a:t>
            </a:r>
            <a:r>
              <a:rPr lang="en-US" altLang="en-US" sz="2000" b="1" dirty="0">
                <a:solidFill>
                  <a:srgbClr val="FF0000"/>
                </a:solidFill>
                <a:latin typeface="Arial" panose="020B0604020202020204" pitchFamily="34" charset="0"/>
              </a:rPr>
              <a:t> </a:t>
            </a:r>
            <a:r>
              <a:rPr lang="en-US" altLang="en-US" sz="2000" b="1" dirty="0" err="1">
                <a:solidFill>
                  <a:srgbClr val="FF0000"/>
                </a:solidFill>
                <a:latin typeface="Arial" panose="020B0604020202020204" pitchFamily="34" charset="0"/>
              </a:rPr>
              <a:t>biến</a:t>
            </a:r>
            <a:r>
              <a:rPr lang="en-US" altLang="en-US" sz="2000" b="1" dirty="0">
                <a:solidFill>
                  <a:srgbClr val="FF0000"/>
                </a:solidFill>
                <a:latin typeface="Arial" panose="020B0604020202020204" pitchFamily="34" charset="0"/>
              </a:rPr>
              <a:t> </a:t>
            </a:r>
            <a:r>
              <a:rPr lang="en-US" altLang="en-US" sz="2000" b="1" dirty="0" err="1">
                <a:solidFill>
                  <a:srgbClr val="FF0000"/>
                </a:solidFill>
                <a:latin typeface="Arial" panose="020B0604020202020204" pitchFamily="34" charset="0"/>
              </a:rPr>
              <a:t>những</a:t>
            </a:r>
            <a:r>
              <a:rPr lang="en-US" altLang="en-US" sz="2000" b="1" dirty="0">
                <a:solidFill>
                  <a:srgbClr val="FF0000"/>
                </a:solidFill>
                <a:latin typeface="Arial" panose="020B0604020202020204" pitchFamily="34" charset="0"/>
              </a:rPr>
              <a:t> </a:t>
            </a:r>
            <a:r>
              <a:rPr lang="en-US" altLang="en-US" sz="2000" b="1" dirty="0" err="1">
                <a:solidFill>
                  <a:srgbClr val="FF0000"/>
                </a:solidFill>
                <a:latin typeface="Arial" panose="020B0604020202020204" pitchFamily="34" charset="0"/>
              </a:rPr>
              <a:t>quan</a:t>
            </a:r>
            <a:r>
              <a:rPr lang="en-US" altLang="en-US" sz="2000" b="1" dirty="0">
                <a:solidFill>
                  <a:srgbClr val="FF0000"/>
                </a:solidFill>
                <a:latin typeface="Arial" panose="020B0604020202020204" pitchFamily="34" charset="0"/>
              </a:rPr>
              <a:t> </a:t>
            </a:r>
            <a:r>
              <a:rPr lang="en-US" altLang="en-US" sz="2000" b="1" dirty="0" err="1">
                <a:solidFill>
                  <a:srgbClr val="FF0000"/>
                </a:solidFill>
                <a:latin typeface="Arial" panose="020B0604020202020204" pitchFamily="34" charset="0"/>
              </a:rPr>
              <a:t>hệ</a:t>
            </a:r>
            <a:r>
              <a:rPr lang="en-US" altLang="en-US" sz="2000" b="1" dirty="0">
                <a:solidFill>
                  <a:srgbClr val="FF0000"/>
                </a:solidFill>
                <a:latin typeface="Arial" panose="020B0604020202020204" pitchFamily="34" charset="0"/>
              </a:rPr>
              <a:t> </a:t>
            </a:r>
            <a:r>
              <a:rPr lang="en-US" altLang="en-US" sz="2000" b="1" dirty="0" err="1">
                <a:solidFill>
                  <a:srgbClr val="FF0000"/>
                </a:solidFill>
                <a:latin typeface="Arial" panose="020B0604020202020204" pitchFamily="34" charset="0"/>
              </a:rPr>
              <a:t>xã</a:t>
            </a:r>
            <a:r>
              <a:rPr lang="en-US" altLang="en-US" sz="2000" b="1" dirty="0">
                <a:solidFill>
                  <a:srgbClr val="FF0000"/>
                </a:solidFill>
                <a:latin typeface="Arial" panose="020B0604020202020204" pitchFamily="34" charset="0"/>
              </a:rPr>
              <a:t> </a:t>
            </a:r>
            <a:r>
              <a:rPr lang="en-US" altLang="en-US" sz="2000" b="1" dirty="0" err="1">
                <a:solidFill>
                  <a:srgbClr val="FF0000"/>
                </a:solidFill>
                <a:latin typeface="Arial" panose="020B0604020202020204" pitchFamily="34" charset="0"/>
              </a:rPr>
              <a:t>hội</a:t>
            </a:r>
            <a:r>
              <a:rPr lang="en-US" altLang="en-US" sz="2000" dirty="0">
                <a:solidFill>
                  <a:schemeClr val="accent2"/>
                </a:solidFill>
                <a:latin typeface="Arial" panose="020B0604020202020204" pitchFamily="34" charset="0"/>
              </a:rPr>
              <a:t> </a:t>
            </a:r>
            <a:r>
              <a:rPr lang="en-US" altLang="en-US" sz="2000" dirty="0" err="1">
                <a:latin typeface="Arial" panose="020B0604020202020204" pitchFamily="34" charset="0"/>
              </a:rPr>
              <a:t>để</a:t>
            </a:r>
            <a:r>
              <a:rPr lang="en-US" altLang="en-US" sz="2000" dirty="0">
                <a:latin typeface="Arial" panose="020B0604020202020204" pitchFamily="34" charset="0"/>
              </a:rPr>
              <a:t> </a:t>
            </a:r>
            <a:r>
              <a:rPr lang="en-US" altLang="en-US" sz="2000" dirty="0" err="1">
                <a:latin typeface="Arial" panose="020B0604020202020204" pitchFamily="34" charset="0"/>
              </a:rPr>
              <a:t>thúc</a:t>
            </a:r>
            <a:r>
              <a:rPr lang="en-US" altLang="en-US" sz="2000" dirty="0">
                <a:latin typeface="Arial" panose="020B0604020202020204" pitchFamily="34" charset="0"/>
              </a:rPr>
              <a:t> </a:t>
            </a:r>
            <a:r>
              <a:rPr lang="en-US" altLang="en-US" sz="2000" dirty="0" err="1">
                <a:latin typeface="Arial" panose="020B0604020202020204" pitchFamily="34" charset="0"/>
              </a:rPr>
              <a:t>đẩy</a:t>
            </a:r>
            <a:r>
              <a:rPr lang="en-US" altLang="en-US" sz="2000" dirty="0">
                <a:latin typeface="Arial" panose="020B0604020202020204" pitchFamily="34" charset="0"/>
              </a:rPr>
              <a:t> </a:t>
            </a:r>
            <a:r>
              <a:rPr lang="en-US" altLang="en-US" sz="2000" dirty="0" err="1">
                <a:latin typeface="Arial" panose="020B0604020202020204" pitchFamily="34" charset="0"/>
              </a:rPr>
              <a:t>sản</a:t>
            </a:r>
            <a:r>
              <a:rPr lang="en-US" altLang="en-US" sz="2000" dirty="0">
                <a:latin typeface="Arial" panose="020B0604020202020204" pitchFamily="34" charset="0"/>
              </a:rPr>
              <a:t> </a:t>
            </a:r>
            <a:r>
              <a:rPr lang="en-US" altLang="en-US" sz="2000" dirty="0" err="1">
                <a:latin typeface="Arial" panose="020B0604020202020204" pitchFamily="34" charset="0"/>
              </a:rPr>
              <a:t>xuất</a:t>
            </a:r>
            <a:r>
              <a:rPr lang="en-US" altLang="en-US" sz="2000" dirty="0">
                <a:latin typeface="Arial" panose="020B0604020202020204" pitchFamily="34" charset="0"/>
              </a:rPr>
              <a:t> </a:t>
            </a:r>
            <a:r>
              <a:rPr lang="en-US" altLang="en-US" sz="2000" dirty="0" err="1">
                <a:latin typeface="Arial" panose="020B0604020202020204" pitchFamily="34" charset="0"/>
              </a:rPr>
              <a:t>phát</a:t>
            </a:r>
            <a:r>
              <a:rPr lang="en-US" altLang="en-US" sz="2000" dirty="0">
                <a:latin typeface="Arial" panose="020B0604020202020204" pitchFamily="34" charset="0"/>
              </a:rPr>
              <a:t> </a:t>
            </a:r>
            <a:r>
              <a:rPr lang="en-US" altLang="en-US" sz="2000" dirty="0" err="1">
                <a:latin typeface="Arial" panose="020B0604020202020204" pitchFamily="34" charset="0"/>
              </a:rPr>
              <a:t>triển</a:t>
            </a:r>
            <a:endParaRPr lang="en-US" altLang="en-US" sz="2000" dirty="0">
              <a:latin typeface="Arial" panose="020B0604020202020204" pitchFamily="34" charset="0"/>
            </a:endParaRPr>
          </a:p>
        </p:txBody>
      </p:sp>
      <p:pic>
        <p:nvPicPr>
          <p:cNvPr id="5" name="Picture 5" descr="JJ09950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25972" y="4572000"/>
            <a:ext cx="3798628" cy="1772156"/>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6" descr="〈自由引导人民〉"/>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02772" y="4572000"/>
            <a:ext cx="4179627" cy="1722799"/>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8" descr="列宁给群众讲话"/>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4599" y="2433934"/>
            <a:ext cx="3810001" cy="1985666"/>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9"/>
          <p:cNvSpPr txBox="1">
            <a:spLocks noChangeArrowheads="1"/>
          </p:cNvSpPr>
          <p:nvPr/>
        </p:nvSpPr>
        <p:spPr bwMode="auto">
          <a:xfrm>
            <a:off x="7137219" y="2225675"/>
            <a:ext cx="13035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sz="2400">
              <a:solidFill>
                <a:srgbClr val="000000"/>
              </a:solidFill>
            </a:endParaRPr>
          </a:p>
        </p:txBody>
      </p:sp>
      <p:pic>
        <p:nvPicPr>
          <p:cNvPr id="9" name="DaiHoiDang_VI.mpg">
            <a:hlinkClick r:id="" action="ppaction://media"/>
          </p:cNvPr>
          <p:cNvPicPr>
            <a:picLocks noRot="1" noChangeAspect="1" noChangeArrowheads="1"/>
          </p:cNvPicPr>
          <p:nvPr>
            <a:videoFile r:link="rId1"/>
          </p:nvPr>
        </p:nvPicPr>
        <p:blipFill>
          <a:blip r:embed="rId7">
            <a:extLst>
              <a:ext uri="{28A0092B-C50C-407E-A947-70E740481C1C}">
                <a14:useLocalDpi xmlns:a14="http://schemas.microsoft.com/office/drawing/2010/main" val="0"/>
              </a:ext>
            </a:extLst>
          </a:blip>
          <a:srcRect/>
          <a:stretch>
            <a:fillRect/>
          </a:stretch>
        </p:blipFill>
        <p:spPr bwMode="auto">
          <a:xfrm>
            <a:off x="7391400" y="2433041"/>
            <a:ext cx="4191000" cy="1986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88352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10" restart="whenNotActive" fill="hold" evtFilter="cancelBubble" nodeType="interactiveSeq">
                <p:stCondLst>
                  <p:cond evt="onClick" delay="0">
                    <p:tgtEl>
                      <p:spTgt spid="9"/>
                    </p:tgtEl>
                  </p:cond>
                </p:stCondLst>
                <p:endSync evt="end" delay="0">
                  <p:rtn val="all"/>
                </p:endSync>
                <p:childTnLst>
                  <p:par>
                    <p:cTn id="11" fill="hold">
                      <p:stCondLst>
                        <p:cond delay="0"/>
                      </p:stCondLst>
                      <p:childTnLst>
                        <p:par>
                          <p:cTn id="12" fill="hold">
                            <p:stCondLst>
                              <p:cond delay="0"/>
                            </p:stCondLst>
                            <p:childTnLst>
                              <p:par>
                                <p:cTn id="13" presetID="2" presetClass="mediacall" presetSubtype="0" fill="hold" nodeType="clickEffect">
                                  <p:stCondLst>
                                    <p:cond delay="0"/>
                                  </p:stCondLst>
                                  <p:childTnLst>
                                    <p:cmd type="call" cmd="togglePause">
                                      <p:cBhvr>
                                        <p:cTn id="14" dur="1" fill="hold"/>
                                        <p:tgtEl>
                                          <p:spTgt spid="9"/>
                                        </p:tgtEl>
                                      </p:cBhvr>
                                    </p:cmd>
                                  </p:childTnLst>
                                </p:cTn>
                              </p:par>
                            </p:childTnLst>
                          </p:cTn>
                        </p:par>
                      </p:childTnLst>
                    </p:cTn>
                  </p:par>
                </p:childTnLst>
              </p:cTn>
              <p:nextCondLst>
                <p:cond evt="onClick" delay="0">
                  <p:tgtEl>
                    <p:spTgt spid="9"/>
                  </p:tgtEl>
                </p:cond>
              </p:nextCondLst>
            </p:seq>
            <p:video>
              <p:cMediaNode>
                <p:cTn id="15" fill="hold" display="0">
                  <p:stCondLst>
                    <p:cond delay="indefinite"/>
                  </p:stCondLst>
                  <p:endCondLst>
                    <p:cond evt="onNext" delay="0">
                      <p:tgtEl>
                        <p:sldTgt/>
                      </p:tgtEl>
                    </p:cond>
                    <p:cond evt="onPrev" delay="0">
                      <p:tgtEl>
                        <p:sldTgt/>
                      </p:tgtEl>
                    </p:cond>
                  </p:endCondLst>
                </p:cTn>
                <p:tgtEl>
                  <p:spTgt spid="9"/>
                </p:tgtEl>
              </p:cMediaNode>
            </p:video>
          </p:childTnLst>
        </p:cTn>
      </p:par>
    </p:tnLst>
    <p:bldLst>
      <p:bldP spid="4"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9" descr="t040656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7200" y="2466514"/>
            <a:ext cx="4018634" cy="135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3" descr="images764184_V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9513" y="4125306"/>
            <a:ext cx="4013516" cy="2427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5" descr="t059153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87233" y="2450736"/>
            <a:ext cx="3545006" cy="1428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2" descr="000a4ff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63349" y="4142866"/>
            <a:ext cx="3555242" cy="2410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13" descr="000a4ff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35474" y="2486794"/>
            <a:ext cx="3140122" cy="135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6" descr="qh301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551396" y="4215778"/>
            <a:ext cx="3124200" cy="2337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itle 12"/>
          <p:cNvSpPr>
            <a:spLocks noGrp="1"/>
          </p:cNvSpPr>
          <p:nvPr>
            <p:ph type="title"/>
          </p:nvPr>
        </p:nvSpPr>
        <p:spPr>
          <a:xfrm>
            <a:off x="838200" y="838909"/>
            <a:ext cx="10515600" cy="1325563"/>
          </a:xfrm>
        </p:spPr>
        <p:txBody>
          <a:bodyPr>
            <a:normAutofit fontScale="90000"/>
          </a:bodyPr>
          <a:lstStyle/>
          <a:p>
            <a:r>
              <a:rPr lang="en-US" altLang="en-US" sz="2700" b="1">
                <a:solidFill>
                  <a:srgbClr val="000000"/>
                </a:solidFill>
                <a:latin typeface="Times New Roman" panose="02020603050405020304" pitchFamily="18" charset="0"/>
                <a:cs typeface="Times New Roman" panose="02020603050405020304" pitchFamily="18" charset="0"/>
              </a:rPr>
              <a:t>Hoạt động </a:t>
            </a:r>
            <a:r>
              <a:rPr lang="vi-VN" altLang="en-US" sz="2700" b="1">
                <a:solidFill>
                  <a:srgbClr val="000000"/>
                </a:solidFill>
                <a:latin typeface="Times New Roman" panose="02020603050405020304" pitchFamily="18" charset="0"/>
                <a:cs typeface="Times New Roman" panose="02020603050405020304" pitchFamily="18" charset="0"/>
              </a:rPr>
              <a:t>chính trị - xã hội</a:t>
            </a:r>
            <a:r>
              <a:rPr lang="en-US" altLang="en-US" sz="2700">
                <a:solidFill>
                  <a:srgbClr val="000000"/>
                </a:solidFill>
                <a:latin typeface="Times New Roman" panose="02020603050405020304" pitchFamily="18" charset="0"/>
                <a:cs typeface="Times New Roman" panose="02020603050405020304" pitchFamily="18" charset="0"/>
              </a:rPr>
              <a:t>: là hoạt động thực tiễn thể hiện tính tự </a:t>
            </a:r>
            <a:r>
              <a:rPr lang="en-US" altLang="en-US" sz="2700" smtClean="0">
                <a:solidFill>
                  <a:srgbClr val="000000"/>
                </a:solidFill>
                <a:latin typeface="Times New Roman" panose="02020603050405020304" pitchFamily="18" charset="0"/>
                <a:cs typeface="Times New Roman" panose="02020603050405020304" pitchFamily="18" charset="0"/>
              </a:rPr>
              <a:t>giác cao của con người nhằm biến đổi, cải tạo xã hội, phát triển các thiết chế xã hội, các quan hệ xã hội.</a:t>
            </a:r>
            <a:r>
              <a:rPr lang="en-US" altLang="en-US" sz="2400" b="1">
                <a:solidFill>
                  <a:srgbClr val="000000"/>
                </a:solidFill>
              </a:rPr>
              <a:t/>
            </a:r>
            <a:br>
              <a:rPr lang="en-US" altLang="en-US" sz="2400" b="1">
                <a:solidFill>
                  <a:srgbClr val="000000"/>
                </a:solidFill>
              </a:rPr>
            </a:br>
            <a:endParaRPr lang="en-US" sz="240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154804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ppt_x</p:attrName>
                                        </p:attrNameLst>
                                      </p:cBhvr>
                                      <p:tavLst>
                                        <p:tav tm="0">
                                          <p:val>
                                            <p:strVal val="#ppt_x-.2"/>
                                          </p:val>
                                        </p:tav>
                                        <p:tav tm="100000">
                                          <p:val>
                                            <p:strVal val="#ppt_x"/>
                                          </p:val>
                                        </p:tav>
                                      </p:tavLst>
                                    </p:anim>
                                    <p:anim calcmode="lin" valueType="num">
                                      <p:cBhvr>
                                        <p:cTn id="8" dur="1000" fill="hold"/>
                                        <p:tgtEl>
                                          <p:spTgt spid="5"/>
                                        </p:tgtEl>
                                        <p:attrNameLst>
                                          <p:attrName>ppt_y</p:attrName>
                                        </p:attrNameLst>
                                      </p:cBhvr>
                                      <p:tavLst>
                                        <p:tav tm="0">
                                          <p:val>
                                            <p:strVal val="#ppt_y"/>
                                          </p:val>
                                        </p:tav>
                                        <p:tav tm="100000">
                                          <p:val>
                                            <p:strVal val="#ppt_y"/>
                                          </p:val>
                                        </p:tav>
                                      </p:tavLst>
                                    </p:anim>
                                    <p:animEffect transition="in" filter="wipe(right)" prLst="gradientSize: 0.1">
                                      <p:cBhvr>
                                        <p:cTn id="9" dur="1000"/>
                                        <p:tgtEl>
                                          <p:spTgt spid="5"/>
                                        </p:tgtEl>
                                      </p:cBhvr>
                                    </p:animEffect>
                                  </p:childTnLst>
                                </p:cTn>
                              </p:par>
                            </p:childTnLst>
                          </p:cTn>
                        </p:par>
                      </p:childTnLst>
                    </p:cTn>
                  </p:par>
                  <p:par>
                    <p:cTn id="10" fill="hold">
                      <p:stCondLst>
                        <p:cond delay="indefinite"/>
                      </p:stCondLst>
                      <p:childTnLst>
                        <p:par>
                          <p:cTn id="11" fill="hold">
                            <p:stCondLst>
                              <p:cond delay="0"/>
                            </p:stCondLst>
                            <p:childTnLst>
                              <p:par>
                                <p:cTn id="12" presetID="15" presetClass="entr" presetSubtype="0"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p:cTn id="14" dur="1000" fill="hold"/>
                                        <p:tgtEl>
                                          <p:spTgt spid="8"/>
                                        </p:tgtEl>
                                        <p:attrNameLst>
                                          <p:attrName>ppt_w</p:attrName>
                                        </p:attrNameLst>
                                      </p:cBhvr>
                                      <p:tavLst>
                                        <p:tav tm="0">
                                          <p:val>
                                            <p:fltVal val="0"/>
                                          </p:val>
                                        </p:tav>
                                        <p:tav tm="100000">
                                          <p:val>
                                            <p:strVal val="#ppt_w"/>
                                          </p:val>
                                        </p:tav>
                                      </p:tavLst>
                                    </p:anim>
                                    <p:anim calcmode="lin" valueType="num">
                                      <p:cBhvr>
                                        <p:cTn id="15" dur="1000" fill="hold"/>
                                        <p:tgtEl>
                                          <p:spTgt spid="8"/>
                                        </p:tgtEl>
                                        <p:attrNameLst>
                                          <p:attrName>ppt_h</p:attrName>
                                        </p:attrNameLst>
                                      </p:cBhvr>
                                      <p:tavLst>
                                        <p:tav tm="0">
                                          <p:val>
                                            <p:fltVal val="0"/>
                                          </p:val>
                                        </p:tav>
                                        <p:tav tm="100000">
                                          <p:val>
                                            <p:strVal val="#ppt_h"/>
                                          </p:val>
                                        </p:tav>
                                      </p:tavLst>
                                    </p:anim>
                                    <p:anim calcmode="lin" valueType="num">
                                      <p:cBhvr>
                                        <p:cTn id="16" dur="1000" fill="hold"/>
                                        <p:tgtEl>
                                          <p:spTgt spid="8"/>
                                        </p:tgtEl>
                                        <p:attrNameLst>
                                          <p:attrName>ppt_x</p:attrName>
                                        </p:attrNameLst>
                                      </p:cBhvr>
                                      <p:tavLst>
                                        <p:tav tm="0" fmla="#ppt_x+(cos(-2*pi*(1-$))*-#ppt_x-sin(-2*pi*(1-$))*(1-#ppt_y))*(1-$)">
                                          <p:val>
                                            <p:fltVal val="0"/>
                                          </p:val>
                                        </p:tav>
                                        <p:tav tm="100000">
                                          <p:val>
                                            <p:fltVal val="1"/>
                                          </p:val>
                                        </p:tav>
                                      </p:tavLst>
                                    </p:anim>
                                    <p:anim calcmode="lin" valueType="num">
                                      <p:cBhvr>
                                        <p:cTn id="17" dur="1000" fill="hold"/>
                                        <p:tgtEl>
                                          <p:spTgt spid="8"/>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8" fill="hold">
                      <p:stCondLst>
                        <p:cond delay="indefinite"/>
                      </p:stCondLst>
                      <p:childTnLst>
                        <p:par>
                          <p:cTn id="19" fill="hold">
                            <p:stCondLst>
                              <p:cond delay="0"/>
                            </p:stCondLst>
                            <p:childTnLst>
                              <p:par>
                                <p:cTn id="20" presetID="53"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fltVal val="0"/>
                                          </p:val>
                                        </p:tav>
                                        <p:tav tm="100000">
                                          <p:val>
                                            <p:strVal val="#ppt_w"/>
                                          </p:val>
                                        </p:tav>
                                      </p:tavLst>
                                    </p:anim>
                                    <p:anim calcmode="lin" valueType="num">
                                      <p:cBhvr>
                                        <p:cTn id="23" dur="500" fill="hold"/>
                                        <p:tgtEl>
                                          <p:spTgt spid="7"/>
                                        </p:tgtEl>
                                        <p:attrNameLst>
                                          <p:attrName>ppt_h</p:attrName>
                                        </p:attrNameLst>
                                      </p:cBhvr>
                                      <p:tavLst>
                                        <p:tav tm="0">
                                          <p:val>
                                            <p:fltVal val="0"/>
                                          </p:val>
                                        </p:tav>
                                        <p:tav tm="100000">
                                          <p:val>
                                            <p:strVal val="#ppt_h"/>
                                          </p:val>
                                        </p:tav>
                                      </p:tavLst>
                                    </p:anim>
                                    <p:animEffect transition="in" filter="fade">
                                      <p:cBhvr>
                                        <p:cTn id="24" dur="500"/>
                                        <p:tgtEl>
                                          <p:spTgt spid="7"/>
                                        </p:tgtEl>
                                      </p:cBhvr>
                                    </p:animEffect>
                                  </p:childTnLst>
                                </p:cTn>
                              </p:par>
                            </p:childTnLst>
                          </p:cTn>
                        </p:par>
                      </p:childTnLst>
                    </p:cTn>
                  </p:par>
                  <p:par>
                    <p:cTn id="25" fill="hold">
                      <p:stCondLst>
                        <p:cond delay="indefinite"/>
                      </p:stCondLst>
                      <p:childTnLst>
                        <p:par>
                          <p:cTn id="26" fill="hold">
                            <p:stCondLst>
                              <p:cond delay="0"/>
                            </p:stCondLst>
                            <p:childTnLst>
                              <p:par>
                                <p:cTn id="27" presetID="52" presetClass="entr" presetSubtype="0" fill="hold" nodeType="clickEffect">
                                  <p:stCondLst>
                                    <p:cond delay="0"/>
                                  </p:stCondLst>
                                  <p:childTnLst>
                                    <p:set>
                                      <p:cBhvr>
                                        <p:cTn id="28" dur="1" fill="hold">
                                          <p:stCondLst>
                                            <p:cond delay="0"/>
                                          </p:stCondLst>
                                        </p:cTn>
                                        <p:tgtEl>
                                          <p:spTgt spid="9"/>
                                        </p:tgtEl>
                                        <p:attrNameLst>
                                          <p:attrName>style.visibility</p:attrName>
                                        </p:attrNameLst>
                                      </p:cBhvr>
                                      <p:to>
                                        <p:strVal val="visible"/>
                                      </p:to>
                                    </p:set>
                                    <p:animScale>
                                      <p:cBhvr>
                                        <p:cTn id="29" dur="1000" decel="50000" fill="hold">
                                          <p:stCondLst>
                                            <p:cond delay="0"/>
                                          </p:stCondLst>
                                        </p:cTn>
                                        <p:tgtEl>
                                          <p:spTgt spid="9"/>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0" dur="1000" decel="50000" fill="hold">
                                          <p:stCondLst>
                                            <p:cond delay="0"/>
                                          </p:stCondLst>
                                        </p:cTn>
                                        <p:tgtEl>
                                          <p:spTgt spid="9"/>
                                        </p:tgtEl>
                                        <p:attrNameLst>
                                          <p:attrName>ppt_x</p:attrName>
                                          <p:attrName>ppt_y</p:attrName>
                                        </p:attrNameLst>
                                      </p:cBhvr>
                                    </p:animMotion>
                                    <p:animEffect transition="in" filter="fade">
                                      <p:cBhvr>
                                        <p:cTn id="31" dur="10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25" presetClass="entr" presetSubtype="0" fill="hold" nodeType="click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p:cTn id="36" dur="500" decel="50000" fill="hold">
                                          <p:stCondLst>
                                            <p:cond delay="0"/>
                                          </p:stCondLst>
                                        </p:cTn>
                                        <p:tgtEl>
                                          <p:spTgt spid="10"/>
                                        </p:tgtEl>
                                        <p:attrNameLst>
                                          <p:attrName>style.rotation</p:attrName>
                                        </p:attrNameLst>
                                      </p:cBhvr>
                                      <p:tavLst>
                                        <p:tav tm="0">
                                          <p:val>
                                            <p:fltVal val="-90"/>
                                          </p:val>
                                        </p:tav>
                                        <p:tav tm="100000">
                                          <p:val>
                                            <p:fltVal val="0"/>
                                          </p:val>
                                        </p:tav>
                                      </p:tavLst>
                                    </p:anim>
                                    <p:anim calcmode="lin" valueType="num">
                                      <p:cBhvr>
                                        <p:cTn id="37" dur="500" decel="50000" fill="hold">
                                          <p:stCondLst>
                                            <p:cond delay="0"/>
                                          </p:stCondLst>
                                        </p:cTn>
                                        <p:tgtEl>
                                          <p:spTgt spid="10"/>
                                        </p:tgtEl>
                                        <p:attrNameLst>
                                          <p:attrName>ppt_w</p:attrName>
                                        </p:attrNameLst>
                                      </p:cBhvr>
                                      <p:tavLst>
                                        <p:tav tm="0">
                                          <p:val>
                                            <p:strVal val="#ppt_w"/>
                                          </p:val>
                                        </p:tav>
                                        <p:tav tm="100000">
                                          <p:val>
                                            <p:strVal val="#ppt_w*.05"/>
                                          </p:val>
                                        </p:tav>
                                      </p:tavLst>
                                    </p:anim>
                                    <p:anim calcmode="lin" valueType="num">
                                      <p:cBhvr>
                                        <p:cTn id="38" dur="500" accel="50000" fill="hold">
                                          <p:stCondLst>
                                            <p:cond delay="500"/>
                                          </p:stCondLst>
                                        </p:cTn>
                                        <p:tgtEl>
                                          <p:spTgt spid="10"/>
                                        </p:tgtEl>
                                        <p:attrNameLst>
                                          <p:attrName>ppt_w</p:attrName>
                                        </p:attrNameLst>
                                      </p:cBhvr>
                                      <p:tavLst>
                                        <p:tav tm="0">
                                          <p:val>
                                            <p:strVal val="#ppt_w*.05"/>
                                          </p:val>
                                        </p:tav>
                                        <p:tav tm="100000">
                                          <p:val>
                                            <p:strVal val="#ppt_w"/>
                                          </p:val>
                                        </p:tav>
                                      </p:tavLst>
                                    </p:anim>
                                    <p:anim calcmode="lin" valueType="num">
                                      <p:cBhvr>
                                        <p:cTn id="39" dur="1000" fill="hold"/>
                                        <p:tgtEl>
                                          <p:spTgt spid="10"/>
                                        </p:tgtEl>
                                        <p:attrNameLst>
                                          <p:attrName>ppt_h</p:attrName>
                                        </p:attrNameLst>
                                      </p:cBhvr>
                                      <p:tavLst>
                                        <p:tav tm="0">
                                          <p:val>
                                            <p:strVal val="#ppt_h"/>
                                          </p:val>
                                        </p:tav>
                                        <p:tav tm="100000">
                                          <p:val>
                                            <p:strVal val="#ppt_h"/>
                                          </p:val>
                                        </p:tav>
                                      </p:tavLst>
                                    </p:anim>
                                    <p:anim calcmode="lin" valueType="num">
                                      <p:cBhvr>
                                        <p:cTn id="40" dur="500" decel="50000" fill="hold">
                                          <p:stCondLst>
                                            <p:cond delay="0"/>
                                          </p:stCondLst>
                                        </p:cTn>
                                        <p:tgtEl>
                                          <p:spTgt spid="10"/>
                                        </p:tgtEl>
                                        <p:attrNameLst>
                                          <p:attrName>ppt_x</p:attrName>
                                        </p:attrNameLst>
                                      </p:cBhvr>
                                      <p:tavLst>
                                        <p:tav tm="0">
                                          <p:val>
                                            <p:strVal val="#ppt_x+.4"/>
                                          </p:val>
                                        </p:tav>
                                        <p:tav tm="100000">
                                          <p:val>
                                            <p:strVal val="#ppt_x"/>
                                          </p:val>
                                        </p:tav>
                                      </p:tavLst>
                                    </p:anim>
                                    <p:anim calcmode="lin" valueType="num">
                                      <p:cBhvr>
                                        <p:cTn id="41" dur="500" decel="50000" fill="hold">
                                          <p:stCondLst>
                                            <p:cond delay="0"/>
                                          </p:stCondLst>
                                        </p:cTn>
                                        <p:tgtEl>
                                          <p:spTgt spid="10"/>
                                        </p:tgtEl>
                                        <p:attrNameLst>
                                          <p:attrName>ppt_y</p:attrName>
                                        </p:attrNameLst>
                                      </p:cBhvr>
                                      <p:tavLst>
                                        <p:tav tm="0">
                                          <p:val>
                                            <p:strVal val="#ppt_y-.2"/>
                                          </p:val>
                                        </p:tav>
                                        <p:tav tm="100000">
                                          <p:val>
                                            <p:strVal val="#ppt_y+.1"/>
                                          </p:val>
                                        </p:tav>
                                      </p:tavLst>
                                    </p:anim>
                                    <p:anim calcmode="lin" valueType="num">
                                      <p:cBhvr>
                                        <p:cTn id="42" dur="500" accel="50000" fill="hold">
                                          <p:stCondLst>
                                            <p:cond delay="500"/>
                                          </p:stCondLst>
                                        </p:cTn>
                                        <p:tgtEl>
                                          <p:spTgt spid="10"/>
                                        </p:tgtEl>
                                        <p:attrNameLst>
                                          <p:attrName>ppt_y</p:attrName>
                                        </p:attrNameLst>
                                      </p:cBhvr>
                                      <p:tavLst>
                                        <p:tav tm="0">
                                          <p:val>
                                            <p:strVal val="#ppt_y+.1"/>
                                          </p:val>
                                        </p:tav>
                                        <p:tav tm="100000">
                                          <p:val>
                                            <p:strVal val="#ppt_y"/>
                                          </p:val>
                                        </p:tav>
                                      </p:tavLst>
                                    </p:anim>
                                    <p:animEffect transition="in" filter="fade">
                                      <p:cBhvr>
                                        <p:cTn id="43" dur="1000" decel="50000">
                                          <p:stCondLst>
                                            <p:cond delay="0"/>
                                          </p:stCondLst>
                                        </p:cTn>
                                        <p:tgtEl>
                                          <p:spTgt spid="10"/>
                                        </p:tgtEl>
                                      </p:cBhvr>
                                    </p:animEffect>
                                  </p:childTnLst>
                                </p:cTn>
                              </p:par>
                            </p:childTnLst>
                          </p:cTn>
                        </p:par>
                      </p:childTnLst>
                    </p:cTn>
                  </p:par>
                  <p:par>
                    <p:cTn id="44" fill="hold">
                      <p:stCondLst>
                        <p:cond delay="indefinite"/>
                      </p:stCondLst>
                      <p:childTnLst>
                        <p:par>
                          <p:cTn id="45" fill="hold">
                            <p:stCondLst>
                              <p:cond delay="0"/>
                            </p:stCondLst>
                            <p:childTnLst>
                              <p:par>
                                <p:cTn id="46" presetID="51" presetClass="entr" presetSubtype="0" fill="hold" nodeType="click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770" decel="100000"/>
                                        <p:tgtEl>
                                          <p:spTgt spid="11"/>
                                        </p:tgtEl>
                                      </p:cBhvr>
                                    </p:animEffect>
                                    <p:animScale>
                                      <p:cBhvr>
                                        <p:cTn id="49" dur="770" decel="100000"/>
                                        <p:tgtEl>
                                          <p:spTgt spid="11"/>
                                        </p:tgtEl>
                                      </p:cBhvr>
                                      <p:from x="10000" y="10000"/>
                                      <p:to x="200000" y="450000"/>
                                    </p:animScale>
                                    <p:animScale>
                                      <p:cBhvr>
                                        <p:cTn id="50" dur="1230" accel="100000" fill="hold">
                                          <p:stCondLst>
                                            <p:cond delay="770"/>
                                          </p:stCondLst>
                                        </p:cTn>
                                        <p:tgtEl>
                                          <p:spTgt spid="11"/>
                                        </p:tgtEl>
                                      </p:cBhvr>
                                      <p:from x="200000" y="450000"/>
                                      <p:to x="100000" y="100000"/>
                                    </p:animScale>
                                    <p:set>
                                      <p:cBhvr>
                                        <p:cTn id="51" dur="770" fill="hold"/>
                                        <p:tgtEl>
                                          <p:spTgt spid="11"/>
                                        </p:tgtEl>
                                        <p:attrNameLst>
                                          <p:attrName>ppt_x</p:attrName>
                                        </p:attrNameLst>
                                      </p:cBhvr>
                                      <p:to>
                                        <p:strVal val="(0.5)"/>
                                      </p:to>
                                    </p:set>
                                    <p:anim from="(0.5)" to="(#ppt_x)" calcmode="lin" valueType="num">
                                      <p:cBhvr>
                                        <p:cTn id="52" dur="1230" accel="100000" fill="hold">
                                          <p:stCondLst>
                                            <p:cond delay="770"/>
                                          </p:stCondLst>
                                        </p:cTn>
                                        <p:tgtEl>
                                          <p:spTgt spid="11"/>
                                        </p:tgtEl>
                                        <p:attrNameLst>
                                          <p:attrName>ppt_x</p:attrName>
                                        </p:attrNameLst>
                                      </p:cBhvr>
                                    </p:anim>
                                    <p:set>
                                      <p:cBhvr>
                                        <p:cTn id="53" dur="770" fill="hold"/>
                                        <p:tgtEl>
                                          <p:spTgt spid="11"/>
                                        </p:tgtEl>
                                        <p:attrNameLst>
                                          <p:attrName>ppt_y</p:attrName>
                                        </p:attrNameLst>
                                      </p:cBhvr>
                                      <p:to>
                                        <p:strVal val="(#ppt_y+0.4)"/>
                                      </p:to>
                                    </p:set>
                                    <p:anim from="(#ppt_y+0.4)" to="(#ppt_y)" calcmode="lin" valueType="num">
                                      <p:cBhvr>
                                        <p:cTn id="54" dur="1230" accel="100000" fill="hold">
                                          <p:stCondLst>
                                            <p:cond delay="770"/>
                                          </p:stCondLst>
                                        </p:cTn>
                                        <p:tgtEl>
                                          <p:spTgt spid="11"/>
                                        </p:tgtEl>
                                        <p:attrNameLst>
                                          <p:attrName>ppt_y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p:nvPr/>
        </p:nvSpPr>
        <p:spPr>
          <a:xfrm>
            <a:off x="3552675" y="207716"/>
            <a:ext cx="5086649" cy="461665"/>
          </a:xfrm>
          <a:prstGeom prst="rect">
            <a:avLst/>
          </a:prstGeom>
          <a:ln>
            <a:solidFill>
              <a:srgbClr val="3333CC"/>
            </a:solidFill>
          </a:ln>
        </p:spPr>
        <p:txBody>
          <a:bodyPr wrap="none">
            <a:spAutoFit/>
          </a:bodyPr>
          <a:lstStyle/>
          <a:p>
            <a:pPr>
              <a:spcBef>
                <a:spcPct val="0"/>
              </a:spcBef>
            </a:pPr>
            <a:r>
              <a:rPr lang="en-US" altLang="en-US" sz="2400" b="1" dirty="0" err="1">
                <a:solidFill>
                  <a:srgbClr val="000000"/>
                </a:solidFill>
                <a:latin typeface="Arial" panose="020B0604020202020204" pitchFamily="34" charset="0"/>
                <a:cs typeface="Arial" panose="020B0604020202020204" pitchFamily="34" charset="0"/>
              </a:rPr>
              <a:t>Hoạt</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động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thực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nghiệm</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khoa</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học</a:t>
            </a:r>
            <a:endParaRPr lang="en-US" altLang="en-US" sz="2400" b="1" dirty="0">
              <a:solidFill>
                <a:srgbClr val="000000"/>
              </a:solidFill>
            </a:endParaRPr>
          </a:p>
        </p:txBody>
      </p:sp>
      <p:sp>
        <p:nvSpPr>
          <p:cNvPr id="4" name="Horizontal Scroll 3"/>
          <p:cNvSpPr/>
          <p:nvPr/>
        </p:nvSpPr>
        <p:spPr bwMode="auto">
          <a:xfrm>
            <a:off x="914400" y="669381"/>
            <a:ext cx="8915400" cy="2133600"/>
          </a:xfrm>
          <a:prstGeom prst="horizontalScroll">
            <a:avLst/>
          </a:prstGeom>
          <a:solidFill>
            <a:schemeClr val="bg1"/>
          </a:solidFill>
          <a:ln w="9525" cap="flat" cmpd="sng" algn="ctr">
            <a:solidFill>
              <a:srgbClr val="FF0000"/>
            </a:solidFill>
            <a:prstDash val="solid"/>
            <a:round/>
            <a:headEnd type="none" w="med" len="med"/>
            <a:tailEnd type="none" w="med" len="med"/>
          </a:ln>
          <a:effectLst/>
        </p:spPr>
        <p:txBody>
          <a:bodyPr/>
          <a:lstStyle/>
          <a:p>
            <a:pPr algn="just">
              <a:defRPr/>
            </a:pPr>
            <a:endParaRPr lang="en-US" sz="800" dirty="0">
              <a:latin typeface="Arial" panose="020B0604020202020204" pitchFamily="34" charset="0"/>
              <a:cs typeface="Arial" panose="020B0604020202020204" pitchFamily="34" charset="0"/>
            </a:endParaRPr>
          </a:p>
          <a:p>
            <a:pPr algn="ctr">
              <a:defRPr/>
            </a:pPr>
            <a:r>
              <a:rPr lang="en-US" sz="2000" dirty="0" err="1">
                <a:solidFill>
                  <a:srgbClr val="002060"/>
                </a:solidFill>
                <a:latin typeface="Arial" panose="020B0604020202020204" pitchFamily="34" charset="0"/>
                <a:cs typeface="Arial" panose="020B0604020202020204" pitchFamily="34" charset="0"/>
              </a:rPr>
              <a:t>Là</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hoạt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động</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được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tiến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hành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trong</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những</a:t>
            </a:r>
            <a:r>
              <a:rPr lang="en-US" sz="2000"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điều</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kiện</a:t>
            </a:r>
            <a:r>
              <a:rPr lang="en-US" sz="2000" b="1" dirty="0">
                <a:solidFill>
                  <a:srgbClr val="002060"/>
                </a:solidFill>
                <a:latin typeface="Arial" panose="020B0604020202020204" pitchFamily="34" charset="0"/>
                <a:cs typeface="Arial" panose="020B0604020202020204" pitchFamily="34" charset="0"/>
              </a:rPr>
              <a:t> do con </a:t>
            </a:r>
            <a:r>
              <a:rPr lang="en-US" sz="2000" b="1" dirty="0" err="1">
                <a:solidFill>
                  <a:srgbClr val="002060"/>
                </a:solidFill>
                <a:latin typeface="Arial" panose="020B0604020202020204" pitchFamily="34" charset="0"/>
                <a:cs typeface="Arial" panose="020B0604020202020204" pitchFamily="34" charset="0"/>
              </a:rPr>
              <a:t>người</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tạo</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ra</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để</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nó</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giống</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gần</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giống</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hoặc</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lặp</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lại</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những</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trạng</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thái</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của</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tự</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nhiên</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và</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xã</a:t>
            </a:r>
            <a:r>
              <a:rPr lang="en-US" sz="2000" b="1" dirty="0">
                <a:solidFill>
                  <a:srgbClr val="002060"/>
                </a:solidFill>
                <a:latin typeface="Arial" panose="020B0604020202020204" pitchFamily="34" charset="0"/>
                <a:cs typeface="Arial" panose="020B0604020202020204" pitchFamily="34" charset="0"/>
              </a:rPr>
              <a:t> </a:t>
            </a:r>
            <a:r>
              <a:rPr lang="en-US" sz="2000" b="1" dirty="0" err="1">
                <a:solidFill>
                  <a:srgbClr val="002060"/>
                </a:solidFill>
                <a:latin typeface="Arial" panose="020B0604020202020204" pitchFamily="34" charset="0"/>
                <a:cs typeface="Arial" panose="020B0604020202020204" pitchFamily="34" charset="0"/>
              </a:rPr>
              <a:t>hội</a:t>
            </a:r>
            <a:r>
              <a:rPr lang="en-US" sz="2000" b="1"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nhằm</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rút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ngắn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thời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gian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để</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xác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định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quy</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luật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biến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đổi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của</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đối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tượng</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nghiên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cứu</a:t>
            </a:r>
            <a:endParaRPr lang="en-US" sz="2000" dirty="0">
              <a:solidFill>
                <a:srgbClr val="002060"/>
              </a:solidFill>
              <a:latin typeface="Arial" panose="020B0604020202020204" pitchFamily="34" charset="0"/>
              <a:cs typeface="Arial" panose="020B0604020202020204" pitchFamily="34" charset="0"/>
            </a:endParaRPr>
          </a:p>
        </p:txBody>
      </p:sp>
      <p:pic>
        <p:nvPicPr>
          <p:cNvPr id="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56526" y="2976563"/>
            <a:ext cx="3978274" cy="193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7" descr="t304869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16500" y="2971799"/>
            <a:ext cx="2451100" cy="194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7200" y="2971800"/>
            <a:ext cx="4270375"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67335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5" presetClass="entr" presetSubtype="0"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500" decel="50000" fill="hold">
                                          <p:stCondLst>
                                            <p:cond delay="0"/>
                                          </p:stCondLst>
                                        </p:cTn>
                                        <p:tgtEl>
                                          <p:spTgt spid="7"/>
                                        </p:tgtEl>
                                        <p:attrNameLst>
                                          <p:attrName>style.rotation</p:attrName>
                                        </p:attrNameLst>
                                      </p:cBhvr>
                                      <p:tavLst>
                                        <p:tav tm="0">
                                          <p:val>
                                            <p:fltVal val="-90"/>
                                          </p:val>
                                        </p:tav>
                                        <p:tav tm="100000">
                                          <p:val>
                                            <p:fltVal val="0"/>
                                          </p:val>
                                        </p:tav>
                                      </p:tavLst>
                                    </p:anim>
                                    <p:anim calcmode="lin" valueType="num">
                                      <p:cBhvr>
                                        <p:cTn id="15" dur="500" decel="50000" fill="hold">
                                          <p:stCondLst>
                                            <p:cond delay="0"/>
                                          </p:stCondLst>
                                        </p:cTn>
                                        <p:tgtEl>
                                          <p:spTgt spid="7"/>
                                        </p:tgtEl>
                                        <p:attrNameLst>
                                          <p:attrName>ppt_w</p:attrName>
                                        </p:attrNameLst>
                                      </p:cBhvr>
                                      <p:tavLst>
                                        <p:tav tm="0">
                                          <p:val>
                                            <p:strVal val="#ppt_w"/>
                                          </p:val>
                                        </p:tav>
                                        <p:tav tm="100000">
                                          <p:val>
                                            <p:strVal val="#ppt_w*.05"/>
                                          </p:val>
                                        </p:tav>
                                      </p:tavLst>
                                    </p:anim>
                                    <p:anim calcmode="lin" valueType="num">
                                      <p:cBhvr>
                                        <p:cTn id="16" dur="500" accel="50000" fill="hold">
                                          <p:stCondLst>
                                            <p:cond delay="500"/>
                                          </p:stCondLst>
                                        </p:cTn>
                                        <p:tgtEl>
                                          <p:spTgt spid="7"/>
                                        </p:tgtEl>
                                        <p:attrNameLst>
                                          <p:attrName>ppt_w</p:attrName>
                                        </p:attrNameLst>
                                      </p:cBhvr>
                                      <p:tavLst>
                                        <p:tav tm="0">
                                          <p:val>
                                            <p:strVal val="#ppt_w*.05"/>
                                          </p:val>
                                        </p:tav>
                                        <p:tav tm="100000">
                                          <p:val>
                                            <p:strVal val="#ppt_w"/>
                                          </p:val>
                                        </p:tav>
                                      </p:tavLst>
                                    </p:anim>
                                    <p:anim calcmode="lin" valueType="num">
                                      <p:cBhvr>
                                        <p:cTn id="17" dur="1000" fill="hold"/>
                                        <p:tgtEl>
                                          <p:spTgt spid="7"/>
                                        </p:tgtEl>
                                        <p:attrNameLst>
                                          <p:attrName>ppt_h</p:attrName>
                                        </p:attrNameLst>
                                      </p:cBhvr>
                                      <p:tavLst>
                                        <p:tav tm="0">
                                          <p:val>
                                            <p:strVal val="#ppt_h"/>
                                          </p:val>
                                        </p:tav>
                                        <p:tav tm="100000">
                                          <p:val>
                                            <p:strVal val="#ppt_h"/>
                                          </p:val>
                                        </p:tav>
                                      </p:tavLst>
                                    </p:anim>
                                    <p:anim calcmode="lin" valueType="num">
                                      <p:cBhvr>
                                        <p:cTn id="18" dur="500" decel="50000" fill="hold">
                                          <p:stCondLst>
                                            <p:cond delay="0"/>
                                          </p:stCondLst>
                                        </p:cTn>
                                        <p:tgtEl>
                                          <p:spTgt spid="7"/>
                                        </p:tgtEl>
                                        <p:attrNameLst>
                                          <p:attrName>ppt_x</p:attrName>
                                        </p:attrNameLst>
                                      </p:cBhvr>
                                      <p:tavLst>
                                        <p:tav tm="0">
                                          <p:val>
                                            <p:strVal val="#ppt_x+.4"/>
                                          </p:val>
                                        </p:tav>
                                        <p:tav tm="100000">
                                          <p:val>
                                            <p:strVal val="#ppt_x"/>
                                          </p:val>
                                        </p:tav>
                                      </p:tavLst>
                                    </p:anim>
                                    <p:anim calcmode="lin" valueType="num">
                                      <p:cBhvr>
                                        <p:cTn id="19" dur="500" decel="50000" fill="hold">
                                          <p:stCondLst>
                                            <p:cond delay="0"/>
                                          </p:stCondLst>
                                        </p:cTn>
                                        <p:tgtEl>
                                          <p:spTgt spid="7"/>
                                        </p:tgtEl>
                                        <p:attrNameLst>
                                          <p:attrName>ppt_y</p:attrName>
                                        </p:attrNameLst>
                                      </p:cBhvr>
                                      <p:tavLst>
                                        <p:tav tm="0">
                                          <p:val>
                                            <p:strVal val="#ppt_y-.2"/>
                                          </p:val>
                                        </p:tav>
                                        <p:tav tm="100000">
                                          <p:val>
                                            <p:strVal val="#ppt_y+.1"/>
                                          </p:val>
                                        </p:tav>
                                      </p:tavLst>
                                    </p:anim>
                                    <p:anim calcmode="lin" valueType="num">
                                      <p:cBhvr>
                                        <p:cTn id="20" dur="500" accel="50000" fill="hold">
                                          <p:stCondLst>
                                            <p:cond delay="500"/>
                                          </p:stCondLst>
                                        </p:cTn>
                                        <p:tgtEl>
                                          <p:spTgt spid="7"/>
                                        </p:tgtEl>
                                        <p:attrNameLst>
                                          <p:attrName>ppt_y</p:attrName>
                                        </p:attrNameLst>
                                      </p:cBhvr>
                                      <p:tavLst>
                                        <p:tav tm="0">
                                          <p:val>
                                            <p:strVal val="#ppt_y+.1"/>
                                          </p:val>
                                        </p:tav>
                                        <p:tav tm="100000">
                                          <p:val>
                                            <p:strVal val="#ppt_y"/>
                                          </p:val>
                                        </p:tav>
                                      </p:tavLst>
                                    </p:anim>
                                    <p:animEffect transition="in" filter="fade">
                                      <p:cBhvr>
                                        <p:cTn id="21" dur="1000" decel="50000">
                                          <p:stCondLst>
                                            <p:cond delay="0"/>
                                          </p:stCondLst>
                                        </p:cTn>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0"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12" presetClass="entr" presetSubtype="4" fill="hold" nodeType="click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slide(fromBottom)">
                                      <p:cBhvr>
                                        <p:cTn id="3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ext uri="{D42A27DB-BD31-4B8C-83A1-F6EECF244321}">
                <p14:modId xmlns:p14="http://schemas.microsoft.com/office/powerpoint/2010/main" val="3377126764"/>
              </p:ext>
            </p:extLst>
          </p:nvPr>
        </p:nvGraphicFramePr>
        <p:xfrm>
          <a:off x="303530" y="764630"/>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4" name="Rectangle 3"/>
          <p:cNvSpPr/>
          <p:nvPr/>
        </p:nvSpPr>
        <p:spPr>
          <a:xfrm>
            <a:off x="1337481" y="5474417"/>
            <a:ext cx="8492319" cy="1107996"/>
          </a:xfrm>
          <a:prstGeom prst="rect">
            <a:avLst/>
          </a:prstGeom>
        </p:spPr>
        <p:txBody>
          <a:bodyPr wrap="square">
            <a:spAutoFit/>
          </a:bodyPr>
          <a:lstStyle/>
          <a:p>
            <a:pPr algn="ctr" fontAlgn="base">
              <a:spcBef>
                <a:spcPct val="0"/>
              </a:spcBef>
              <a:spcAft>
                <a:spcPct val="0"/>
              </a:spcAft>
              <a:defRPr/>
            </a:pPr>
            <a:r>
              <a:rPr lang="en-US" sz="2200" dirty="0" err="1">
                <a:solidFill>
                  <a:srgbClr val="3333CC"/>
                </a:solidFill>
                <a:latin typeface="+mj-lt"/>
                <a:cs typeface="Times New Roman" pitchFamily="18" charset="0"/>
              </a:rPr>
              <a:t>Thực</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tiễn</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là</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thước</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đo</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giá</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trị</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những</a:t>
            </a:r>
            <a:r>
              <a:rPr lang="en-US" sz="2200" dirty="0">
                <a:solidFill>
                  <a:srgbClr val="3333CC"/>
                </a:solidFill>
                <a:latin typeface="+mj-lt"/>
                <a:cs typeface="Times New Roman" pitchFamily="18" charset="0"/>
              </a:rPr>
              <a:t> tri </a:t>
            </a:r>
            <a:r>
              <a:rPr lang="en-US" sz="2200" dirty="0" err="1">
                <a:solidFill>
                  <a:srgbClr val="3333CC"/>
                </a:solidFill>
                <a:latin typeface="+mj-lt"/>
                <a:cs typeface="Times New Roman" pitchFamily="18" charset="0"/>
              </a:rPr>
              <a:t>thức</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đạt</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được</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Vì</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vậy</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vai</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trò</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của</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thực</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tiễn</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đối</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với</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nhận</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thức</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đòi</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hỏi</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chúng</a:t>
            </a:r>
            <a:r>
              <a:rPr lang="en-US" sz="2200" dirty="0">
                <a:solidFill>
                  <a:srgbClr val="3333CC"/>
                </a:solidFill>
                <a:latin typeface="+mj-lt"/>
                <a:cs typeface="Times New Roman" pitchFamily="18" charset="0"/>
              </a:rPr>
              <a:t> ta </a:t>
            </a:r>
            <a:r>
              <a:rPr lang="en-US" sz="2200" dirty="0" err="1">
                <a:solidFill>
                  <a:srgbClr val="3333CC"/>
                </a:solidFill>
                <a:latin typeface="+mj-lt"/>
                <a:cs typeface="Times New Roman" pitchFamily="18" charset="0"/>
              </a:rPr>
              <a:t>phải</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quán</a:t>
            </a:r>
            <a:r>
              <a:rPr lang="en-US" sz="2200" dirty="0">
                <a:solidFill>
                  <a:srgbClr val="3333CC"/>
                </a:solidFill>
                <a:latin typeface="+mj-lt"/>
                <a:cs typeface="Times New Roman" pitchFamily="18" charset="0"/>
              </a:rPr>
              <a:t> </a:t>
            </a:r>
            <a:r>
              <a:rPr lang="en-US" sz="2200" dirty="0" err="1">
                <a:solidFill>
                  <a:srgbClr val="3333CC"/>
                </a:solidFill>
                <a:latin typeface="+mj-lt"/>
                <a:cs typeface="Times New Roman" pitchFamily="18" charset="0"/>
              </a:rPr>
              <a:t>triệt</a:t>
            </a:r>
            <a:r>
              <a:rPr lang="en-US" sz="2200" dirty="0">
                <a:solidFill>
                  <a:srgbClr val="3333CC"/>
                </a:solidFill>
                <a:latin typeface="+mj-lt"/>
                <a:cs typeface="Times New Roman" pitchFamily="18" charset="0"/>
              </a:rPr>
              <a:t> </a:t>
            </a:r>
            <a:r>
              <a:rPr lang="en-US" sz="2200" b="1" dirty="0" err="1">
                <a:solidFill>
                  <a:srgbClr val="CC0066"/>
                </a:solidFill>
                <a:latin typeface="+mj-lt"/>
                <a:cs typeface="Times New Roman" pitchFamily="18" charset="0"/>
              </a:rPr>
              <a:t>quan</a:t>
            </a:r>
            <a:r>
              <a:rPr lang="en-US" sz="2200" b="1" dirty="0">
                <a:solidFill>
                  <a:srgbClr val="CC0066"/>
                </a:solidFill>
                <a:latin typeface="+mj-lt"/>
                <a:cs typeface="Times New Roman" pitchFamily="18" charset="0"/>
              </a:rPr>
              <a:t> </a:t>
            </a:r>
            <a:r>
              <a:rPr lang="en-US" sz="2200" b="1" dirty="0" err="1">
                <a:solidFill>
                  <a:srgbClr val="CC0066"/>
                </a:solidFill>
                <a:latin typeface="+mj-lt"/>
                <a:cs typeface="Times New Roman" pitchFamily="18" charset="0"/>
              </a:rPr>
              <a:t>điểm</a:t>
            </a:r>
            <a:r>
              <a:rPr lang="en-US" sz="2200" b="1" dirty="0">
                <a:solidFill>
                  <a:srgbClr val="CC0066"/>
                </a:solidFill>
                <a:latin typeface="+mj-lt"/>
                <a:cs typeface="Times New Roman" pitchFamily="18" charset="0"/>
              </a:rPr>
              <a:t> </a:t>
            </a:r>
            <a:r>
              <a:rPr lang="en-US" sz="2200" b="1" dirty="0" err="1">
                <a:solidFill>
                  <a:srgbClr val="CC0066"/>
                </a:solidFill>
                <a:latin typeface="+mj-lt"/>
                <a:cs typeface="Times New Roman" pitchFamily="18" charset="0"/>
              </a:rPr>
              <a:t>thực</a:t>
            </a:r>
            <a:r>
              <a:rPr lang="en-US" sz="2200" b="1" dirty="0">
                <a:solidFill>
                  <a:srgbClr val="CC0066"/>
                </a:solidFill>
                <a:latin typeface="+mj-lt"/>
                <a:cs typeface="Times New Roman" pitchFamily="18" charset="0"/>
              </a:rPr>
              <a:t> </a:t>
            </a:r>
            <a:r>
              <a:rPr lang="en-US" sz="2200" b="1" dirty="0" err="1">
                <a:solidFill>
                  <a:srgbClr val="CC0066"/>
                </a:solidFill>
                <a:latin typeface="+mj-lt"/>
                <a:cs typeface="Times New Roman" pitchFamily="18" charset="0"/>
              </a:rPr>
              <a:t>tiễn</a:t>
            </a:r>
            <a:r>
              <a:rPr lang="en-US" sz="2200" dirty="0">
                <a:solidFill>
                  <a:srgbClr val="3333CC"/>
                </a:solidFill>
                <a:latin typeface="+mj-lt"/>
                <a:cs typeface="Times New Roman" pitchFamily="18" charset="0"/>
              </a:rPr>
              <a:t>.</a:t>
            </a:r>
          </a:p>
        </p:txBody>
      </p:sp>
    </p:spTree>
    <p:extLst>
      <p:ext uri="{BB962C8B-B14F-4D97-AF65-F5344CB8AC3E}">
        <p14:creationId xmlns:p14="http://schemas.microsoft.com/office/powerpoint/2010/main" val="3279888684"/>
      </p:ext>
    </p:extLst>
  </p:cSld>
  <p:clrMapOvr>
    <a:masterClrMapping/>
  </p:clrMapOvr>
  <p:transition spd="slow">
    <p:circle/>
  </p:transition>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
            <a:ext cx="12286445" cy="6858000"/>
          </a:xfrm>
          <a:prstGeom prst="rect">
            <a:avLst/>
          </a:prstGeom>
        </p:spPr>
      </p:pic>
      <p:sp>
        <p:nvSpPr>
          <p:cNvPr id="3" name="Title 1"/>
          <p:cNvSpPr txBox="1">
            <a:spLocks noChangeArrowheads="1"/>
          </p:cNvSpPr>
          <p:nvPr/>
        </p:nvSpPr>
        <p:spPr bwMode="black">
          <a:xfrm>
            <a:off x="1927923" y="160841"/>
            <a:ext cx="8435975"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i="0" dirty="0">
                <a:solidFill>
                  <a:srgbClr val="000000"/>
                </a:solidFill>
                <a:cs typeface="Times New Roman" panose="02020603050405020304" pitchFamily="18" charset="0"/>
              </a:rPr>
              <a:t>c. </a:t>
            </a:r>
            <a:r>
              <a:rPr lang="en-US" altLang="en-US" i="0" dirty="0" err="1">
                <a:solidFill>
                  <a:srgbClr val="000000"/>
                </a:solidFill>
                <a:cs typeface="Times New Roman" panose="02020603050405020304" pitchFamily="18" charset="0"/>
              </a:rPr>
              <a:t>Các</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giai</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đoạn</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của</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quá</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trình</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nhận</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thức</a:t>
            </a:r>
            <a:endParaRPr lang="en-US" altLang="en-US" i="0" dirty="0">
              <a:solidFill>
                <a:srgbClr val="000000"/>
              </a:solidFill>
              <a:cs typeface="Times New Roman" panose="02020603050405020304" pitchFamily="18" charset="0"/>
            </a:endParaRPr>
          </a:p>
        </p:txBody>
      </p:sp>
      <p:grpSp>
        <p:nvGrpSpPr>
          <p:cNvPr id="4" name="Group 3"/>
          <p:cNvGrpSpPr>
            <a:grpSpLocks/>
          </p:cNvGrpSpPr>
          <p:nvPr/>
        </p:nvGrpSpPr>
        <p:grpSpPr bwMode="auto">
          <a:xfrm flipV="1">
            <a:off x="3770648" y="795949"/>
            <a:ext cx="4648200" cy="49288"/>
            <a:chOff x="-688" y="-48712"/>
            <a:chExt cx="5298" cy="49288"/>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 name="Rectangle 7"/>
          <p:cNvSpPr/>
          <p:nvPr/>
        </p:nvSpPr>
        <p:spPr>
          <a:xfrm>
            <a:off x="2450680" y="1112041"/>
            <a:ext cx="8293519" cy="830997"/>
          </a:xfrm>
          <a:prstGeom prst="rect">
            <a:avLst/>
          </a:prstGeom>
        </p:spPr>
        <p:txBody>
          <a:bodyPr wrap="square">
            <a:spAutoFit/>
          </a:bodyPr>
          <a:lstStyle/>
          <a:p>
            <a:pPr algn="ct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V.I.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Lênin</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đã</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khái</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quát</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con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đường</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biện</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chứng</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quá</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trình</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nhận</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thức</a:t>
            </a:r>
            <a:r>
              <a:rPr lang="en-US" sz="24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như</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sau</a:t>
            </a:r>
            <a:r>
              <a:rPr lang="en-US" sz="24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7030A0"/>
              </a:solidFill>
              <a:latin typeface="Arial" panose="020B0604020202020204" pitchFamily="34" charset="0"/>
              <a:cs typeface="Arial" panose="020B0604020202020204" pitchFamily="34" charset="0"/>
            </a:endParaRPr>
          </a:p>
        </p:txBody>
      </p:sp>
      <p:pic>
        <p:nvPicPr>
          <p:cNvPr id="3076" name="Picture 4" descr="Kỷ niệm 150 năm ngày sinh V. I. Lênin (22-4-1870 - 22-4-2020): V. 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18098" y="2362200"/>
            <a:ext cx="2705100" cy="24384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0"/>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094748" y="2362200"/>
            <a:ext cx="5804079" cy="4267200"/>
          </a:xfrm>
          <a:prstGeom prst="rect">
            <a:avLst/>
          </a:prstGeom>
        </p:spPr>
      </p:pic>
      <p:sp>
        <p:nvSpPr>
          <p:cNvPr id="12" name="Rectangle 11"/>
          <p:cNvSpPr/>
          <p:nvPr/>
        </p:nvSpPr>
        <p:spPr>
          <a:xfrm>
            <a:off x="7285819" y="3316081"/>
            <a:ext cx="3657600" cy="2246769"/>
          </a:xfrm>
          <a:prstGeom prst="rect">
            <a:avLst/>
          </a:prstGeom>
        </p:spPr>
        <p:txBody>
          <a:bodyPr wrap="square">
            <a:spAutoFit/>
          </a:bodyPr>
          <a:lstStyle/>
          <a:p>
            <a:pPr algn="ctr"/>
            <a:r>
              <a:rPr lang="en-US" sz="2000" dirty="0">
                <a:solidFill>
                  <a:srgbClr val="000000"/>
                </a:solidFill>
                <a:latin typeface="+mj-lt"/>
                <a:ea typeface="Times New Roman" panose="02020603050405020304" pitchFamily="18" charset="0"/>
              </a:rPr>
              <a:t>“</a:t>
            </a:r>
            <a:r>
              <a:rPr lang="en-US" sz="2000" dirty="0" err="1">
                <a:solidFill>
                  <a:srgbClr val="000000"/>
                </a:solidFill>
                <a:latin typeface="+mj-lt"/>
                <a:ea typeface="Times New Roman" panose="02020603050405020304" pitchFamily="18" charset="0"/>
              </a:rPr>
              <a:t>Từ</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trực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quan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sinh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động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đến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tư</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duy</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trừu</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tượng</a:t>
            </a:r>
            <a:r>
              <a:rPr lang="en-US" sz="2000"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và</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từ</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tư</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duy</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trừu</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tượng</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đến</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thực</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tiễn</a:t>
            </a:r>
            <a:r>
              <a:rPr lang="en-US" sz="2000" dirty="0">
                <a:solidFill>
                  <a:srgbClr val="000000"/>
                </a:solidFill>
                <a:latin typeface="+mj-lt"/>
                <a:ea typeface="Times New Roman" panose="02020603050405020304" pitchFamily="18" charset="0"/>
              </a:rPr>
              <a:t> - </a:t>
            </a:r>
            <a:r>
              <a:rPr lang="en-US" sz="2000" dirty="0" err="1">
                <a:solidFill>
                  <a:srgbClr val="000000"/>
                </a:solidFill>
                <a:latin typeface="+mj-lt"/>
                <a:ea typeface="Times New Roman" panose="02020603050405020304" pitchFamily="18" charset="0"/>
              </a:rPr>
              <a:t>đó</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là</a:t>
            </a:r>
            <a:r>
              <a:rPr lang="en-US" sz="2000" dirty="0">
                <a:solidFill>
                  <a:srgbClr val="000000"/>
                </a:solidFill>
                <a:latin typeface="+mj-lt"/>
                <a:ea typeface="Times New Roman" panose="02020603050405020304" pitchFamily="18" charset="0"/>
              </a:rPr>
              <a:t> con </a:t>
            </a:r>
            <a:r>
              <a:rPr lang="en-US" sz="2000" dirty="0" err="1">
                <a:solidFill>
                  <a:srgbClr val="000000"/>
                </a:solidFill>
                <a:latin typeface="+mj-lt"/>
                <a:ea typeface="Times New Roman" panose="02020603050405020304" pitchFamily="18" charset="0"/>
              </a:rPr>
              <a:t>đường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biện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chứng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của</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sự</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nhận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thức</a:t>
            </a:r>
            <a:r>
              <a:rPr lang="en-US" sz="2000"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chân</a:t>
            </a:r>
            <a:r>
              <a:rPr lang="en-US" sz="2000" i="1" dirty="0">
                <a:solidFill>
                  <a:srgbClr val="000000"/>
                </a:solidFill>
                <a:latin typeface="+mj-lt"/>
                <a:ea typeface="Times New Roman" panose="02020603050405020304" pitchFamily="18" charset="0"/>
              </a:rPr>
              <a:t> </a:t>
            </a:r>
            <a:r>
              <a:rPr lang="en-US" sz="2000" i="1" dirty="0" err="1">
                <a:solidFill>
                  <a:srgbClr val="000000"/>
                </a:solidFill>
                <a:latin typeface="+mj-lt"/>
                <a:ea typeface="Times New Roman" panose="02020603050405020304" pitchFamily="18" charset="0"/>
              </a:rPr>
              <a:t>lý</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của</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sự</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nhận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thức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thực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tại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khách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quan</a:t>
            </a:r>
            <a:r>
              <a:rPr lang="en-US" sz="2000" dirty="0">
                <a:solidFill>
                  <a:srgbClr val="000000"/>
                </a:solidFill>
                <a:latin typeface="+mj-lt"/>
                <a:ea typeface="Times New Roman" panose="02020603050405020304" pitchFamily="18" charset="0"/>
              </a:rPr>
              <a:t>”</a:t>
            </a:r>
            <a:endParaRPr lang="en-US" sz="2000" dirty="0">
              <a:latin typeface="+mj-lt"/>
            </a:endParaRPr>
          </a:p>
        </p:txBody>
      </p:sp>
    </p:spTree>
    <p:extLst>
      <p:ext uri="{BB962C8B-B14F-4D97-AF65-F5344CB8AC3E}">
        <p14:creationId xmlns:p14="http://schemas.microsoft.com/office/powerpoint/2010/main" val="4239307270"/>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flower, plant&#10;&#10;Description automatically generated">
            <a:extLst>
              <a:ext uri="{FF2B5EF4-FFF2-40B4-BE49-F238E27FC236}">
                <a16:creationId xmlns:a16="http://schemas.microsoft.com/office/drawing/2014/main" id="{95D6AB52-CF6A-46AE-B822-580DF4E3881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780" y="-1"/>
            <a:ext cx="12192000" cy="6843091"/>
          </a:xfrm>
          <a:prstGeom prst="rect">
            <a:avLst/>
          </a:prstGeom>
        </p:spPr>
      </p:pic>
      <p:sp>
        <p:nvSpPr>
          <p:cNvPr id="4" name="Flowchart: Process 3"/>
          <p:cNvSpPr/>
          <p:nvPr/>
        </p:nvSpPr>
        <p:spPr>
          <a:xfrm>
            <a:off x="831529" y="3888197"/>
            <a:ext cx="2204408" cy="968619"/>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a:t>
            </a:r>
            <a:r>
              <a:rPr lang="en-US" sz="2000" b="1" kern="0" dirty="0" err="1">
                <a:solidFill>
                  <a:srgbClr val="3333CC"/>
                </a:solidFill>
                <a:cs typeface="Times New Roman" pitchFamily="18" charset="0"/>
              </a:rPr>
              <a:t>Nhận</a:t>
            </a:r>
            <a:r>
              <a:rPr lang="en-US" sz="2000" b="1" kern="0" dirty="0">
                <a:solidFill>
                  <a:srgbClr val="3333CC"/>
                </a:solidFill>
                <a:cs typeface="Times New Roman" pitchFamily="18" charset="0"/>
              </a:rPr>
              <a:t> </a:t>
            </a:r>
            <a:r>
              <a:rPr lang="en-US" sz="2000" b="1" kern="0" dirty="0" err="1">
                <a:solidFill>
                  <a:srgbClr val="3333CC"/>
                </a:solidFill>
                <a:cs typeface="Times New Roman" pitchFamily="18" charset="0"/>
              </a:rPr>
              <a:t>thức</a:t>
            </a:r>
            <a:endParaRPr lang="en-US" sz="2000" b="1" kern="0" dirty="0">
              <a:solidFill>
                <a:srgbClr val="3333CC"/>
              </a:solidFill>
              <a:cs typeface="Times New Roman" pitchFamily="18" charset="0"/>
            </a:endParaRPr>
          </a:p>
          <a:p>
            <a:pPr algn="ctr" fontAlgn="base">
              <a:spcBef>
                <a:spcPct val="0"/>
              </a:spcBef>
              <a:spcAft>
                <a:spcPct val="0"/>
              </a:spcAft>
              <a:defRPr/>
            </a:pPr>
            <a:r>
              <a:rPr lang="en-US" sz="2000" b="1" kern="0" dirty="0">
                <a:solidFill>
                  <a:srgbClr val="3333CC"/>
                </a:solidFill>
                <a:cs typeface="Times New Roman" pitchFamily="18" charset="0"/>
              </a:rPr>
              <a:t> </a:t>
            </a:r>
            <a:r>
              <a:rPr lang="en-US" sz="2000" b="1" kern="0" dirty="0" err="1">
                <a:solidFill>
                  <a:srgbClr val="3333CC"/>
                </a:solidFill>
                <a:cs typeface="Times New Roman" pitchFamily="18" charset="0"/>
              </a:rPr>
              <a:t>cảm</a:t>
            </a:r>
            <a:r>
              <a:rPr lang="en-US" sz="2000" b="1" kern="0" dirty="0">
                <a:solidFill>
                  <a:srgbClr val="3333CC"/>
                </a:solidFill>
                <a:cs typeface="Times New Roman" pitchFamily="18" charset="0"/>
              </a:rPr>
              <a:t> </a:t>
            </a:r>
            <a:r>
              <a:rPr lang="en-US" sz="2000" b="1" kern="0" dirty="0" err="1">
                <a:solidFill>
                  <a:srgbClr val="3333CC"/>
                </a:solidFill>
                <a:cs typeface="Times New Roman" pitchFamily="18" charset="0"/>
              </a:rPr>
              <a:t>tính</a:t>
            </a:r>
            <a:endParaRPr lang="en-US" sz="2000" b="1" kern="0" dirty="0">
              <a:solidFill>
                <a:srgbClr val="3333CC"/>
              </a:solidFill>
              <a:cs typeface="Times New Roman" pitchFamily="18" charset="0"/>
            </a:endParaRPr>
          </a:p>
        </p:txBody>
      </p:sp>
      <p:sp>
        <p:nvSpPr>
          <p:cNvPr id="5" name="Flowchart: Process 4"/>
          <p:cNvSpPr/>
          <p:nvPr/>
        </p:nvSpPr>
        <p:spPr>
          <a:xfrm>
            <a:off x="831529" y="1558398"/>
            <a:ext cx="2202099" cy="968619"/>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b="1" kern="0" dirty="0">
                <a:solidFill>
                  <a:srgbClr val="000000"/>
                </a:solidFill>
                <a:cs typeface="Times New Roman" pitchFamily="18" charset="0"/>
              </a:rPr>
              <a:t> </a:t>
            </a:r>
            <a:r>
              <a:rPr lang="en-US" sz="2000" b="1" kern="0" dirty="0" err="1">
                <a:solidFill>
                  <a:srgbClr val="FF0000"/>
                </a:solidFill>
                <a:cs typeface="Times New Roman" pitchFamily="18" charset="0"/>
              </a:rPr>
              <a:t>Nhận</a:t>
            </a:r>
            <a:r>
              <a:rPr lang="en-US" sz="2000" b="1" kern="0" dirty="0">
                <a:solidFill>
                  <a:srgbClr val="FF0000"/>
                </a:solidFill>
                <a:cs typeface="Times New Roman" pitchFamily="18" charset="0"/>
              </a:rPr>
              <a:t> </a:t>
            </a:r>
            <a:r>
              <a:rPr lang="en-US" sz="2000" b="1" kern="0" dirty="0" err="1">
                <a:solidFill>
                  <a:srgbClr val="FF0000"/>
                </a:solidFill>
                <a:cs typeface="Times New Roman" pitchFamily="18" charset="0"/>
              </a:rPr>
              <a:t>thức</a:t>
            </a:r>
            <a:endParaRPr lang="en-US" sz="2000" b="1" kern="0" dirty="0">
              <a:solidFill>
                <a:srgbClr val="FF0000"/>
              </a:solidFill>
              <a:cs typeface="Times New Roman" pitchFamily="18" charset="0"/>
            </a:endParaRPr>
          </a:p>
          <a:p>
            <a:pPr algn="ctr" fontAlgn="base">
              <a:spcBef>
                <a:spcPct val="0"/>
              </a:spcBef>
              <a:spcAft>
                <a:spcPct val="0"/>
              </a:spcAft>
              <a:defRPr/>
            </a:pPr>
            <a:r>
              <a:rPr lang="en-US" sz="2000" b="1" kern="0" dirty="0">
                <a:solidFill>
                  <a:srgbClr val="FF0000"/>
                </a:solidFill>
                <a:cs typeface="Times New Roman" pitchFamily="18" charset="0"/>
              </a:rPr>
              <a:t> </a:t>
            </a:r>
            <a:r>
              <a:rPr lang="en-US" sz="2000" b="1" kern="0" dirty="0" err="1">
                <a:solidFill>
                  <a:srgbClr val="FF0000"/>
                </a:solidFill>
                <a:cs typeface="Times New Roman" pitchFamily="18" charset="0"/>
              </a:rPr>
              <a:t>lý</a:t>
            </a:r>
            <a:r>
              <a:rPr lang="en-US" sz="2000" b="1" kern="0" dirty="0">
                <a:solidFill>
                  <a:srgbClr val="FF0000"/>
                </a:solidFill>
                <a:cs typeface="Times New Roman" pitchFamily="18" charset="0"/>
              </a:rPr>
              <a:t> </a:t>
            </a:r>
            <a:r>
              <a:rPr lang="en-US" sz="2000" b="1" kern="0" dirty="0" err="1">
                <a:solidFill>
                  <a:srgbClr val="FF0000"/>
                </a:solidFill>
                <a:cs typeface="Times New Roman" pitchFamily="18" charset="0"/>
              </a:rPr>
              <a:t>tính</a:t>
            </a:r>
            <a:endParaRPr lang="en-US" sz="2000" b="1" kern="0" dirty="0">
              <a:solidFill>
                <a:srgbClr val="FF0000"/>
              </a:solidFill>
              <a:cs typeface="Times New Roman" pitchFamily="18" charset="0"/>
            </a:endParaRPr>
          </a:p>
        </p:txBody>
      </p:sp>
      <p:sp>
        <p:nvSpPr>
          <p:cNvPr id="6" name="Flowchart: Process 5"/>
          <p:cNvSpPr/>
          <p:nvPr/>
        </p:nvSpPr>
        <p:spPr>
          <a:xfrm>
            <a:off x="3742206" y="4870258"/>
            <a:ext cx="2422982" cy="544415"/>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Cảm</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giác</a:t>
            </a:r>
            <a:endParaRPr lang="en-US" sz="2000" kern="0" dirty="0">
              <a:solidFill>
                <a:srgbClr val="000000"/>
              </a:solidFill>
              <a:cs typeface="Times New Roman" pitchFamily="18" charset="0"/>
            </a:endParaRPr>
          </a:p>
        </p:txBody>
      </p:sp>
      <p:sp>
        <p:nvSpPr>
          <p:cNvPr id="7" name="Flowchart: Process 6"/>
          <p:cNvSpPr/>
          <p:nvPr/>
        </p:nvSpPr>
        <p:spPr>
          <a:xfrm>
            <a:off x="3805614" y="4134515"/>
            <a:ext cx="2359574" cy="544415"/>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Tri </a:t>
            </a:r>
            <a:r>
              <a:rPr lang="en-US" sz="2000" kern="0" dirty="0" err="1">
                <a:solidFill>
                  <a:srgbClr val="000000"/>
                </a:solidFill>
                <a:cs typeface="Times New Roman" pitchFamily="18" charset="0"/>
              </a:rPr>
              <a:t>giác</a:t>
            </a:r>
            <a:endParaRPr lang="en-US" sz="2000" kern="0" dirty="0">
              <a:solidFill>
                <a:srgbClr val="000000"/>
              </a:solidFill>
              <a:cs typeface="Times New Roman" pitchFamily="18" charset="0"/>
            </a:endParaRPr>
          </a:p>
        </p:txBody>
      </p:sp>
      <p:sp>
        <p:nvSpPr>
          <p:cNvPr id="8" name="Flowchart: Process 7"/>
          <p:cNvSpPr/>
          <p:nvPr/>
        </p:nvSpPr>
        <p:spPr>
          <a:xfrm>
            <a:off x="3791673" y="3414091"/>
            <a:ext cx="2359574" cy="544415"/>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Biểu</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tượng</a:t>
            </a:r>
            <a:endParaRPr lang="en-US" sz="2000" kern="0" dirty="0">
              <a:solidFill>
                <a:srgbClr val="000000"/>
              </a:solidFill>
              <a:cs typeface="Times New Roman" pitchFamily="18" charset="0"/>
            </a:endParaRPr>
          </a:p>
        </p:txBody>
      </p:sp>
      <p:sp>
        <p:nvSpPr>
          <p:cNvPr id="9" name="Flowchart: Process 8"/>
          <p:cNvSpPr/>
          <p:nvPr/>
        </p:nvSpPr>
        <p:spPr>
          <a:xfrm>
            <a:off x="3770648" y="970620"/>
            <a:ext cx="2359574" cy="544415"/>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Suy</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lý</a:t>
            </a:r>
            <a:endParaRPr lang="en-US" sz="2000" kern="0" dirty="0">
              <a:solidFill>
                <a:srgbClr val="000000"/>
              </a:solidFill>
              <a:cs typeface="Times New Roman" pitchFamily="18" charset="0"/>
            </a:endParaRPr>
          </a:p>
        </p:txBody>
      </p:sp>
      <p:sp>
        <p:nvSpPr>
          <p:cNvPr id="10" name="Flowchart: Process 9"/>
          <p:cNvSpPr/>
          <p:nvPr/>
        </p:nvSpPr>
        <p:spPr>
          <a:xfrm>
            <a:off x="3791673" y="1686970"/>
            <a:ext cx="2359574" cy="544415"/>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Phán</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đoán</a:t>
            </a:r>
            <a:endParaRPr lang="en-US" sz="2000" kern="0" dirty="0">
              <a:solidFill>
                <a:srgbClr val="000000"/>
              </a:solidFill>
              <a:cs typeface="Times New Roman" pitchFamily="18" charset="0"/>
            </a:endParaRPr>
          </a:p>
        </p:txBody>
      </p:sp>
      <p:sp>
        <p:nvSpPr>
          <p:cNvPr id="11" name="Flowchart: Process 10"/>
          <p:cNvSpPr/>
          <p:nvPr/>
        </p:nvSpPr>
        <p:spPr>
          <a:xfrm>
            <a:off x="3780593" y="2397242"/>
            <a:ext cx="2359574" cy="544415"/>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Khái</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niệm</a:t>
            </a:r>
            <a:endParaRPr lang="en-US" sz="2000" kern="0" dirty="0">
              <a:solidFill>
                <a:srgbClr val="000000"/>
              </a:solidFill>
              <a:cs typeface="Times New Roman" pitchFamily="18" charset="0"/>
            </a:endParaRPr>
          </a:p>
        </p:txBody>
      </p:sp>
      <p:sp>
        <p:nvSpPr>
          <p:cNvPr id="12" name="Flowchart: Process 11"/>
          <p:cNvSpPr/>
          <p:nvPr/>
        </p:nvSpPr>
        <p:spPr>
          <a:xfrm>
            <a:off x="6651491" y="1642768"/>
            <a:ext cx="2338549" cy="968619"/>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ĐĐ </a:t>
            </a:r>
            <a:r>
              <a:rPr lang="en-US" sz="2000" kern="0" dirty="0" err="1">
                <a:solidFill>
                  <a:srgbClr val="000000"/>
                </a:solidFill>
                <a:cs typeface="Times New Roman" pitchFamily="18" charset="0"/>
              </a:rPr>
              <a:t>chung</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của</a:t>
            </a:r>
            <a:r>
              <a:rPr lang="en-US" sz="2000" kern="0" dirty="0">
                <a:solidFill>
                  <a:srgbClr val="000000"/>
                </a:solidFill>
                <a:cs typeface="Times New Roman" pitchFamily="18" charset="0"/>
              </a:rPr>
              <a:t> </a:t>
            </a:r>
          </a:p>
          <a:p>
            <a:pPr algn="ctr" fontAlgn="base">
              <a:spcBef>
                <a:spcPct val="0"/>
              </a:spcBef>
              <a:spcAft>
                <a:spcPct val="0"/>
              </a:spcAft>
              <a:defRPr/>
            </a:pPr>
            <a:r>
              <a:rPr lang="en-US" sz="2000" kern="0" dirty="0">
                <a:solidFill>
                  <a:srgbClr val="000000"/>
                </a:solidFill>
                <a:cs typeface="Times New Roman" pitchFamily="18" charset="0"/>
              </a:rPr>
              <a:t>NT </a:t>
            </a:r>
            <a:r>
              <a:rPr lang="en-US" sz="2000" kern="0" dirty="0" err="1">
                <a:solidFill>
                  <a:srgbClr val="000000"/>
                </a:solidFill>
                <a:cs typeface="Times New Roman" pitchFamily="18" charset="0"/>
              </a:rPr>
              <a:t>lý</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tính</a:t>
            </a:r>
            <a:endParaRPr lang="en-US" sz="2000" kern="0" dirty="0">
              <a:solidFill>
                <a:srgbClr val="000000"/>
              </a:solidFill>
              <a:cs typeface="Times New Roman" pitchFamily="18" charset="0"/>
            </a:endParaRPr>
          </a:p>
        </p:txBody>
      </p:sp>
      <p:sp>
        <p:nvSpPr>
          <p:cNvPr id="13" name="Flowchart: Process 12"/>
          <p:cNvSpPr/>
          <p:nvPr/>
        </p:nvSpPr>
        <p:spPr>
          <a:xfrm>
            <a:off x="6714353" y="4116015"/>
            <a:ext cx="2275688" cy="968619"/>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kern="0" dirty="0">
                <a:solidFill>
                  <a:srgbClr val="000000"/>
                </a:solidFill>
                <a:cs typeface="Times New Roman" pitchFamily="18" charset="0"/>
              </a:rPr>
              <a:t>ĐĐ </a:t>
            </a:r>
            <a:r>
              <a:rPr lang="en-US" sz="2000" kern="0" dirty="0" err="1">
                <a:solidFill>
                  <a:srgbClr val="000000"/>
                </a:solidFill>
                <a:cs typeface="Times New Roman" pitchFamily="18" charset="0"/>
              </a:rPr>
              <a:t>chung</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của</a:t>
            </a:r>
            <a:endParaRPr lang="en-US" sz="2000" kern="0" dirty="0">
              <a:solidFill>
                <a:srgbClr val="000000"/>
              </a:solidFill>
              <a:cs typeface="Times New Roman" pitchFamily="18" charset="0"/>
            </a:endParaRPr>
          </a:p>
          <a:p>
            <a:pPr algn="ctr" fontAlgn="base">
              <a:spcBef>
                <a:spcPct val="0"/>
              </a:spcBef>
              <a:spcAft>
                <a:spcPct val="0"/>
              </a:spcAft>
              <a:defRPr/>
            </a:pPr>
            <a:r>
              <a:rPr lang="en-US" sz="2000" kern="0" dirty="0">
                <a:solidFill>
                  <a:srgbClr val="000000"/>
                </a:solidFill>
                <a:cs typeface="Times New Roman" pitchFamily="18" charset="0"/>
              </a:rPr>
              <a:t> NT </a:t>
            </a:r>
            <a:r>
              <a:rPr lang="en-US" sz="2000" kern="0" dirty="0" err="1">
                <a:solidFill>
                  <a:srgbClr val="000000"/>
                </a:solidFill>
                <a:cs typeface="Times New Roman" pitchFamily="18" charset="0"/>
              </a:rPr>
              <a:t>cảm</a:t>
            </a:r>
            <a:r>
              <a:rPr lang="en-US" sz="2000" kern="0" dirty="0">
                <a:solidFill>
                  <a:srgbClr val="000000"/>
                </a:solidFill>
                <a:cs typeface="Times New Roman" pitchFamily="18" charset="0"/>
              </a:rPr>
              <a:t> </a:t>
            </a:r>
            <a:r>
              <a:rPr lang="en-US" sz="2000" kern="0" dirty="0" err="1">
                <a:solidFill>
                  <a:srgbClr val="000000"/>
                </a:solidFill>
                <a:cs typeface="Times New Roman" pitchFamily="18" charset="0"/>
              </a:rPr>
              <a:t>tính</a:t>
            </a:r>
            <a:endParaRPr lang="en-US" sz="2000" kern="0" dirty="0">
              <a:solidFill>
                <a:srgbClr val="000000"/>
              </a:solidFill>
              <a:cs typeface="Times New Roman" pitchFamily="18" charset="0"/>
            </a:endParaRPr>
          </a:p>
        </p:txBody>
      </p:sp>
      <p:cxnSp>
        <p:nvCxnSpPr>
          <p:cNvPr id="14" name="Straight Arrow Connector 13"/>
          <p:cNvCxnSpPr/>
          <p:nvPr/>
        </p:nvCxnSpPr>
        <p:spPr>
          <a:xfrm>
            <a:off x="6130222" y="1316201"/>
            <a:ext cx="500244" cy="84300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6140167" y="2081381"/>
            <a:ext cx="490299"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1" idx="3"/>
            <a:endCxn id="12" idx="1"/>
          </p:cNvCxnSpPr>
          <p:nvPr/>
        </p:nvCxnSpPr>
        <p:spPr>
          <a:xfrm flipV="1">
            <a:off x="6140167" y="2127078"/>
            <a:ext cx="511324" cy="54237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8" idx="3"/>
          </p:cNvCxnSpPr>
          <p:nvPr/>
        </p:nvCxnSpPr>
        <p:spPr>
          <a:xfrm>
            <a:off x="6151247" y="3686299"/>
            <a:ext cx="528943" cy="91402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endCxn id="13" idx="1"/>
          </p:cNvCxnSpPr>
          <p:nvPr/>
        </p:nvCxnSpPr>
        <p:spPr>
          <a:xfrm>
            <a:off x="6165188" y="4514142"/>
            <a:ext cx="549165" cy="8618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a:stCxn id="6" idx="3"/>
            <a:endCxn id="13" idx="1"/>
          </p:cNvCxnSpPr>
          <p:nvPr/>
        </p:nvCxnSpPr>
        <p:spPr>
          <a:xfrm flipV="1">
            <a:off x="6165188" y="4600325"/>
            <a:ext cx="549165" cy="54214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5" idx="3"/>
            <a:endCxn id="9" idx="1"/>
          </p:cNvCxnSpPr>
          <p:nvPr/>
        </p:nvCxnSpPr>
        <p:spPr>
          <a:xfrm flipV="1">
            <a:off x="3033628" y="1242828"/>
            <a:ext cx="737020" cy="79988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5" idx="3"/>
            <a:endCxn id="11" idx="1"/>
          </p:cNvCxnSpPr>
          <p:nvPr/>
        </p:nvCxnSpPr>
        <p:spPr>
          <a:xfrm>
            <a:off x="3033628" y="2042708"/>
            <a:ext cx="746965" cy="62674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a:stCxn id="5" idx="3"/>
          </p:cNvCxnSpPr>
          <p:nvPr/>
        </p:nvCxnSpPr>
        <p:spPr>
          <a:xfrm>
            <a:off x="3033628" y="2042708"/>
            <a:ext cx="758045" cy="3867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a:stCxn id="4" idx="3"/>
            <a:endCxn id="8" idx="1"/>
          </p:cNvCxnSpPr>
          <p:nvPr/>
        </p:nvCxnSpPr>
        <p:spPr>
          <a:xfrm flipV="1">
            <a:off x="3035937" y="3686299"/>
            <a:ext cx="755736" cy="68620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4" idx="3"/>
            <a:endCxn id="6" idx="1"/>
          </p:cNvCxnSpPr>
          <p:nvPr/>
        </p:nvCxnSpPr>
        <p:spPr>
          <a:xfrm>
            <a:off x="3035937" y="4372507"/>
            <a:ext cx="706269" cy="76995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a:endCxn id="7" idx="1"/>
          </p:cNvCxnSpPr>
          <p:nvPr/>
        </p:nvCxnSpPr>
        <p:spPr>
          <a:xfrm>
            <a:off x="3033628" y="4376574"/>
            <a:ext cx="771986" cy="3014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 name="Flowchart: Process 25"/>
          <p:cNvSpPr/>
          <p:nvPr/>
        </p:nvSpPr>
        <p:spPr>
          <a:xfrm>
            <a:off x="9089231" y="2713342"/>
            <a:ext cx="2257097" cy="968619"/>
          </a:xfrm>
          <a:prstGeom prst="flowChartProcess">
            <a:avLst/>
          </a:prstGeom>
          <a:solidFill>
            <a:schemeClr val="bg1"/>
          </a:solidFill>
          <a:ln w="25400" cap="flat" cmpd="sng" algn="ctr">
            <a:solidFill>
              <a:schemeClr val="tx1"/>
            </a:solidFill>
            <a:prstDash val="solid"/>
          </a:ln>
          <a:effectLst/>
        </p:spPr>
        <p:txBody>
          <a:bodyPr anchor="ctr"/>
          <a:lstStyle/>
          <a:p>
            <a:pPr algn="ctr" fontAlgn="base">
              <a:spcBef>
                <a:spcPct val="0"/>
              </a:spcBef>
              <a:spcAft>
                <a:spcPct val="0"/>
              </a:spcAft>
              <a:defRPr/>
            </a:pPr>
            <a:r>
              <a:rPr lang="en-US" sz="2000" b="1" kern="0" dirty="0" err="1">
                <a:solidFill>
                  <a:srgbClr val="CC0066"/>
                </a:solidFill>
                <a:cs typeface="Times New Roman" pitchFamily="18" charset="0"/>
              </a:rPr>
              <a:t>Hoạt</a:t>
            </a:r>
            <a:r>
              <a:rPr lang="en-US" sz="2000" b="1" kern="0" dirty="0">
                <a:solidFill>
                  <a:srgbClr val="CC0066"/>
                </a:solidFill>
                <a:cs typeface="Times New Roman" pitchFamily="18" charset="0"/>
              </a:rPr>
              <a:t> </a:t>
            </a:r>
            <a:r>
              <a:rPr lang="en-US" sz="2000" b="1" kern="0" dirty="0" err="1">
                <a:solidFill>
                  <a:srgbClr val="CC0066"/>
                </a:solidFill>
                <a:cs typeface="Times New Roman" pitchFamily="18" charset="0"/>
              </a:rPr>
              <a:t>động</a:t>
            </a:r>
            <a:r>
              <a:rPr lang="en-US" sz="2000" b="1" kern="0" dirty="0">
                <a:solidFill>
                  <a:srgbClr val="CC0066"/>
                </a:solidFill>
                <a:cs typeface="Times New Roman" pitchFamily="18" charset="0"/>
              </a:rPr>
              <a:t> </a:t>
            </a:r>
          </a:p>
          <a:p>
            <a:pPr algn="ctr" fontAlgn="base">
              <a:spcBef>
                <a:spcPct val="0"/>
              </a:spcBef>
              <a:spcAft>
                <a:spcPct val="0"/>
              </a:spcAft>
              <a:defRPr/>
            </a:pPr>
            <a:r>
              <a:rPr lang="en-US" sz="2000" b="1" kern="0" dirty="0" err="1">
                <a:solidFill>
                  <a:srgbClr val="CC0066"/>
                </a:solidFill>
                <a:cs typeface="Times New Roman" pitchFamily="18" charset="0"/>
              </a:rPr>
              <a:t>thực</a:t>
            </a:r>
            <a:r>
              <a:rPr lang="en-US" sz="2000" b="1" kern="0" dirty="0">
                <a:solidFill>
                  <a:srgbClr val="CC0066"/>
                </a:solidFill>
                <a:cs typeface="Times New Roman" pitchFamily="18" charset="0"/>
              </a:rPr>
              <a:t> </a:t>
            </a:r>
            <a:r>
              <a:rPr lang="en-US" sz="2000" b="1" kern="0" dirty="0" err="1">
                <a:solidFill>
                  <a:srgbClr val="CC0066"/>
                </a:solidFill>
                <a:cs typeface="Times New Roman" pitchFamily="18" charset="0"/>
              </a:rPr>
              <a:t>tiễn</a:t>
            </a:r>
            <a:endParaRPr lang="en-US" sz="2000" b="1" kern="0" dirty="0">
              <a:solidFill>
                <a:srgbClr val="CC0066"/>
              </a:solidFill>
              <a:cs typeface="Times New Roman" pitchFamily="18" charset="0"/>
            </a:endParaRPr>
          </a:p>
        </p:txBody>
      </p:sp>
      <p:sp>
        <p:nvSpPr>
          <p:cNvPr id="27" name="Up Arrow 26"/>
          <p:cNvSpPr/>
          <p:nvPr/>
        </p:nvSpPr>
        <p:spPr>
          <a:xfrm flipH="1">
            <a:off x="1694403" y="2527016"/>
            <a:ext cx="45719" cy="1341273"/>
          </a:xfrm>
          <a:prstGeom prst="upArrow">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rgbClr val="000000"/>
              </a:solidFill>
            </a:endParaRPr>
          </a:p>
        </p:txBody>
      </p:sp>
      <p:sp>
        <p:nvSpPr>
          <p:cNvPr id="28" name="Right Arrow 27"/>
          <p:cNvSpPr/>
          <p:nvPr/>
        </p:nvSpPr>
        <p:spPr>
          <a:xfrm>
            <a:off x="1679618" y="3179693"/>
            <a:ext cx="7378643" cy="150228"/>
          </a:xfrm>
          <a:prstGeom prst="rightArrow">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rgbClr val="000000"/>
              </a:solidFill>
            </a:endParaRPr>
          </a:p>
        </p:txBody>
      </p:sp>
      <p:sp>
        <p:nvSpPr>
          <p:cNvPr id="29" name="Title 1"/>
          <p:cNvSpPr txBox="1">
            <a:spLocks noChangeArrowheads="1"/>
          </p:cNvSpPr>
          <p:nvPr/>
        </p:nvSpPr>
        <p:spPr bwMode="black">
          <a:xfrm>
            <a:off x="1927923" y="160841"/>
            <a:ext cx="8435975"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i="0" dirty="0">
                <a:solidFill>
                  <a:srgbClr val="000000"/>
                </a:solidFill>
                <a:cs typeface="Times New Roman" panose="02020603050405020304" pitchFamily="18" charset="0"/>
              </a:rPr>
              <a:t>c. </a:t>
            </a:r>
            <a:r>
              <a:rPr lang="en-US" altLang="en-US" i="0" dirty="0" err="1">
                <a:solidFill>
                  <a:srgbClr val="000000"/>
                </a:solidFill>
                <a:cs typeface="Times New Roman" panose="02020603050405020304" pitchFamily="18" charset="0"/>
              </a:rPr>
              <a:t>Các</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giai</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đoạn</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của</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quá</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trình</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nhận</a:t>
            </a:r>
            <a:r>
              <a:rPr lang="en-US" altLang="en-US" i="0" dirty="0">
                <a:solidFill>
                  <a:srgbClr val="000000"/>
                </a:solidFill>
                <a:cs typeface="Times New Roman" panose="02020603050405020304" pitchFamily="18" charset="0"/>
              </a:rPr>
              <a:t> </a:t>
            </a:r>
            <a:r>
              <a:rPr lang="en-US" altLang="en-US" i="0" dirty="0" err="1">
                <a:solidFill>
                  <a:srgbClr val="000000"/>
                </a:solidFill>
                <a:cs typeface="Times New Roman" panose="02020603050405020304" pitchFamily="18" charset="0"/>
              </a:rPr>
              <a:t>thức</a:t>
            </a:r>
            <a:endParaRPr lang="en-US" altLang="en-US" i="0" dirty="0">
              <a:solidFill>
                <a:srgbClr val="000000"/>
              </a:solidFill>
              <a:cs typeface="Times New Roman" panose="02020603050405020304" pitchFamily="18" charset="0"/>
            </a:endParaRPr>
          </a:p>
        </p:txBody>
      </p:sp>
      <p:grpSp>
        <p:nvGrpSpPr>
          <p:cNvPr id="30" name="Group 29"/>
          <p:cNvGrpSpPr>
            <a:grpSpLocks/>
          </p:cNvGrpSpPr>
          <p:nvPr/>
        </p:nvGrpSpPr>
        <p:grpSpPr bwMode="auto">
          <a:xfrm flipV="1">
            <a:off x="3770648" y="795949"/>
            <a:ext cx="4648200" cy="49288"/>
            <a:chOff x="-688" y="-48712"/>
            <a:chExt cx="5298" cy="49288"/>
          </a:xfrm>
        </p:grpSpPr>
        <p:sp>
          <p:nvSpPr>
            <p:cNvPr id="31"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784951191"/>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ext uri="{D42A27DB-BD31-4B8C-83A1-F6EECF244321}">
                <p14:modId xmlns:p14="http://schemas.microsoft.com/office/powerpoint/2010/main" val="4064208837"/>
              </p:ext>
            </p:extLst>
          </p:nvPr>
        </p:nvGraphicFramePr>
        <p:xfrm>
          <a:off x="303530" y="764630"/>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637420281"/>
      </p:ext>
    </p:extLst>
  </p:cSld>
  <p:clrMapOvr>
    <a:masterClrMapping/>
  </p:clrMapOvr>
  <p:transition spd="slow">
    <p:circle/>
  </p:transition>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ext uri="{D42A27DB-BD31-4B8C-83A1-F6EECF244321}">
                <p14:modId xmlns:p14="http://schemas.microsoft.com/office/powerpoint/2010/main" val="644559853"/>
              </p:ext>
            </p:extLst>
          </p:nvPr>
        </p:nvGraphicFramePr>
        <p:xfrm>
          <a:off x="303530" y="764630"/>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2566485453"/>
      </p:ext>
    </p:extLst>
  </p:cSld>
  <p:clrMapOvr>
    <a:masterClrMapping/>
  </p:clrMapOvr>
  <p:transition spd="slow">
    <p:circle/>
  </p:transition>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Shape 578"/>
        <p:cNvGrpSpPr/>
        <p:nvPr/>
      </p:nvGrpSpPr>
      <p:grpSpPr>
        <a:xfrm>
          <a:off x="0" y="0"/>
          <a:ext cx="0" cy="0"/>
          <a:chOff x="0" y="0"/>
          <a:chExt cx="0" cy="0"/>
        </a:xfrm>
      </p:grpSpPr>
      <p:graphicFrame>
        <p:nvGraphicFramePr>
          <p:cNvPr id="3" name="Content Placeholder 3"/>
          <p:cNvGraphicFramePr>
            <a:graphicFrameLocks/>
          </p:cNvGraphicFramePr>
          <p:nvPr>
            <p:extLst>
              <p:ext uri="{D42A27DB-BD31-4B8C-83A1-F6EECF244321}">
                <p14:modId xmlns:p14="http://schemas.microsoft.com/office/powerpoint/2010/main" val="1905725813"/>
              </p:ext>
            </p:extLst>
          </p:nvPr>
        </p:nvGraphicFramePr>
        <p:xfrm>
          <a:off x="2209801" y="761999"/>
          <a:ext cx="8991600" cy="5038299"/>
        </p:xfrm>
        <a:graphic>
          <a:graphicData uri="http://schemas.openxmlformats.org/drawingml/2006/table">
            <a:tbl>
              <a:tblPr firstRow="1" firstCol="1" bandRow="1">
                <a:tableStyleId>{17292A2E-F333-43FB-9621-5CBBE7FDCDCB}</a:tableStyleId>
              </a:tblPr>
              <a:tblGrid>
                <a:gridCol w="4393263">
                  <a:extLst>
                    <a:ext uri="{9D8B030D-6E8A-4147-A177-3AD203B41FA5}">
                      <a16:colId xmlns:a16="http://schemas.microsoft.com/office/drawing/2014/main" val="20000"/>
                    </a:ext>
                  </a:extLst>
                </a:gridCol>
                <a:gridCol w="4598337">
                  <a:extLst>
                    <a:ext uri="{9D8B030D-6E8A-4147-A177-3AD203B41FA5}">
                      <a16:colId xmlns:a16="http://schemas.microsoft.com/office/drawing/2014/main" val="20001"/>
                    </a:ext>
                  </a:extLst>
                </a:gridCol>
              </a:tblGrid>
              <a:tr h="598139">
                <a:tc>
                  <a:txBody>
                    <a:bodyPr/>
                    <a:lstStyle/>
                    <a:p>
                      <a:pPr marL="0" marR="0" algn="ctr">
                        <a:lnSpc>
                          <a:spcPct val="105000"/>
                        </a:lnSpc>
                        <a:spcBef>
                          <a:spcPts val="300"/>
                        </a:spcBef>
                        <a:spcAft>
                          <a:spcPts val="0"/>
                        </a:spcAft>
                      </a:pPr>
                      <a:r>
                        <a:rPr lang="it-IT" sz="2000" dirty="0">
                          <a:effectLst/>
                          <a:latin typeface="+mj-lt"/>
                          <a:cs typeface="Times New Roman" pitchFamily="18" charset="0"/>
                        </a:rPr>
                        <a:t>Nhận thức cảm tính</a:t>
                      </a:r>
                      <a:endParaRPr lang="en-US" sz="2000" dirty="0">
                        <a:effectLst/>
                        <a:latin typeface="+mj-lt"/>
                        <a:ea typeface="Calibri"/>
                        <a:cs typeface="Times New Roman" pitchFamily="18" charset="0"/>
                      </a:endParaRPr>
                    </a:p>
                  </a:txBody>
                  <a:tcPr marT="0" marB="0" anchor="ctr">
                    <a:solidFill>
                      <a:srgbClr val="00B050"/>
                    </a:solidFill>
                  </a:tcPr>
                </a:tc>
                <a:tc>
                  <a:txBody>
                    <a:bodyPr/>
                    <a:lstStyle/>
                    <a:p>
                      <a:pPr marL="0" marR="0" algn="ctr">
                        <a:lnSpc>
                          <a:spcPct val="105000"/>
                        </a:lnSpc>
                        <a:spcBef>
                          <a:spcPts val="300"/>
                        </a:spcBef>
                        <a:spcAft>
                          <a:spcPts val="0"/>
                        </a:spcAft>
                      </a:pPr>
                      <a:r>
                        <a:rPr lang="it-IT" sz="2000" dirty="0">
                          <a:effectLst/>
                          <a:latin typeface="+mj-lt"/>
                          <a:cs typeface="Times New Roman" pitchFamily="18" charset="0"/>
                        </a:rPr>
                        <a:t>Nhận thức lí tính</a:t>
                      </a:r>
                      <a:endParaRPr lang="en-US" sz="2000" dirty="0">
                        <a:effectLst/>
                        <a:latin typeface="+mj-lt"/>
                        <a:ea typeface="Calibri"/>
                        <a:cs typeface="Times New Roman" pitchFamily="18" charset="0"/>
                      </a:endParaRPr>
                    </a:p>
                  </a:txBody>
                  <a:tcPr marT="0" marB="0" anchor="ctr">
                    <a:solidFill>
                      <a:srgbClr val="00B050"/>
                    </a:solidFill>
                  </a:tcPr>
                </a:tc>
                <a:extLst>
                  <a:ext uri="{0D108BD9-81ED-4DB2-BD59-A6C34878D82A}">
                    <a16:rowId xmlns:a16="http://schemas.microsoft.com/office/drawing/2014/main" val="10000"/>
                  </a:ext>
                </a:extLst>
              </a:tr>
              <a:tr h="1189120">
                <a:tc>
                  <a:txBody>
                    <a:bodyPr/>
                    <a:lstStyle/>
                    <a:p>
                      <a:pPr marL="0" marR="0" algn="just">
                        <a:lnSpc>
                          <a:spcPct val="105000"/>
                        </a:lnSpc>
                        <a:spcBef>
                          <a:spcPts val="300"/>
                        </a:spcBef>
                        <a:spcAft>
                          <a:spcPts val="0"/>
                        </a:spcAft>
                      </a:pPr>
                      <a:r>
                        <a:rPr lang="it-IT" sz="2000" b="0" dirty="0">
                          <a:solidFill>
                            <a:srgbClr val="660066"/>
                          </a:solidFill>
                          <a:effectLst/>
                          <a:latin typeface="+mj-lt"/>
                          <a:cs typeface="Times New Roman" pitchFamily="18" charset="0"/>
                        </a:rPr>
                        <a:t>- Thông qua các cơ quan cảm giác tiếp xúc trực tiếp với sự vật, hiện tượng.</a:t>
                      </a:r>
                      <a:endParaRPr lang="en-US" sz="2000" b="0" dirty="0">
                        <a:solidFill>
                          <a:srgbClr val="660066"/>
                        </a:solidFill>
                        <a:effectLst/>
                        <a:latin typeface="+mj-lt"/>
                        <a:cs typeface="Times New Roman" pitchFamily="18" charset="0"/>
                      </a:endParaRPr>
                    </a:p>
                  </a:txBody>
                  <a:tcPr marT="0" marB="0"/>
                </a:tc>
                <a:tc>
                  <a:txBody>
                    <a:bodyPr/>
                    <a:lstStyle/>
                    <a:p>
                      <a:pPr marL="342900" marR="0" indent="-342900" algn="just">
                        <a:lnSpc>
                          <a:spcPct val="105000"/>
                        </a:lnSpc>
                        <a:spcBef>
                          <a:spcPts val="300"/>
                        </a:spcBef>
                        <a:spcAft>
                          <a:spcPts val="0"/>
                        </a:spcAft>
                        <a:buFontTx/>
                        <a:buChar char="-"/>
                      </a:pPr>
                      <a:r>
                        <a:rPr lang="it-IT" sz="2000" dirty="0">
                          <a:solidFill>
                            <a:srgbClr val="3333CC"/>
                          </a:solidFill>
                          <a:effectLst/>
                          <a:latin typeface="+mj-lt"/>
                          <a:cs typeface="Times New Roman" pitchFamily="18" charset="0"/>
                        </a:rPr>
                        <a:t>Tiếp xúc gián tiếp với sự vật hiện tượng trên cơ sở những tài liệu do nhận thức cảm tính cung cấp.</a:t>
                      </a:r>
                    </a:p>
                  </a:txBody>
                  <a:tcPr marT="0" marB="0"/>
                </a:tc>
                <a:extLst>
                  <a:ext uri="{0D108BD9-81ED-4DB2-BD59-A6C34878D82A}">
                    <a16:rowId xmlns:a16="http://schemas.microsoft.com/office/drawing/2014/main" val="10001"/>
                  </a:ext>
                </a:extLst>
              </a:tr>
              <a:tr h="985415">
                <a:tc>
                  <a:txBody>
                    <a:bodyPr/>
                    <a:lstStyle/>
                    <a:p>
                      <a:pPr marL="0" marR="0" algn="just">
                        <a:lnSpc>
                          <a:spcPct val="105000"/>
                        </a:lnSpc>
                        <a:spcBef>
                          <a:spcPts val="300"/>
                        </a:spcBef>
                        <a:spcAft>
                          <a:spcPts val="0"/>
                        </a:spcAft>
                      </a:pPr>
                      <a:r>
                        <a:rPr lang="en-US" sz="2000" b="0" dirty="0">
                          <a:solidFill>
                            <a:srgbClr val="660066"/>
                          </a:solidFill>
                          <a:effectLst/>
                          <a:latin typeface="+mj-lt"/>
                          <a:cs typeface="Times New Roman" pitchFamily="18" charset="0"/>
                        </a:rPr>
                        <a:t>- </a:t>
                      </a:r>
                      <a:r>
                        <a:rPr lang="en-US" sz="2000" b="0" dirty="0" err="1">
                          <a:solidFill>
                            <a:srgbClr val="660066"/>
                          </a:solidFill>
                          <a:effectLst/>
                          <a:latin typeface="+mj-lt"/>
                          <a:cs typeface="Times New Roman" pitchFamily="18" charset="0"/>
                        </a:rPr>
                        <a:t>Thấy</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được</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sự</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vật</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hiện</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tượng</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một</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cách</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sinh</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động</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cụ</a:t>
                      </a:r>
                      <a:r>
                        <a:rPr lang="en-US" sz="2000" b="0" baseline="0" dirty="0">
                          <a:solidFill>
                            <a:srgbClr val="660066"/>
                          </a:solidFill>
                          <a:effectLst/>
                          <a:latin typeface="+mj-lt"/>
                          <a:cs typeface="Times New Roman" pitchFamily="18" charset="0"/>
                        </a:rPr>
                        <a:t> </a:t>
                      </a:r>
                      <a:r>
                        <a:rPr lang="en-US" sz="2000" b="0" baseline="0" dirty="0" err="1">
                          <a:solidFill>
                            <a:srgbClr val="660066"/>
                          </a:solidFill>
                          <a:effectLst/>
                          <a:latin typeface="+mj-lt"/>
                          <a:cs typeface="Times New Roman" pitchFamily="18" charset="0"/>
                        </a:rPr>
                        <a:t>thể</a:t>
                      </a:r>
                      <a:r>
                        <a:rPr lang="en-US" sz="2000" b="0" baseline="0" dirty="0">
                          <a:solidFill>
                            <a:srgbClr val="660066"/>
                          </a:solidFill>
                          <a:effectLst/>
                          <a:latin typeface="+mj-lt"/>
                          <a:cs typeface="Times New Roman" pitchFamily="18" charset="0"/>
                        </a:rPr>
                        <a:t>.</a:t>
                      </a:r>
                      <a:endParaRPr lang="en-US" sz="20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en-US" sz="2000" dirty="0">
                          <a:solidFill>
                            <a:srgbClr val="3333CC"/>
                          </a:solidFill>
                          <a:effectLst/>
                          <a:latin typeface="+mj-lt"/>
                          <a:cs typeface="Times New Roman" pitchFamily="18" charset="0"/>
                        </a:rPr>
                        <a:t>- </a:t>
                      </a:r>
                      <a:r>
                        <a:rPr lang="en-US" sz="2000" dirty="0" err="1">
                          <a:solidFill>
                            <a:srgbClr val="3333CC"/>
                          </a:solidFill>
                          <a:effectLst/>
                          <a:latin typeface="+mj-lt"/>
                          <a:cs typeface="Times New Roman" pitchFamily="18" charset="0"/>
                        </a:rPr>
                        <a:t>Thấy</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được</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sự</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vật</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một</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cách</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khái</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quát</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trừu</a:t>
                      </a:r>
                      <a:r>
                        <a:rPr lang="en-US" sz="2000" baseline="0" dirty="0">
                          <a:solidFill>
                            <a:srgbClr val="3333CC"/>
                          </a:solidFill>
                          <a:effectLst/>
                          <a:latin typeface="+mj-lt"/>
                          <a:cs typeface="Times New Roman" pitchFamily="18" charset="0"/>
                        </a:rPr>
                        <a:t> </a:t>
                      </a:r>
                      <a:r>
                        <a:rPr lang="en-US" sz="2000" baseline="0" dirty="0" err="1">
                          <a:solidFill>
                            <a:srgbClr val="3333CC"/>
                          </a:solidFill>
                          <a:effectLst/>
                          <a:latin typeface="+mj-lt"/>
                          <a:cs typeface="Times New Roman" pitchFamily="18" charset="0"/>
                        </a:rPr>
                        <a:t>tượng</a:t>
                      </a:r>
                      <a:r>
                        <a:rPr lang="en-US" sz="2000" baseline="0" dirty="0">
                          <a:solidFill>
                            <a:srgbClr val="3333CC"/>
                          </a:solidFill>
                          <a:effectLst/>
                          <a:latin typeface="+mj-lt"/>
                          <a:cs typeface="Times New Roman" pitchFamily="18" charset="0"/>
                        </a:rPr>
                        <a:t>.</a:t>
                      </a:r>
                      <a:endParaRPr lang="en-US" sz="2000" dirty="0">
                        <a:solidFill>
                          <a:srgbClr val="3333CC"/>
                        </a:solidFill>
                        <a:effectLst/>
                        <a:latin typeface="+mj-lt"/>
                        <a:ea typeface="Calibri"/>
                        <a:cs typeface="Times New Roman" pitchFamily="18" charset="0"/>
                      </a:endParaRPr>
                    </a:p>
                  </a:txBody>
                  <a:tcPr marT="0" marB="0"/>
                </a:tc>
                <a:extLst>
                  <a:ext uri="{0D108BD9-81ED-4DB2-BD59-A6C34878D82A}">
                    <a16:rowId xmlns:a16="http://schemas.microsoft.com/office/drawing/2014/main" val="10002"/>
                  </a:ext>
                </a:extLst>
              </a:tr>
              <a:tr h="1025667">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000" b="0" dirty="0">
                          <a:solidFill>
                            <a:srgbClr val="660066"/>
                          </a:solidFill>
                          <a:effectLst/>
                          <a:latin typeface="+mj-lt"/>
                          <a:cs typeface="Times New Roman" pitchFamily="18" charset="0"/>
                        </a:rPr>
                        <a:t>- Hiểu biết đặc điểm bên ngoài của sự vật, hiện tượng.</a:t>
                      </a:r>
                      <a:endParaRPr lang="en-US" sz="2000" b="0" dirty="0">
                        <a:solidFill>
                          <a:srgbClr val="660066"/>
                        </a:solidFill>
                        <a:effectLst/>
                        <a:latin typeface="+mj-lt"/>
                        <a:cs typeface="Times New Roman" pitchFamily="18" charset="0"/>
                      </a:endParaRPr>
                    </a:p>
                  </a:txBody>
                  <a:tcPr marT="0" marB="0"/>
                </a:tc>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000" kern="1200" dirty="0">
                          <a:solidFill>
                            <a:srgbClr val="3333CC"/>
                          </a:solidFill>
                          <a:effectLst/>
                          <a:latin typeface="+mj-lt"/>
                          <a:cs typeface="Times New Roman" pitchFamily="18" charset="0"/>
                        </a:rPr>
                        <a:t>- Tìm ra bản chất, quy luật bên</a:t>
                      </a:r>
                      <a:r>
                        <a:rPr lang="it-IT" sz="2000" kern="1200" baseline="0" dirty="0">
                          <a:solidFill>
                            <a:srgbClr val="3333CC"/>
                          </a:solidFill>
                          <a:effectLst/>
                          <a:latin typeface="+mj-lt"/>
                          <a:cs typeface="Times New Roman" pitchFamily="18" charset="0"/>
                        </a:rPr>
                        <a:t> trong </a:t>
                      </a:r>
                      <a:r>
                        <a:rPr lang="it-IT" sz="2000" kern="1200" dirty="0">
                          <a:solidFill>
                            <a:srgbClr val="3333CC"/>
                          </a:solidFill>
                          <a:effectLst/>
                          <a:latin typeface="+mj-lt"/>
                          <a:cs typeface="Times New Roman" pitchFamily="18" charset="0"/>
                        </a:rPr>
                        <a:t>của sự vật, hiện tượng.</a:t>
                      </a:r>
                      <a:endParaRPr lang="en-US" sz="2000" kern="1200" dirty="0">
                        <a:solidFill>
                          <a:srgbClr val="3333CC"/>
                        </a:solidFill>
                        <a:effectLst/>
                        <a:latin typeface="+mj-lt"/>
                        <a:ea typeface="+mn-ea"/>
                        <a:cs typeface="Times New Roman" pitchFamily="18" charset="0"/>
                      </a:endParaRPr>
                    </a:p>
                  </a:txBody>
                  <a:tcPr marT="0" marB="0"/>
                </a:tc>
                <a:extLst>
                  <a:ext uri="{0D108BD9-81ED-4DB2-BD59-A6C34878D82A}">
                    <a16:rowId xmlns:a16="http://schemas.microsoft.com/office/drawing/2014/main" val="10003"/>
                  </a:ext>
                </a:extLst>
              </a:tr>
              <a:tr h="1239958">
                <a:tc>
                  <a:txBody>
                    <a:bodyPr/>
                    <a:lstStyle/>
                    <a:p>
                      <a:pPr marL="0" marR="0" algn="just">
                        <a:lnSpc>
                          <a:spcPct val="105000"/>
                        </a:lnSpc>
                        <a:spcBef>
                          <a:spcPts val="300"/>
                        </a:spcBef>
                        <a:spcAft>
                          <a:spcPts val="0"/>
                        </a:spcAft>
                      </a:pPr>
                      <a:r>
                        <a:rPr lang="it-IT" sz="2000" b="0" dirty="0">
                          <a:solidFill>
                            <a:srgbClr val="660066"/>
                          </a:solidFill>
                          <a:effectLst/>
                          <a:latin typeface="+mj-lt"/>
                          <a:cs typeface="Times New Roman" pitchFamily="18" charset="0"/>
                        </a:rPr>
                        <a:t>- Là giai đoạn thấp của quá trình nhận thức</a:t>
                      </a:r>
                      <a:r>
                        <a:rPr lang="it-IT" sz="2000" b="0" baseline="0" dirty="0">
                          <a:solidFill>
                            <a:srgbClr val="660066"/>
                          </a:solidFill>
                          <a:effectLst/>
                          <a:latin typeface="+mj-lt"/>
                          <a:cs typeface="Times New Roman" pitchFamily="18" charset="0"/>
                        </a:rPr>
                        <a:t> </a:t>
                      </a:r>
                      <a:r>
                        <a:rPr lang="it-IT" sz="2000" b="0" dirty="0">
                          <a:solidFill>
                            <a:srgbClr val="660066"/>
                          </a:solidFill>
                          <a:effectLst/>
                          <a:latin typeface="+mj-lt"/>
                          <a:cs typeface="Times New Roman" pitchFamily="18" charset="0"/>
                        </a:rPr>
                        <a:t>(Giai đoạn đầu)</a:t>
                      </a:r>
                      <a:endParaRPr lang="en-US" sz="20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it-IT" sz="2000" dirty="0">
                          <a:solidFill>
                            <a:srgbClr val="3333CC"/>
                          </a:solidFill>
                          <a:effectLst/>
                          <a:latin typeface="+mj-lt"/>
                          <a:cs typeface="Times New Roman" pitchFamily="18" charset="0"/>
                        </a:rPr>
                        <a:t>- Là giai đoạn phát triển cao của quá trình nhận thức</a:t>
                      </a:r>
                      <a:r>
                        <a:rPr lang="it-IT" sz="2000" baseline="0" dirty="0">
                          <a:solidFill>
                            <a:srgbClr val="3333CC"/>
                          </a:solidFill>
                          <a:effectLst/>
                          <a:latin typeface="+mj-lt"/>
                          <a:cs typeface="Times New Roman" pitchFamily="18" charset="0"/>
                        </a:rPr>
                        <a:t> </a:t>
                      </a:r>
                      <a:r>
                        <a:rPr lang="it-IT" sz="2000" dirty="0">
                          <a:solidFill>
                            <a:srgbClr val="3333CC"/>
                          </a:solidFill>
                          <a:effectLst/>
                          <a:latin typeface="+mj-lt"/>
                          <a:cs typeface="Times New Roman" pitchFamily="18" charset="0"/>
                        </a:rPr>
                        <a:t>(Giai đoạn tiếp theo)</a:t>
                      </a:r>
                      <a:endParaRPr lang="en-US" sz="2000" dirty="0">
                        <a:solidFill>
                          <a:srgbClr val="3333CC"/>
                        </a:solidFill>
                        <a:effectLst/>
                        <a:latin typeface="+mj-lt"/>
                        <a:ea typeface="Calibri"/>
                        <a:cs typeface="Times New Roman" pitchFamily="18" charset="0"/>
                      </a:endParaRPr>
                    </a:p>
                  </a:txBody>
                  <a:tcPr marT="0" marB="0"/>
                </a:tc>
                <a:extLst>
                  <a:ext uri="{0D108BD9-81ED-4DB2-BD59-A6C34878D82A}">
                    <a16:rowId xmlns:a16="http://schemas.microsoft.com/office/drawing/2014/main" val="10004"/>
                  </a:ext>
                </a:extLst>
              </a:tr>
            </a:tbl>
          </a:graphicData>
        </a:graphic>
      </p:graphicFrame>
      <p:cxnSp>
        <p:nvCxnSpPr>
          <p:cNvPr id="4" name="Straight Connector 3"/>
          <p:cNvCxnSpPr/>
          <p:nvPr/>
        </p:nvCxnSpPr>
        <p:spPr>
          <a:xfrm>
            <a:off x="6553200" y="762000"/>
            <a:ext cx="76201" cy="4962098"/>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44189709"/>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4" name="Google Shape;754;p39">
            <a:extLst>
              <a:ext uri="{FF2B5EF4-FFF2-40B4-BE49-F238E27FC236}">
                <a16:creationId xmlns:a16="http://schemas.microsoft.com/office/drawing/2014/main" id="{1B1A58DE-C16B-4352-8091-FDAAF0F71247}"/>
              </a:ext>
            </a:extLst>
          </p:cNvPr>
          <p:cNvSpPr txBox="1"/>
          <p:nvPr/>
        </p:nvSpPr>
        <p:spPr>
          <a:xfrm>
            <a:off x="5686425" y="1979613"/>
            <a:ext cx="712787" cy="687387"/>
          </a:xfrm>
          <a:prstGeom prst="rect">
            <a:avLst/>
          </a:prstGeom>
          <a:noFill/>
          <a:ln>
            <a:noFill/>
          </a:ln>
        </p:spPr>
        <p:txBody>
          <a:bodyPr spcFirstLastPara="1" lIns="91425" tIns="91425" rIns="91425" bIns="91425" anchor="ctr"/>
          <a:lstStyle/>
          <a:p>
            <a:pPr algn="ctr" defTabSz="914286">
              <a:buClr>
                <a:srgbClr val="000000"/>
              </a:buClr>
              <a:defRPr/>
            </a:pPr>
            <a:r>
              <a:rPr lang="es" sz="3600" b="1" kern="0">
                <a:solidFill>
                  <a:srgbClr val="E6555C"/>
                </a:solidFill>
                <a:latin typeface="Amatic SC"/>
                <a:ea typeface="Amatic SC"/>
                <a:cs typeface="Amatic SC"/>
                <a:sym typeface="Amatic SC"/>
              </a:rPr>
              <a:t>02</a:t>
            </a:r>
            <a:endParaRPr sz="3600" b="1" kern="0">
              <a:solidFill>
                <a:srgbClr val="E6555C"/>
              </a:solidFill>
              <a:latin typeface="Amatic SC"/>
              <a:ea typeface="Amatic SC"/>
              <a:cs typeface="Amatic SC"/>
              <a:sym typeface="Amatic SC"/>
            </a:endParaRPr>
          </a:p>
        </p:txBody>
      </p:sp>
      <p:cxnSp>
        <p:nvCxnSpPr>
          <p:cNvPr id="773123" name="Google Shape;755;p39">
            <a:extLst>
              <a:ext uri="{FF2B5EF4-FFF2-40B4-BE49-F238E27FC236}">
                <a16:creationId xmlns:a16="http://schemas.microsoft.com/office/drawing/2014/main" id="{91894998-2657-48EB-8369-A55D670B25C1}"/>
              </a:ext>
            </a:extLst>
          </p:cNvPr>
          <p:cNvCxnSpPr>
            <a:cxnSpLocks noChangeShapeType="1"/>
          </p:cNvCxnSpPr>
          <p:nvPr/>
        </p:nvCxnSpPr>
        <p:spPr bwMode="auto">
          <a:xfrm>
            <a:off x="3189288" y="2678113"/>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24" name="Google Shape;756;p39">
            <a:extLst>
              <a:ext uri="{FF2B5EF4-FFF2-40B4-BE49-F238E27FC236}">
                <a16:creationId xmlns:a16="http://schemas.microsoft.com/office/drawing/2014/main" id="{DABFC936-4120-4049-AEE3-F8C1215C8F42}"/>
              </a:ext>
            </a:extLst>
          </p:cNvPr>
          <p:cNvPicPr preferRelativeResize="0">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22551" y="2917826"/>
            <a:ext cx="1133475"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9" name="Google Shape;759;p39">
            <a:extLst>
              <a:ext uri="{FF2B5EF4-FFF2-40B4-BE49-F238E27FC236}">
                <a16:creationId xmlns:a16="http://schemas.microsoft.com/office/drawing/2014/main" id="{605FC16E-3EF0-476C-9D9D-53B38D151965}"/>
              </a:ext>
            </a:extLst>
          </p:cNvPr>
          <p:cNvSpPr txBox="1"/>
          <p:nvPr/>
        </p:nvSpPr>
        <p:spPr>
          <a:xfrm>
            <a:off x="2832101" y="4383089"/>
            <a:ext cx="714375" cy="687387"/>
          </a:xfrm>
          <a:prstGeom prst="rect">
            <a:avLst/>
          </a:prstGeom>
          <a:noFill/>
          <a:ln>
            <a:noFill/>
          </a:ln>
        </p:spPr>
        <p:txBody>
          <a:bodyPr spcFirstLastPara="1" lIns="91425" tIns="91425" rIns="91425" bIns="91425" anchor="ctr"/>
          <a:lstStyle/>
          <a:p>
            <a:pPr algn="ctr" defTabSz="914286">
              <a:buClr>
                <a:srgbClr val="000000"/>
              </a:buClr>
              <a:defRPr/>
            </a:pPr>
            <a:r>
              <a:rPr lang="es" sz="3600" b="1" kern="0">
                <a:solidFill>
                  <a:srgbClr val="E6555C"/>
                </a:solidFill>
                <a:latin typeface="Amatic SC"/>
                <a:ea typeface="Amatic SC"/>
                <a:cs typeface="Amatic SC"/>
                <a:sym typeface="Amatic SC"/>
              </a:rPr>
              <a:t>01</a:t>
            </a:r>
            <a:endParaRPr sz="3600" b="1" kern="0">
              <a:solidFill>
                <a:srgbClr val="E6555C"/>
              </a:solidFill>
              <a:latin typeface="Amatic SC"/>
              <a:ea typeface="Amatic SC"/>
              <a:cs typeface="Amatic SC"/>
              <a:sym typeface="Amatic SC"/>
            </a:endParaRPr>
          </a:p>
        </p:txBody>
      </p:sp>
      <p:cxnSp>
        <p:nvCxnSpPr>
          <p:cNvPr id="773128" name="Google Shape;760;p39">
            <a:extLst>
              <a:ext uri="{FF2B5EF4-FFF2-40B4-BE49-F238E27FC236}">
                <a16:creationId xmlns:a16="http://schemas.microsoft.com/office/drawing/2014/main" id="{F9EC71F9-D9EF-4F11-A384-1399E606B18B}"/>
              </a:ext>
            </a:extLst>
          </p:cNvPr>
          <p:cNvCxnSpPr>
            <a:cxnSpLocks noChangeShapeType="1"/>
          </p:cNvCxnSpPr>
          <p:nvPr/>
        </p:nvCxnSpPr>
        <p:spPr bwMode="auto">
          <a:xfrm>
            <a:off x="2341563" y="2667000"/>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773129" name="Google Shape;761;p39">
            <a:extLst>
              <a:ext uri="{FF2B5EF4-FFF2-40B4-BE49-F238E27FC236}">
                <a16:creationId xmlns:a16="http://schemas.microsoft.com/office/drawing/2014/main" id="{607CF7FF-CA36-4DC9-B4E7-B0D6AF447371}"/>
              </a:ext>
            </a:extLst>
          </p:cNvPr>
          <p:cNvCxnSpPr>
            <a:cxnSpLocks noChangeShapeType="1"/>
          </p:cNvCxnSpPr>
          <p:nvPr/>
        </p:nvCxnSpPr>
        <p:spPr bwMode="auto">
          <a:xfrm>
            <a:off x="9205911" y="2691454"/>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sp>
        <p:nvSpPr>
          <p:cNvPr id="763" name="Google Shape;763;p39">
            <a:extLst>
              <a:ext uri="{FF2B5EF4-FFF2-40B4-BE49-F238E27FC236}">
                <a16:creationId xmlns:a16="http://schemas.microsoft.com/office/drawing/2014/main" id="{91B5C7D5-67F1-468F-80ED-7681B934E811}"/>
              </a:ext>
            </a:extLst>
          </p:cNvPr>
          <p:cNvSpPr txBox="1"/>
          <p:nvPr/>
        </p:nvSpPr>
        <p:spPr>
          <a:xfrm>
            <a:off x="8848725" y="4396430"/>
            <a:ext cx="714375" cy="687387"/>
          </a:xfrm>
          <a:prstGeom prst="rect">
            <a:avLst/>
          </a:prstGeom>
          <a:noFill/>
          <a:ln>
            <a:noFill/>
          </a:ln>
        </p:spPr>
        <p:txBody>
          <a:bodyPr spcFirstLastPara="1" lIns="91425" tIns="91425" rIns="91425" bIns="91425" anchor="ctr"/>
          <a:lstStyle/>
          <a:p>
            <a:pPr algn="ctr" defTabSz="914286">
              <a:buClr>
                <a:srgbClr val="000000"/>
              </a:buClr>
              <a:defRPr/>
            </a:pPr>
            <a:r>
              <a:rPr lang="es" sz="3600" b="1" kern="0">
                <a:solidFill>
                  <a:srgbClr val="E6555C"/>
                </a:solidFill>
                <a:latin typeface="Amatic SC"/>
                <a:ea typeface="Amatic SC"/>
                <a:cs typeface="Amatic SC"/>
                <a:sym typeface="Amatic SC"/>
              </a:rPr>
              <a:t>03</a:t>
            </a:r>
            <a:endParaRPr sz="3600" b="1" kern="0">
              <a:solidFill>
                <a:srgbClr val="E6555C"/>
              </a:solidFill>
              <a:latin typeface="Amatic SC"/>
              <a:ea typeface="Amatic SC"/>
              <a:cs typeface="Amatic SC"/>
              <a:sym typeface="Amatic SC"/>
            </a:endParaRPr>
          </a:p>
        </p:txBody>
      </p:sp>
      <p:cxnSp>
        <p:nvCxnSpPr>
          <p:cNvPr id="773132" name="Google Shape;764;p39">
            <a:extLst>
              <a:ext uri="{FF2B5EF4-FFF2-40B4-BE49-F238E27FC236}">
                <a16:creationId xmlns:a16="http://schemas.microsoft.com/office/drawing/2014/main" id="{31B06D4A-A9BC-405B-89E8-392F0791042D}"/>
              </a:ext>
            </a:extLst>
          </p:cNvPr>
          <p:cNvCxnSpPr>
            <a:cxnSpLocks noChangeShapeType="1"/>
          </p:cNvCxnSpPr>
          <p:nvPr/>
        </p:nvCxnSpPr>
        <p:spPr bwMode="auto">
          <a:xfrm>
            <a:off x="8358186" y="2680341"/>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33" name="Google Shape;765;p39">
            <a:extLst>
              <a:ext uri="{FF2B5EF4-FFF2-40B4-BE49-F238E27FC236}">
                <a16:creationId xmlns:a16="http://schemas.microsoft.com/office/drawing/2014/main" id="{DEC7E3DE-4668-49E9-A130-61DB14254F3D}"/>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483599" y="2931167"/>
            <a:ext cx="1365250"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73134" name="Google Shape;766;p39">
            <a:extLst>
              <a:ext uri="{FF2B5EF4-FFF2-40B4-BE49-F238E27FC236}">
                <a16:creationId xmlns:a16="http://schemas.microsoft.com/office/drawing/2014/main" id="{9616B364-FBF8-47C2-9925-B1983DFE6936}"/>
              </a:ext>
            </a:extLst>
          </p:cNvPr>
          <p:cNvCxnSpPr>
            <a:cxnSpLocks noChangeShapeType="1"/>
          </p:cNvCxnSpPr>
          <p:nvPr/>
        </p:nvCxnSpPr>
        <p:spPr bwMode="auto">
          <a:xfrm rot="10800000">
            <a:off x="6042024" y="2663825"/>
            <a:ext cx="0" cy="1712913"/>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773136" name="Google Shape;768;p39">
            <a:extLst>
              <a:ext uri="{FF2B5EF4-FFF2-40B4-BE49-F238E27FC236}">
                <a16:creationId xmlns:a16="http://schemas.microsoft.com/office/drawing/2014/main" id="{036D2D2C-542F-4F9F-9B20-69BCD87BA253}"/>
              </a:ext>
            </a:extLst>
          </p:cNvPr>
          <p:cNvCxnSpPr>
            <a:cxnSpLocks noChangeShapeType="1"/>
          </p:cNvCxnSpPr>
          <p:nvPr/>
        </p:nvCxnSpPr>
        <p:spPr bwMode="auto">
          <a:xfrm>
            <a:off x="5195886" y="4383087"/>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37" name="Google Shape;769;p39">
            <a:extLst>
              <a:ext uri="{FF2B5EF4-FFF2-40B4-BE49-F238E27FC236}">
                <a16:creationId xmlns:a16="http://schemas.microsoft.com/office/drawing/2014/main" id="{D4A2E4FC-8169-4BC9-8D62-1BF62920E479}"/>
              </a:ext>
            </a:extLst>
          </p:cNvPr>
          <p:cNvPicPr preferRelativeResize="0">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38775" y="2879725"/>
            <a:ext cx="1208087"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24"/>
          <p:cNvSpPr>
            <a:spLocks noChangeArrowheads="1"/>
          </p:cNvSpPr>
          <p:nvPr/>
        </p:nvSpPr>
        <p:spPr bwMode="auto">
          <a:xfrm>
            <a:off x="406119" y="389689"/>
            <a:ext cx="11430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b="1" i="1" dirty="0">
                <a:latin typeface="Arial" pitchFamily="34" charset="0"/>
              </a:rPr>
              <a:t>* </a:t>
            </a:r>
            <a:r>
              <a:rPr lang="en-US" altLang="en-US" sz="2400" b="1" dirty="0" err="1">
                <a:latin typeface="Arial" pitchFamily="34" charset="0"/>
              </a:rPr>
              <a:t>Mối</a:t>
            </a:r>
            <a:r>
              <a:rPr lang="en-US" altLang="en-US" sz="2400" b="1" dirty="0">
                <a:latin typeface="Arial" pitchFamily="34" charset="0"/>
              </a:rPr>
              <a:t> </a:t>
            </a:r>
            <a:r>
              <a:rPr lang="en-US" altLang="en-US" sz="2400" b="1" dirty="0" err="1">
                <a:latin typeface="Arial" pitchFamily="34" charset="0"/>
              </a:rPr>
              <a:t>quan</a:t>
            </a:r>
            <a:r>
              <a:rPr lang="en-US" altLang="en-US" sz="2400" b="1" dirty="0">
                <a:latin typeface="Arial" pitchFamily="34" charset="0"/>
              </a:rPr>
              <a:t> </a:t>
            </a:r>
            <a:r>
              <a:rPr lang="en-US" altLang="en-US" sz="2400" b="1" dirty="0" err="1">
                <a:latin typeface="Arial" pitchFamily="34" charset="0"/>
              </a:rPr>
              <a:t>hệ</a:t>
            </a:r>
            <a:r>
              <a:rPr lang="en-US" altLang="en-US" sz="2400" b="1" dirty="0">
                <a:latin typeface="Arial" pitchFamily="34" charset="0"/>
              </a:rPr>
              <a:t> </a:t>
            </a:r>
            <a:r>
              <a:rPr lang="en-US" altLang="en-US" sz="2400" b="1" dirty="0" err="1">
                <a:latin typeface="Arial" pitchFamily="34" charset="0"/>
              </a:rPr>
              <a:t>giữa</a:t>
            </a:r>
            <a:r>
              <a:rPr lang="en-US" altLang="en-US" sz="2400" b="1" dirty="0">
                <a:latin typeface="Arial" pitchFamily="34" charset="0"/>
              </a:rPr>
              <a:t> </a:t>
            </a:r>
            <a:r>
              <a:rPr lang="en-US" altLang="en-US" sz="2400" b="1" dirty="0" err="1">
                <a:latin typeface="Arial" pitchFamily="34" charset="0"/>
              </a:rPr>
              <a:t>nhận</a:t>
            </a:r>
            <a:r>
              <a:rPr lang="en-US" altLang="en-US" sz="2400" b="1" dirty="0">
                <a:latin typeface="Arial" pitchFamily="34" charset="0"/>
              </a:rPr>
              <a:t> </a:t>
            </a:r>
            <a:r>
              <a:rPr lang="en-US" altLang="en-US" sz="2400" b="1" dirty="0" err="1">
                <a:latin typeface="Arial" pitchFamily="34" charset="0"/>
              </a:rPr>
              <a:t>thức</a:t>
            </a:r>
            <a:r>
              <a:rPr lang="en-US" altLang="en-US" sz="2400" b="1" dirty="0">
                <a:latin typeface="Arial" pitchFamily="34" charset="0"/>
              </a:rPr>
              <a:t> </a:t>
            </a:r>
            <a:r>
              <a:rPr lang="en-US" altLang="en-US" sz="2400" b="1" dirty="0" err="1">
                <a:latin typeface="Arial" pitchFamily="34" charset="0"/>
              </a:rPr>
              <a:t>cảm</a:t>
            </a:r>
            <a:r>
              <a:rPr lang="en-US" altLang="en-US" sz="2400" b="1" dirty="0">
                <a:latin typeface="Arial" pitchFamily="34" charset="0"/>
              </a:rPr>
              <a:t> </a:t>
            </a:r>
            <a:r>
              <a:rPr lang="en-US" altLang="en-US" sz="2400" b="1" dirty="0" err="1">
                <a:latin typeface="Arial" pitchFamily="34" charset="0"/>
              </a:rPr>
              <a:t>tính</a:t>
            </a:r>
            <a:r>
              <a:rPr lang="en-US" altLang="en-US" sz="2400" b="1" dirty="0">
                <a:latin typeface="Arial" pitchFamily="34" charset="0"/>
              </a:rPr>
              <a:t>, </a:t>
            </a:r>
            <a:r>
              <a:rPr lang="en-US" altLang="en-US" sz="2400" b="1" dirty="0" err="1">
                <a:latin typeface="Arial" pitchFamily="34" charset="0"/>
              </a:rPr>
              <a:t>nhận</a:t>
            </a:r>
            <a:r>
              <a:rPr lang="en-US" altLang="en-US" sz="2400" b="1" dirty="0">
                <a:latin typeface="Arial" pitchFamily="34" charset="0"/>
              </a:rPr>
              <a:t> </a:t>
            </a:r>
            <a:r>
              <a:rPr lang="en-US" altLang="en-US" sz="2400" b="1" dirty="0" err="1">
                <a:latin typeface="Arial" pitchFamily="34" charset="0"/>
              </a:rPr>
              <a:t>thức</a:t>
            </a:r>
            <a:r>
              <a:rPr lang="en-US" altLang="en-US" sz="2400" b="1" dirty="0">
                <a:latin typeface="Arial" pitchFamily="34" charset="0"/>
              </a:rPr>
              <a:t> </a:t>
            </a:r>
            <a:r>
              <a:rPr lang="en-US" altLang="en-US" sz="2400" b="1" dirty="0" err="1">
                <a:latin typeface="Arial" pitchFamily="34" charset="0"/>
              </a:rPr>
              <a:t>lý</a:t>
            </a:r>
            <a:r>
              <a:rPr lang="en-US" altLang="en-US" sz="2400" b="1" dirty="0">
                <a:latin typeface="Arial" pitchFamily="34" charset="0"/>
              </a:rPr>
              <a:t> </a:t>
            </a:r>
            <a:r>
              <a:rPr lang="en-US" altLang="en-US" sz="2400" b="1" dirty="0" err="1">
                <a:latin typeface="Arial" pitchFamily="34" charset="0"/>
              </a:rPr>
              <a:t>tính</a:t>
            </a:r>
            <a:r>
              <a:rPr lang="en-US" altLang="en-US" sz="2400" b="1" dirty="0">
                <a:latin typeface="Arial" pitchFamily="34" charset="0"/>
              </a:rPr>
              <a:t> </a:t>
            </a:r>
            <a:r>
              <a:rPr lang="en-US" altLang="en-US" sz="2400" b="1" dirty="0" err="1">
                <a:latin typeface="Arial" pitchFamily="34" charset="0"/>
              </a:rPr>
              <a:t>với</a:t>
            </a:r>
            <a:r>
              <a:rPr lang="en-US" altLang="en-US" sz="2400" b="1" dirty="0">
                <a:latin typeface="Arial" pitchFamily="34" charset="0"/>
              </a:rPr>
              <a:t> </a:t>
            </a:r>
            <a:r>
              <a:rPr lang="en-US" altLang="en-US" sz="2400" b="1" dirty="0" err="1">
                <a:latin typeface="Arial" pitchFamily="34" charset="0"/>
              </a:rPr>
              <a:t>thực</a:t>
            </a:r>
            <a:r>
              <a:rPr lang="en-US" altLang="en-US" sz="2400" b="1" dirty="0">
                <a:latin typeface="Arial" pitchFamily="34" charset="0"/>
              </a:rPr>
              <a:t> </a:t>
            </a:r>
            <a:r>
              <a:rPr lang="en-US" altLang="en-US" sz="2400" b="1" dirty="0" err="1">
                <a:latin typeface="Arial" pitchFamily="34" charset="0"/>
              </a:rPr>
              <a:t>tiễn</a:t>
            </a:r>
            <a:endParaRPr lang="en-US" altLang="en-US" sz="2400" b="1" dirty="0">
              <a:latin typeface="Arial" pitchFamily="34" charset="0"/>
            </a:endParaRPr>
          </a:p>
        </p:txBody>
      </p:sp>
      <p:sp>
        <p:nvSpPr>
          <p:cNvPr id="26" name="Rectangle 25"/>
          <p:cNvSpPr/>
          <p:nvPr/>
        </p:nvSpPr>
        <p:spPr>
          <a:xfrm>
            <a:off x="762000" y="1724353"/>
            <a:ext cx="4572001" cy="707886"/>
          </a:xfrm>
          <a:prstGeom prst="rect">
            <a:avLst/>
          </a:prstGeom>
        </p:spPr>
        <p:txBody>
          <a:bodyPr wrap="square">
            <a:spAutoFit/>
          </a:bodyPr>
          <a:lstStyle/>
          <a:p>
            <a:pPr marL="457200" indent="-457200" algn="ctr">
              <a:buFont typeface="Wingdings" panose="05000000000000000000" pitchFamily="2" charset="2"/>
              <a:buChar char="Ø"/>
              <a:defRPr/>
            </a:pPr>
            <a:r>
              <a:rPr lang="en-US" sz="2000" b="0" dirty="0" err="1">
                <a:solidFill>
                  <a:srgbClr val="7030A0"/>
                </a:solidFill>
                <a:latin typeface="+mn-lt"/>
              </a:rPr>
              <a:t>Nhận</a:t>
            </a:r>
            <a:r>
              <a:rPr lang="en-US" sz="2000" b="0" dirty="0">
                <a:solidFill>
                  <a:srgbClr val="7030A0"/>
                </a:solidFill>
                <a:latin typeface="+mn-lt"/>
              </a:rPr>
              <a:t> </a:t>
            </a:r>
            <a:r>
              <a:rPr lang="en-US" sz="2000" b="0" dirty="0" err="1">
                <a:solidFill>
                  <a:srgbClr val="7030A0"/>
                </a:solidFill>
                <a:latin typeface="+mn-lt"/>
              </a:rPr>
              <a:t>thức</a:t>
            </a:r>
            <a:r>
              <a:rPr lang="en-US" sz="2000" b="0" dirty="0">
                <a:solidFill>
                  <a:srgbClr val="7030A0"/>
                </a:solidFill>
                <a:latin typeface="+mn-lt"/>
              </a:rPr>
              <a:t> </a:t>
            </a:r>
            <a:r>
              <a:rPr lang="en-US" sz="2000" b="0" dirty="0" err="1">
                <a:solidFill>
                  <a:srgbClr val="7030A0"/>
                </a:solidFill>
                <a:latin typeface="+mn-lt"/>
              </a:rPr>
              <a:t>cảm</a:t>
            </a:r>
            <a:r>
              <a:rPr lang="en-US" sz="2000" b="0" dirty="0">
                <a:solidFill>
                  <a:srgbClr val="7030A0"/>
                </a:solidFill>
                <a:latin typeface="+mn-lt"/>
              </a:rPr>
              <a:t> </a:t>
            </a:r>
            <a:r>
              <a:rPr lang="en-US" sz="2000" b="0" dirty="0" err="1">
                <a:solidFill>
                  <a:srgbClr val="7030A0"/>
                </a:solidFill>
                <a:latin typeface="+mn-lt"/>
              </a:rPr>
              <a:t>tính</a:t>
            </a:r>
            <a:r>
              <a:rPr lang="en-US" sz="2000" b="0" dirty="0">
                <a:solidFill>
                  <a:srgbClr val="7030A0"/>
                </a:solidFill>
                <a:latin typeface="+mn-lt"/>
              </a:rPr>
              <a:t> </a:t>
            </a:r>
            <a:r>
              <a:rPr lang="en-US" sz="2000" b="0" dirty="0" err="1">
                <a:solidFill>
                  <a:srgbClr val="7030A0"/>
                </a:solidFill>
                <a:latin typeface="+mn-lt"/>
              </a:rPr>
              <a:t>gắn</a:t>
            </a:r>
            <a:r>
              <a:rPr lang="en-US" sz="2000" b="0" dirty="0">
                <a:solidFill>
                  <a:srgbClr val="7030A0"/>
                </a:solidFill>
                <a:latin typeface="+mn-lt"/>
              </a:rPr>
              <a:t> </a:t>
            </a:r>
            <a:r>
              <a:rPr lang="en-US" sz="2000" b="0" dirty="0" err="1">
                <a:solidFill>
                  <a:srgbClr val="7030A0"/>
                </a:solidFill>
                <a:latin typeface="+mn-lt"/>
              </a:rPr>
              <a:t>liền</a:t>
            </a:r>
            <a:r>
              <a:rPr lang="en-US" sz="2000" b="0" dirty="0">
                <a:solidFill>
                  <a:srgbClr val="7030A0"/>
                </a:solidFill>
                <a:latin typeface="+mn-lt"/>
              </a:rPr>
              <a:t> </a:t>
            </a:r>
            <a:r>
              <a:rPr lang="en-US" sz="2000" b="0" dirty="0" err="1">
                <a:solidFill>
                  <a:srgbClr val="7030A0"/>
                </a:solidFill>
                <a:latin typeface="+mn-lt"/>
              </a:rPr>
              <a:t>với</a:t>
            </a:r>
            <a:r>
              <a:rPr lang="en-US" sz="2000" b="0" dirty="0">
                <a:solidFill>
                  <a:srgbClr val="7030A0"/>
                </a:solidFill>
                <a:latin typeface="+mn-lt"/>
              </a:rPr>
              <a:t> </a:t>
            </a:r>
            <a:r>
              <a:rPr lang="en-US" sz="2000" b="0" dirty="0" err="1">
                <a:solidFill>
                  <a:srgbClr val="7030A0"/>
                </a:solidFill>
                <a:latin typeface="+mn-lt"/>
              </a:rPr>
              <a:t>thực</a:t>
            </a:r>
            <a:r>
              <a:rPr lang="en-US" sz="2000" b="0" dirty="0">
                <a:solidFill>
                  <a:srgbClr val="7030A0"/>
                </a:solidFill>
                <a:latin typeface="+mn-lt"/>
              </a:rPr>
              <a:t> </a:t>
            </a:r>
            <a:r>
              <a:rPr lang="en-US" sz="2000" b="0" dirty="0" err="1">
                <a:solidFill>
                  <a:srgbClr val="7030A0"/>
                </a:solidFill>
                <a:latin typeface="+mn-lt"/>
              </a:rPr>
              <a:t>tiễn</a:t>
            </a:r>
            <a:r>
              <a:rPr lang="en-US" sz="2000" b="0" dirty="0">
                <a:solidFill>
                  <a:srgbClr val="7030A0"/>
                </a:solidFill>
                <a:latin typeface="+mn-lt"/>
              </a:rPr>
              <a:t>, </a:t>
            </a:r>
            <a:r>
              <a:rPr lang="en-US" sz="2000" b="0" dirty="0" err="1">
                <a:solidFill>
                  <a:srgbClr val="7030A0"/>
                </a:solidFill>
                <a:latin typeface="+mn-lt"/>
              </a:rPr>
              <a:t>là</a:t>
            </a:r>
            <a:r>
              <a:rPr lang="en-US" sz="2000" b="0" dirty="0">
                <a:solidFill>
                  <a:srgbClr val="7030A0"/>
                </a:solidFill>
                <a:latin typeface="+mn-lt"/>
              </a:rPr>
              <a:t> </a:t>
            </a:r>
            <a:r>
              <a:rPr lang="en-US" sz="2000" b="0" dirty="0" err="1">
                <a:solidFill>
                  <a:srgbClr val="7030A0"/>
                </a:solidFill>
                <a:latin typeface="+mn-lt"/>
              </a:rPr>
              <a:t>cơ</a:t>
            </a:r>
            <a:r>
              <a:rPr lang="en-US" sz="2000" b="0" dirty="0">
                <a:solidFill>
                  <a:srgbClr val="7030A0"/>
                </a:solidFill>
                <a:latin typeface="+mn-lt"/>
              </a:rPr>
              <a:t> </a:t>
            </a:r>
            <a:r>
              <a:rPr lang="en-US" sz="2000" b="0" dirty="0" err="1">
                <a:solidFill>
                  <a:srgbClr val="7030A0"/>
                </a:solidFill>
                <a:latin typeface="+mn-lt"/>
              </a:rPr>
              <a:t>sở</a:t>
            </a:r>
            <a:r>
              <a:rPr lang="en-US" sz="2000" b="0" dirty="0">
                <a:solidFill>
                  <a:srgbClr val="7030A0"/>
                </a:solidFill>
                <a:latin typeface="+mn-lt"/>
              </a:rPr>
              <a:t> </a:t>
            </a:r>
            <a:r>
              <a:rPr lang="en-US" sz="2000" b="0" dirty="0" err="1">
                <a:solidFill>
                  <a:srgbClr val="7030A0"/>
                </a:solidFill>
                <a:latin typeface="+mn-lt"/>
              </a:rPr>
              <a:t>cho</a:t>
            </a:r>
            <a:r>
              <a:rPr lang="en-US" sz="2000" b="0" dirty="0">
                <a:solidFill>
                  <a:srgbClr val="7030A0"/>
                </a:solidFill>
                <a:latin typeface="+mn-lt"/>
              </a:rPr>
              <a:t> </a:t>
            </a:r>
            <a:r>
              <a:rPr lang="en-US" sz="2000" b="0" dirty="0" err="1">
                <a:solidFill>
                  <a:srgbClr val="7030A0"/>
                </a:solidFill>
                <a:latin typeface="+mn-lt"/>
              </a:rPr>
              <a:t>nhận</a:t>
            </a:r>
            <a:r>
              <a:rPr lang="en-US" sz="2000" b="0" dirty="0">
                <a:solidFill>
                  <a:srgbClr val="7030A0"/>
                </a:solidFill>
                <a:latin typeface="+mn-lt"/>
              </a:rPr>
              <a:t> </a:t>
            </a:r>
            <a:r>
              <a:rPr lang="en-US" sz="2000" b="0" dirty="0" err="1">
                <a:solidFill>
                  <a:srgbClr val="7030A0"/>
                </a:solidFill>
                <a:latin typeface="+mn-lt"/>
              </a:rPr>
              <a:t>thức</a:t>
            </a:r>
            <a:r>
              <a:rPr lang="en-US" sz="2000" b="0" dirty="0">
                <a:solidFill>
                  <a:srgbClr val="7030A0"/>
                </a:solidFill>
                <a:latin typeface="+mn-lt"/>
              </a:rPr>
              <a:t> </a:t>
            </a:r>
            <a:r>
              <a:rPr lang="en-US" sz="2000" b="0" dirty="0" err="1">
                <a:solidFill>
                  <a:srgbClr val="7030A0"/>
                </a:solidFill>
                <a:latin typeface="+mn-lt"/>
              </a:rPr>
              <a:t>lý</a:t>
            </a:r>
            <a:r>
              <a:rPr lang="en-US" sz="2000" b="0" dirty="0">
                <a:solidFill>
                  <a:srgbClr val="7030A0"/>
                </a:solidFill>
                <a:latin typeface="+mn-lt"/>
              </a:rPr>
              <a:t> </a:t>
            </a:r>
            <a:r>
              <a:rPr lang="en-US" sz="2000" b="0" dirty="0" err="1">
                <a:solidFill>
                  <a:srgbClr val="7030A0"/>
                </a:solidFill>
                <a:latin typeface="+mn-lt"/>
              </a:rPr>
              <a:t>tính</a:t>
            </a:r>
            <a:r>
              <a:rPr lang="en-US" sz="2000" b="0" dirty="0">
                <a:solidFill>
                  <a:srgbClr val="7030A0"/>
                </a:solidFill>
                <a:latin typeface="+mn-lt"/>
              </a:rPr>
              <a:t>.</a:t>
            </a:r>
          </a:p>
        </p:txBody>
      </p:sp>
      <p:sp>
        <p:nvSpPr>
          <p:cNvPr id="27" name="Rectangle 26"/>
          <p:cNvSpPr/>
          <p:nvPr/>
        </p:nvSpPr>
        <p:spPr>
          <a:xfrm>
            <a:off x="3429000" y="4694237"/>
            <a:ext cx="5384239" cy="1015663"/>
          </a:xfrm>
          <a:prstGeom prst="rect">
            <a:avLst/>
          </a:prstGeom>
        </p:spPr>
        <p:txBody>
          <a:bodyPr wrap="square">
            <a:spAutoFit/>
          </a:bodyPr>
          <a:lstStyle/>
          <a:p>
            <a:pPr marL="457200" indent="-457200" algn="ctr">
              <a:buFont typeface="Wingdings" panose="05000000000000000000" pitchFamily="2" charset="2"/>
              <a:buChar char="Ø"/>
              <a:defRPr/>
            </a:pPr>
            <a:r>
              <a:rPr lang="en-US" sz="2000" b="0" dirty="0" err="1">
                <a:solidFill>
                  <a:srgbClr val="3333CC"/>
                </a:solidFill>
                <a:latin typeface="+mn-lt"/>
              </a:rPr>
              <a:t>Nhận</a:t>
            </a:r>
            <a:r>
              <a:rPr lang="en-US" sz="2000" b="0" dirty="0">
                <a:solidFill>
                  <a:srgbClr val="3333CC"/>
                </a:solidFill>
                <a:latin typeface="+mn-lt"/>
              </a:rPr>
              <a:t> </a:t>
            </a:r>
            <a:r>
              <a:rPr lang="en-US" sz="2000" b="0" dirty="0" err="1">
                <a:solidFill>
                  <a:srgbClr val="3333CC"/>
                </a:solidFill>
                <a:latin typeface="+mn-lt"/>
              </a:rPr>
              <a:t>thức</a:t>
            </a:r>
            <a:r>
              <a:rPr lang="en-US" sz="2000" b="0" dirty="0">
                <a:solidFill>
                  <a:srgbClr val="3333CC"/>
                </a:solidFill>
                <a:latin typeface="+mn-lt"/>
              </a:rPr>
              <a:t> </a:t>
            </a:r>
            <a:r>
              <a:rPr lang="en-US" sz="2000" b="0" dirty="0" err="1">
                <a:solidFill>
                  <a:srgbClr val="3333CC"/>
                </a:solidFill>
                <a:latin typeface="+mn-lt"/>
              </a:rPr>
              <a:t>lý</a:t>
            </a:r>
            <a:r>
              <a:rPr lang="en-US" sz="2000" b="0" dirty="0">
                <a:solidFill>
                  <a:srgbClr val="3333CC"/>
                </a:solidFill>
                <a:latin typeface="+mn-lt"/>
              </a:rPr>
              <a:t> </a:t>
            </a:r>
            <a:r>
              <a:rPr lang="en-US" sz="2000" b="0" dirty="0" err="1">
                <a:solidFill>
                  <a:srgbClr val="3333CC"/>
                </a:solidFill>
                <a:latin typeface="+mn-lt"/>
              </a:rPr>
              <a:t>tính</a:t>
            </a:r>
            <a:r>
              <a:rPr lang="en-US" sz="2000" b="0" dirty="0">
                <a:solidFill>
                  <a:srgbClr val="3333CC"/>
                </a:solidFill>
                <a:latin typeface="+mn-lt"/>
              </a:rPr>
              <a:t> </a:t>
            </a:r>
            <a:r>
              <a:rPr lang="en-US" sz="2000" b="0" dirty="0" err="1">
                <a:solidFill>
                  <a:srgbClr val="3333CC"/>
                </a:solidFill>
                <a:latin typeface="+mn-lt"/>
              </a:rPr>
              <a:t>giúp</a:t>
            </a:r>
            <a:r>
              <a:rPr lang="en-US" sz="2000" b="0" dirty="0">
                <a:solidFill>
                  <a:srgbClr val="3333CC"/>
                </a:solidFill>
                <a:latin typeface="+mn-lt"/>
              </a:rPr>
              <a:t> </a:t>
            </a:r>
            <a:r>
              <a:rPr lang="en-US" sz="2000" b="0" dirty="0" err="1">
                <a:solidFill>
                  <a:srgbClr val="3333CC"/>
                </a:solidFill>
                <a:latin typeface="+mn-lt"/>
              </a:rPr>
              <a:t>cho</a:t>
            </a:r>
            <a:r>
              <a:rPr lang="en-US" sz="2000" b="0" dirty="0">
                <a:solidFill>
                  <a:srgbClr val="3333CC"/>
                </a:solidFill>
                <a:latin typeface="+mn-lt"/>
              </a:rPr>
              <a:t> </a:t>
            </a:r>
            <a:r>
              <a:rPr lang="en-US" sz="2000" b="0" dirty="0" err="1">
                <a:solidFill>
                  <a:srgbClr val="3333CC"/>
                </a:solidFill>
                <a:latin typeface="+mn-lt"/>
              </a:rPr>
              <a:t>nhận</a:t>
            </a:r>
            <a:r>
              <a:rPr lang="en-US" sz="2000" b="0" dirty="0">
                <a:solidFill>
                  <a:srgbClr val="3333CC"/>
                </a:solidFill>
                <a:latin typeface="+mn-lt"/>
              </a:rPr>
              <a:t> </a:t>
            </a:r>
            <a:r>
              <a:rPr lang="en-US" sz="2000" b="0" dirty="0" err="1">
                <a:solidFill>
                  <a:srgbClr val="3333CC"/>
                </a:solidFill>
                <a:latin typeface="+mn-lt"/>
              </a:rPr>
              <a:t>thức</a:t>
            </a:r>
            <a:r>
              <a:rPr lang="en-US" sz="2000" b="0" dirty="0">
                <a:solidFill>
                  <a:srgbClr val="3333CC"/>
                </a:solidFill>
                <a:latin typeface="+mn-lt"/>
              </a:rPr>
              <a:t> </a:t>
            </a:r>
            <a:r>
              <a:rPr lang="en-US" sz="2000" b="0" dirty="0" err="1">
                <a:solidFill>
                  <a:srgbClr val="3333CC"/>
                </a:solidFill>
                <a:latin typeface="+mn-lt"/>
              </a:rPr>
              <a:t>cảm</a:t>
            </a:r>
            <a:r>
              <a:rPr lang="en-US" sz="2000" b="0" dirty="0">
                <a:solidFill>
                  <a:srgbClr val="3333CC"/>
                </a:solidFill>
                <a:latin typeface="+mn-lt"/>
              </a:rPr>
              <a:t> </a:t>
            </a:r>
            <a:r>
              <a:rPr lang="en-US" sz="2000" b="0" dirty="0" err="1">
                <a:solidFill>
                  <a:srgbClr val="3333CC"/>
                </a:solidFill>
                <a:latin typeface="+mn-lt"/>
              </a:rPr>
              <a:t>tính</a:t>
            </a:r>
            <a:r>
              <a:rPr lang="en-US" sz="2000" b="0" dirty="0">
                <a:solidFill>
                  <a:srgbClr val="3333CC"/>
                </a:solidFill>
                <a:latin typeface="+mn-lt"/>
              </a:rPr>
              <a:t> </a:t>
            </a:r>
            <a:r>
              <a:rPr lang="en-US" sz="2000" b="0" dirty="0" err="1">
                <a:solidFill>
                  <a:srgbClr val="3333CC"/>
                </a:solidFill>
                <a:latin typeface="+mn-lt"/>
              </a:rPr>
              <a:t>có</a:t>
            </a:r>
            <a:r>
              <a:rPr lang="en-US" sz="2000" b="0" dirty="0">
                <a:solidFill>
                  <a:srgbClr val="3333CC"/>
                </a:solidFill>
                <a:latin typeface="+mn-lt"/>
              </a:rPr>
              <a:t> </a:t>
            </a:r>
            <a:r>
              <a:rPr lang="en-US" sz="2000" b="0" dirty="0" err="1">
                <a:solidFill>
                  <a:srgbClr val="3333CC"/>
                </a:solidFill>
                <a:latin typeface="+mn-lt"/>
              </a:rPr>
              <a:t>được</a:t>
            </a:r>
            <a:r>
              <a:rPr lang="en-US" sz="2000" b="0" dirty="0">
                <a:solidFill>
                  <a:srgbClr val="3333CC"/>
                </a:solidFill>
                <a:latin typeface="+mn-lt"/>
              </a:rPr>
              <a:t> </a:t>
            </a:r>
            <a:r>
              <a:rPr lang="en-US" sz="2000" b="0" dirty="0" err="1">
                <a:solidFill>
                  <a:srgbClr val="3333CC"/>
                </a:solidFill>
                <a:latin typeface="+mn-lt"/>
              </a:rPr>
              <a:t>sự</a:t>
            </a:r>
            <a:r>
              <a:rPr lang="en-US" sz="2000" b="0" dirty="0">
                <a:solidFill>
                  <a:srgbClr val="3333CC"/>
                </a:solidFill>
                <a:latin typeface="+mn-lt"/>
              </a:rPr>
              <a:t> </a:t>
            </a:r>
            <a:r>
              <a:rPr lang="en-US" sz="2000" b="0" dirty="0" err="1">
                <a:solidFill>
                  <a:srgbClr val="3333CC"/>
                </a:solidFill>
                <a:latin typeface="+mn-lt"/>
              </a:rPr>
              <a:t>định</a:t>
            </a:r>
            <a:r>
              <a:rPr lang="en-US" sz="2000" b="0" dirty="0">
                <a:solidFill>
                  <a:srgbClr val="3333CC"/>
                </a:solidFill>
                <a:latin typeface="+mn-lt"/>
              </a:rPr>
              <a:t> </a:t>
            </a:r>
            <a:r>
              <a:rPr lang="en-US" sz="2000" b="0" dirty="0" err="1">
                <a:solidFill>
                  <a:srgbClr val="3333CC"/>
                </a:solidFill>
                <a:latin typeface="+mn-lt"/>
              </a:rPr>
              <a:t>hướng</a:t>
            </a:r>
            <a:r>
              <a:rPr lang="en-US" sz="2000" b="0" dirty="0">
                <a:solidFill>
                  <a:srgbClr val="3333CC"/>
                </a:solidFill>
                <a:latin typeface="+mn-lt"/>
              </a:rPr>
              <a:t> </a:t>
            </a:r>
            <a:r>
              <a:rPr lang="en-US" sz="2000" b="0" dirty="0" err="1">
                <a:solidFill>
                  <a:srgbClr val="3333CC"/>
                </a:solidFill>
                <a:latin typeface="+mn-lt"/>
              </a:rPr>
              <a:t>đúng</a:t>
            </a:r>
            <a:r>
              <a:rPr lang="en-US" sz="2000" b="0" dirty="0">
                <a:solidFill>
                  <a:srgbClr val="3333CC"/>
                </a:solidFill>
                <a:latin typeface="+mn-lt"/>
              </a:rPr>
              <a:t> </a:t>
            </a:r>
            <a:r>
              <a:rPr lang="en-US" sz="2000" b="0" dirty="0" err="1">
                <a:solidFill>
                  <a:srgbClr val="3333CC"/>
                </a:solidFill>
                <a:latin typeface="+mn-lt"/>
              </a:rPr>
              <a:t>đắn</a:t>
            </a:r>
            <a:r>
              <a:rPr lang="en-US" sz="2000" b="0" dirty="0">
                <a:solidFill>
                  <a:srgbClr val="3333CC"/>
                </a:solidFill>
                <a:latin typeface="+mn-lt"/>
              </a:rPr>
              <a:t> </a:t>
            </a:r>
            <a:r>
              <a:rPr lang="en-US" sz="2000" b="0" dirty="0" err="1">
                <a:solidFill>
                  <a:srgbClr val="3333CC"/>
                </a:solidFill>
                <a:latin typeface="+mn-lt"/>
              </a:rPr>
              <a:t>và</a:t>
            </a:r>
            <a:r>
              <a:rPr lang="en-US" sz="2000" b="0" dirty="0">
                <a:solidFill>
                  <a:srgbClr val="3333CC"/>
                </a:solidFill>
                <a:latin typeface="+mn-lt"/>
              </a:rPr>
              <a:t> </a:t>
            </a:r>
            <a:r>
              <a:rPr lang="en-US" sz="2000" b="0" dirty="0" err="1">
                <a:solidFill>
                  <a:srgbClr val="3333CC"/>
                </a:solidFill>
                <a:latin typeface="+mn-lt"/>
              </a:rPr>
              <a:t>sâu</a:t>
            </a:r>
            <a:r>
              <a:rPr lang="en-US" sz="2000" b="0" dirty="0">
                <a:solidFill>
                  <a:srgbClr val="3333CC"/>
                </a:solidFill>
                <a:latin typeface="+mn-lt"/>
              </a:rPr>
              <a:t> </a:t>
            </a:r>
            <a:r>
              <a:rPr lang="en-US" sz="2000" b="0" dirty="0" err="1">
                <a:solidFill>
                  <a:srgbClr val="3333CC"/>
                </a:solidFill>
                <a:latin typeface="+mn-lt"/>
              </a:rPr>
              <a:t>sắc</a:t>
            </a:r>
            <a:r>
              <a:rPr lang="en-US" sz="2000" b="0" dirty="0">
                <a:solidFill>
                  <a:srgbClr val="3333CC"/>
                </a:solidFill>
                <a:latin typeface="+mn-lt"/>
              </a:rPr>
              <a:t> </a:t>
            </a:r>
            <a:r>
              <a:rPr lang="en-US" sz="2000" b="0" dirty="0" err="1">
                <a:solidFill>
                  <a:srgbClr val="3333CC"/>
                </a:solidFill>
                <a:latin typeface="+mn-lt"/>
              </a:rPr>
              <a:t>hơn</a:t>
            </a:r>
            <a:r>
              <a:rPr lang="vi-VN" sz="2000" b="0" dirty="0">
                <a:solidFill>
                  <a:srgbClr val="3333CC"/>
                </a:solidFill>
                <a:latin typeface="+mn-lt"/>
              </a:rPr>
              <a:t>.</a:t>
            </a:r>
            <a:endParaRPr lang="en-US" sz="2000" b="0" dirty="0">
              <a:solidFill>
                <a:srgbClr val="3333CC"/>
              </a:solidFill>
              <a:latin typeface="+mn-lt"/>
            </a:endParaRPr>
          </a:p>
        </p:txBody>
      </p:sp>
      <p:sp>
        <p:nvSpPr>
          <p:cNvPr id="28" name="Rectangle 27"/>
          <p:cNvSpPr>
            <a:spLocks noChangeArrowheads="1"/>
          </p:cNvSpPr>
          <p:nvPr/>
        </p:nvSpPr>
        <p:spPr bwMode="auto">
          <a:xfrm>
            <a:off x="6487221" y="1290483"/>
            <a:ext cx="543738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 typeface="Wingdings" pitchFamily="2" charset="2"/>
              <a:buChar char="Ø"/>
            </a:pPr>
            <a:r>
              <a:rPr lang="en-US" altLang="en-US" sz="2000" b="0" dirty="0" err="1">
                <a:solidFill>
                  <a:srgbClr val="008000"/>
                </a:solidFill>
                <a:latin typeface="+mn-lt"/>
                <a:cs typeface="Times New Roman" pitchFamily="18" charset="0"/>
              </a:rPr>
              <a:t>Nhận</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thức</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của</a:t>
            </a:r>
            <a:r>
              <a:rPr lang="en-US" altLang="en-US" sz="2000" b="0" dirty="0">
                <a:solidFill>
                  <a:srgbClr val="008000"/>
                </a:solidFill>
                <a:latin typeface="+mn-lt"/>
                <a:cs typeface="Times New Roman" pitchFamily="18" charset="0"/>
              </a:rPr>
              <a:t> con </a:t>
            </a:r>
            <a:r>
              <a:rPr lang="en-US" altLang="en-US" sz="2000" b="0" dirty="0" err="1">
                <a:solidFill>
                  <a:srgbClr val="008000"/>
                </a:solidFill>
                <a:latin typeface="+mn-lt"/>
                <a:cs typeface="Times New Roman" pitchFamily="18" charset="0"/>
              </a:rPr>
              <a:t>người</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nhất</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thiết</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phải</a:t>
            </a:r>
            <a:r>
              <a:rPr lang="en-US" altLang="en-US" sz="2000" b="0" dirty="0">
                <a:solidFill>
                  <a:srgbClr val="008000"/>
                </a:solidFill>
                <a:latin typeface="+mn-lt"/>
                <a:cs typeface="Times New Roman" pitchFamily="18" charset="0"/>
              </a:rPr>
              <a:t> quay </a:t>
            </a:r>
            <a:r>
              <a:rPr lang="en-US" altLang="en-US" sz="2000" b="0" dirty="0" err="1">
                <a:solidFill>
                  <a:srgbClr val="008000"/>
                </a:solidFill>
                <a:latin typeface="+mn-lt"/>
                <a:cs typeface="Times New Roman" pitchFamily="18" charset="0"/>
              </a:rPr>
              <a:t>trở</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về</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thực</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tiễn</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dùng</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thực</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tiễn</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làm</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tiêu</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chuẩn</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để</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kiểm</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tra</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tính</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chân</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thực</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của</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nhận</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thức</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đã</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đạt</a:t>
            </a:r>
            <a:r>
              <a:rPr lang="en-US" altLang="en-US" sz="2000" b="0" dirty="0">
                <a:solidFill>
                  <a:srgbClr val="008000"/>
                </a:solidFill>
                <a:latin typeface="+mn-lt"/>
                <a:cs typeface="Times New Roman" pitchFamily="18" charset="0"/>
              </a:rPr>
              <a:t> </a:t>
            </a:r>
            <a:r>
              <a:rPr lang="en-US" altLang="en-US" sz="2000" b="0" dirty="0" err="1">
                <a:solidFill>
                  <a:srgbClr val="008000"/>
                </a:solidFill>
                <a:latin typeface="+mn-lt"/>
                <a:cs typeface="Times New Roman" pitchFamily="18" charset="0"/>
              </a:rPr>
              <a:t>được</a:t>
            </a:r>
            <a:r>
              <a:rPr lang="vi-VN" altLang="en-US" sz="2000" b="0" dirty="0">
                <a:solidFill>
                  <a:srgbClr val="008000"/>
                </a:solidFill>
                <a:latin typeface="+mn-lt"/>
                <a:cs typeface="Times New Roman" pitchFamily="18" charset="0"/>
              </a:rPr>
              <a:t>.</a:t>
            </a:r>
            <a:endParaRPr lang="en-US" altLang="en-US" sz="2000" b="0" dirty="0">
              <a:solidFill>
                <a:srgbClr val="008000"/>
              </a:solidFill>
              <a:latin typeface="+mn-lt"/>
              <a:cs typeface="Times New Roman" pitchFamily="18" charset="0"/>
            </a:endParaRPr>
          </a:p>
        </p:txBody>
      </p:sp>
      <p:sp>
        <p:nvSpPr>
          <p:cNvPr id="2" name="Minus 1"/>
          <p:cNvSpPr/>
          <p:nvPr/>
        </p:nvSpPr>
        <p:spPr>
          <a:xfrm>
            <a:off x="4048125" y="1016798"/>
            <a:ext cx="3276600" cy="45719"/>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3333CC"/>
              </a:solidFill>
            </a:endParaRPr>
          </a:p>
        </p:txBody>
      </p:sp>
    </p:spTree>
    <p:extLst>
      <p:ext uri="{BB962C8B-B14F-4D97-AF65-F5344CB8AC3E}">
        <p14:creationId xmlns:p14="http://schemas.microsoft.com/office/powerpoint/2010/main" val="1958344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25">
                                            <p:txEl>
                                              <p:pRg st="0" end="0"/>
                                            </p:txEl>
                                          </p:spTgt>
                                        </p:tgtEl>
                                        <p:attrNameLst>
                                          <p:attrName>style.visibility</p:attrName>
                                        </p:attrNameLst>
                                      </p:cBhvr>
                                      <p:to>
                                        <p:strVal val="visible"/>
                                      </p:to>
                                    </p:set>
                                    <p:anim calcmode="lin" valueType="num">
                                      <p:cBhvr>
                                        <p:cTn id="7" dur="10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25">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25">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25">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1000"/>
                                        <p:tgtEl>
                                          <p:spTgt spid="26"/>
                                        </p:tgtEl>
                                      </p:cBhvr>
                                    </p:animEffect>
                                    <p:anim calcmode="lin" valueType="num">
                                      <p:cBhvr>
                                        <p:cTn id="16" dur="1000" fill="hold"/>
                                        <p:tgtEl>
                                          <p:spTgt spid="26"/>
                                        </p:tgtEl>
                                        <p:attrNameLst>
                                          <p:attrName>ppt_x</p:attrName>
                                        </p:attrNameLst>
                                      </p:cBhvr>
                                      <p:tavLst>
                                        <p:tav tm="0">
                                          <p:val>
                                            <p:strVal val="#ppt_x"/>
                                          </p:val>
                                        </p:tav>
                                        <p:tav tm="100000">
                                          <p:val>
                                            <p:strVal val="#ppt_x"/>
                                          </p:val>
                                        </p:tav>
                                      </p:tavLst>
                                    </p:anim>
                                    <p:anim calcmode="lin" valueType="num">
                                      <p:cBhvr>
                                        <p:cTn id="17"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1000"/>
                                        <p:tgtEl>
                                          <p:spTgt spid="27"/>
                                        </p:tgtEl>
                                      </p:cBhvr>
                                    </p:animEffect>
                                    <p:anim calcmode="lin" valueType="num">
                                      <p:cBhvr>
                                        <p:cTn id="23" dur="1000" fill="hold"/>
                                        <p:tgtEl>
                                          <p:spTgt spid="27"/>
                                        </p:tgtEl>
                                        <p:attrNameLst>
                                          <p:attrName>ppt_x</p:attrName>
                                        </p:attrNameLst>
                                      </p:cBhvr>
                                      <p:tavLst>
                                        <p:tav tm="0">
                                          <p:val>
                                            <p:strVal val="#ppt_x"/>
                                          </p:val>
                                        </p:tav>
                                        <p:tav tm="100000">
                                          <p:val>
                                            <p:strVal val="#ppt_x"/>
                                          </p:val>
                                        </p:tav>
                                      </p:tavLst>
                                    </p:anim>
                                    <p:anim calcmode="lin" valueType="num">
                                      <p:cBhvr>
                                        <p:cTn id="24"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28"/>
                                        </p:tgtEl>
                                        <p:attrNameLst>
                                          <p:attrName>style.visibility</p:attrName>
                                        </p:attrNameLst>
                                      </p:cBhvr>
                                      <p:to>
                                        <p:strVal val="visible"/>
                                      </p:to>
                                    </p:set>
                                    <p:animEffect transition="in" filter="fade">
                                      <p:cBhvr>
                                        <p:cTn id="29" dur="1000"/>
                                        <p:tgtEl>
                                          <p:spTgt spid="28"/>
                                        </p:tgtEl>
                                      </p:cBhvr>
                                    </p:animEffect>
                                    <p:anim calcmode="lin" valueType="num">
                                      <p:cBhvr>
                                        <p:cTn id="30" dur="1000" fill="hold"/>
                                        <p:tgtEl>
                                          <p:spTgt spid="28"/>
                                        </p:tgtEl>
                                        <p:attrNameLst>
                                          <p:attrName>ppt_x</p:attrName>
                                        </p:attrNameLst>
                                      </p:cBhvr>
                                      <p:tavLst>
                                        <p:tav tm="0">
                                          <p:val>
                                            <p:strVal val="#ppt_x"/>
                                          </p:val>
                                        </p:tav>
                                        <p:tav tm="100000">
                                          <p:val>
                                            <p:strVal val="#ppt_x"/>
                                          </p:val>
                                        </p:tav>
                                      </p:tavLst>
                                    </p:anim>
                                    <p:anim calcmode="lin" valueType="num">
                                      <p:cBhvr>
                                        <p:cTn id="31"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P spid="28"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168572" y="1122474"/>
            <a:ext cx="5185228" cy="4973525"/>
          </a:xfrm>
          <a:prstGeom prst="rect">
            <a:avLst/>
          </a:prstGeom>
        </p:spPr>
      </p:pic>
      <p:sp>
        <p:nvSpPr>
          <p:cNvPr id="7" name="Rectangle 6"/>
          <p:cNvSpPr>
            <a:spLocks noChangeArrowheads="1"/>
          </p:cNvSpPr>
          <p:nvPr/>
        </p:nvSpPr>
        <p:spPr bwMode="auto">
          <a:xfrm>
            <a:off x="1371600" y="2209800"/>
            <a:ext cx="5562600" cy="224676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eaLnBrk="1" hangingPunct="1"/>
            <a:r>
              <a:rPr lang="vi-VN" altLang="en-US" sz="2000" b="1" dirty="0"/>
              <a:t> </a:t>
            </a:r>
            <a:r>
              <a:rPr lang="vi-VN" altLang="en-US" sz="2800" dirty="0">
                <a:solidFill>
                  <a:srgbClr val="3333CC"/>
                </a:solidFill>
                <a:latin typeface="+mn-lt"/>
                <a:cs typeface="Times New Roman" pitchFamily="18" charset="0"/>
              </a:rPr>
              <a:t>Định luật </a:t>
            </a:r>
            <a:r>
              <a:rPr lang="en-US" altLang="en-US" sz="2800" dirty="0">
                <a:solidFill>
                  <a:srgbClr val="3333CC"/>
                </a:solidFill>
                <a:latin typeface="+mn-lt"/>
                <a:cs typeface="Times New Roman" pitchFamily="18" charset="0"/>
              </a:rPr>
              <a:t>“</a:t>
            </a:r>
            <a:r>
              <a:rPr lang="vi-VN" altLang="en-US" sz="2800" dirty="0">
                <a:solidFill>
                  <a:srgbClr val="3333CC"/>
                </a:solidFill>
                <a:latin typeface="+mn-lt"/>
                <a:cs typeface="Times New Roman" pitchFamily="18" charset="0"/>
              </a:rPr>
              <a:t>Vạn vật hấp dẫn</a:t>
            </a:r>
            <a:r>
              <a:rPr lang="en-US" altLang="en-US" sz="2800" dirty="0">
                <a:solidFill>
                  <a:srgbClr val="3333CC"/>
                </a:solidFill>
                <a:latin typeface="+mn-lt"/>
                <a:cs typeface="Times New Roman" pitchFamily="18" charset="0"/>
              </a:rPr>
              <a:t>” -</a:t>
            </a:r>
            <a:r>
              <a:rPr lang="vi-VN" altLang="en-US" sz="2800" dirty="0">
                <a:solidFill>
                  <a:srgbClr val="3333CC"/>
                </a:solidFill>
                <a:latin typeface="+mn-lt"/>
                <a:cs typeface="Times New Roman" pitchFamily="18" charset="0"/>
              </a:rPr>
              <a:t> Niu-tơn.</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Từ</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hiện</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tượng</a:t>
            </a:r>
            <a:r>
              <a:rPr lang="en-US" altLang="en-US" sz="2800" dirty="0">
                <a:solidFill>
                  <a:srgbClr val="3333CC"/>
                </a:solidFill>
                <a:latin typeface="+mn-lt"/>
                <a:cs typeface="Times New Roman" pitchFamily="18" charset="0"/>
              </a:rPr>
              <a:t> </a:t>
            </a:r>
            <a:r>
              <a:rPr lang="en-US" altLang="en-US" sz="2800" dirty="0" err="1">
                <a:solidFill>
                  <a:srgbClr val="CC0066"/>
                </a:solidFill>
                <a:latin typeface="+mn-lt"/>
                <a:cs typeface="Times New Roman" pitchFamily="18" charset="0"/>
              </a:rPr>
              <a:t>quả</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táo</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rơi</a:t>
            </a:r>
            <a:r>
              <a:rPr lang="en-US" altLang="en-US" sz="2800" dirty="0">
                <a:solidFill>
                  <a:srgbClr val="CC0066"/>
                </a:solidFill>
                <a:latin typeface="+mn-lt"/>
                <a:cs typeface="Times New Roman" pitchFamily="18" charset="0"/>
              </a:rPr>
              <a:t> </a:t>
            </a:r>
            <a:r>
              <a:rPr lang="en-US" altLang="en-US" sz="2800" dirty="0">
                <a:solidFill>
                  <a:srgbClr val="3333CC"/>
                </a:solidFill>
                <a:latin typeface="+mn-lt"/>
                <a:cs typeface="Times New Roman" pitchFamily="18" charset="0"/>
              </a:rPr>
              <a:t>(</a:t>
            </a:r>
            <a:r>
              <a:rPr lang="en-US" altLang="en-US" sz="2800" dirty="0" err="1">
                <a:solidFill>
                  <a:srgbClr val="3333CC"/>
                </a:solidFill>
                <a:latin typeface="+mn-lt"/>
                <a:cs typeface="Times New Roman" pitchFamily="18" charset="0"/>
              </a:rPr>
              <a:t>nhận</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thức</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cảm</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tính</a:t>
            </a:r>
            <a:r>
              <a:rPr lang="en-US" altLang="en-US" sz="2800" dirty="0">
                <a:solidFill>
                  <a:srgbClr val="3333CC"/>
                </a:solidFill>
                <a:latin typeface="+mn-lt"/>
                <a:cs typeface="Times New Roman" pitchFamily="18" charset="0"/>
              </a:rPr>
              <a:t>), </a:t>
            </a:r>
            <a:r>
              <a:rPr lang="vi-VN" altLang="en-US" sz="2800" dirty="0">
                <a:solidFill>
                  <a:srgbClr val="3333CC"/>
                </a:solidFill>
                <a:latin typeface="+mn-lt"/>
                <a:cs typeface="Times New Roman" pitchFamily="18" charset="0"/>
              </a:rPr>
              <a:t>Niu-tơn</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đã</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đi</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đến</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phát</a:t>
            </a:r>
            <a:r>
              <a:rPr lang="en-US" altLang="en-US" sz="2800" dirty="0">
                <a:solidFill>
                  <a:srgbClr val="3333CC"/>
                </a:solidFill>
                <a:latin typeface="+mn-lt"/>
                <a:cs typeface="Times New Roman" pitchFamily="18" charset="0"/>
              </a:rPr>
              <a:t> minh </a:t>
            </a:r>
            <a:r>
              <a:rPr lang="en-US" altLang="en-US" sz="2800" dirty="0" err="1">
                <a:solidFill>
                  <a:srgbClr val="3333CC"/>
                </a:solidFill>
                <a:latin typeface="+mn-lt"/>
                <a:cs typeface="Times New Roman" pitchFamily="18" charset="0"/>
              </a:rPr>
              <a:t>ra</a:t>
            </a:r>
            <a:r>
              <a:rPr lang="en-US" altLang="en-US" sz="2800" dirty="0">
                <a:solidFill>
                  <a:srgbClr val="3333CC"/>
                </a:solidFill>
                <a:latin typeface="+mn-lt"/>
                <a:cs typeface="Times New Roman" pitchFamily="18" charset="0"/>
              </a:rPr>
              <a:t> </a:t>
            </a:r>
            <a:r>
              <a:rPr lang="en-US" altLang="en-US" sz="2800" dirty="0" err="1">
                <a:solidFill>
                  <a:srgbClr val="CC0066"/>
                </a:solidFill>
                <a:latin typeface="+mn-lt"/>
                <a:cs typeface="Times New Roman" pitchFamily="18" charset="0"/>
              </a:rPr>
              <a:t>định</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luật</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vạn</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vật</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hấp</a:t>
            </a:r>
            <a:r>
              <a:rPr lang="en-US" altLang="en-US" sz="2800" dirty="0">
                <a:solidFill>
                  <a:srgbClr val="CC0066"/>
                </a:solidFill>
                <a:latin typeface="+mn-lt"/>
                <a:cs typeface="Times New Roman" pitchFamily="18" charset="0"/>
              </a:rPr>
              <a:t> </a:t>
            </a:r>
            <a:r>
              <a:rPr lang="en-US" altLang="en-US" sz="2800" dirty="0" err="1">
                <a:solidFill>
                  <a:srgbClr val="CC0066"/>
                </a:solidFill>
                <a:latin typeface="+mn-lt"/>
                <a:cs typeface="Times New Roman" pitchFamily="18" charset="0"/>
              </a:rPr>
              <a:t>dẫn</a:t>
            </a:r>
            <a:r>
              <a:rPr lang="en-US" altLang="en-US" sz="2800" dirty="0">
                <a:solidFill>
                  <a:srgbClr val="CC0066"/>
                </a:solidFill>
                <a:latin typeface="+mn-lt"/>
                <a:cs typeface="Times New Roman" pitchFamily="18" charset="0"/>
              </a:rPr>
              <a:t> </a:t>
            </a:r>
            <a:r>
              <a:rPr lang="en-US" altLang="en-US" sz="2800" dirty="0">
                <a:solidFill>
                  <a:srgbClr val="3333CC"/>
                </a:solidFill>
                <a:latin typeface="+mn-lt"/>
                <a:cs typeface="Times New Roman" pitchFamily="18" charset="0"/>
              </a:rPr>
              <a:t>(</a:t>
            </a:r>
            <a:r>
              <a:rPr lang="en-US" altLang="en-US" sz="2800" dirty="0" err="1">
                <a:solidFill>
                  <a:srgbClr val="3333CC"/>
                </a:solidFill>
                <a:latin typeface="+mn-lt"/>
                <a:cs typeface="Times New Roman" pitchFamily="18" charset="0"/>
              </a:rPr>
              <a:t>nhận</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thức</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lí</a:t>
            </a:r>
            <a:r>
              <a:rPr lang="en-US" altLang="en-US" sz="2800" dirty="0">
                <a:solidFill>
                  <a:srgbClr val="3333CC"/>
                </a:solidFill>
                <a:latin typeface="+mn-lt"/>
                <a:cs typeface="Times New Roman" pitchFamily="18" charset="0"/>
              </a:rPr>
              <a:t> </a:t>
            </a:r>
            <a:r>
              <a:rPr lang="en-US" altLang="en-US" sz="2800" dirty="0" err="1">
                <a:solidFill>
                  <a:srgbClr val="3333CC"/>
                </a:solidFill>
                <a:latin typeface="+mn-lt"/>
                <a:cs typeface="Times New Roman" pitchFamily="18" charset="0"/>
              </a:rPr>
              <a:t>tính</a:t>
            </a:r>
            <a:r>
              <a:rPr lang="en-US" altLang="en-US" sz="2800" dirty="0">
                <a:solidFill>
                  <a:srgbClr val="3333CC"/>
                </a:solidFill>
                <a:latin typeface="+mn-lt"/>
                <a:cs typeface="Times New Roman" pitchFamily="18" charset="0"/>
              </a:rPr>
              <a:t>).</a:t>
            </a:r>
            <a:endParaRPr lang="vi-VN" altLang="en-US" sz="2800" dirty="0">
              <a:solidFill>
                <a:srgbClr val="3333CC"/>
              </a:solidFill>
              <a:latin typeface="+mn-lt"/>
              <a:cs typeface="Times New Roman" pitchFamily="18" charset="0"/>
            </a:endParaRPr>
          </a:p>
        </p:txBody>
      </p:sp>
      <p:sp>
        <p:nvSpPr>
          <p:cNvPr id="8" name="Cloud Callout 7"/>
          <p:cNvSpPr/>
          <p:nvPr/>
        </p:nvSpPr>
        <p:spPr>
          <a:xfrm>
            <a:off x="3200400" y="671970"/>
            <a:ext cx="2133600" cy="914400"/>
          </a:xfrm>
          <a:prstGeom prst="cloudCallout">
            <a:avLst/>
          </a:prstGeom>
          <a:solidFill>
            <a:srgbClr val="99663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3696685" y="891642"/>
            <a:ext cx="912429" cy="461665"/>
          </a:xfrm>
          <a:prstGeom prst="rect">
            <a:avLst/>
          </a:prstGeom>
        </p:spPr>
        <p:txBody>
          <a:bodyPr wrap="none">
            <a:spAutoFit/>
          </a:bodyPr>
          <a:lstStyle/>
          <a:p>
            <a:pPr algn="just"/>
            <a:r>
              <a:rPr lang="vi-VN" sz="2400" b="1" dirty="0">
                <a:solidFill>
                  <a:schemeClr val="bg1"/>
                </a:solidFill>
                <a:latin typeface="+mj-lt"/>
                <a:ea typeface="Times New Roman" panose="02020603050405020304" pitchFamily="18" charset="0"/>
                <a:cs typeface="Times New Roman" panose="02020603050405020304" pitchFamily="18" charset="0"/>
              </a:rPr>
              <a:t>Ví dụ</a:t>
            </a:r>
            <a:endParaRPr lang="en-US" sz="2400" b="1" dirty="0">
              <a:solidFill>
                <a:schemeClr val="bg1"/>
              </a:solidFill>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75953172"/>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ox(in)">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2" descr="Fastest Powerpoint Background Image R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068568"/>
            <a:ext cx="12192000" cy="2789433"/>
          </a:xfrm>
          <a:prstGeom prst="rect">
            <a:avLst/>
          </a:prstGeom>
          <a:solidFill>
            <a:schemeClr val="accent1"/>
          </a:solidFill>
        </p:spPr>
      </p:pic>
      <p:sp>
        <p:nvSpPr>
          <p:cNvPr id="2" name="Rectangle 1"/>
          <p:cNvSpPr/>
          <p:nvPr/>
        </p:nvSpPr>
        <p:spPr>
          <a:xfrm>
            <a:off x="533400" y="4419600"/>
            <a:ext cx="5029200" cy="16764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1393526" y="152400"/>
            <a:ext cx="9047349"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d) </a:t>
            </a: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điểm</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chủ</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nghĩa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duy</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vật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biện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chứng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về</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chân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lý</a:t>
            </a:r>
            <a:endParaRPr lang="en-US" sz="2400" b="1" dirty="0">
              <a:solidFill>
                <a:srgbClr val="000000"/>
              </a:solidFill>
              <a:latin typeface="+mj-lt"/>
              <a:ea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24000" y="1828799"/>
            <a:ext cx="7086600" cy="3397155"/>
          </a:xfrm>
          <a:prstGeom prst="rect">
            <a:avLst/>
          </a:prstGeom>
        </p:spPr>
      </p:pic>
      <p:sp>
        <p:nvSpPr>
          <p:cNvPr id="4" name="Rectangle 3"/>
          <p:cNvSpPr/>
          <p:nvPr/>
        </p:nvSpPr>
        <p:spPr>
          <a:xfrm>
            <a:off x="2590800" y="1124213"/>
            <a:ext cx="3720570" cy="461665"/>
          </a:xfrm>
          <a:prstGeom prst="rect">
            <a:avLst/>
          </a:prstGeom>
        </p:spPr>
        <p:txBody>
          <a:bodyPr wrap="none">
            <a:spAutoFit/>
          </a:bodyPr>
          <a:lstStyle/>
          <a:p>
            <a:pPr marL="342900" indent="-342900" algn="just">
              <a:buFont typeface="Wingdings" panose="05000000000000000000" pitchFamily="2" charset="2"/>
              <a:buChar char="q"/>
            </a:pPr>
            <a:r>
              <a:rPr lang="en-US" sz="2400" b="1" dirty="0" err="1">
                <a:solidFill>
                  <a:srgbClr val="008000"/>
                </a:solidFill>
                <a:latin typeface="+mj-lt"/>
                <a:ea typeface="Times New Roman" panose="02020603050405020304" pitchFamily="18" charset="0"/>
                <a:cs typeface="Times New Roman" panose="02020603050405020304" pitchFamily="18" charset="0"/>
              </a:rPr>
              <a:t>Quan</a:t>
            </a:r>
            <a:r>
              <a:rPr lang="en-US" sz="2400" b="1" dirty="0">
                <a:solidFill>
                  <a:srgbClr val="008000"/>
                </a:solidFill>
                <a:latin typeface="+mj-lt"/>
                <a:ea typeface="Times New Roman" panose="02020603050405020304" pitchFamily="18" charset="0"/>
                <a:cs typeface="Times New Roman" panose="02020603050405020304" pitchFamily="18" charset="0"/>
              </a:rPr>
              <a:t> </a:t>
            </a:r>
            <a:r>
              <a:rPr lang="en-US" sz="2400" b="1" dirty="0" err="1">
                <a:solidFill>
                  <a:srgbClr val="008000"/>
                </a:solidFill>
                <a:latin typeface="+mj-lt"/>
                <a:ea typeface="Times New Roman" panose="02020603050405020304" pitchFamily="18" charset="0"/>
                <a:cs typeface="Times New Roman" panose="02020603050405020304" pitchFamily="18" charset="0"/>
              </a:rPr>
              <a:t>niệm</a:t>
            </a:r>
            <a:r>
              <a:rPr lang="en-US" sz="2400" b="1" dirty="0">
                <a:solidFill>
                  <a:srgbClr val="008000"/>
                </a:solidFill>
                <a:latin typeface="+mj-lt"/>
                <a:ea typeface="Times New Roman" panose="02020603050405020304" pitchFamily="18" charset="0"/>
                <a:cs typeface="Times New Roman" panose="02020603050405020304" pitchFamily="18" charset="0"/>
              </a:rPr>
              <a:t> </a:t>
            </a:r>
            <a:r>
              <a:rPr lang="en-US" sz="2400" b="1" dirty="0" err="1">
                <a:solidFill>
                  <a:srgbClr val="008000"/>
                </a:solidFill>
                <a:latin typeface="+mj-lt"/>
                <a:ea typeface="Times New Roman" panose="02020603050405020304" pitchFamily="18" charset="0"/>
                <a:cs typeface="Times New Roman" panose="02020603050405020304" pitchFamily="18" charset="0"/>
              </a:rPr>
              <a:t>về</a:t>
            </a:r>
            <a:r>
              <a:rPr lang="en-US" sz="2400" b="1" dirty="0">
                <a:solidFill>
                  <a:srgbClr val="008000"/>
                </a:solidFill>
                <a:latin typeface="+mj-lt"/>
                <a:ea typeface="Times New Roman" panose="02020603050405020304" pitchFamily="18" charset="0"/>
                <a:cs typeface="Times New Roman" panose="02020603050405020304" pitchFamily="18" charset="0"/>
              </a:rPr>
              <a:t> </a:t>
            </a:r>
            <a:r>
              <a:rPr lang="en-US" sz="2400" b="1" dirty="0" err="1">
                <a:solidFill>
                  <a:srgbClr val="008000"/>
                </a:solidFill>
                <a:latin typeface="+mj-lt"/>
                <a:ea typeface="Times New Roman" panose="02020603050405020304" pitchFamily="18" charset="0"/>
                <a:cs typeface="Times New Roman" panose="02020603050405020304" pitchFamily="18" charset="0"/>
              </a:rPr>
              <a:t>chân</a:t>
            </a:r>
            <a:r>
              <a:rPr lang="en-US" sz="2400" b="1" dirty="0">
                <a:solidFill>
                  <a:srgbClr val="008000"/>
                </a:solidFill>
                <a:latin typeface="+mj-lt"/>
                <a:ea typeface="Times New Roman" panose="02020603050405020304" pitchFamily="18" charset="0"/>
                <a:cs typeface="Times New Roman" panose="02020603050405020304" pitchFamily="18" charset="0"/>
              </a:rPr>
              <a:t> </a:t>
            </a:r>
            <a:r>
              <a:rPr lang="en-US" sz="2400" b="1" dirty="0" err="1">
                <a:solidFill>
                  <a:srgbClr val="008000"/>
                </a:solidFill>
                <a:latin typeface="+mj-lt"/>
                <a:ea typeface="Times New Roman" panose="02020603050405020304" pitchFamily="18" charset="0"/>
                <a:cs typeface="Times New Roman" panose="02020603050405020304" pitchFamily="18" charset="0"/>
              </a:rPr>
              <a:t>lý</a:t>
            </a:r>
            <a:endParaRPr lang="en-US" sz="2400" b="1" dirty="0">
              <a:solidFill>
                <a:srgbClr val="008000"/>
              </a:solidFill>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2819400" y="2498908"/>
            <a:ext cx="4876800" cy="1569660"/>
          </a:xfrm>
          <a:prstGeom prst="rect">
            <a:avLst/>
          </a:prstGeom>
        </p:spPr>
        <p:txBody>
          <a:bodyPr wrap="square">
            <a:spAutoFit/>
          </a:bodyPr>
          <a:lstStyle/>
          <a:p>
            <a:pPr algn="ctr"/>
            <a:r>
              <a:rPr lang="en-US" sz="2400" spc="10" dirty="0">
                <a:solidFill>
                  <a:srgbClr val="3333CC"/>
                </a:solidFill>
                <a:latin typeface="Arial" panose="020B0604020202020204" pitchFamily="34" charset="0"/>
                <a:ea typeface="Times New Roman" panose="02020603050405020304" pitchFamily="18" charset="0"/>
                <a:cs typeface="Arial" panose="020B0604020202020204" pitchFamily="34" charset="0"/>
              </a:rPr>
              <a:t>Theo </a:t>
            </a:r>
            <a:r>
              <a:rPr lang="en-US" sz="2400" spc="10" dirty="0" err="1">
                <a:solidFill>
                  <a:srgbClr val="3333CC"/>
                </a:solidFill>
                <a:latin typeface="Arial" panose="020B0604020202020204" pitchFamily="34" charset="0"/>
                <a:ea typeface="Times New Roman" panose="02020603050405020304" pitchFamily="18" charset="0"/>
                <a:cs typeface="Arial" panose="020B0604020202020204" pitchFamily="34" charset="0"/>
              </a:rPr>
              <a:t>quan</a:t>
            </a:r>
            <a:r>
              <a:rPr lang="en-US" sz="2400" spc="1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3333CC"/>
                </a:solidFill>
                <a:latin typeface="Arial" panose="020B0604020202020204" pitchFamily="34" charset="0"/>
                <a:ea typeface="Times New Roman" panose="02020603050405020304" pitchFamily="18" charset="0"/>
                <a:cs typeface="Arial" panose="020B0604020202020204" pitchFamily="34" charset="0"/>
              </a:rPr>
              <a:t>điểm</a:t>
            </a:r>
            <a:r>
              <a:rPr lang="en-US" sz="2400" spc="1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3333CC"/>
                </a:solidFill>
                <a:latin typeface="Arial" panose="020B0604020202020204" pitchFamily="34" charset="0"/>
                <a:ea typeface="Times New Roman" panose="02020603050405020304" pitchFamily="18" charset="0"/>
                <a:cs typeface="Arial" panose="020B0604020202020204" pitchFamily="34" charset="0"/>
              </a:rPr>
              <a:t>triết</a:t>
            </a:r>
            <a:r>
              <a:rPr lang="en-US" sz="2400" spc="1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3333CC"/>
                </a:solidFill>
                <a:latin typeface="Arial" panose="020B0604020202020204" pitchFamily="34" charset="0"/>
                <a:ea typeface="Times New Roman" panose="02020603050405020304" pitchFamily="18" charset="0"/>
                <a:cs typeface="Arial" panose="020B0604020202020204" pitchFamily="34" charset="0"/>
              </a:rPr>
              <a:t>học</a:t>
            </a:r>
            <a:r>
              <a:rPr lang="en-US" sz="2400" spc="-1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spc="-10" dirty="0" err="1">
                <a:solidFill>
                  <a:srgbClr val="3333CC"/>
                </a:solidFill>
                <a:latin typeface="Arial" panose="020B0604020202020204" pitchFamily="34" charset="0"/>
                <a:ea typeface="Times New Roman" panose="02020603050405020304" pitchFamily="18" charset="0"/>
                <a:cs typeface="Arial" panose="020B0604020202020204" pitchFamily="34" charset="0"/>
              </a:rPr>
              <a:t>Mác</a:t>
            </a:r>
            <a:r>
              <a:rPr lang="en-US" sz="2400" dirty="0">
                <a:solidFill>
                  <a:srgbClr val="3333CC"/>
                </a:solidFill>
                <a:latin typeface="Arial" panose="020B0604020202020204" pitchFamily="34" charset="0"/>
                <a:ea typeface="Times New Roman" panose="02020603050405020304" pitchFamily="18" charset="0"/>
                <a:cs typeface="Arial" panose="020B0604020202020204" pitchFamily="34" charset="0"/>
              </a:rPr>
              <a:t> - </a:t>
            </a:r>
            <a:r>
              <a:rPr lang="en-US" sz="24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Lênin</a:t>
            </a:r>
            <a:r>
              <a:rPr lang="en-US" sz="24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chân</a:t>
            </a:r>
            <a:r>
              <a:rPr lang="en-US" sz="24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lý</a:t>
            </a:r>
            <a:r>
              <a:rPr lang="en-US" sz="24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tri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thức</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phù</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hợp</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với</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hiện</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thực</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khách</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và</a:t>
            </a:r>
            <a:r>
              <a:rPr lang="en-US" sz="24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được</a:t>
            </a:r>
            <a:r>
              <a:rPr lang="en-US" sz="24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thực</a:t>
            </a:r>
            <a:r>
              <a:rPr lang="en-US" sz="24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tiễn</a:t>
            </a:r>
            <a:r>
              <a:rPr lang="en-US" sz="24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kiểm</a:t>
            </a:r>
            <a:r>
              <a:rPr lang="en-US" sz="24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3333CC"/>
                </a:solidFill>
                <a:latin typeface="Arial" panose="020B0604020202020204" pitchFamily="34" charset="0"/>
                <a:ea typeface="Times New Roman" panose="02020603050405020304" pitchFamily="18" charset="0"/>
                <a:cs typeface="Arial" panose="020B0604020202020204" pitchFamily="34" charset="0"/>
              </a:rPr>
              <a:t>nghiệm</a:t>
            </a:r>
            <a:r>
              <a:rPr lang="en-US" sz="2400" dirty="0">
                <a:solidFill>
                  <a:srgbClr val="3333CC"/>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3333CC"/>
              </a:solidFill>
              <a:latin typeface="Arial" panose="020B0604020202020204" pitchFamily="34" charset="0"/>
              <a:cs typeface="Arial" panose="020B0604020202020204" pitchFamily="34" charset="0"/>
            </a:endParaRPr>
          </a:p>
        </p:txBody>
      </p:sp>
      <p:grpSp>
        <p:nvGrpSpPr>
          <p:cNvPr id="8" name="Group 7"/>
          <p:cNvGrpSpPr>
            <a:grpSpLocks/>
          </p:cNvGrpSpPr>
          <p:nvPr/>
        </p:nvGrpSpPr>
        <p:grpSpPr bwMode="auto">
          <a:xfrm flipV="1">
            <a:off x="3770648" y="795949"/>
            <a:ext cx="4648200" cy="49288"/>
            <a:chOff x="-688" y="-48712"/>
            <a:chExt cx="5298" cy="49288"/>
          </a:xfrm>
        </p:grpSpPr>
        <p:sp>
          <p:nvSpPr>
            <p:cNvPr id="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990873065"/>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ext uri="{D42A27DB-BD31-4B8C-83A1-F6EECF244321}">
                <p14:modId xmlns:p14="http://schemas.microsoft.com/office/powerpoint/2010/main" val="1462270742"/>
              </p:ext>
            </p:extLst>
          </p:nvPr>
        </p:nvGraphicFramePr>
        <p:xfrm>
          <a:off x="303530" y="764630"/>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4217117206"/>
      </p:ext>
    </p:extLst>
  </p:cSld>
  <p:clrMapOvr>
    <a:masterClrMapping/>
  </p:clrMapOvr>
  <p:transition spd="slow">
    <p:circle/>
  </p:transition>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179613" y="1364720"/>
            <a:ext cx="7008779" cy="1554064"/>
            <a:chOff x="3131840" y="1491630"/>
            <a:chExt cx="5256584" cy="576064"/>
          </a:xfrm>
        </p:grpSpPr>
        <p:sp>
          <p:nvSpPr>
            <p:cNvPr id="2" name="Rectangle 1"/>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sz="2000">
                <a:solidFill>
                  <a:prstClr val="white"/>
                </a:solidFill>
                <a:latin typeface="Arial" panose="020B0604020202020204" pitchFamily="34" charset="0"/>
                <a:cs typeface="Arial" panose="020B0604020202020204" pitchFamily="34" charset="0"/>
              </a:endParaRPr>
            </a:p>
          </p:txBody>
        </p:sp>
        <p:sp>
          <p:nvSpPr>
            <p:cNvPr id="5" name="Right Triangle 4"/>
            <p:cNvSpPr/>
            <p:nvPr/>
          </p:nvSpPr>
          <p:spPr>
            <a:xfrm rot="5400000">
              <a:off x="3110422" y="1513048"/>
              <a:ext cx="576000" cy="533164"/>
            </a:xfrm>
            <a:prstGeom prst="rtTriangle">
              <a:avLst/>
            </a:prstGeom>
            <a:solidFill>
              <a:srgbClr val="C00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sz="2000" dirty="0">
                <a:solidFill>
                  <a:prstClr val="white"/>
                </a:solidFill>
                <a:latin typeface="Arial" panose="020B0604020202020204" pitchFamily="34" charset="0"/>
                <a:cs typeface="Arial" panose="020B0604020202020204" pitchFamily="34" charset="0"/>
              </a:endParaRPr>
            </a:p>
          </p:txBody>
        </p:sp>
      </p:grpSp>
      <p:grpSp>
        <p:nvGrpSpPr>
          <p:cNvPr id="17" name="Group 16"/>
          <p:cNvGrpSpPr/>
          <p:nvPr/>
        </p:nvGrpSpPr>
        <p:grpSpPr>
          <a:xfrm>
            <a:off x="4185300" y="3201208"/>
            <a:ext cx="7008779" cy="1554064"/>
            <a:chOff x="3131840" y="1491630"/>
            <a:chExt cx="5256584" cy="576064"/>
          </a:xfrm>
        </p:grpSpPr>
        <p:sp>
          <p:nvSpPr>
            <p:cNvPr id="18" name="Rectangle 17"/>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sz="2000">
                <a:solidFill>
                  <a:prstClr val="white"/>
                </a:solidFill>
                <a:latin typeface="Arial" panose="020B0604020202020204" pitchFamily="34" charset="0"/>
                <a:cs typeface="Arial" panose="020B0604020202020204" pitchFamily="34" charset="0"/>
              </a:endParaRPr>
            </a:p>
          </p:txBody>
        </p:sp>
        <p:sp>
          <p:nvSpPr>
            <p:cNvPr id="19" name="Right Triangle 18"/>
            <p:cNvSpPr/>
            <p:nvPr/>
          </p:nvSpPr>
          <p:spPr>
            <a:xfrm rot="5400000">
              <a:off x="3110422" y="1513048"/>
              <a:ext cx="576000" cy="533164"/>
            </a:xfrm>
            <a:prstGeom prst="rtTriangle">
              <a:avLst/>
            </a:prstGeom>
            <a:solidFill>
              <a:srgbClr val="00B0F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sz="2000">
                <a:solidFill>
                  <a:prstClr val="white"/>
                </a:solidFill>
                <a:latin typeface="Arial" panose="020B0604020202020204" pitchFamily="34" charset="0"/>
                <a:cs typeface="Arial" panose="020B0604020202020204" pitchFamily="34" charset="0"/>
              </a:endParaRPr>
            </a:p>
          </p:txBody>
        </p:sp>
      </p:grpSp>
      <p:grpSp>
        <p:nvGrpSpPr>
          <p:cNvPr id="20" name="Group 19"/>
          <p:cNvGrpSpPr/>
          <p:nvPr/>
        </p:nvGrpSpPr>
        <p:grpSpPr>
          <a:xfrm>
            <a:off x="4185301" y="5069647"/>
            <a:ext cx="7008779" cy="1554064"/>
            <a:chOff x="3131840" y="1491630"/>
            <a:chExt cx="5256584" cy="576064"/>
          </a:xfrm>
        </p:grpSpPr>
        <p:sp>
          <p:nvSpPr>
            <p:cNvPr id="21" name="Rectangle 20"/>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sz="2000">
                <a:solidFill>
                  <a:prstClr val="white"/>
                </a:solidFill>
                <a:latin typeface="Arial" panose="020B0604020202020204" pitchFamily="34" charset="0"/>
                <a:cs typeface="Arial" panose="020B0604020202020204" pitchFamily="34" charset="0"/>
              </a:endParaRPr>
            </a:p>
          </p:txBody>
        </p:sp>
        <p:sp>
          <p:nvSpPr>
            <p:cNvPr id="22" name="Right Triangle 21"/>
            <p:cNvSpPr/>
            <p:nvPr/>
          </p:nvSpPr>
          <p:spPr>
            <a:xfrm rot="5400000">
              <a:off x="3104667" y="1518803"/>
              <a:ext cx="576000" cy="521653"/>
            </a:xfrm>
            <a:prstGeom prst="rtTriangle">
              <a:avLst/>
            </a:prstGeom>
            <a:solidFill>
              <a:srgbClr val="000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defRPr/>
              </a:pPr>
              <a:endParaRPr lang="ko-KR" altLang="en-US" sz="2000">
                <a:solidFill>
                  <a:prstClr val="white"/>
                </a:solidFill>
                <a:latin typeface="Arial" panose="020B0604020202020204" pitchFamily="34" charset="0"/>
                <a:cs typeface="Arial" panose="020B0604020202020204" pitchFamily="34" charset="0"/>
              </a:endParaRPr>
            </a:p>
          </p:txBody>
        </p:sp>
      </p:grpSp>
      <p:sp>
        <p:nvSpPr>
          <p:cNvPr id="26" name="TextBox 25"/>
          <p:cNvSpPr txBox="1"/>
          <p:nvPr/>
        </p:nvSpPr>
        <p:spPr>
          <a:xfrm>
            <a:off x="4206347" y="1617325"/>
            <a:ext cx="412395" cy="400110"/>
          </a:xfrm>
          <a:prstGeom prst="rect">
            <a:avLst/>
          </a:prstGeom>
          <a:noFill/>
        </p:spPr>
        <p:txBody>
          <a:bodyPr wrap="square" rtlCol="0">
            <a:spAutoFit/>
          </a:bodyPr>
          <a:lstStyle/>
          <a:p>
            <a:pPr algn="ctr" defTabSz="1219170" latinLnBrk="1">
              <a:defRPr/>
            </a:pPr>
            <a:r>
              <a:rPr lang="en-US" altLang="ko-KR" sz="2000" b="1" dirty="0">
                <a:solidFill>
                  <a:prstClr val="white"/>
                </a:solidFill>
                <a:latin typeface="Arial" panose="020B0604020202020204" pitchFamily="34" charset="0"/>
                <a:cs typeface="Arial" panose="020B0604020202020204" pitchFamily="34" charset="0"/>
              </a:rPr>
              <a:t>1</a:t>
            </a:r>
            <a:endParaRPr lang="ko-KR" altLang="en-US" sz="2000" b="1" dirty="0">
              <a:solidFill>
                <a:prstClr val="white"/>
              </a:solidFill>
              <a:latin typeface="Arial" panose="020B0604020202020204" pitchFamily="34" charset="0"/>
              <a:cs typeface="Arial" panose="020B0604020202020204" pitchFamily="34" charset="0"/>
            </a:endParaRPr>
          </a:p>
        </p:txBody>
      </p:sp>
      <p:sp>
        <p:nvSpPr>
          <p:cNvPr id="27" name="TextBox 26"/>
          <p:cNvSpPr txBox="1"/>
          <p:nvPr/>
        </p:nvSpPr>
        <p:spPr>
          <a:xfrm>
            <a:off x="4265255" y="3326484"/>
            <a:ext cx="710885" cy="400110"/>
          </a:xfrm>
          <a:prstGeom prst="rect">
            <a:avLst/>
          </a:prstGeom>
          <a:noFill/>
        </p:spPr>
        <p:txBody>
          <a:bodyPr wrap="square" rtlCol="0">
            <a:spAutoFit/>
          </a:bodyPr>
          <a:lstStyle/>
          <a:p>
            <a:pPr algn="ctr" defTabSz="1219170" latinLnBrk="1">
              <a:defRPr/>
            </a:pPr>
            <a:r>
              <a:rPr lang="en-US" altLang="ko-KR" sz="2000" b="1" dirty="0">
                <a:solidFill>
                  <a:prstClr val="white"/>
                </a:solidFill>
                <a:latin typeface="Arial" panose="020B0604020202020204" pitchFamily="34" charset="0"/>
                <a:cs typeface="Arial" panose="020B0604020202020204" pitchFamily="34" charset="0"/>
              </a:rPr>
              <a:t>2</a:t>
            </a:r>
            <a:endParaRPr lang="ko-KR" altLang="en-US" sz="2000" b="1" dirty="0">
              <a:solidFill>
                <a:prstClr val="white"/>
              </a:solidFill>
              <a:latin typeface="Arial" panose="020B0604020202020204" pitchFamily="34" charset="0"/>
              <a:cs typeface="Arial" panose="020B0604020202020204" pitchFamily="34" charset="0"/>
            </a:endParaRPr>
          </a:p>
        </p:txBody>
      </p:sp>
      <p:sp>
        <p:nvSpPr>
          <p:cNvPr id="28" name="TextBox 27"/>
          <p:cNvSpPr txBox="1"/>
          <p:nvPr/>
        </p:nvSpPr>
        <p:spPr>
          <a:xfrm>
            <a:off x="4142425" y="5184697"/>
            <a:ext cx="710885" cy="400110"/>
          </a:xfrm>
          <a:prstGeom prst="rect">
            <a:avLst/>
          </a:prstGeom>
          <a:noFill/>
        </p:spPr>
        <p:txBody>
          <a:bodyPr wrap="square" rtlCol="0">
            <a:spAutoFit/>
          </a:bodyPr>
          <a:lstStyle/>
          <a:p>
            <a:pPr algn="ctr" defTabSz="1219170" latinLnBrk="1">
              <a:defRPr/>
            </a:pPr>
            <a:r>
              <a:rPr lang="en-US" altLang="ko-KR" sz="2000" b="1" dirty="0">
                <a:solidFill>
                  <a:prstClr val="white"/>
                </a:solidFill>
                <a:latin typeface="Arial" panose="020B0604020202020204" pitchFamily="34" charset="0"/>
                <a:cs typeface="Arial" panose="020B0604020202020204" pitchFamily="34" charset="0"/>
              </a:rPr>
              <a:t>3</a:t>
            </a:r>
            <a:endParaRPr lang="ko-KR" altLang="en-US" sz="2000" b="1" dirty="0">
              <a:solidFill>
                <a:prstClr val="white"/>
              </a:solidFill>
              <a:latin typeface="Arial" panose="020B0604020202020204" pitchFamily="34" charset="0"/>
              <a:cs typeface="Arial" panose="020B0604020202020204" pitchFamily="34" charset="0"/>
            </a:endParaRPr>
          </a:p>
        </p:txBody>
      </p:sp>
      <p:sp>
        <p:nvSpPr>
          <p:cNvPr id="32" name="Rectangle 31"/>
          <p:cNvSpPr/>
          <p:nvPr/>
        </p:nvSpPr>
        <p:spPr>
          <a:xfrm>
            <a:off x="4038600" y="328314"/>
            <a:ext cx="6681060" cy="523220"/>
          </a:xfrm>
          <a:prstGeom prst="rect">
            <a:avLst/>
          </a:prstGeom>
        </p:spPr>
        <p:txBody>
          <a:bodyPr wrap="none">
            <a:spAutoFit/>
          </a:bodyPr>
          <a:lstStyle/>
          <a:p>
            <a:pPr marL="285750" indent="-285750" algn="just">
              <a:spcBef>
                <a:spcPts val="200"/>
              </a:spcBef>
              <a:spcAft>
                <a:spcPts val="200"/>
              </a:spcAft>
              <a:buFont typeface="Wingdings" panose="05000000000000000000" pitchFamily="2" charset="2"/>
              <a:buChar char="q"/>
              <a:tabLst>
                <a:tab pos="593725" algn="l"/>
              </a:tabLst>
            </a:pPr>
            <a:r>
              <a:rPr lang="en-US" sz="2800" dirty="0">
                <a:latin typeface="Times New Roman" panose="02020603050405020304" pitchFamily="18" charset="0"/>
                <a:ea typeface="Times New Roman" panose="02020603050405020304" pitchFamily="18" charset="0"/>
              </a:rPr>
              <a:t> </a:t>
            </a:r>
            <a:r>
              <a:rPr lang="en-US" sz="2800" b="1" dirty="0" err="1">
                <a:latin typeface="+mj-lt"/>
                <a:ea typeface="Times New Roman" panose="02020603050405020304" pitchFamily="18" charset="0"/>
              </a:rPr>
              <a:t>Vai</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trò</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của</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chân</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lý</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đối</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với</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thực</a:t>
            </a:r>
            <a:r>
              <a:rPr lang="en-US" sz="2800" b="1" dirty="0">
                <a:latin typeface="+mj-lt"/>
                <a:ea typeface="Times New Roman" panose="02020603050405020304" pitchFamily="18" charset="0"/>
              </a:rPr>
              <a:t> </a:t>
            </a:r>
            <a:r>
              <a:rPr lang="en-US" sz="2800" b="1" dirty="0" err="1">
                <a:latin typeface="+mj-lt"/>
                <a:ea typeface="Times New Roman" panose="02020603050405020304" pitchFamily="18" charset="0"/>
              </a:rPr>
              <a:t>tiễn</a:t>
            </a:r>
            <a:endParaRPr lang="en-US" sz="2800" b="1" dirty="0">
              <a:effectLst/>
              <a:latin typeface="+mj-lt"/>
              <a:ea typeface="Times New Roman" panose="02020603050405020304" pitchFamily="18" charset="0"/>
            </a:endParaRPr>
          </a:p>
        </p:txBody>
      </p:sp>
      <p:sp>
        <p:nvSpPr>
          <p:cNvPr id="33" name="Rectangle 32"/>
          <p:cNvSpPr/>
          <p:nvPr/>
        </p:nvSpPr>
        <p:spPr>
          <a:xfrm>
            <a:off x="4859230" y="1665355"/>
            <a:ext cx="6015761" cy="1015663"/>
          </a:xfrm>
          <a:prstGeom prst="rect">
            <a:avLst/>
          </a:prstGeom>
        </p:spPr>
        <p:txBody>
          <a:bodyPr wrap="square">
            <a:spAutoFit/>
          </a:bodyPr>
          <a:lstStyle/>
          <a:p>
            <a:pPr algn="ctr">
              <a:defRPr/>
            </a:pPr>
            <a:r>
              <a:rPr lang="en-US" sz="2000" b="0" dirty="0" err="1">
                <a:solidFill>
                  <a:srgbClr val="663300"/>
                </a:solidFill>
                <a:latin typeface="Arial" panose="020B0604020202020204" pitchFamily="34" charset="0"/>
                <a:cs typeface="Arial" panose="020B0604020202020204" pitchFamily="34" charset="0"/>
              </a:rPr>
              <a:t>Chân</a:t>
            </a:r>
            <a:r>
              <a:rPr lang="en-US" sz="2000" b="0" dirty="0">
                <a:solidFill>
                  <a:srgbClr val="663300"/>
                </a:solidFill>
                <a:latin typeface="Arial" panose="020B0604020202020204" pitchFamily="34" charset="0"/>
                <a:cs typeface="Arial" panose="020B0604020202020204" pitchFamily="34" charset="0"/>
              </a:rPr>
              <a:t> </a:t>
            </a:r>
            <a:r>
              <a:rPr lang="en-US" sz="2000" b="0" dirty="0" err="1">
                <a:solidFill>
                  <a:srgbClr val="663300"/>
                </a:solidFill>
                <a:latin typeface="Arial" panose="020B0604020202020204" pitchFamily="34" charset="0"/>
                <a:cs typeface="Arial" panose="020B0604020202020204" pitchFamily="34" charset="0"/>
              </a:rPr>
              <a:t>ly</a:t>
            </a:r>
            <a:r>
              <a:rPr lang="en-US" sz="2000" b="0" dirty="0">
                <a:solidFill>
                  <a:srgbClr val="663300"/>
                </a:solidFill>
                <a:latin typeface="Arial" panose="020B0604020202020204" pitchFamily="34" charset="0"/>
                <a:cs typeface="Arial" panose="020B0604020202020204" pitchFamily="34" charset="0"/>
              </a:rPr>
              <a:t>́ là </a:t>
            </a:r>
            <a:r>
              <a:rPr lang="en-US" sz="2000" b="0" dirty="0" err="1">
                <a:solidFill>
                  <a:srgbClr val="663300"/>
                </a:solidFill>
                <a:latin typeface="Arial" panose="020B0604020202020204" pitchFamily="34" charset="0"/>
                <a:cs typeface="Arial" panose="020B0604020202020204" pitchFamily="34" charset="0"/>
              </a:rPr>
              <a:t>một</a:t>
            </a:r>
            <a:r>
              <a:rPr lang="en-US" sz="2000" b="0" dirty="0">
                <a:solidFill>
                  <a:srgbClr val="663300"/>
                </a:solidFill>
                <a:latin typeface="Arial" panose="020B0604020202020204" pitchFamily="34" charset="0"/>
                <a:cs typeface="Arial" panose="020B0604020202020204" pitchFamily="34" charset="0"/>
              </a:rPr>
              <a:t> </a:t>
            </a:r>
            <a:r>
              <a:rPr lang="en-US" sz="2000" b="0" dirty="0" err="1">
                <a:solidFill>
                  <a:srgbClr val="663300"/>
                </a:solidFill>
                <a:latin typeface="Arial" panose="020B0604020202020204" pitchFamily="34" charset="0"/>
                <a:cs typeface="Arial" panose="020B0604020202020204" pitchFamily="34" charset="0"/>
              </a:rPr>
              <a:t>trong</a:t>
            </a:r>
            <a:r>
              <a:rPr lang="en-US" sz="2000" b="0" dirty="0">
                <a:solidFill>
                  <a:srgbClr val="663300"/>
                </a:solidFill>
                <a:latin typeface="Arial" panose="020B0604020202020204" pitchFamily="34" charset="0"/>
                <a:cs typeface="Arial" panose="020B0604020202020204" pitchFamily="34" charset="0"/>
              </a:rPr>
              <a:t> </a:t>
            </a:r>
            <a:r>
              <a:rPr lang="en-US" sz="2000" b="0" dirty="0" err="1">
                <a:solidFill>
                  <a:srgbClr val="663300"/>
                </a:solidFill>
                <a:latin typeface="Arial" panose="020B0604020202020204" pitchFamily="34" charset="0"/>
                <a:cs typeface="Arial" panose="020B0604020202020204" pitchFamily="34" charset="0"/>
              </a:rPr>
              <a:t>những</a:t>
            </a:r>
            <a:r>
              <a:rPr lang="en-US" sz="2000" b="0" dirty="0">
                <a:solidFill>
                  <a:srgbClr val="663300"/>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điều</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kiện</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tiên</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quyết</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bảo</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đảm</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sư</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thành</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công</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va</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tính</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hiệu</a:t>
            </a:r>
            <a:r>
              <a:rPr lang="en-US" sz="2000" b="1" dirty="0">
                <a:solidFill>
                  <a:srgbClr val="3333FF"/>
                </a:solidFill>
                <a:latin typeface="Arial" panose="020B0604020202020204" pitchFamily="34" charset="0"/>
                <a:cs typeface="Arial" panose="020B0604020202020204" pitchFamily="34" charset="0"/>
              </a:rPr>
              <a:t> quả </a:t>
            </a:r>
            <a:r>
              <a:rPr lang="en-US" sz="2000" b="1" dirty="0" err="1">
                <a:solidFill>
                  <a:srgbClr val="3333FF"/>
                </a:solidFill>
                <a:latin typeface="Arial" panose="020B0604020202020204" pitchFamily="34" charset="0"/>
                <a:cs typeface="Arial" panose="020B0604020202020204" pitchFamily="34" charset="0"/>
              </a:rPr>
              <a:t>trong</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hoạt</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động</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thực</a:t>
            </a:r>
            <a:r>
              <a:rPr lang="en-US" sz="2000" b="1" dirty="0">
                <a:solidFill>
                  <a:srgbClr val="3333FF"/>
                </a:solidFill>
                <a:latin typeface="Arial" panose="020B0604020202020204" pitchFamily="34" charset="0"/>
                <a:cs typeface="Arial" panose="020B0604020202020204" pitchFamily="34" charset="0"/>
              </a:rPr>
              <a:t> </a:t>
            </a:r>
            <a:r>
              <a:rPr lang="en-US" sz="2000" b="1" dirty="0" err="1">
                <a:solidFill>
                  <a:srgbClr val="3333FF"/>
                </a:solidFill>
                <a:latin typeface="Arial" panose="020B0604020202020204" pitchFamily="34" charset="0"/>
                <a:cs typeface="Arial" panose="020B0604020202020204" pitchFamily="34" charset="0"/>
              </a:rPr>
              <a:t>tiễn</a:t>
            </a:r>
            <a:r>
              <a:rPr lang="en-US" sz="2000" b="0" dirty="0">
                <a:solidFill>
                  <a:srgbClr val="663300"/>
                </a:solidFill>
                <a:latin typeface="Arial" panose="020B0604020202020204" pitchFamily="34" charset="0"/>
                <a:cs typeface="Arial" panose="020B0604020202020204" pitchFamily="34" charset="0"/>
              </a:rPr>
              <a:t>.</a:t>
            </a:r>
          </a:p>
        </p:txBody>
      </p:sp>
      <p:sp>
        <p:nvSpPr>
          <p:cNvPr id="34" name="Rectangle 33"/>
          <p:cNvSpPr/>
          <p:nvPr/>
        </p:nvSpPr>
        <p:spPr>
          <a:xfrm>
            <a:off x="4873438" y="3541691"/>
            <a:ext cx="6158502" cy="707886"/>
          </a:xfrm>
          <a:prstGeom prst="rect">
            <a:avLst/>
          </a:prstGeom>
        </p:spPr>
        <p:txBody>
          <a:bodyPr wrap="square">
            <a:spAutoFit/>
          </a:bodyPr>
          <a:lstStyle/>
          <a:p>
            <a:pPr algn="ctr">
              <a:defRPr/>
            </a:pPr>
            <a:r>
              <a:rPr lang="en-US" sz="2000" b="1" dirty="0" err="1">
                <a:solidFill>
                  <a:srgbClr val="FF0000"/>
                </a:solidFill>
                <a:latin typeface="Arial" panose="020B0604020202020204" pitchFamily="34" charset="0"/>
                <a:cs typeface="Arial" panose="020B0604020202020204" pitchFamily="34" charset="0"/>
              </a:rPr>
              <a:t>Thực</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tiễn</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phát</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triển</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nhờ</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vận</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dụng</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đúng</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đắn</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những</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chân</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lý</a:t>
            </a:r>
            <a:r>
              <a:rPr lang="en-US" sz="2000" b="1" dirty="0">
                <a:solidFill>
                  <a:srgbClr val="FF0000"/>
                </a:solidFill>
                <a:latin typeface="Arial" panose="020B0604020202020204" pitchFamily="34" charset="0"/>
                <a:cs typeface="Arial" panose="020B0604020202020204" pitchFamily="34" charset="0"/>
              </a:rPr>
              <a:t> </a:t>
            </a:r>
            <a:r>
              <a:rPr lang="en-US" sz="2000" b="0" dirty="0" err="1">
                <a:solidFill>
                  <a:srgbClr val="660066"/>
                </a:solidFill>
                <a:latin typeface="Arial" panose="020B0604020202020204" pitchFamily="34" charset="0"/>
                <a:cs typeface="Arial" panose="020B0604020202020204" pitchFamily="34" charset="0"/>
              </a:rPr>
              <a:t>mà</a:t>
            </a:r>
            <a:r>
              <a:rPr lang="en-US" sz="2000" b="0" dirty="0">
                <a:solidFill>
                  <a:srgbClr val="660066"/>
                </a:solidFill>
                <a:latin typeface="Arial" panose="020B0604020202020204" pitchFamily="34" charset="0"/>
                <a:cs typeface="Arial" panose="020B0604020202020204" pitchFamily="34" charset="0"/>
              </a:rPr>
              <a:t> con </a:t>
            </a:r>
            <a:r>
              <a:rPr lang="en-US" sz="2000" b="0" dirty="0" err="1">
                <a:solidFill>
                  <a:srgbClr val="660066"/>
                </a:solidFill>
                <a:latin typeface="Arial" panose="020B0604020202020204" pitchFamily="34" charset="0"/>
                <a:cs typeface="Arial" panose="020B0604020202020204" pitchFamily="34" charset="0"/>
              </a:rPr>
              <a:t>người</a:t>
            </a:r>
            <a:r>
              <a:rPr lang="en-US" sz="2000" b="0" dirty="0">
                <a:solidFill>
                  <a:srgbClr val="660066"/>
                </a:solidFill>
                <a:latin typeface="Arial" panose="020B0604020202020204" pitchFamily="34" charset="0"/>
                <a:cs typeface="Arial" panose="020B0604020202020204" pitchFamily="34" charset="0"/>
              </a:rPr>
              <a:t> </a:t>
            </a:r>
            <a:r>
              <a:rPr lang="en-US" sz="2000" b="0" dirty="0" err="1">
                <a:solidFill>
                  <a:srgbClr val="660066"/>
                </a:solidFill>
                <a:latin typeface="Arial" panose="020B0604020202020204" pitchFamily="34" charset="0"/>
                <a:cs typeface="Arial" panose="020B0604020202020204" pitchFamily="34" charset="0"/>
              </a:rPr>
              <a:t>đạt</a:t>
            </a:r>
            <a:r>
              <a:rPr lang="en-US" sz="2000" b="0" dirty="0">
                <a:solidFill>
                  <a:srgbClr val="660066"/>
                </a:solidFill>
                <a:latin typeface="Arial" panose="020B0604020202020204" pitchFamily="34" charset="0"/>
                <a:cs typeface="Arial" panose="020B0604020202020204" pitchFamily="34" charset="0"/>
              </a:rPr>
              <a:t> </a:t>
            </a:r>
            <a:r>
              <a:rPr lang="en-US" sz="2000" b="0" dirty="0" err="1">
                <a:solidFill>
                  <a:srgbClr val="660066"/>
                </a:solidFill>
                <a:latin typeface="Arial" panose="020B0604020202020204" pitchFamily="34" charset="0"/>
                <a:cs typeface="Arial" panose="020B0604020202020204" pitchFamily="34" charset="0"/>
              </a:rPr>
              <a:t>được</a:t>
            </a:r>
            <a:r>
              <a:rPr lang="en-US" sz="2000" b="0" dirty="0">
                <a:solidFill>
                  <a:srgbClr val="660066"/>
                </a:solidFill>
                <a:latin typeface="Arial" panose="020B0604020202020204" pitchFamily="34" charset="0"/>
                <a:cs typeface="Arial" panose="020B0604020202020204" pitchFamily="34" charset="0"/>
              </a:rPr>
              <a:t>.</a:t>
            </a:r>
          </a:p>
        </p:txBody>
      </p:sp>
      <p:sp>
        <p:nvSpPr>
          <p:cNvPr id="43" name="Rectangle 42"/>
          <p:cNvSpPr/>
          <p:nvPr/>
        </p:nvSpPr>
        <p:spPr>
          <a:xfrm>
            <a:off x="4780755" y="5184871"/>
            <a:ext cx="6172710" cy="1323439"/>
          </a:xfrm>
          <a:prstGeom prst="rect">
            <a:avLst/>
          </a:prstGeom>
        </p:spPr>
        <p:txBody>
          <a:bodyPr wrap="square">
            <a:spAutoFit/>
          </a:bodyPr>
          <a:lstStyle/>
          <a:p>
            <a:pPr algn="ctr">
              <a:spcBef>
                <a:spcPts val="200"/>
              </a:spcBef>
              <a:spcAft>
                <a:spcPts val="200"/>
              </a:spcAft>
              <a:tabLst>
                <a:tab pos="593725" algn="l"/>
              </a:tabLst>
            </a:pP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Trong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hoạt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động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nhận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con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người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phải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xuất</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phát</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từ</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thực</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tiễn</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để</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đạt</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được</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chân</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lý</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đồng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thời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phải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biết</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vận</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dụng</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chân</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lý</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vào</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thực</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tiễn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để</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nâng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cao</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hiệu</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quả</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cải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biến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41767917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1000"/>
                                        <p:tgtEl>
                                          <p:spTgt spid="32"/>
                                        </p:tgtEl>
                                      </p:cBhvr>
                                    </p:animEffect>
                                    <p:anim calcmode="lin" valueType="num">
                                      <p:cBhvr>
                                        <p:cTn id="8" dur="1000" fill="hold"/>
                                        <p:tgtEl>
                                          <p:spTgt spid="32"/>
                                        </p:tgtEl>
                                        <p:attrNameLst>
                                          <p:attrName>ppt_x</p:attrName>
                                        </p:attrNameLst>
                                      </p:cBhvr>
                                      <p:tavLst>
                                        <p:tav tm="0">
                                          <p:val>
                                            <p:strVal val="#ppt_x"/>
                                          </p:val>
                                        </p:tav>
                                        <p:tav tm="100000">
                                          <p:val>
                                            <p:strVal val="#ppt_x"/>
                                          </p:val>
                                        </p:tav>
                                      </p:tavLst>
                                    </p:anim>
                                    <p:anim calcmode="lin" valueType="num">
                                      <p:cBhvr>
                                        <p:cTn id="9"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fade">
                                      <p:cBhvr>
                                        <p:cTn id="14" dur="1000"/>
                                        <p:tgtEl>
                                          <p:spTgt spid="33"/>
                                        </p:tgtEl>
                                      </p:cBhvr>
                                    </p:animEffect>
                                    <p:anim calcmode="lin" valueType="num">
                                      <p:cBhvr>
                                        <p:cTn id="15" dur="1000" fill="hold"/>
                                        <p:tgtEl>
                                          <p:spTgt spid="33"/>
                                        </p:tgtEl>
                                        <p:attrNameLst>
                                          <p:attrName>ppt_x</p:attrName>
                                        </p:attrNameLst>
                                      </p:cBhvr>
                                      <p:tavLst>
                                        <p:tav tm="0">
                                          <p:val>
                                            <p:strVal val="#ppt_x"/>
                                          </p:val>
                                        </p:tav>
                                        <p:tav tm="100000">
                                          <p:val>
                                            <p:strVal val="#ppt_x"/>
                                          </p:val>
                                        </p:tav>
                                      </p:tavLst>
                                    </p:anim>
                                    <p:anim calcmode="lin" valueType="num">
                                      <p:cBhvr>
                                        <p:cTn id="16" dur="1000" fill="hold"/>
                                        <p:tgtEl>
                                          <p:spTgt spid="3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4"/>
                                        </p:tgtEl>
                                        <p:attrNameLst>
                                          <p:attrName>style.visibility</p:attrName>
                                        </p:attrNameLst>
                                      </p:cBhvr>
                                      <p:to>
                                        <p:strVal val="visible"/>
                                      </p:to>
                                    </p:set>
                                    <p:animEffect transition="in" filter="fade">
                                      <p:cBhvr>
                                        <p:cTn id="21" dur="1000"/>
                                        <p:tgtEl>
                                          <p:spTgt spid="34"/>
                                        </p:tgtEl>
                                      </p:cBhvr>
                                    </p:animEffect>
                                    <p:anim calcmode="lin" valueType="num">
                                      <p:cBhvr>
                                        <p:cTn id="22" dur="1000" fill="hold"/>
                                        <p:tgtEl>
                                          <p:spTgt spid="34"/>
                                        </p:tgtEl>
                                        <p:attrNameLst>
                                          <p:attrName>ppt_x</p:attrName>
                                        </p:attrNameLst>
                                      </p:cBhvr>
                                      <p:tavLst>
                                        <p:tav tm="0">
                                          <p:val>
                                            <p:strVal val="#ppt_x"/>
                                          </p:val>
                                        </p:tav>
                                        <p:tav tm="100000">
                                          <p:val>
                                            <p:strVal val="#ppt_x"/>
                                          </p:val>
                                        </p:tav>
                                      </p:tavLst>
                                    </p:anim>
                                    <p:anim calcmode="lin" valueType="num">
                                      <p:cBhvr>
                                        <p:cTn id="23"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3"/>
                                        </p:tgtEl>
                                        <p:attrNameLst>
                                          <p:attrName>style.visibility</p:attrName>
                                        </p:attrNameLst>
                                      </p:cBhvr>
                                      <p:to>
                                        <p:strVal val="visible"/>
                                      </p:to>
                                    </p:set>
                                    <p:animEffect transition="in" filter="fade">
                                      <p:cBhvr>
                                        <p:cTn id="28" dur="1000"/>
                                        <p:tgtEl>
                                          <p:spTgt spid="43"/>
                                        </p:tgtEl>
                                      </p:cBhvr>
                                    </p:animEffect>
                                    <p:anim calcmode="lin" valueType="num">
                                      <p:cBhvr>
                                        <p:cTn id="29" dur="1000" fill="hold"/>
                                        <p:tgtEl>
                                          <p:spTgt spid="43"/>
                                        </p:tgtEl>
                                        <p:attrNameLst>
                                          <p:attrName>ppt_x</p:attrName>
                                        </p:attrNameLst>
                                      </p:cBhvr>
                                      <p:tavLst>
                                        <p:tav tm="0">
                                          <p:val>
                                            <p:strVal val="#ppt_x"/>
                                          </p:val>
                                        </p:tav>
                                        <p:tav tm="100000">
                                          <p:val>
                                            <p:strVal val="#ppt_x"/>
                                          </p:val>
                                        </p:tav>
                                      </p:tavLst>
                                    </p:anim>
                                    <p:anim calcmode="lin" valueType="num">
                                      <p:cBhvr>
                                        <p:cTn id="30"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P spid="43" grpId="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Tải 30+ Hình Ảnh Cám Ơn Đẹp Nhất, Hình Chữ Thank Yo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71119" y="862885"/>
            <a:ext cx="7620000" cy="51966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14358109"/>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MMPROD_NEXTUNIQUEID" val="10009"/>
  <p:tag name="MMPROD_UIDATA" val="&lt;database version=&quot;11.0&quot;&gt;&lt;object type=&quot;1&quot; unique_id=&quot;10001&quot;&gt;&lt;object type=&quot;2&quot; unique_id=&quot;10002&quot;&gt;&lt;object type=&quot;3&quot; unique_id=&quot;10003&quot;&gt;&lt;property id=&quot;20148&quot; value=&quot;5&quot;/&gt;&lt;property id=&quot;20300&quot; value=&quot;Slide 1&quot;/&gt;&lt;property id=&quot;20307&quot; value=&quot;1013&quot;/&gt;&lt;/object&gt;&lt;object type=&quot;3&quot; unique_id=&quot;10004&quot;&gt;&lt;property id=&quot;20148&quot; value=&quot;5&quot;/&gt;&lt;property id=&quot;20300&quot; value=&quot;Slide 2&quot;/&gt;&lt;property id=&quot;20307&quot; value=&quot;1015&quot;/&gt;&lt;/object&gt;&lt;object type=&quot;3&quot; unique_id=&quot;10005&quot;&gt;&lt;property id=&quot;20148&quot; value=&quot;5&quot;/&gt;&lt;property id=&quot;20300&quot; value=&quot;Slide 3&quot;/&gt;&lt;property id=&quot;20307&quot; value=&quot;1016&quot;/&gt;&lt;/object&gt;&lt;object type=&quot;3&quot; unique_id=&quot;10006&quot;&gt;&lt;property id=&quot;20148&quot; value=&quot;5&quot;/&gt;&lt;property id=&quot;20300&quot; value=&quot;Slide 4&quot;/&gt;&lt;property id=&quot;20307&quot; value=&quot;1017&quot;/&gt;&lt;/object&gt;&lt;object type=&quot;3&quot; unique_id=&quot;10007&quot;&gt;&lt;property id=&quot;20148&quot; value=&quot;5&quot;/&gt;&lt;property id=&quot;20300&quot; value=&quot;Slide 5&quot;/&gt;&lt;property id=&quot;20307&quot; value=&quot;1018&quot;/&gt;&lt;/object&gt;&lt;object type=&quot;3&quot; unique_id=&quot;10008&quot;&gt;&lt;property id=&quot;20148&quot; value=&quot;5&quot;/&gt;&lt;property id=&quot;20300&quot; value=&quot;Slide 6&quot;/&gt;&lt;property id=&quot;20307&quot; value=&quot;1019&quot;/&gt;&lt;/object&gt;&lt;object type=&quot;3&quot; unique_id=&quot;10009&quot;&gt;&lt;property id=&quot;20148&quot; value=&quot;5&quot;/&gt;&lt;property id=&quot;20300&quot; value=&quot;Slide 7&quot;/&gt;&lt;property id=&quot;20307&quot; value=&quot;639&quot;/&gt;&lt;/object&gt;&lt;object type=&quot;3&quot; unique_id=&quot;10010&quot;&gt;&lt;property id=&quot;20148&quot; value=&quot;5&quot;/&gt;&lt;property id=&quot;20300&quot; value=&quot;Slide 8&quot;/&gt;&lt;property id=&quot;20307&quot; value=&quot;897&quot;/&gt;&lt;/object&gt;&lt;object type=&quot;3&quot; unique_id=&quot;10011&quot;&gt;&lt;property id=&quot;20148&quot; value=&quot;5&quot;/&gt;&lt;property id=&quot;20300&quot; value=&quot;Slide 9&quot;/&gt;&lt;property id=&quot;20307&quot; value=&quot;1022&quot;/&gt;&lt;/object&gt;&lt;object type=&quot;3&quot; unique_id=&quot;10012&quot;&gt;&lt;property id=&quot;20148&quot; value=&quot;5&quot;/&gt;&lt;property id=&quot;20300&quot; value=&quot;Slide 10&quot;/&gt;&lt;property id=&quot;20307&quot; value=&quot;1025&quot;/&gt;&lt;/object&gt;&lt;object type=&quot;3&quot; unique_id=&quot;10013&quot;&gt;&lt;property id=&quot;20148&quot; value=&quot;5&quot;/&gt;&lt;property id=&quot;20300&quot; value=&quot;Slide 11&quot;/&gt;&lt;property id=&quot;20307&quot; value=&quot;1023&quot;/&gt;&lt;/object&gt;&lt;object type=&quot;3&quot; unique_id=&quot;10014&quot;&gt;&lt;property id=&quot;20148&quot; value=&quot;5&quot;/&gt;&lt;property id=&quot;20300&quot; value=&quot;Slide 12&quot;/&gt;&lt;property id=&quot;20307&quot; value=&quot;1026&quot;/&gt;&lt;/object&gt;&lt;object type=&quot;3&quot; unique_id=&quot;10015&quot;&gt;&lt;property id=&quot;20148&quot; value=&quot;5&quot;/&gt;&lt;property id=&quot;20300&quot; value=&quot;Slide 13&quot;/&gt;&lt;property id=&quot;20307&quot; value=&quot;1027&quot;/&gt;&lt;/object&gt;&lt;object type=&quot;3&quot; unique_id=&quot;10016&quot;&gt;&lt;property id=&quot;20148&quot; value=&quot;5&quot;/&gt;&lt;property id=&quot;20300&quot; value=&quot;Slide 14&quot;/&gt;&lt;property id=&quot;20307&quot; value=&quot;1028&quot;/&gt;&lt;/object&gt;&lt;object type=&quot;3&quot; unique_id=&quot;10017&quot;&gt;&lt;property id=&quot;20148&quot; value=&quot;5&quot;/&gt;&lt;property id=&quot;20300&quot; value=&quot;Slide 15&quot;/&gt;&lt;property id=&quot;20307&quot; value=&quot;1030&quot;/&gt;&lt;/object&gt;&lt;object type=&quot;3&quot; unique_id=&quot;10018&quot;&gt;&lt;property id=&quot;20148&quot; value=&quot;5&quot;/&gt;&lt;property id=&quot;20300&quot; value=&quot;Slide 16&quot;/&gt;&lt;property id=&quot;20307&quot; value=&quot;1031&quot;/&gt;&lt;/object&gt;&lt;object type=&quot;3&quot; unique_id=&quot;10019&quot;&gt;&lt;property id=&quot;20148&quot; value=&quot;5&quot;/&gt;&lt;property id=&quot;20300&quot; value=&quot;Slide 17&quot;/&gt;&lt;property id=&quot;20307&quot; value=&quot;1032&quot;/&gt;&lt;/object&gt;&lt;object type=&quot;3&quot; unique_id=&quot;10020&quot;&gt;&lt;property id=&quot;20148&quot; value=&quot;5&quot;/&gt;&lt;property id=&quot;20300&quot; value=&quot;Slide 18&quot;/&gt;&lt;property id=&quot;20307&quot; value=&quot;919&quot;/&gt;&lt;/object&gt;&lt;object type=&quot;3&quot; unique_id=&quot;10021&quot;&gt;&lt;property id=&quot;20148&quot; value=&quot;5&quot;/&gt;&lt;property id=&quot;20300&quot; value=&quot;Slide 19&quot;/&gt;&lt;property id=&quot;20307&quot; value=&quot;1034&quot;/&gt;&lt;/object&gt;&lt;object type=&quot;3&quot; unique_id=&quot;10022&quot;&gt;&lt;property id=&quot;20148&quot; value=&quot;5&quot;/&gt;&lt;property id=&quot;20300&quot; value=&quot;Slide 20&quot;/&gt;&lt;property id=&quot;20307&quot; value=&quot;1035&quot;/&gt;&lt;/object&gt;&lt;object type=&quot;3&quot; unique_id=&quot;10023&quot;&gt;&lt;property id=&quot;20148&quot; value=&quot;5&quot;/&gt;&lt;property id=&quot;20300&quot; value=&quot;Slide 21&quot;/&gt;&lt;property id=&quot;20307&quot; value=&quot;1036&quot;/&gt;&lt;/object&gt;&lt;object type=&quot;3&quot; unique_id=&quot;10024&quot;&gt;&lt;property id=&quot;20148&quot; value=&quot;5&quot;/&gt;&lt;property id=&quot;20300&quot; value=&quot;Slide 22&quot;/&gt;&lt;property id=&quot;20307&quot; value=&quot;1037&quot;/&gt;&lt;/object&gt;&lt;object type=&quot;3&quot; unique_id=&quot;10025&quot;&gt;&lt;property id=&quot;20148&quot; value=&quot;5&quot;/&gt;&lt;property id=&quot;20300&quot; value=&quot;Slide 23&quot;/&gt;&lt;property id=&quot;20307&quot; value=&quot;1038&quot;/&gt;&lt;/object&gt;&lt;object type=&quot;3&quot; unique_id=&quot;10026&quot;&gt;&lt;property id=&quot;20148&quot; value=&quot;5&quot;/&gt;&lt;property id=&quot;20300&quot; value=&quot;Slide 24&quot;/&gt;&lt;property id=&quot;20307&quot; value=&quot;1039&quot;/&gt;&lt;/object&gt;&lt;object type=&quot;3&quot; unique_id=&quot;10027&quot;&gt;&lt;property id=&quot;20148&quot; value=&quot;5&quot;/&gt;&lt;property id=&quot;20300&quot; value=&quot;Slide 25&quot;/&gt;&lt;property id=&quot;20307&quot; value=&quot;1040&quot;/&gt;&lt;/object&gt;&lt;object type=&quot;3&quot; unique_id=&quot;10028&quot;&gt;&lt;property id=&quot;20148&quot; value=&quot;5&quot;/&gt;&lt;property id=&quot;20300&quot; value=&quot;Slide 26&quot;/&gt;&lt;property id=&quot;20307&quot; value=&quot;1041&quot;/&gt;&lt;/object&gt;&lt;object type=&quot;3&quot; unique_id=&quot;10029&quot;&gt;&lt;property id=&quot;20148&quot; value=&quot;5&quot;/&gt;&lt;property id=&quot;20300&quot; value=&quot;Slide 27&quot;/&gt;&lt;property id=&quot;20307&quot; value=&quot;1042&quot;/&gt;&lt;/object&gt;&lt;object type=&quot;3&quot; unique_id=&quot;10030&quot;&gt;&lt;property id=&quot;20148&quot; value=&quot;5&quot;/&gt;&lt;property id=&quot;20300&quot; value=&quot;Slide 28&quot;/&gt;&lt;property id=&quot;20307&quot; value=&quot;1043&quot;/&gt;&lt;/object&gt;&lt;object type=&quot;3&quot; unique_id=&quot;10031&quot;&gt;&lt;property id=&quot;20148&quot; value=&quot;5&quot;/&gt;&lt;property id=&quot;20300&quot; value=&quot;Slide 29&quot;/&gt;&lt;property id=&quot;20307&quot; value=&quot;1044&quot;/&gt;&lt;/object&gt;&lt;object type=&quot;3&quot; unique_id=&quot;10032&quot;&gt;&lt;property id=&quot;20148&quot; value=&quot;5&quot;/&gt;&lt;property id=&quot;20300&quot; value=&quot;Slide 30&quot;/&gt;&lt;property id=&quot;20307&quot; value=&quot;1045&quot;/&gt;&lt;/object&gt;&lt;object type=&quot;3&quot; unique_id=&quot;10033&quot;&gt;&lt;property id=&quot;20148&quot; value=&quot;5&quot;/&gt;&lt;property id=&quot;20300&quot; value=&quot;Slide 31&quot;/&gt;&lt;property id=&quot;20307&quot; value=&quot;1047&quot;/&gt;&lt;/object&gt;&lt;object type=&quot;3&quot; unique_id=&quot;10034&quot;&gt;&lt;property id=&quot;20148&quot; value=&quot;5&quot;/&gt;&lt;property id=&quot;20300&quot; value=&quot;Slide 32&quot;/&gt;&lt;property id=&quot;20307&quot; value=&quot;1048&quot;/&gt;&lt;/object&gt;&lt;object type=&quot;3&quot; unique_id=&quot;10035&quot;&gt;&lt;property id=&quot;20148&quot; value=&quot;5&quot;/&gt;&lt;property id=&quot;20300&quot; value=&quot;Slide 33&quot;/&gt;&lt;property id=&quot;20307&quot; value=&quot;1049&quot;/&gt;&lt;/object&gt;&lt;object type=&quot;3&quot; unique_id=&quot;10036&quot;&gt;&lt;property id=&quot;20148&quot; value=&quot;5&quot;/&gt;&lt;property id=&quot;20300&quot; value=&quot;Slide 34&quot;/&gt;&lt;property id=&quot;20307&quot; value=&quot;1050&quot;/&gt;&lt;/object&gt;&lt;object type=&quot;3&quot; unique_id=&quot;10037&quot;&gt;&lt;property id=&quot;20148&quot; value=&quot;5&quot;/&gt;&lt;property id=&quot;20300&quot; value=&quot;Slide 35&quot;/&gt;&lt;property id=&quot;20307&quot; value=&quot;1051&quot;/&gt;&lt;/object&gt;&lt;object type=&quot;3&quot; unique_id=&quot;10038&quot;&gt;&lt;property id=&quot;20148&quot; value=&quot;5&quot;/&gt;&lt;property id=&quot;20300&quot; value=&quot;Slide 36&quot;/&gt;&lt;property id=&quot;20307&quot; value=&quot;1052&quot;/&gt;&lt;/object&gt;&lt;object type=&quot;3&quot; unique_id=&quot;10039&quot;&gt;&lt;property id=&quot;20148&quot; value=&quot;5&quot;/&gt;&lt;property id=&quot;20300&quot; value=&quot;Slide 37&quot;/&gt;&lt;property id=&quot;20307&quot; value=&quot;1053&quot;/&gt;&lt;/object&gt;&lt;object type=&quot;3&quot; unique_id=&quot;10040&quot;&gt;&lt;property id=&quot;20148&quot; value=&quot;5&quot;/&gt;&lt;property id=&quot;20300&quot; value=&quot;Slide 38&quot;/&gt;&lt;property id=&quot;20307&quot; value=&quot;1054&quot;/&gt;&lt;/object&gt;&lt;object type=&quot;3&quot; unique_id=&quot;10041&quot;&gt;&lt;property id=&quot;20148&quot; value=&quot;5&quot;/&gt;&lt;property id=&quot;20300&quot; value=&quot;Slide 39&quot;/&gt;&lt;property id=&quot;20307&quot; value=&quot;1056&quot;/&gt;&lt;/object&gt;&lt;object type=&quot;3&quot; unique_id=&quot;10042&quot;&gt;&lt;property id=&quot;20148&quot; value=&quot;5&quot;/&gt;&lt;property id=&quot;20300&quot; value=&quot;Slide 40&quot;/&gt;&lt;property id=&quot;20307&quot; value=&quot;1057&quot;/&gt;&lt;/object&gt;&lt;object type=&quot;3&quot; unique_id=&quot;10043&quot;&gt;&lt;property id=&quot;20148&quot; value=&quot;5&quot;/&gt;&lt;property id=&quot;20300&quot; value=&quot;Slide 41&quot;/&gt;&lt;property id=&quot;20307&quot; value=&quot;1060&quot;/&gt;&lt;/object&gt;&lt;object type=&quot;3&quot; unique_id=&quot;10044&quot;&gt;&lt;property id=&quot;20148&quot; value=&quot;5&quot;/&gt;&lt;property id=&quot;20300&quot; value=&quot;Slide 42&quot;/&gt;&lt;property id=&quot;20307&quot; value=&quot;1064&quot;/&gt;&lt;/object&gt;&lt;object type=&quot;3&quot; unique_id=&quot;10045&quot;&gt;&lt;property id=&quot;20148&quot; value=&quot;5&quot;/&gt;&lt;property id=&quot;20300&quot; value=&quot;Slide 43&quot;/&gt;&lt;property id=&quot;20307&quot; value=&quot;1063&quot;/&gt;&lt;/object&gt;&lt;object type=&quot;3&quot; unique_id=&quot;10046&quot;&gt;&lt;property id=&quot;20148&quot; value=&quot;5&quot;/&gt;&lt;property id=&quot;20300&quot; value=&quot;Slide 44 - &amp;quot;b. Quan điểm của chủ nghĩa duy vật biện chứng &amp;quot;&quot;/&gt;&lt;property id=&quot;20307&quot; value=&quot;1343&quot;/&gt;&lt;/object&gt;&lt;object type=&quot;3&quot; unique_id=&quot;10047&quot;&gt;&lt;property id=&quot;20148&quot; value=&quot;5&quot;/&gt;&lt;property id=&quot;20300&quot; value=&quot;Slide 45&quot;/&gt;&lt;property id=&quot;20307&quot; value=&quot;1065&quot;/&gt;&lt;/object&gt;&lt;object type=&quot;3&quot; unique_id=&quot;10048&quot;&gt;&lt;property id=&quot;20148&quot; value=&quot;5&quot;/&gt;&lt;property id=&quot;20300&quot; value=&quot;Slide 46 - &amp;quot; Vật chất quyết định nguồn gốc của ý thức&amp;quot;&quot;/&gt;&lt;property id=&quot;20307&quot; value=&quot;1344&quot;/&gt;&lt;/object&gt;&lt;object type=&quot;3&quot; unique_id=&quot;10049&quot;&gt;&lt;property id=&quot;20148&quot; value=&quot;5&quot;/&gt;&lt;property id=&quot;20300&quot; value=&quot;Slide 47&quot;/&gt;&lt;property id=&quot;20307&quot; value=&quot;1345&quot;/&gt;&lt;/object&gt;&lt;object type=&quot;3&quot; unique_id=&quot;10050&quot;&gt;&lt;property id=&quot;20148&quot; value=&quot;5&quot;/&gt;&lt;property id=&quot;20300&quot; value=&quot;Slide 48&quot;/&gt;&lt;property id=&quot;20307&quot; value=&quot;1347&quot;/&gt;&lt;/object&gt;&lt;object type=&quot;3&quot; unique_id=&quot;10051&quot;&gt;&lt;property id=&quot;20148&quot; value=&quot;5&quot;/&gt;&lt;property id=&quot;20300&quot; value=&quot;Slide 49&quot;/&gt;&lt;property id=&quot;20307&quot; value=&quot;1346&quot;/&gt;&lt;/object&gt;&lt;object type=&quot;3&quot; unique_id=&quot;10052&quot;&gt;&lt;property id=&quot;20148&quot; value=&quot;5&quot;/&gt;&lt;property id=&quot;20300&quot; value=&quot;Slide 54&quot;/&gt;&lt;property id=&quot;20307&quot; value=&quot;1348&quot;/&gt;&lt;/object&gt;&lt;object type=&quot;3&quot; unique_id=&quot;10053&quot;&gt;&lt;property id=&quot;20148&quot; value=&quot;5&quot;/&gt;&lt;property id=&quot;20300&quot; value=&quot;Slide 59 - &amp;quot; &amp;quot;&quot;/&gt;&lt;property id=&quot;20307&quot; value=&quot;1352&quot;/&gt;&lt;/object&gt;&lt;object type=&quot;3&quot; unique_id=&quot;10054&quot;&gt;&lt;property id=&quot;20148&quot; value=&quot;5&quot;/&gt;&lt;property id=&quot;20300&quot; value=&quot;Slide 60 - &amp;quot; &amp;quot;&quot;/&gt;&lt;property id=&quot;20307&quot; value=&quot;1353&quot;/&gt;&lt;/object&gt;&lt;object type=&quot;3&quot; unique_id=&quot;10055&quot;&gt;&lt;property id=&quot;20148&quot; value=&quot;5&quot;/&gt;&lt;property id=&quot;20300&quot; value=&quot;Slide 61&quot;/&gt;&lt;property id=&quot;20307&quot; value=&quot;1349&quot;/&gt;&lt;/object&gt;&lt;object type=&quot;3&quot; unique_id=&quot;10056&quot;&gt;&lt;property id=&quot;20148&quot; value=&quot;5&quot;/&gt;&lt;property id=&quot;20300&quot; value=&quot;Slide 62&quot;/&gt;&lt;property id=&quot;20307&quot; value=&quot;1068&quot;/&gt;&lt;/object&gt;&lt;object type=&quot;3&quot; unique_id=&quot;10057&quot;&gt;&lt;property id=&quot;20148&quot; value=&quot;5&quot;/&gt;&lt;property id=&quot;20300&quot; value=&quot;Slide 63&quot;/&gt;&lt;property id=&quot;20307&quot; value=&quot;1067&quot;/&gt;&lt;/object&gt;&lt;object type=&quot;3&quot; unique_id=&quot;10058&quot;&gt;&lt;property id=&quot;20148&quot; value=&quot;5&quot;/&gt;&lt;property id=&quot;20300&quot; value=&quot;Slide 64&quot;/&gt;&lt;property id=&quot;20307&quot; value=&quot;1093&quot;/&gt;&lt;/object&gt;&lt;object type=&quot;3&quot; unique_id=&quot;10059&quot;&gt;&lt;property id=&quot;20148&quot; value=&quot;5&quot;/&gt;&lt;property id=&quot;20300&quot; value=&quot;Slide 65&quot;/&gt;&lt;property id=&quot;20307&quot; value=&quot;1071&quot;/&gt;&lt;/object&gt;&lt;object type=&quot;3&quot; unique_id=&quot;10060&quot;&gt;&lt;property id=&quot;20148&quot; value=&quot;5&quot;/&gt;&lt;property id=&quot;20300&quot; value=&quot;Slide 66&quot;/&gt;&lt;property id=&quot;20307&quot; value=&quot;1072&quot;/&gt;&lt;/object&gt;&lt;object type=&quot;3&quot; unique_id=&quot;10061&quot;&gt;&lt;property id=&quot;20148&quot; value=&quot;5&quot;/&gt;&lt;property id=&quot;20300&quot; value=&quot;Slide 67&quot;/&gt;&lt;property id=&quot;20307&quot; value=&quot;1081&quot;/&gt;&lt;/object&gt;&lt;object type=&quot;3&quot; unique_id=&quot;10062&quot;&gt;&lt;property id=&quot;20148&quot; value=&quot;5&quot;/&gt;&lt;property id=&quot;20300&quot; value=&quot;Slide 68&quot;/&gt;&lt;property id=&quot;20307&quot; value=&quot;1082&quot;/&gt;&lt;/object&gt;&lt;object type=&quot;3&quot; unique_id=&quot;10063&quot;&gt;&lt;property id=&quot;20148&quot; value=&quot;5&quot;/&gt;&lt;property id=&quot;20300&quot; value=&quot;Slide 69&quot;/&gt;&lt;property id=&quot;20307&quot; value=&quot;1084&quot;/&gt;&lt;/object&gt;&lt;object type=&quot;3&quot; unique_id=&quot;10064&quot;&gt;&lt;property id=&quot;20148&quot; value=&quot;5&quot;/&gt;&lt;property id=&quot;20300&quot; value=&quot;Slide 70&quot;/&gt;&lt;property id=&quot;20307&quot; value=&quot;1086&quot;/&gt;&lt;/object&gt;&lt;object type=&quot;3&quot; unique_id=&quot;10065&quot;&gt;&lt;property id=&quot;20148&quot; value=&quot;5&quot;/&gt;&lt;property id=&quot;20300&quot; value=&quot;Slide 71&quot;/&gt;&lt;property id=&quot;20307&quot; value=&quot;1087&quot;/&gt;&lt;/object&gt;&lt;object type=&quot;3&quot; unique_id=&quot;10066&quot;&gt;&lt;property id=&quot;20148&quot; value=&quot;5&quot;/&gt;&lt;property id=&quot;20300&quot; value=&quot;Slide 72&quot;/&gt;&lt;property id=&quot;20307&quot; value=&quot;1088&quot;/&gt;&lt;/object&gt;&lt;object type=&quot;3&quot; unique_id=&quot;10067&quot;&gt;&lt;property id=&quot;20148&quot; value=&quot;5&quot;/&gt;&lt;property id=&quot;20300&quot; value=&quot;Slide 73&quot;/&gt;&lt;property id=&quot;20307&quot; value=&quot;1089&quot;/&gt;&lt;/object&gt;&lt;object type=&quot;3&quot; unique_id=&quot;10068&quot;&gt;&lt;property id=&quot;20148&quot; value=&quot;5&quot;/&gt;&lt;property id=&quot;20300&quot; value=&quot;Slide 74&quot;/&gt;&lt;property id=&quot;20307&quot; value=&quot;1090&quot;/&gt;&lt;/object&gt;&lt;object type=&quot;3&quot; unique_id=&quot;10069&quot;&gt;&lt;property id=&quot;20148&quot; value=&quot;5&quot;/&gt;&lt;property id=&quot;20300&quot; value=&quot;Slide 75&quot;/&gt;&lt;property id=&quot;20307&quot; value=&quot;1091&quot;/&gt;&lt;/object&gt;&lt;object type=&quot;3&quot; unique_id=&quot;10070&quot;&gt;&lt;property id=&quot;20148&quot; value=&quot;5&quot;/&gt;&lt;property id=&quot;20300&quot; value=&quot;Slide 76&quot;/&gt;&lt;property id=&quot;20307&quot; value=&quot;1092&quot;/&gt;&lt;/object&gt;&lt;object type=&quot;3&quot; unique_id=&quot;10071&quot;&gt;&lt;property id=&quot;20148&quot; value=&quot;5&quot;/&gt;&lt;property id=&quot;20300&quot; value=&quot;Slide 77&quot;/&gt;&lt;property id=&quot;20307&quot; value=&quot;1354&quot;/&gt;&lt;/object&gt;&lt;object type=&quot;3&quot; unique_id=&quot;10072&quot;&gt;&lt;property id=&quot;20148&quot; value=&quot;5&quot;/&gt;&lt;property id=&quot;20300&quot; value=&quot;Slide 78&quot;/&gt;&lt;property id=&quot;20307&quot; value=&quot;1095&quot;/&gt;&lt;/object&gt;&lt;object type=&quot;3&quot; unique_id=&quot;10073&quot;&gt;&lt;property id=&quot;20148&quot; value=&quot;5&quot;/&gt;&lt;property id=&quot;20300&quot; value=&quot;Slide 79&quot;/&gt;&lt;property id=&quot;20307&quot; value=&quot;1096&quot;/&gt;&lt;/object&gt;&lt;object type=&quot;3&quot; unique_id=&quot;10074&quot;&gt;&lt;property id=&quot;20148&quot; value=&quot;5&quot;/&gt;&lt;property id=&quot;20300&quot; value=&quot;Slide 80&quot;/&gt;&lt;property id=&quot;20307&quot; value=&quot;1098&quot;/&gt;&lt;/object&gt;&lt;object type=&quot;3&quot; unique_id=&quot;10075&quot;&gt;&lt;property id=&quot;20148&quot; value=&quot;5&quot;/&gt;&lt;property id=&quot;20300&quot; value=&quot;Slide 81&quot;/&gt;&lt;property id=&quot;20307&quot; value=&quot;1099&quot;/&gt;&lt;/object&gt;&lt;object type=&quot;3&quot; unique_id=&quot;10076&quot;&gt;&lt;property id=&quot;20148&quot; value=&quot;5&quot;/&gt;&lt;property id=&quot;20300&quot; value=&quot;Slide 82&quot;/&gt;&lt;property id=&quot;20307&quot; value=&quot;1102&quot;/&gt;&lt;/object&gt;&lt;object type=&quot;3&quot; unique_id=&quot;10077&quot;&gt;&lt;property id=&quot;20148&quot; value=&quot;5&quot;/&gt;&lt;property id=&quot;20300&quot; value=&quot;Slide 83&quot;/&gt;&lt;property id=&quot;20307&quot; value=&quot;1103&quot;/&gt;&lt;/object&gt;&lt;object type=&quot;3&quot; unique_id=&quot;10078&quot;&gt;&lt;property id=&quot;20148&quot; value=&quot;5&quot;/&gt;&lt;property id=&quot;20300&quot; value=&quot;Slide 84&quot;/&gt;&lt;property id=&quot;20307&quot; value=&quot;1105&quot;/&gt;&lt;/object&gt;&lt;object type=&quot;3&quot; unique_id=&quot;10079&quot;&gt;&lt;property id=&quot;20148&quot; value=&quot;5&quot;/&gt;&lt;property id=&quot;20300&quot; value=&quot;Slide 85&quot;/&gt;&lt;property id=&quot;20307&quot; value=&quot;1355&quot;/&gt;&lt;/object&gt;&lt;object type=&quot;3&quot; unique_id=&quot;10080&quot;&gt;&lt;property id=&quot;20148&quot; value=&quot;5&quot;/&gt;&lt;property id=&quot;20300&quot; value=&quot;Slide 86&quot;/&gt;&lt;property id=&quot;20307&quot; value=&quot;1108&quot;/&gt;&lt;/object&gt;&lt;object type=&quot;3&quot; unique_id=&quot;10081&quot;&gt;&lt;property id=&quot;20148&quot; value=&quot;5&quot;/&gt;&lt;property id=&quot;20300&quot; value=&quot;Slide 87&quot;/&gt;&lt;property id=&quot;20307&quot; value=&quot;1109&quot;/&gt;&lt;/object&gt;&lt;object type=&quot;3&quot; unique_id=&quot;10082&quot;&gt;&lt;property id=&quot;20148&quot; value=&quot;5&quot;/&gt;&lt;property id=&quot;20300&quot; value=&quot;Slide 88&quot;/&gt;&lt;property id=&quot;20307&quot; value=&quot;1110&quot;/&gt;&lt;/object&gt;&lt;object type=&quot;3&quot; unique_id=&quot;10083&quot;&gt;&lt;property id=&quot;20148&quot; value=&quot;5&quot;/&gt;&lt;property id=&quot;20300&quot; value=&quot;Slide 89&quot;/&gt;&lt;property id=&quot;20307&quot; value=&quot;1111&quot;/&gt;&lt;/object&gt;&lt;object type=&quot;3&quot; unique_id=&quot;10084&quot;&gt;&lt;property id=&quot;20148&quot; value=&quot;5&quot;/&gt;&lt;property id=&quot;20300&quot; value=&quot;Slide 90&quot;/&gt;&lt;property id=&quot;20307&quot; value=&quot;1112&quot;/&gt;&lt;/object&gt;&lt;object type=&quot;3&quot; unique_id=&quot;10085&quot;&gt;&lt;property id=&quot;20148&quot; value=&quot;5&quot;/&gt;&lt;property id=&quot;20300&quot; value=&quot;Slide 91&quot;/&gt;&lt;property id=&quot;20307&quot; value=&quot;1113&quot;/&gt;&lt;/object&gt;&lt;object type=&quot;3&quot; unique_id=&quot;10086&quot;&gt;&lt;property id=&quot;20148&quot; value=&quot;5&quot;/&gt;&lt;property id=&quot;20300&quot; value=&quot;Slide 92&quot;/&gt;&lt;property id=&quot;20307&quot; value=&quot;1114&quot;/&gt;&lt;/object&gt;&lt;object type=&quot;3&quot; unique_id=&quot;10087&quot;&gt;&lt;property id=&quot;20148&quot; value=&quot;5&quot;/&gt;&lt;property id=&quot;20300&quot; value=&quot;Slide 93&quot;/&gt;&lt;property id=&quot;20307&quot; value=&quot;1271&quot;/&gt;&lt;/object&gt;&lt;object type=&quot;3&quot; unique_id=&quot;10088&quot;&gt;&lt;property id=&quot;20148&quot; value=&quot;5&quot;/&gt;&lt;property id=&quot;20300&quot; value=&quot;Slide 94&quot;/&gt;&lt;property id=&quot;20307&quot; value=&quot;1272&quot;/&gt;&lt;/object&gt;&lt;object type=&quot;3&quot; unique_id=&quot;10089&quot;&gt;&lt;property id=&quot;20148&quot; value=&quot;5&quot;/&gt;&lt;property id=&quot;20300&quot; value=&quot;Slide 95&quot;/&gt;&lt;property id=&quot;20307&quot; value=&quot;1273&quot;/&gt;&lt;/object&gt;&lt;object type=&quot;3&quot; unique_id=&quot;10090&quot;&gt;&lt;property id=&quot;20148&quot; value=&quot;5&quot;/&gt;&lt;property id=&quot;20300&quot; value=&quot;Slide 96&quot;/&gt;&lt;property id=&quot;20307&quot; value=&quot;1274&quot;/&gt;&lt;/object&gt;&lt;object type=&quot;3&quot; unique_id=&quot;10091&quot;&gt;&lt;property id=&quot;20148&quot; value=&quot;5&quot;/&gt;&lt;property id=&quot;20300&quot; value=&quot;Slide 97&quot;/&gt;&lt;property id=&quot;20307&quot; value=&quot;1275&quot;/&gt;&lt;/object&gt;&lt;object type=&quot;3&quot; unique_id=&quot;10092&quot;&gt;&lt;property id=&quot;20148&quot; value=&quot;5&quot;/&gt;&lt;property id=&quot;20300&quot; value=&quot;Slide 98&quot;/&gt;&lt;property id=&quot;20307&quot; value=&quot;1276&quot;/&gt;&lt;/object&gt;&lt;object type=&quot;3&quot; unique_id=&quot;10093&quot;&gt;&lt;property id=&quot;20148&quot; value=&quot;5&quot;/&gt;&lt;property id=&quot;20300&quot; value=&quot;Slide 99&quot;/&gt;&lt;property id=&quot;20307&quot; value=&quot;1280&quot;/&gt;&lt;/object&gt;&lt;object type=&quot;3&quot; unique_id=&quot;10094&quot;&gt;&lt;property id=&quot;20148&quot; value=&quot;5&quot;/&gt;&lt;property id=&quot;20300&quot; value=&quot;Slide 100&quot;/&gt;&lt;property id=&quot;20307&quot; value=&quot;1282&quot;/&gt;&lt;/object&gt;&lt;object type=&quot;3&quot; unique_id=&quot;10095&quot;&gt;&lt;property id=&quot;20148&quot; value=&quot;5&quot;/&gt;&lt;property id=&quot;20300&quot; value=&quot;Slide 101&quot;/&gt;&lt;property id=&quot;20307&quot; value=&quot;1283&quot;/&gt;&lt;/object&gt;&lt;object type=&quot;3&quot; unique_id=&quot;10096&quot;&gt;&lt;property id=&quot;20148&quot; value=&quot;5&quot;/&gt;&lt;property id=&quot;20300&quot; value=&quot;Slide 102&quot;/&gt;&lt;property id=&quot;20307&quot; value=&quot;1284&quot;/&gt;&lt;/object&gt;&lt;object type=&quot;3&quot; unique_id=&quot;10097&quot;&gt;&lt;property id=&quot;20148&quot; value=&quot;5&quot;/&gt;&lt;property id=&quot;20300&quot; value=&quot;Slide 103&quot;/&gt;&lt;property id=&quot;20307&quot; value=&quot;1285&quot;/&gt;&lt;/object&gt;&lt;object type=&quot;3&quot; unique_id=&quot;10098&quot;&gt;&lt;property id=&quot;20148&quot; value=&quot;5&quot;/&gt;&lt;property id=&quot;20300&quot; value=&quot;Slide 104&quot;/&gt;&lt;property id=&quot;20307&quot; value=&quot;1286&quot;/&gt;&lt;/object&gt;&lt;object type=&quot;3&quot; unique_id=&quot;10099&quot;&gt;&lt;property id=&quot;20148&quot; value=&quot;5&quot;/&gt;&lt;property id=&quot;20300&quot; value=&quot;Slide 105&quot;/&gt;&lt;property id=&quot;20307&quot; value=&quot;1287&quot;/&gt;&lt;/object&gt;&lt;object type=&quot;3&quot; unique_id=&quot;10100&quot;&gt;&lt;property id=&quot;20148&quot; value=&quot;5&quot;/&gt;&lt;property id=&quot;20300&quot; value=&quot;Slide 106&quot;/&gt;&lt;property id=&quot;20307&quot; value=&quot;1381&quot;/&gt;&lt;/object&gt;&lt;object type=&quot;3&quot; unique_id=&quot;10101&quot;&gt;&lt;property id=&quot;20148&quot; value=&quot;5&quot;/&gt;&lt;property id=&quot;20300&quot; value=&quot;Slide 107&quot;/&gt;&lt;property id=&quot;20307&quot; value=&quot;1292&quot;/&gt;&lt;/object&gt;&lt;object type=&quot;3&quot; unique_id=&quot;10102&quot;&gt;&lt;property id=&quot;20148&quot; value=&quot;5&quot;/&gt;&lt;property id=&quot;20300&quot; value=&quot;Slide 108&quot;/&gt;&lt;property id=&quot;20307&quot; value=&quot;1311&quot;/&gt;&lt;/object&gt;&lt;object type=&quot;3&quot; unique_id=&quot;10103&quot;&gt;&lt;property id=&quot;20148&quot; value=&quot;5&quot;/&gt;&lt;property id=&quot;20300&quot; value=&quot;Slide 109&quot;/&gt;&lt;property id=&quot;20307&quot; value=&quot;732&quot;/&gt;&lt;/object&gt;&lt;object type=&quot;3&quot; unique_id=&quot;10104&quot;&gt;&lt;property id=&quot;20148&quot; value=&quot;5&quot;/&gt;&lt;property id=&quot;20300&quot; value=&quot;Slide 110&quot;/&gt;&lt;property id=&quot;20307&quot; value=&quot;1313&quot;/&gt;&lt;/object&gt;&lt;object type=&quot;3&quot; unique_id=&quot;10105&quot;&gt;&lt;property id=&quot;20148&quot; value=&quot;5&quot;/&gt;&lt;property id=&quot;20300&quot; value=&quot;Slide 111&quot;/&gt;&lt;property id=&quot;20307&quot; value=&quot;1314&quot;/&gt;&lt;/object&gt;&lt;object type=&quot;3&quot; unique_id=&quot;10106&quot;&gt;&lt;property id=&quot;20148&quot; value=&quot;5&quot;/&gt;&lt;property id=&quot;20300&quot; value=&quot;Slide 112&quot;/&gt;&lt;property id=&quot;20307&quot; value=&quot;1320&quot;/&gt;&lt;/object&gt;&lt;object type=&quot;3&quot; unique_id=&quot;10107&quot;&gt;&lt;property id=&quot;20148&quot; value=&quot;5&quot;/&gt;&lt;property id=&quot;20300&quot; value=&quot;Slide 113&quot;/&gt;&lt;property id=&quot;20307&quot; value=&quot;714&quot;/&gt;&lt;/object&gt;&lt;object type=&quot;3&quot; unique_id=&quot;10108&quot;&gt;&lt;property id=&quot;20148&quot; value=&quot;5&quot;/&gt;&lt;property id=&quot;20300&quot; value=&quot;Slide 114&quot;/&gt;&lt;property id=&quot;20307&quot; value=&quot;1321&quot;/&gt;&lt;/object&gt;&lt;object type=&quot;3&quot; unique_id=&quot;10109&quot;&gt;&lt;property id=&quot;20148&quot; value=&quot;5&quot;/&gt;&lt;property id=&quot;20300&quot; value=&quot;Slide 115&quot;/&gt;&lt;property id=&quot;20307&quot; value=&quot;1322&quot;/&gt;&lt;/object&gt;&lt;object type=&quot;3&quot; unique_id=&quot;10110&quot;&gt;&lt;property id=&quot;20148&quot; value=&quot;5&quot;/&gt;&lt;property id=&quot;20300&quot; value=&quot;Slide 116&quot;/&gt;&lt;property id=&quot;20307&quot; value=&quot;1323&quot;/&gt;&lt;/object&gt;&lt;object type=&quot;3&quot; unique_id=&quot;10111&quot;&gt;&lt;property id=&quot;20148&quot; value=&quot;5&quot;/&gt;&lt;property id=&quot;20300&quot; value=&quot;Slide 117&quot;/&gt;&lt;property id=&quot;20307&quot; value=&quot;1325&quot;/&gt;&lt;/object&gt;&lt;object type=&quot;3&quot; unique_id=&quot;10112&quot;&gt;&lt;property id=&quot;20148&quot; value=&quot;5&quot;/&gt;&lt;property id=&quot;20300&quot; value=&quot;Slide 118&quot;/&gt;&lt;property id=&quot;20307&quot; value=&quot;1319&quot;/&gt;&lt;/object&gt;&lt;object type=&quot;3&quot; unique_id=&quot;10113&quot;&gt;&lt;property id=&quot;20148&quot; value=&quot;5&quot;/&gt;&lt;property id=&quot;20300&quot; value=&quot;Slide 119&quot;/&gt;&lt;property id=&quot;20307&quot; value=&quot;1315&quot;/&gt;&lt;/object&gt;&lt;object type=&quot;3&quot; unique_id=&quot;10114&quot;&gt;&lt;property id=&quot;20148&quot; value=&quot;5&quot;/&gt;&lt;property id=&quot;20300&quot; value=&quot;Slide 120&quot;/&gt;&lt;property id=&quot;20307&quot; value=&quot;1380&quot;/&gt;&lt;/object&gt;&lt;object type=&quot;3&quot; unique_id=&quot;10115&quot;&gt;&lt;property id=&quot;20148&quot; value=&quot;5&quot;/&gt;&lt;property id=&quot;20300&quot; value=&quot;Slide 121&quot;/&gt;&lt;property id=&quot;20307&quot; value=&quot;1317&quot;/&gt;&lt;/object&gt;&lt;object type=&quot;3&quot; unique_id=&quot;10116&quot;&gt;&lt;property id=&quot;20148&quot; value=&quot;5&quot;/&gt;&lt;property id=&quot;20300&quot; value=&quot;Slide 122&quot;/&gt;&lt;property id=&quot;20307&quot; value=&quot;1332&quot;/&gt;&lt;/object&gt;&lt;object type=&quot;3&quot; unique_id=&quot;10117&quot;&gt;&lt;property id=&quot;20148&quot; value=&quot;5&quot;/&gt;&lt;property id=&quot;20300&quot; value=&quot;Slide 123&quot;/&gt;&lt;property id=&quot;20307&quot; value=&quot;1333&quot;/&gt;&lt;/object&gt;&lt;object type=&quot;3&quot; unique_id=&quot;10118&quot;&gt;&lt;property id=&quot;20148&quot; value=&quot;5&quot;/&gt;&lt;property id=&quot;20300&quot; value=&quot;Slide 124&quot;/&gt;&lt;property id=&quot;20307&quot; value=&quot;1334&quot;/&gt;&lt;/object&gt;&lt;object type=&quot;3&quot; unique_id=&quot;10119&quot;&gt;&lt;property id=&quot;20148&quot; value=&quot;5&quot;/&gt;&lt;property id=&quot;20300&quot; value=&quot;Slide 125&quot;/&gt;&lt;property id=&quot;20307&quot; value=&quot;1335&quot;/&gt;&lt;/object&gt;&lt;object type=&quot;3&quot; unique_id=&quot;10120&quot;&gt;&lt;property id=&quot;20148&quot; value=&quot;5&quot;/&gt;&lt;property id=&quot;20300&quot; value=&quot;Slide 126&quot;/&gt;&lt;property id=&quot;20307&quot; value=&quot;1337&quot;/&gt;&lt;/object&gt;&lt;object type=&quot;3&quot; unique_id=&quot;10121&quot;&gt;&lt;property id=&quot;20148&quot; value=&quot;5&quot;/&gt;&lt;property id=&quot;20300&quot; value=&quot;Slide 127&quot;/&gt;&lt;property id=&quot;20307&quot; value=&quot;1338&quot;/&gt;&lt;/object&gt;&lt;object type=&quot;3&quot; unique_id=&quot;10122&quot;&gt;&lt;property id=&quot;20148&quot; value=&quot;5&quot;/&gt;&lt;property id=&quot;20300&quot; value=&quot;Slide 128&quot;/&gt;&lt;property id=&quot;20307&quot; value=&quot;1339&quot;/&gt;&lt;/object&gt;&lt;object type=&quot;3&quot; unique_id=&quot;10123&quot;&gt;&lt;property id=&quot;20148&quot; value=&quot;5&quot;/&gt;&lt;property id=&quot;20300&quot; value=&quot;Slide 129&quot;/&gt;&lt;property id=&quot;20307&quot; value=&quot;1340&quot;/&gt;&lt;/object&gt;&lt;object type=&quot;3&quot; unique_id=&quot;10124&quot;&gt;&lt;property id=&quot;20148&quot; value=&quot;5&quot;/&gt;&lt;property id=&quot;20300&quot; value=&quot;Slide 130&quot;/&gt;&lt;property id=&quot;20307&quot; value=&quot;1341&quot;/&gt;&lt;/object&gt;&lt;object type=&quot;3&quot; unique_id=&quot;10125&quot;&gt;&lt;property id=&quot;20148&quot; value=&quot;5&quot;/&gt;&lt;property id=&quot;20300&quot; value=&quot;Slide 131&quot;/&gt;&lt;property id=&quot;20307&quot; value=&quot;1342&quot;/&gt;&lt;/object&gt;&lt;object type=&quot;3&quot; unique_id=&quot;10126&quot;&gt;&lt;property id=&quot;20148&quot; value=&quot;5&quot;/&gt;&lt;property id=&quot;20300&quot; value=&quot;Slide 132&quot;/&gt;&lt;property id=&quot;20307&quot; value=&quot;1300&quot;/&gt;&lt;/object&gt;&lt;object type=&quot;3&quot; unique_id=&quot;10127&quot;&gt;&lt;property id=&quot;20148&quot; value=&quot;5&quot;/&gt;&lt;property id=&quot;20300&quot; value=&quot;Slide 133&quot;/&gt;&lt;property id=&quot;20307&quot; value=&quot;1305&quot;/&gt;&lt;/object&gt;&lt;object type=&quot;3&quot; unique_id=&quot;10128&quot;&gt;&lt;property id=&quot;20148&quot; value=&quot;5&quot;/&gt;&lt;property id=&quot;20300&quot; value=&quot;Slide 134&quot;/&gt;&lt;property id=&quot;20307&quot; value=&quot;1310&quot;/&gt;&lt;/object&gt;&lt;object type=&quot;3&quot; unique_id=&quot;10129&quot;&gt;&lt;property id=&quot;20148&quot; value=&quot;5&quot;/&gt;&lt;property id=&quot;20300&quot; value=&quot;Slide 135&quot;/&gt;&lt;property id=&quot;20307&quot; value=&quot;1309&quot;/&gt;&lt;/object&gt;&lt;object type=&quot;3&quot; unique_id=&quot;10130&quot;&gt;&lt;property id=&quot;20148&quot; value=&quot;5&quot;/&gt;&lt;property id=&quot;20300&quot; value=&quot;Slide 136&quot;/&gt;&lt;property id=&quot;20307&quot; value=&quot;778&quot;/&gt;&lt;/object&gt;&lt;object type=&quot;3&quot; unique_id=&quot;10131&quot;&gt;&lt;property id=&quot;20148&quot; value=&quot;5&quot;/&gt;&lt;property id=&quot;20300&quot; value=&quot;Slide 137&quot;/&gt;&lt;property id=&quot;20307&quot; value=&quot;1307&quot;/&gt;&lt;/object&gt;&lt;object type=&quot;3&quot; unique_id=&quot;10132&quot;&gt;&lt;property id=&quot;20148&quot; value=&quot;5&quot;/&gt;&lt;property id=&quot;20300&quot; value=&quot;Slide 138&quot;/&gt;&lt;property id=&quot;20307&quot; value=&quot;1306&quot;/&gt;&lt;/object&gt;&lt;object type=&quot;3&quot; unique_id=&quot;10133&quot;&gt;&lt;property id=&quot;20148&quot; value=&quot;5&quot;/&gt;&lt;property id=&quot;20300&quot; value=&quot;Slide 139&quot;/&gt;&lt;property id=&quot;20307&quot; value=&quot;1293&quot;/&gt;&lt;/object&gt;&lt;object type=&quot;3&quot; unique_id=&quot;10134&quot;&gt;&lt;property id=&quot;20148&quot; value=&quot;5&quot;/&gt;&lt;property id=&quot;20300&quot; value=&quot;Slide 140&quot;/&gt;&lt;property id=&quot;20307&quot; value=&quot;1298&quot;/&gt;&lt;/object&gt;&lt;object type=&quot;3&quot; unique_id=&quot;10135&quot;&gt;&lt;property id=&quot;20148&quot; value=&quot;5&quot;/&gt;&lt;property id=&quot;20300&quot; value=&quot;Slide 141&quot;/&gt;&lt;property id=&quot;20307&quot; value=&quot;1299&quot;/&gt;&lt;/object&gt;&lt;object type=&quot;3&quot; unique_id=&quot;10136&quot;&gt;&lt;property id=&quot;20148&quot; value=&quot;5&quot;/&gt;&lt;property id=&quot;20300&quot; value=&quot;Slide 142&quot;/&gt;&lt;property id=&quot;20307&quot; value=&quot;1296&quot;/&gt;&lt;/object&gt;&lt;object type=&quot;3&quot; unique_id=&quot;10137&quot;&gt;&lt;property id=&quot;20148&quot; value=&quot;5&quot;/&gt;&lt;property id=&quot;20300&quot; value=&quot;Slide 143&quot;/&gt;&lt;property id=&quot;20307&quot; value=&quot;1297&quot;/&gt;&lt;/object&gt;&lt;object type=&quot;3&quot; unique_id=&quot;10138&quot;&gt;&lt;property id=&quot;20148&quot; value=&quot;5&quot;/&gt;&lt;property id=&quot;20300&quot; value=&quot;Slide 144&quot;/&gt;&lt;property id=&quot;20307&quot; value=&quot;1295&quot;/&gt;&lt;/object&gt;&lt;object type=&quot;3&quot; unique_id=&quot;10139&quot;&gt;&lt;property id=&quot;20148&quot; value=&quot;5&quot;/&gt;&lt;property id=&quot;20300&quot; value=&quot;Slide 145&quot;/&gt;&lt;property id=&quot;20307&quot; value=&quot;1294&quot;/&gt;&lt;/object&gt;&lt;object type=&quot;3&quot; unique_id=&quot;10140&quot;&gt;&lt;property id=&quot;20148&quot; value=&quot;5&quot;/&gt;&lt;property id=&quot;20300&quot; value=&quot;Slide 146&quot;/&gt;&lt;property id=&quot;20307&quot; value=&quot;1116&quot;/&gt;&lt;/object&gt;&lt;object type=&quot;3&quot; unique_id=&quot;10141&quot;&gt;&lt;property id=&quot;20148&quot; value=&quot;5&quot;/&gt;&lt;property id=&quot;20300&quot; value=&quot;Slide 147&quot;/&gt;&lt;property id=&quot;20307&quot; value=&quot;1117&quot;/&gt;&lt;/object&gt;&lt;object type=&quot;3&quot; unique_id=&quot;10142&quot;&gt;&lt;property id=&quot;20148&quot; value=&quot;5&quot;/&gt;&lt;property id=&quot;20300&quot; value=&quot;Slide 148&quot;/&gt;&lt;property id=&quot;20307&quot; value=&quot;1118&quot;/&gt;&lt;/object&gt;&lt;object type=&quot;3&quot; unique_id=&quot;10143&quot;&gt;&lt;property id=&quot;20148&quot; value=&quot;5&quot;/&gt;&lt;property id=&quot;20300&quot; value=&quot;Slide 149&quot;/&gt;&lt;property id=&quot;20307&quot; value=&quot;1119&quot;/&gt;&lt;/object&gt;&lt;object type=&quot;3&quot; unique_id=&quot;10144&quot;&gt;&lt;property id=&quot;20148&quot; value=&quot;5&quot;/&gt;&lt;property id=&quot;20300&quot; value=&quot;Slide 150&quot;/&gt;&lt;property id=&quot;20307&quot; value=&quot;1356&quot;/&gt;&lt;/object&gt;&lt;object type=&quot;3&quot; unique_id=&quot;10145&quot;&gt;&lt;property id=&quot;20148&quot; value=&quot;5&quot;/&gt;&lt;property id=&quot;20300&quot; value=&quot;Slide 151&quot;/&gt;&lt;property id=&quot;20307&quot; value=&quot;1145&quot;/&gt;&lt;/object&gt;&lt;object type=&quot;3&quot; unique_id=&quot;10146&quot;&gt;&lt;property id=&quot;20148&quot; value=&quot;5&quot;/&gt;&lt;property id=&quot;20300&quot; value=&quot;Slide 152&quot;/&gt;&lt;property id=&quot;20307&quot; value=&quot;1357&quot;/&gt;&lt;/object&gt;&lt;object type=&quot;3&quot; unique_id=&quot;10147&quot;&gt;&lt;property id=&quot;20148&quot; value=&quot;5&quot;/&gt;&lt;property id=&quot;20300&quot; value=&quot;Slide 153&quot;/&gt;&lt;property id=&quot;20307&quot; value=&quot;1147&quot;/&gt;&lt;/object&gt;&lt;object type=&quot;3&quot; unique_id=&quot;10148&quot;&gt;&lt;property id=&quot;20148&quot; value=&quot;5&quot;/&gt;&lt;property id=&quot;20300&quot; value=&quot;Slide 154&quot;/&gt;&lt;property id=&quot;20307&quot; value=&quot;1150&quot;/&gt;&lt;/object&gt;&lt;object type=&quot;3&quot; unique_id=&quot;10149&quot;&gt;&lt;property id=&quot;20148&quot; value=&quot;5&quot;/&gt;&lt;property id=&quot;20300&quot; value=&quot;Slide 155&quot;/&gt;&lt;property id=&quot;20307&quot; value=&quot;1368&quot;/&gt;&lt;/object&gt;&lt;object type=&quot;3&quot; unique_id=&quot;10150&quot;&gt;&lt;property id=&quot;20148&quot; value=&quot;5&quot;/&gt;&lt;property id=&quot;20300&quot; value=&quot;Slide 156 - &amp;quot; &amp;quot;&quot;/&gt;&lt;property id=&quot;20307&quot; value=&quot;1358&quot;/&gt;&lt;/object&gt;&lt;object type=&quot;3&quot; unique_id=&quot;10151&quot;&gt;&lt;property id=&quot;20148&quot; value=&quot;5&quot;/&gt;&lt;property id=&quot;20300&quot; value=&quot;Slide 157&quot;/&gt;&lt;property id=&quot;20307&quot; value=&quot;1159&quot;/&gt;&lt;/object&gt;&lt;object type=&quot;3&quot; unique_id=&quot;10152&quot;&gt;&lt;property id=&quot;20148&quot; value=&quot;5&quot;/&gt;&lt;property id=&quot;20300&quot; value=&quot;Slide 158&quot;/&gt;&lt;property id=&quot;20307&quot; value=&quot;1160&quot;/&gt;&lt;/object&gt;&lt;object type=&quot;3&quot; unique_id=&quot;10153&quot;&gt;&lt;property id=&quot;20148&quot; value=&quot;5&quot;/&gt;&lt;property id=&quot;20300&quot; value=&quot;Slide 159&quot;/&gt;&lt;property id=&quot;20307&quot; value=&quot;1162&quot;/&gt;&lt;/object&gt;&lt;object type=&quot;3&quot; unique_id=&quot;10154&quot;&gt;&lt;property id=&quot;20148&quot; value=&quot;5&quot;/&gt;&lt;property id=&quot;20300&quot; value=&quot;Slide 160&quot;/&gt;&lt;property id=&quot;20307&quot; value=&quot;1370&quot;/&gt;&lt;/object&gt;&lt;object type=&quot;3&quot; unique_id=&quot;10155&quot;&gt;&lt;property id=&quot;20148&quot; value=&quot;5&quot;/&gt;&lt;property id=&quot;20300&quot; value=&quot;Slide 161&quot;/&gt;&lt;property id=&quot;20307&quot; value=&quot;1371&quot;/&gt;&lt;/object&gt;&lt;object type=&quot;3&quot; unique_id=&quot;10156&quot;&gt;&lt;property id=&quot;20148&quot; value=&quot;5&quot;/&gt;&lt;property id=&quot;20300&quot; value=&quot;Slide 162&quot;/&gt;&lt;property id=&quot;20307&quot; value=&quot;1120&quot;/&gt;&lt;/object&gt;&lt;object type=&quot;3&quot; unique_id=&quot;10157&quot;&gt;&lt;property id=&quot;20148&quot; value=&quot;5&quot;/&gt;&lt;property id=&quot;20300&quot; value=&quot;Slide 163&quot;/&gt;&lt;property id=&quot;20307&quot; value=&quot;1121&quot;/&gt;&lt;/object&gt;&lt;object type=&quot;3&quot; unique_id=&quot;10158&quot;&gt;&lt;property id=&quot;20148&quot; value=&quot;5&quot;/&gt;&lt;property id=&quot;20300&quot; value=&quot;Slide 164&quot;/&gt;&lt;property id=&quot;20307&quot; value=&quot;1255&quot;/&gt;&lt;/object&gt;&lt;object type=&quot;3&quot; unique_id=&quot;10159&quot;&gt;&lt;property id=&quot;20148&quot; value=&quot;5&quot;/&gt;&lt;property id=&quot;20300&quot; value=&quot;Slide 165&quot;/&gt;&lt;property id=&quot;20307&quot; value=&quot;1256&quot;/&gt;&lt;/object&gt;&lt;object type=&quot;3&quot; unique_id=&quot;10160&quot;&gt;&lt;property id=&quot;20148&quot; value=&quot;5&quot;/&gt;&lt;property id=&quot;20300&quot; value=&quot;Slide 166&quot;/&gt;&lt;property id=&quot;20307&quot; value=&quot;1257&quot;/&gt;&lt;/object&gt;&lt;object type=&quot;3&quot; unique_id=&quot;10161&quot;&gt;&lt;property id=&quot;20148&quot; value=&quot;5&quot;/&gt;&lt;property id=&quot;20300&quot; value=&quot;Slide 167&quot;/&gt;&lt;property id=&quot;20307&quot; value=&quot;1258&quot;/&gt;&lt;/object&gt;&lt;object type=&quot;3&quot; unique_id=&quot;10162&quot;&gt;&lt;property id=&quot;20148&quot; value=&quot;5&quot;/&gt;&lt;property id=&quot;20300&quot; value=&quot;Slide 168&quot;/&gt;&lt;property id=&quot;20307&quot; value=&quot;1359&quot;/&gt;&lt;/object&gt;&lt;object type=&quot;3&quot; unique_id=&quot;10163&quot;&gt;&lt;property id=&quot;20148&quot; value=&quot;5&quot;/&gt;&lt;property id=&quot;20300&quot; value=&quot;Slide 169&quot;/&gt;&lt;property id=&quot;20307&quot; value=&quot;1124&quot;/&gt;&lt;/object&gt;&lt;object type=&quot;3&quot; unique_id=&quot;10164&quot;&gt;&lt;property id=&quot;20148&quot; value=&quot;5&quot;/&gt;&lt;property id=&quot;20300&quot; value=&quot;Slide 170&quot;/&gt;&lt;property id=&quot;20307&quot; value=&quot;1217&quot;/&gt;&lt;/object&gt;&lt;object type=&quot;3&quot; unique_id=&quot;10165&quot;&gt;&lt;property id=&quot;20148&quot; value=&quot;5&quot;/&gt;&lt;property id=&quot;20300&quot; value=&quot;Slide 171&quot;/&gt;&lt;property id=&quot;20307&quot; value=&quot;1220&quot;/&gt;&lt;/object&gt;&lt;object type=&quot;3&quot; unique_id=&quot;10166&quot;&gt;&lt;property id=&quot;20148&quot; value=&quot;5&quot;/&gt;&lt;property id=&quot;20300&quot; value=&quot;Slide 172&quot;/&gt;&lt;property id=&quot;20307&quot; value=&quot;1360&quot;/&gt;&lt;/object&gt;&lt;object type=&quot;3&quot; unique_id=&quot;10167&quot;&gt;&lt;property id=&quot;20148&quot; value=&quot;5&quot;/&gt;&lt;property id=&quot;20300&quot; value=&quot;Slide 173&quot;/&gt;&lt;property id=&quot;20307&quot; value=&quot;1361&quot;/&gt;&lt;/object&gt;&lt;object type=&quot;3&quot; unique_id=&quot;10168&quot;&gt;&lt;property id=&quot;20148&quot; value=&quot;5&quot;/&gt;&lt;property id=&quot;20300&quot; value=&quot;Slide 174&quot;/&gt;&lt;property id=&quot;20307&quot; value=&quot;1221&quot;/&gt;&lt;/object&gt;&lt;object type=&quot;3&quot; unique_id=&quot;10169&quot;&gt;&lt;property id=&quot;20148&quot; value=&quot;5&quot;/&gt;&lt;property id=&quot;20300&quot; value=&quot;Slide 175&quot;/&gt;&lt;property id=&quot;20307&quot; value=&quot;1226&quot;/&gt;&lt;/object&gt;&lt;object type=&quot;3&quot; unique_id=&quot;10170&quot;&gt;&lt;property id=&quot;20148&quot; value=&quot;5&quot;/&gt;&lt;property id=&quot;20300&quot; value=&quot;Slide 176&quot;/&gt;&lt;property id=&quot;20307&quot; value=&quot;1227&quot;/&gt;&lt;/object&gt;&lt;object type=&quot;3&quot; unique_id=&quot;10171&quot;&gt;&lt;property id=&quot;20148&quot; value=&quot;5&quot;/&gt;&lt;property id=&quot;20300&quot; value=&quot;Slide 177&quot;/&gt;&lt;property id=&quot;20307&quot; value=&quot;632&quot;/&gt;&lt;/object&gt;&lt;object type=&quot;3&quot; unique_id=&quot;10172&quot;&gt;&lt;property id=&quot;20148&quot; value=&quot;5&quot;/&gt;&lt;property id=&quot;20300&quot; value=&quot;Slide 178&quot;/&gt;&lt;property id=&quot;20307&quot; value=&quot;1362&quot;/&gt;&lt;/object&gt;&lt;object type=&quot;3&quot; unique_id=&quot;10173&quot;&gt;&lt;property id=&quot;20148&quot; value=&quot;5&quot;/&gt;&lt;property id=&quot;20300&quot; value=&quot;Slide 179&quot;/&gt;&lt;property id=&quot;20307&quot; value=&quot;1245&quot;/&gt;&lt;/object&gt;&lt;object type=&quot;3&quot; unique_id=&quot;10174&quot;&gt;&lt;property id=&quot;20148&quot; value=&quot;5&quot;/&gt;&lt;property id=&quot;20300&quot; value=&quot;Slide 180&quot;/&gt;&lt;property id=&quot;20307&quot; value=&quot;1246&quot;/&gt;&lt;/object&gt;&lt;object type=&quot;3&quot; unique_id=&quot;10175&quot;&gt;&lt;property id=&quot;20148&quot; value=&quot;5&quot;/&gt;&lt;property id=&quot;20300&quot; value=&quot;Slide 181&quot;/&gt;&lt;property id=&quot;20307&quot; value=&quot;1247&quot;/&gt;&lt;/object&gt;&lt;object type=&quot;3&quot; unique_id=&quot;10176&quot;&gt;&lt;property id=&quot;20148&quot; value=&quot;5&quot;/&gt;&lt;property id=&quot;20300&quot; value=&quot;Slide 182&quot;/&gt;&lt;property id=&quot;20307&quot; value=&quot;1363&quot;/&gt;&lt;/object&gt;&lt;object type=&quot;3&quot; unique_id=&quot;10177&quot;&gt;&lt;property id=&quot;20148&quot; value=&quot;5&quot;/&gt;&lt;property id=&quot;20300&quot; value=&quot;Slide 183&quot;/&gt;&lt;property id=&quot;20307&quot; value=&quot;1364&quot;/&gt;&lt;/object&gt;&lt;object type=&quot;3&quot; unique_id=&quot;10178&quot;&gt;&lt;property id=&quot;20148&quot; value=&quot;5&quot;/&gt;&lt;property id=&quot;20300&quot; value=&quot;Slide 184&quot;/&gt;&lt;property id=&quot;20307&quot; value=&quot;1254&quot;/&gt;&lt;/object&gt;&lt;object type=&quot;3&quot; unique_id=&quot;10179&quot;&gt;&lt;property id=&quot;20148&quot; value=&quot;5&quot;/&gt;&lt;property id=&quot;20300&quot; value=&quot;Slide 185&quot;/&gt;&lt;property id=&quot;20307&quot; value=&quot;1365&quot;/&gt;&lt;/object&gt;&lt;object type=&quot;3&quot; unique_id=&quot;10180&quot;&gt;&lt;property id=&quot;20148&quot; value=&quot;5&quot;/&gt;&lt;property id=&quot;20300&quot; value=&quot;Slide 186&quot;/&gt;&lt;property id=&quot;20307&quot; value=&quot;1253&quot;/&gt;&lt;/object&gt;&lt;object type=&quot;3&quot; unique_id=&quot;10181&quot;&gt;&lt;property id=&quot;20148&quot; value=&quot;5&quot;/&gt;&lt;property id=&quot;20300&quot; value=&quot;Slide 187&quot;/&gt;&lt;property id=&quot;20307&quot; value=&quot;1373&quot;/&gt;&lt;/object&gt;&lt;object type=&quot;3&quot; unique_id=&quot;10182&quot;&gt;&lt;property id=&quot;20148&quot; value=&quot;5&quot;/&gt;&lt;property id=&quot;20300&quot; value=&quot;Slide 188&quot;/&gt;&lt;property id=&quot;20307&quot; value=&quot;1372&quot;/&gt;&lt;/object&gt;&lt;object type=&quot;3&quot; unique_id=&quot;10183&quot;&gt;&lt;property id=&quot;20148&quot; value=&quot;5&quot;/&gt;&lt;property id=&quot;20300&quot; value=&quot;Slide 189 - &amp;quot;III. LÝ LUẬN NHẬN THỨC&amp;quot;&quot;/&gt;&lt;property id=&quot;20307&quot; value=&quot;1202&quot;/&gt;&lt;/object&gt;&lt;object type=&quot;3&quot; unique_id=&quot;10184&quot;&gt;&lt;property id=&quot;20148&quot; value=&quot;5&quot;/&gt;&lt;property id=&quot;20300&quot; value=&quot;Slide 190&quot;/&gt;&lt;property id=&quot;20307&quot; value=&quot;1209&quot;/&gt;&lt;/object&gt;&lt;object type=&quot;3&quot; unique_id=&quot;10185&quot;&gt;&lt;property id=&quot;20148&quot; value=&quot;5&quot;/&gt;&lt;property id=&quot;20300&quot; value=&quot;Slide 191&quot;/&gt;&lt;property id=&quot;20307&quot; value=&quot;1211&quot;/&gt;&lt;/object&gt;&lt;object type=&quot;3&quot; unique_id=&quot;10186&quot;&gt;&lt;property id=&quot;20148&quot; value=&quot;5&quot;/&gt;&lt;property id=&quot;20300&quot; value=&quot;Slide 192&quot;/&gt;&lt;property id=&quot;20307&quot; value=&quot;1210&quot;/&gt;&lt;/object&gt;&lt;object type=&quot;3&quot; unique_id=&quot;10187&quot;&gt;&lt;property id=&quot;20148&quot; value=&quot;5&quot;/&gt;&lt;property id=&quot;20300&quot; value=&quot;Slide 193&quot;/&gt;&lt;property id=&quot;20307&quot; value=&quot;1212&quot;/&gt;&lt;/object&gt;&lt;object type=&quot;3&quot; unique_id=&quot;10188&quot;&gt;&lt;property id=&quot;20148&quot; value=&quot;5&quot;/&gt;&lt;property id=&quot;20300&quot; value=&quot;Slide 194&quot;/&gt;&lt;property id=&quot;20307&quot; value=&quot;1214&quot;/&gt;&lt;/object&gt;&lt;object type=&quot;3&quot; unique_id=&quot;10189&quot;&gt;&lt;property id=&quot;20148&quot; value=&quot;5&quot;/&gt;&lt;property id=&quot;20300&quot; value=&quot;Slide 195&quot;/&gt;&lt;property id=&quot;20307&quot; value=&quot;1215&quot;/&gt;&lt;/object&gt;&lt;object type=&quot;3&quot; unique_id=&quot;10190&quot;&gt;&lt;property id=&quot;20148&quot; value=&quot;5&quot;/&gt;&lt;property id=&quot;20300&quot; value=&quot;Slide 196&quot;/&gt;&lt;property id=&quot;20307&quot; value=&quot;1216&quot;/&gt;&lt;/object&gt;&lt;object type=&quot;3&quot; unique_id=&quot;10191&quot;&gt;&lt;property id=&quot;20148&quot; value=&quot;5&quot;/&gt;&lt;property id=&quot;20300&quot; value=&quot;Slide 197&quot;/&gt;&lt;property id=&quot;20307&quot; value=&quot;1204&quot;/&gt;&lt;/object&gt;&lt;object type=&quot;3&quot; unique_id=&quot;10192&quot;&gt;&lt;property id=&quot;20148&quot; value=&quot;5&quot;/&gt;&lt;property id=&quot;20300&quot; value=&quot;Slide 198&quot;/&gt;&lt;property id=&quot;20307&quot; value=&quot;1205&quot;/&gt;&lt;/object&gt;&lt;object type=&quot;3&quot; unique_id=&quot;10193&quot;&gt;&lt;property id=&quot;20148&quot; value=&quot;5&quot;/&gt;&lt;property id=&quot;20300&quot; value=&quot;Slide 199&quot;/&gt;&lt;property id=&quot;20307&quot; value=&quot;1207&quot;/&gt;&lt;/object&gt;&lt;object type=&quot;3&quot; unique_id=&quot;10194&quot;&gt;&lt;property id=&quot;20148&quot; value=&quot;5&quot;/&gt;&lt;property id=&quot;20300&quot; value=&quot;Slide 200&quot;/&gt;&lt;property id=&quot;20307&quot; value=&quot;1208&quot;/&gt;&lt;/object&gt;&lt;object type=&quot;3&quot; unique_id=&quot;10195&quot;&gt;&lt;property id=&quot;20148&quot; value=&quot;5&quot;/&gt;&lt;property id=&quot;20300&quot; value=&quot;Slide 201&quot;/&gt;&lt;property id=&quot;20307&quot; value=&quot;1183&quot;/&gt;&lt;/object&gt;&lt;object type=&quot;3&quot; unique_id=&quot;10196&quot;&gt;&lt;property id=&quot;20148&quot; value=&quot;5&quot;/&gt;&lt;property id=&quot;20300&quot; value=&quot;Slide 202&quot;/&gt;&lt;property id=&quot;20307&quot; value=&quot;1184&quot;/&gt;&lt;/object&gt;&lt;object type=&quot;3&quot; unique_id=&quot;10197&quot;&gt;&lt;property id=&quot;20148&quot; value=&quot;5&quot;/&gt;&lt;property id=&quot;20300&quot; value=&quot;Slide 203&quot;/&gt;&lt;property id=&quot;20307&quot; value=&quot;1188&quot;/&gt;&lt;/object&gt;&lt;object type=&quot;3&quot; unique_id=&quot;10198&quot;&gt;&lt;property id=&quot;20148&quot; value=&quot;5&quot;/&gt;&lt;property id=&quot;20300&quot; value=&quot;Slide 204&quot;/&gt;&lt;property id=&quot;20307&quot; value=&quot;1366&quot;/&gt;&lt;/object&gt;&lt;object type=&quot;3&quot; unique_id=&quot;10199&quot;&gt;&lt;property id=&quot;20148&quot; value=&quot;5&quot;/&gt;&lt;property id=&quot;20300&quot; value=&quot;Slide 205&quot;/&gt;&lt;property id=&quot;20307&quot; value=&quot;1197&quot;/&gt;&lt;/object&gt;&lt;object type=&quot;3&quot; unique_id=&quot;10200&quot;&gt;&lt;property id=&quot;20148&quot; value=&quot;5&quot;/&gt;&lt;property id=&quot;20300&quot; value=&quot;Slide 206&quot;/&gt;&lt;property id=&quot;20307&quot; value=&quot;1199&quot;/&gt;&lt;/object&gt;&lt;object type=&quot;3&quot; unique_id=&quot;10201&quot;&gt;&lt;property id=&quot;20148&quot; value=&quot;5&quot;/&gt;&lt;property id=&quot;20300&quot; value=&quot;Slide 207 - &amp;quot;Hoạt động chính trị - xã hội: là hoạt động thực tiễn thể hiện tính tự giác cao của con người nhằm biến đổi, cải t&quot;/&gt;&lt;property id=&quot;20307&quot; value=&quot;1200&quot;/&gt;&lt;/object&gt;&lt;object type=&quot;3&quot; unique_id=&quot;10202&quot;&gt;&lt;property id=&quot;20148&quot; value=&quot;5&quot;/&gt;&lt;property id=&quot;20300&quot; value=&quot;Slide 208&quot;/&gt;&lt;property id=&quot;20307&quot; value=&quot;1201&quot;/&gt;&lt;/object&gt;&lt;object type=&quot;3&quot; unique_id=&quot;10203&quot;&gt;&lt;property id=&quot;20148&quot; value=&quot;5&quot;/&gt;&lt;property id=&quot;20300&quot; value=&quot;Slide 209&quot;/&gt;&lt;property id=&quot;20307&quot; value=&quot;1374&quot;/&gt;&lt;/object&gt;&lt;object type=&quot;3&quot; unique_id=&quot;10204&quot;&gt;&lt;property id=&quot;20148&quot; value=&quot;5&quot;/&gt;&lt;property id=&quot;20300&quot; value=&quot;Slide 210&quot;/&gt;&lt;property id=&quot;20307&quot; value=&quot;1180&quot;/&gt;&lt;/object&gt;&lt;object type=&quot;3&quot; unique_id=&quot;10205&quot;&gt;&lt;property id=&quot;20148&quot; value=&quot;5&quot;/&gt;&lt;property id=&quot;20300&quot; value=&quot;Slide 211&quot;/&gt;&lt;property id=&quot;20307&quot; value=&quot;1179&quot;/&gt;&lt;/object&gt;&lt;object type=&quot;3&quot; unique_id=&quot;10206&quot;&gt;&lt;property id=&quot;20148&quot; value=&quot;5&quot;/&gt;&lt;property id=&quot;20300&quot; value=&quot;Slide 212&quot;/&gt;&lt;property id=&quot;20307&quot; value=&quot;1375&quot;/&gt;&lt;/object&gt;&lt;object type=&quot;3&quot; unique_id=&quot;10207&quot;&gt;&lt;property id=&quot;20148&quot; value=&quot;5&quot;/&gt;&lt;property id=&quot;20300&quot; value=&quot;Slide 213&quot;/&gt;&lt;property id=&quot;20307&quot; value=&quot;1376&quot;/&gt;&lt;/object&gt;&lt;object type=&quot;3&quot; unique_id=&quot;10208&quot;&gt;&lt;property id=&quot;20148&quot; value=&quot;5&quot;/&gt;&lt;property id=&quot;20300&quot; value=&quot;Slide 214&quot;/&gt;&lt;property id=&quot;20307&quot; value=&quot;1168&quot;/&gt;&lt;/object&gt;&lt;object type=&quot;3&quot; unique_id=&quot;10209&quot;&gt;&lt;property id=&quot;20148&quot; value=&quot;5&quot;/&gt;&lt;property id=&quot;20300&quot; value=&quot;Slide 215&quot;/&gt;&lt;property id=&quot;20307&quot; value=&quot;1167&quot;/&gt;&lt;/object&gt;&lt;object type=&quot;3&quot; unique_id=&quot;10210&quot;&gt;&lt;property id=&quot;20148&quot; value=&quot;5&quot;/&gt;&lt;property id=&quot;20300&quot; value=&quot;Slide 216&quot;/&gt;&lt;property id=&quot;20307&quot; value=&quot;1185&quot;/&gt;&lt;/object&gt;&lt;object type=&quot;3&quot; unique_id=&quot;10211&quot;&gt;&lt;property id=&quot;20148&quot; value=&quot;5&quot;/&gt;&lt;property id=&quot;20300&quot; value=&quot;Slide 217&quot;/&gt;&lt;property id=&quot;20307&quot; value=&quot;1165&quot;/&gt;&lt;/object&gt;&lt;object type=&quot;3&quot; unique_id=&quot;10212&quot;&gt;&lt;property id=&quot;20148&quot; value=&quot;5&quot;/&gt;&lt;property id=&quot;20300&quot; value=&quot;Slide 218&quot;/&gt;&lt;property id=&quot;20307&quot; value=&quot;1377&quot;/&gt;&lt;/object&gt;&lt;object type=&quot;3&quot; unique_id=&quot;10213&quot;&gt;&lt;property id=&quot;20148&quot; value=&quot;5&quot;/&gt;&lt;property id=&quot;20300&quot; value=&quot;Slide 219&quot;/&gt;&lt;property id=&quot;20307&quot; value=&quot;1166&quot;/&gt;&lt;/object&gt;&lt;object type=&quot;3&quot; unique_id=&quot;10214&quot;&gt;&lt;property id=&quot;20148&quot; value=&quot;5&quot;/&gt;&lt;property id=&quot;20300&quot; value=&quot;Slide 220&quot;/&gt;&lt;property id=&quot;20307&quot; value=&quot;1173&quot;/&gt;&lt;/object&gt;&lt;object type=&quot;3&quot; unique_id=&quot;14259&quot;&gt;&lt;property id=&quot;20148&quot; value=&quot;5&quot;/&gt;&lt;property id=&quot;20300&quot; value=&quot;Slide 50&quot;/&gt;&lt;property id=&quot;20307&quot; value=&quot;1384&quot;/&gt;&lt;/object&gt;&lt;object type=&quot;3&quot; unique_id=&quot;14260&quot;&gt;&lt;property id=&quot;20148&quot; value=&quot;5&quot;/&gt;&lt;property id=&quot;20300&quot; value=&quot;Slide 51&quot;/&gt;&lt;property id=&quot;20307&quot; value=&quot;1389&quot;/&gt;&lt;/object&gt;&lt;object type=&quot;3&quot; unique_id=&quot;14261&quot;&gt;&lt;property id=&quot;20148&quot; value=&quot;5&quot;/&gt;&lt;property id=&quot;20300&quot; value=&quot;Slide 52&quot;/&gt;&lt;property id=&quot;20307&quot; value=&quot;1385&quot;/&gt;&lt;/object&gt;&lt;object type=&quot;3&quot; unique_id=&quot;14262&quot;&gt;&lt;property id=&quot;20148&quot; value=&quot;5&quot;/&gt;&lt;property id=&quot;20300&quot; value=&quot;Slide 53&quot;/&gt;&lt;property id=&quot;20307&quot; value=&quot;1387&quot;/&gt;&lt;/object&gt;&lt;object type=&quot;3&quot; unique_id=&quot;14264&quot;&gt;&lt;property id=&quot;20148&quot; value=&quot;5&quot;/&gt;&lt;property id=&quot;20300&quot; value=&quot;Slide 55&quot;/&gt;&lt;property id=&quot;20307&quot; value=&quot;1390&quot;/&gt;&lt;/object&gt;&lt;object type=&quot;3&quot; unique_id=&quot;14265&quot;&gt;&lt;property id=&quot;20148&quot; value=&quot;5&quot;/&gt;&lt;property id=&quot;20300&quot; value=&quot;Slide 56&quot;/&gt;&lt;property id=&quot;20307&quot; value=&quot;1391&quot;/&gt;&lt;/object&gt;&lt;object type=&quot;3&quot; unique_id=&quot;14266&quot;&gt;&lt;property id=&quot;20148&quot; value=&quot;5&quot;/&gt;&lt;property id=&quot;20300&quot; value=&quot;Slide 57&quot;/&gt;&lt;property id=&quot;20307&quot; value=&quot;1392&quot;/&gt;&lt;/object&gt;&lt;object type=&quot;3&quot; unique_id=&quot;14267&quot;&gt;&lt;property id=&quot;20148&quot; value=&quot;5&quot;/&gt;&lt;property id=&quot;20300&quot; value=&quot;Slide 58&quot;/&gt;&lt;property id=&quot;20307&quot; value=&quot;1393&quot;/&gt;&lt;/object&gt;&lt;/object&gt;&lt;object type=&quot;8&quot; unique_id=&quot;10428&quot;&gt;&lt;/object&gt;&lt;/object&gt;&lt;/database&gt;"/>
  <p:tag name="SECTOMILLISECCONVERTED" val="1"/>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1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20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7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6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Distance Learning by Slidesgo">
  <a:themeElements>
    <a:clrScheme name="Simple Light">
      <a:dk1>
        <a:srgbClr val="040404"/>
      </a:dk1>
      <a:lt1>
        <a:srgbClr val="FFFFFF"/>
      </a:lt1>
      <a:dk2>
        <a:srgbClr val="FFE49E"/>
      </a:dk2>
      <a:lt2>
        <a:srgbClr val="D1EAF7"/>
      </a:lt2>
      <a:accent1>
        <a:srgbClr val="1552BD"/>
      </a:accent1>
      <a:accent2>
        <a:srgbClr val="FEDFE3"/>
      </a:accent2>
      <a:accent3>
        <a:srgbClr val="E93F62"/>
      </a:accent3>
      <a:accent4>
        <a:srgbClr val="FFE49E"/>
      </a:accent4>
      <a:accent5>
        <a:srgbClr val="D1EAF7"/>
      </a:accent5>
      <a:accent6>
        <a:srgbClr val="1552BD"/>
      </a:accent6>
      <a:hlink>
        <a:srgbClr val="04040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7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1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8.xml><?xml version="1.0" encoding="utf-8"?>
<a:theme xmlns:a="http://schemas.openxmlformats.org/drawingml/2006/main" name="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Yellow Abstract Bussin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0.xml><?xml version="1.0" encoding="utf-8"?>
<a:theme xmlns:a="http://schemas.openxmlformats.org/drawingml/2006/main" name="1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4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2.xml><?xml version="1.0" encoding="utf-8"?>
<a:theme xmlns:a="http://schemas.openxmlformats.org/drawingml/2006/main" name="9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3.xml><?xml version="1.0" encoding="utf-8"?>
<a:theme xmlns:a="http://schemas.openxmlformats.org/drawingml/2006/main" name="1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1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5.xml><?xml version="1.0" encoding="utf-8"?>
<a:theme xmlns:a="http://schemas.openxmlformats.org/drawingml/2006/main" name="16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6.xml><?xml version="1.0" encoding="utf-8"?>
<a:theme xmlns:a="http://schemas.openxmlformats.org/drawingml/2006/main" name="20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2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8.xml><?xml version="1.0" encoding="utf-8"?>
<a:theme xmlns:a="http://schemas.openxmlformats.org/drawingml/2006/main" name="2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2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0.xml><?xml version="1.0" encoding="utf-8"?>
<a:theme xmlns:a="http://schemas.openxmlformats.org/drawingml/2006/main" name="26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9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2.xml><?xml version="1.0" encoding="utf-8"?>
<a:theme xmlns:a="http://schemas.openxmlformats.org/drawingml/2006/main" name="580TGp_general_light_ani">
  <a:themeElements>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E1F4D8"/>
        </a:lt1>
        <a:dk2>
          <a:srgbClr val="003366"/>
        </a:dk2>
        <a:lt2>
          <a:srgbClr val="808080"/>
        </a:lt2>
        <a:accent1>
          <a:srgbClr val="FFC319"/>
        </a:accent1>
        <a:accent2>
          <a:srgbClr val="A8D02A"/>
        </a:accent2>
        <a:accent3>
          <a:srgbClr val="EEF8E9"/>
        </a:accent3>
        <a:accent4>
          <a:srgbClr val="000000"/>
        </a:accent4>
        <a:accent5>
          <a:srgbClr val="FFDEAB"/>
        </a:accent5>
        <a:accent6>
          <a:srgbClr val="98BC25"/>
        </a:accent6>
        <a:hlink>
          <a:srgbClr val="5CB1FE"/>
        </a:hlink>
        <a:folHlink>
          <a:srgbClr val="FF616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EE9DE"/>
        </a:lt1>
        <a:dk2>
          <a:srgbClr val="000066"/>
        </a:dk2>
        <a:lt2>
          <a:srgbClr val="808080"/>
        </a:lt2>
        <a:accent1>
          <a:srgbClr val="5CB1FE"/>
        </a:accent1>
        <a:accent2>
          <a:srgbClr val="FF7575"/>
        </a:accent2>
        <a:accent3>
          <a:srgbClr val="FEF2EC"/>
        </a:accent3>
        <a:accent4>
          <a:srgbClr val="000000"/>
        </a:accent4>
        <a:accent5>
          <a:srgbClr val="B5D5FE"/>
        </a:accent5>
        <a:accent6>
          <a:srgbClr val="E76969"/>
        </a:accent6>
        <a:hlink>
          <a:srgbClr val="FFC319"/>
        </a:hlink>
        <a:folHlink>
          <a:srgbClr val="A8D02A"/>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582TGp_GoUp_light">
  <a:themeElements>
    <a:clrScheme name="Default Design 3">
      <a:dk1>
        <a:srgbClr val="000000"/>
      </a:dk1>
      <a:lt1>
        <a:srgbClr val="FFFFFF"/>
      </a:lt1>
      <a:dk2>
        <a:srgbClr val="333300"/>
      </a:dk2>
      <a:lt2>
        <a:srgbClr val="4D4D4D"/>
      </a:lt2>
      <a:accent1>
        <a:srgbClr val="F5B80B"/>
      </a:accent1>
      <a:accent2>
        <a:srgbClr val="6292C6"/>
      </a:accent2>
      <a:accent3>
        <a:srgbClr val="FFFFFF"/>
      </a:accent3>
      <a:accent4>
        <a:srgbClr val="000000"/>
      </a:accent4>
      <a:accent5>
        <a:srgbClr val="F9D8AA"/>
      </a:accent5>
      <a:accent6>
        <a:srgbClr val="5884B3"/>
      </a:accent6>
      <a:hlink>
        <a:srgbClr val="74BD43"/>
      </a:hlink>
      <a:folHlink>
        <a:srgbClr val="C4B798"/>
      </a:folHlink>
    </a:clrScheme>
    <a:fontScheme name="Default Design">
      <a:majorFont>
        <a:latin typeface="Arial"/>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000000"/>
        </a:dk2>
        <a:lt2>
          <a:srgbClr val="4D4D4D"/>
        </a:lt2>
        <a:accent1>
          <a:srgbClr val="3CC2B5"/>
        </a:accent1>
        <a:accent2>
          <a:srgbClr val="81A551"/>
        </a:accent2>
        <a:accent3>
          <a:srgbClr val="FFFFFF"/>
        </a:accent3>
        <a:accent4>
          <a:srgbClr val="000000"/>
        </a:accent4>
        <a:accent5>
          <a:srgbClr val="AFDDD7"/>
        </a:accent5>
        <a:accent6>
          <a:srgbClr val="749549"/>
        </a:accent6>
        <a:hlink>
          <a:srgbClr val="F1B50D"/>
        </a:hlink>
        <a:folHlink>
          <a:srgbClr val="15ACE1"/>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253451"/>
        </a:dk2>
        <a:lt2>
          <a:srgbClr val="4D4D4D"/>
        </a:lt2>
        <a:accent1>
          <a:srgbClr val="88B43A"/>
        </a:accent1>
        <a:accent2>
          <a:srgbClr val="D0C644"/>
        </a:accent2>
        <a:accent3>
          <a:srgbClr val="FFFFFF"/>
        </a:accent3>
        <a:accent4>
          <a:srgbClr val="000000"/>
        </a:accent4>
        <a:accent5>
          <a:srgbClr val="C3D6AE"/>
        </a:accent5>
        <a:accent6>
          <a:srgbClr val="BCB33D"/>
        </a:accent6>
        <a:hlink>
          <a:srgbClr val="DD93B4"/>
        </a:hlink>
        <a:folHlink>
          <a:srgbClr val="87A5A7"/>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333300"/>
        </a:dk2>
        <a:lt2>
          <a:srgbClr val="4D4D4D"/>
        </a:lt2>
        <a:accent1>
          <a:srgbClr val="F5B80B"/>
        </a:accent1>
        <a:accent2>
          <a:srgbClr val="6292C6"/>
        </a:accent2>
        <a:accent3>
          <a:srgbClr val="FFFFFF"/>
        </a:accent3>
        <a:accent4>
          <a:srgbClr val="000000"/>
        </a:accent4>
        <a:accent5>
          <a:srgbClr val="F9D8AA"/>
        </a:accent5>
        <a:accent6>
          <a:srgbClr val="5884B3"/>
        </a:accent6>
        <a:hlink>
          <a:srgbClr val="74BD43"/>
        </a:hlink>
        <a:folHlink>
          <a:srgbClr val="C4B798"/>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2TGp_GoUp_light.potx" id="{0E7428A0-B34C-406B-9955-18F62EEB9431}" vid="{055A8B36-3545-46FD-BB06-6064E9996D9C}"/>
    </a:ext>
  </a:extLst>
</a:theme>
</file>

<file path=ppt/theme/theme34.xml><?xml version="1.0" encoding="utf-8"?>
<a:theme xmlns:a="http://schemas.openxmlformats.org/drawingml/2006/main" name="576TGp_report_light">
  <a:themeElements>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EE384"/>
        </a:lt1>
        <a:dk2>
          <a:srgbClr val="FD8334"/>
        </a:dk2>
        <a:lt2>
          <a:srgbClr val="808080"/>
        </a:lt2>
        <a:accent1>
          <a:srgbClr val="F98EB2"/>
        </a:accent1>
        <a:accent2>
          <a:srgbClr val="FCB43E"/>
        </a:accent2>
        <a:accent3>
          <a:srgbClr val="FEEFC2"/>
        </a:accent3>
        <a:accent4>
          <a:srgbClr val="000000"/>
        </a:accent4>
        <a:accent5>
          <a:srgbClr val="FBC6D5"/>
        </a:accent5>
        <a:accent6>
          <a:srgbClr val="E4A337"/>
        </a:accent6>
        <a:hlink>
          <a:srgbClr val="FA6D73"/>
        </a:hlink>
        <a:folHlink>
          <a:srgbClr val="D264C5"/>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D4E1EE"/>
        </a:lt1>
        <a:dk2>
          <a:srgbClr val="2F84AF"/>
        </a:dk2>
        <a:lt2>
          <a:srgbClr val="808080"/>
        </a:lt2>
        <a:accent1>
          <a:srgbClr val="9899C1"/>
        </a:accent1>
        <a:accent2>
          <a:srgbClr val="4BBAC3"/>
        </a:accent2>
        <a:accent3>
          <a:srgbClr val="E6EEF5"/>
        </a:accent3>
        <a:accent4>
          <a:srgbClr val="000000"/>
        </a:accent4>
        <a:accent5>
          <a:srgbClr val="CACADD"/>
        </a:accent5>
        <a:accent6>
          <a:srgbClr val="43A8B0"/>
        </a:accent6>
        <a:hlink>
          <a:srgbClr val="7AC5B9"/>
        </a:hlink>
        <a:folHlink>
          <a:srgbClr val="719FC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6TGp_report_light.potx" id="{C8DDBDDC-8998-4E3F-9E4D-3D82DF4B4CED}" vid="{C64A7254-B87B-4511-A5A4-0D81C86FF10D}"/>
    </a:ext>
  </a:extLst>
</a:theme>
</file>

<file path=ppt/theme/theme35.xml><?xml version="1.0" encoding="utf-8"?>
<a:theme xmlns:a="http://schemas.openxmlformats.org/drawingml/2006/main" name="28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6.xml><?xml version="1.0" encoding="utf-8"?>
<a:theme xmlns:a="http://schemas.openxmlformats.org/drawingml/2006/main" name="29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7.xml><?xml version="1.0" encoding="utf-8"?>
<a:theme xmlns:a="http://schemas.openxmlformats.org/drawingml/2006/main" name="579TGp_makeup_light">
  <a:themeElements>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fontScheme name="Office Them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Office Theme 1">
        <a:dk1>
          <a:srgbClr val="000000"/>
        </a:dk1>
        <a:lt1>
          <a:srgbClr val="FFFFFF"/>
        </a:lt1>
        <a:dk2>
          <a:srgbClr val="CC3300"/>
        </a:dk2>
        <a:lt2>
          <a:srgbClr val="808080"/>
        </a:lt2>
        <a:accent1>
          <a:srgbClr val="FF6161"/>
        </a:accent1>
        <a:accent2>
          <a:srgbClr val="FFC319"/>
        </a:accent2>
        <a:accent3>
          <a:srgbClr val="FFFFFF"/>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6699"/>
        </a:dk2>
        <a:lt2>
          <a:srgbClr val="808080"/>
        </a:lt2>
        <a:accent1>
          <a:srgbClr val="78ABDA"/>
        </a:accent1>
        <a:accent2>
          <a:srgbClr val="8BD1C4"/>
        </a:accent2>
        <a:accent3>
          <a:srgbClr val="FFFFFF"/>
        </a:accent3>
        <a:accent4>
          <a:srgbClr val="000000"/>
        </a:accent4>
        <a:accent5>
          <a:srgbClr val="BED2EA"/>
        </a:accent5>
        <a:accent6>
          <a:srgbClr val="7DBDB1"/>
        </a:accent6>
        <a:hlink>
          <a:srgbClr val="89D278"/>
        </a:hlink>
        <a:folHlink>
          <a:srgbClr val="CEC08C"/>
        </a:folHlink>
      </a:clrScheme>
      <a:clrMap bg1="lt1" tx1="dk1" bg2="lt2" tx2="dk2" accent1="accent1" accent2="accent2" accent3="accent3" accent4="accent4" accent5="accent5" accent6="accent6" hlink="hlink" folHlink="folHlink"/>
    </a:extraClrScheme>
    <a:extraClrScheme>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9TGp_makeup_light.potx" id="{5C4C5435-0641-40AB-A347-27B9C61E0157}" vid="{989A1000-57CC-4FB7-9822-21BE377CBF5F}"/>
    </a:ext>
  </a:extLst>
</a:theme>
</file>

<file path=ppt/theme/theme38.xml><?xml version="1.0" encoding="utf-8"?>
<a:theme xmlns:a="http://schemas.openxmlformats.org/drawingml/2006/main" name="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9TGp_Health_light.potx" id="{41ED57FF-DE60-4E72-9F86-513EA18BC3D2}" vid="{D85B0D5D-C38B-4356-8E55-B9FEB22080C3}"/>
    </a:ext>
  </a:extLst>
</a:theme>
</file>

<file path=ppt/theme/theme39.xml><?xml version="1.0" encoding="utf-8"?>
<a:theme xmlns:a="http://schemas.openxmlformats.org/drawingml/2006/main" name="595TGp_Golf_light">
  <a:themeElements>
    <a:clrScheme name="nari_test 1">
      <a:dk1>
        <a:srgbClr val="000000"/>
      </a:dk1>
      <a:lt1>
        <a:srgbClr val="EDF9F0"/>
      </a:lt1>
      <a:dk2>
        <a:srgbClr val="106A3F"/>
      </a:dk2>
      <a:lt2>
        <a:srgbClr val="FFFFFF"/>
      </a:lt2>
      <a:accent1>
        <a:srgbClr val="6CD2C1"/>
      </a:accent1>
      <a:accent2>
        <a:srgbClr val="9590D4"/>
      </a:accent2>
      <a:accent3>
        <a:srgbClr val="F4FBF6"/>
      </a:accent3>
      <a:accent4>
        <a:srgbClr val="000000"/>
      </a:accent4>
      <a:accent5>
        <a:srgbClr val="BAE5DD"/>
      </a:accent5>
      <a:accent6>
        <a:srgbClr val="8782C0"/>
      </a:accent6>
      <a:hlink>
        <a:srgbClr val="B0D795"/>
      </a:hlink>
      <a:folHlink>
        <a:srgbClr val="E4D578"/>
      </a:folHlink>
    </a:clrScheme>
    <a:fontScheme name="nari_tes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gradFill rotWithShape="1">
          <a:gsLst>
            <a:gs pos="0">
              <a:schemeClr val="accent1">
                <a:gamma/>
                <a:shade val="72549"/>
                <a:invGamma/>
              </a:schemeClr>
            </a:gs>
            <a:gs pos="100000">
              <a:schemeClr val="accent1"/>
            </a:gs>
          </a:gsLst>
          <a:lin ang="18900000" scaled="1"/>
        </a:gradFill>
        <a:ln w="9525" cap="flat" cmpd="sng" algn="ctr">
          <a:noFill/>
          <a:prstDash val="solid"/>
          <a:round/>
          <a:headEnd type="none" w="med" len="med"/>
          <a:tailEnd type="none" w="med" len="med"/>
        </a:ln>
        <a:effectLst/>
        <a:scene3d>
          <a:camera prst="legacyObliqueTopRight"/>
          <a:lightRig rig="legacyFlat2" dir="t"/>
        </a:scene3d>
        <a:sp3d extrusionH="163500" prstMaterial="legacyMetal">
          <a:bevelT w="13500" h="13500" prst="angle"/>
          <a:bevelB w="13500" h="13500" prst="angle"/>
          <a:extrusionClr>
            <a:srgbClr val="66CCFF"/>
          </a:extrusionClr>
        </a:sp3d>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1"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gradFill rotWithShape="1">
          <a:gsLst>
            <a:gs pos="0">
              <a:schemeClr val="accent1">
                <a:gamma/>
                <a:shade val="72549"/>
                <a:invGamma/>
              </a:schemeClr>
            </a:gs>
            <a:gs pos="100000">
              <a:schemeClr val="accent1"/>
            </a:gs>
          </a:gsLst>
          <a:lin ang="18900000" scaled="1"/>
        </a:gradFill>
        <a:ln w="9525" cap="flat" cmpd="sng" algn="ctr">
          <a:noFill/>
          <a:prstDash val="solid"/>
          <a:round/>
          <a:headEnd type="none" w="med" len="med"/>
          <a:tailEnd type="none" w="med" len="med"/>
        </a:ln>
        <a:effectLst/>
        <a:scene3d>
          <a:camera prst="legacyObliqueTopRight"/>
          <a:lightRig rig="legacyFlat2" dir="t"/>
        </a:scene3d>
        <a:sp3d extrusionH="163500" prstMaterial="legacyMetal">
          <a:bevelT w="13500" h="13500" prst="angle"/>
          <a:bevelB w="13500" h="13500" prst="angle"/>
          <a:extrusionClr>
            <a:srgbClr val="66CCFF"/>
          </a:extrusionClr>
        </a:sp3d>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1" u="none" strike="noStrike" cap="none" normalizeH="0" baseline="0" smtClean="0">
            <a:ln>
              <a:noFill/>
            </a:ln>
            <a:solidFill>
              <a:schemeClr val="tx1"/>
            </a:solidFill>
            <a:effectLst/>
            <a:latin typeface="Arial" charset="0"/>
          </a:defRPr>
        </a:defPPr>
      </a:lstStyle>
    </a:lnDef>
  </a:objectDefaults>
  <a:extraClrSchemeLst>
    <a:extraClrScheme>
      <a:clrScheme name="nari_test 1">
        <a:dk1>
          <a:srgbClr val="000000"/>
        </a:dk1>
        <a:lt1>
          <a:srgbClr val="EDF9F0"/>
        </a:lt1>
        <a:dk2>
          <a:srgbClr val="106A3F"/>
        </a:dk2>
        <a:lt2>
          <a:srgbClr val="FFFFFF"/>
        </a:lt2>
        <a:accent1>
          <a:srgbClr val="6CD2C1"/>
        </a:accent1>
        <a:accent2>
          <a:srgbClr val="9590D4"/>
        </a:accent2>
        <a:accent3>
          <a:srgbClr val="F4FBF6"/>
        </a:accent3>
        <a:accent4>
          <a:srgbClr val="000000"/>
        </a:accent4>
        <a:accent5>
          <a:srgbClr val="BAE5DD"/>
        </a:accent5>
        <a:accent6>
          <a:srgbClr val="8782C0"/>
        </a:accent6>
        <a:hlink>
          <a:srgbClr val="B0D795"/>
        </a:hlink>
        <a:folHlink>
          <a:srgbClr val="E4D578"/>
        </a:folHlink>
      </a:clrScheme>
      <a:clrMap bg1="lt1" tx1="dk1" bg2="lt2" tx2="dk2" accent1="accent1" accent2="accent2" accent3="accent3" accent4="accent4" accent5="accent5" accent6="accent6" hlink="hlink" folHlink="folHlink"/>
    </a:extraClrScheme>
    <a:extraClrScheme>
      <a:clrScheme name="nari_test 2">
        <a:dk1>
          <a:srgbClr val="000000"/>
        </a:dk1>
        <a:lt1>
          <a:srgbClr val="EDEFF9"/>
        </a:lt1>
        <a:dk2>
          <a:srgbClr val="592141"/>
        </a:dk2>
        <a:lt2>
          <a:srgbClr val="FFFFFF"/>
        </a:lt2>
        <a:accent1>
          <a:srgbClr val="A3D498"/>
        </a:accent1>
        <a:accent2>
          <a:srgbClr val="DAA79E"/>
        </a:accent2>
        <a:accent3>
          <a:srgbClr val="F4F6FB"/>
        </a:accent3>
        <a:accent4>
          <a:srgbClr val="000000"/>
        </a:accent4>
        <a:accent5>
          <a:srgbClr val="CEE6CA"/>
        </a:accent5>
        <a:accent6>
          <a:srgbClr val="C5978F"/>
        </a:accent6>
        <a:hlink>
          <a:srgbClr val="ACA9E1"/>
        </a:hlink>
        <a:folHlink>
          <a:srgbClr val="A6DFDE"/>
        </a:folHlink>
      </a:clrScheme>
      <a:clrMap bg1="lt1" tx1="dk1" bg2="lt2" tx2="dk2" accent1="accent1" accent2="accent2" accent3="accent3" accent4="accent4" accent5="accent5" accent6="accent6" hlink="hlink" folHlink="folHlink"/>
    </a:extraClrScheme>
    <a:extraClrScheme>
      <a:clrScheme name="nari_test 3">
        <a:dk1>
          <a:srgbClr val="000000"/>
        </a:dk1>
        <a:lt1>
          <a:srgbClr val="FAF0F0"/>
        </a:lt1>
        <a:dk2>
          <a:srgbClr val="7A4E00"/>
        </a:dk2>
        <a:lt2>
          <a:srgbClr val="FFFFFF"/>
        </a:lt2>
        <a:accent1>
          <a:srgbClr val="CFA5D0"/>
        </a:accent1>
        <a:accent2>
          <a:srgbClr val="99CBAC"/>
        </a:accent2>
        <a:accent3>
          <a:srgbClr val="FCF6F6"/>
        </a:accent3>
        <a:accent4>
          <a:srgbClr val="000000"/>
        </a:accent4>
        <a:accent5>
          <a:srgbClr val="E4CFE4"/>
        </a:accent5>
        <a:accent6>
          <a:srgbClr val="8AB89B"/>
        </a:accent6>
        <a:hlink>
          <a:srgbClr val="D9CC93"/>
        </a:hlink>
        <a:folHlink>
          <a:srgbClr val="79ABE3"/>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5TGp_Golf_light.potx" id="{C798A49C-A051-4873-B9C3-683130BE14A0}" vid="{C70ED2D1-838D-42B4-84DF-0F36511DEA21}"/>
    </a:ext>
  </a:extLst>
</a:theme>
</file>

<file path=ppt/theme/theme40.xml><?xml version="1.0" encoding="utf-8"?>
<a:theme xmlns:a="http://schemas.openxmlformats.org/drawingml/2006/main" name="1_594TGp_family_light">
  <a:themeElements>
    <a:clrScheme name="Default Design 2">
      <a:dk1>
        <a:srgbClr val="000000"/>
      </a:dk1>
      <a:lt1>
        <a:srgbClr val="FFFFFF"/>
      </a:lt1>
      <a:dk2>
        <a:srgbClr val="000000"/>
      </a:dk2>
      <a:lt2>
        <a:srgbClr val="808080"/>
      </a:lt2>
      <a:accent1>
        <a:srgbClr val="6491EA"/>
      </a:accent1>
      <a:accent2>
        <a:srgbClr val="EB943D"/>
      </a:accent2>
      <a:accent3>
        <a:srgbClr val="FFFFFF"/>
      </a:accent3>
      <a:accent4>
        <a:srgbClr val="000000"/>
      </a:accent4>
      <a:accent5>
        <a:srgbClr val="B8C7F3"/>
      </a:accent5>
      <a:accent6>
        <a:srgbClr val="D58636"/>
      </a:accent6>
      <a:hlink>
        <a:srgbClr val="4DBF9C"/>
      </a:hlink>
      <a:folHlink>
        <a:srgbClr val="D0C938"/>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FCA304"/>
        </a:accent1>
        <a:accent2>
          <a:srgbClr val="E1595C"/>
        </a:accent2>
        <a:accent3>
          <a:srgbClr val="FFFFFF"/>
        </a:accent3>
        <a:accent4>
          <a:srgbClr val="000000"/>
        </a:accent4>
        <a:accent5>
          <a:srgbClr val="FDCEAA"/>
        </a:accent5>
        <a:accent6>
          <a:srgbClr val="CC5053"/>
        </a:accent6>
        <a:hlink>
          <a:srgbClr val="80E05A"/>
        </a:hlink>
        <a:folHlink>
          <a:srgbClr val="4BA5EF"/>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6491EA"/>
        </a:accent1>
        <a:accent2>
          <a:srgbClr val="EB943D"/>
        </a:accent2>
        <a:accent3>
          <a:srgbClr val="FFFFFF"/>
        </a:accent3>
        <a:accent4>
          <a:srgbClr val="000000"/>
        </a:accent4>
        <a:accent5>
          <a:srgbClr val="B8C7F3"/>
        </a:accent5>
        <a:accent6>
          <a:srgbClr val="D58636"/>
        </a:accent6>
        <a:hlink>
          <a:srgbClr val="4DBF9C"/>
        </a:hlink>
        <a:folHlink>
          <a:srgbClr val="D0C938"/>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86D092"/>
        </a:accent1>
        <a:accent2>
          <a:srgbClr val="55B5D3"/>
        </a:accent2>
        <a:accent3>
          <a:srgbClr val="FFFFFF"/>
        </a:accent3>
        <a:accent4>
          <a:srgbClr val="000000"/>
        </a:accent4>
        <a:accent5>
          <a:srgbClr val="C3E4C7"/>
        </a:accent5>
        <a:accent6>
          <a:srgbClr val="4CA4BF"/>
        </a:accent6>
        <a:hlink>
          <a:srgbClr val="C389EF"/>
        </a:hlink>
        <a:folHlink>
          <a:srgbClr val="E5B63F"/>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4TGp_family_light.potx" id="{49046329-E414-4CE4-803D-57702142A953}" vid="{3B3033E5-291C-4BE0-8067-E6DFD35ECBC0}"/>
    </a:ext>
  </a:extLst>
</a:theme>
</file>

<file path=ppt/theme/theme41.xml><?xml version="1.0" encoding="utf-8"?>
<a:theme xmlns:a="http://schemas.openxmlformats.org/drawingml/2006/main" name="3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2.xml><?xml version="1.0" encoding="utf-8"?>
<a:theme xmlns:a="http://schemas.openxmlformats.org/drawingml/2006/main" name="Retrospect">
  <a:themeElements>
    <a:clrScheme name="Retrospect">
      <a:dk1>
        <a:sysClr val="windowText" lastClr="000000"/>
      </a:dk1>
      <a:lt1>
        <a:sysClr val="window" lastClr="FFFFFF"/>
      </a:lt1>
      <a:dk2>
        <a:srgbClr val="455F51"/>
      </a:dk2>
      <a:lt2>
        <a:srgbClr val="E2DFCC"/>
      </a:lt2>
      <a:accent1>
        <a:srgbClr val="99CB38"/>
      </a:accent1>
      <a:accent2>
        <a:srgbClr val="63A537"/>
      </a:accent2>
      <a:accent3>
        <a:srgbClr val="37A76F"/>
      </a:accent3>
      <a:accent4>
        <a:srgbClr val="44C1A3"/>
      </a:accent4>
      <a:accent5>
        <a:srgbClr val="4EB3CF"/>
      </a:accent5>
      <a:accent6>
        <a:srgbClr val="51C3F9"/>
      </a:accent6>
      <a:hlink>
        <a:srgbClr val="6B9F25"/>
      </a:hlink>
      <a:folHlink>
        <a:srgbClr val="B26B02"/>
      </a:folHlink>
    </a:clrScheme>
    <a:fontScheme name="Retrospect">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Retrospect">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extraClrSchemeLst/>
  <a:extLst>
    <a:ext uri="{05A4C25C-085E-4340-85A3-A5531E510DB2}">
      <thm15:themeFamily xmlns:thm15="http://schemas.microsoft.com/office/thememl/2012/main" name="Retrospect" id="{5F128B03-DCCA-4EEB-AB3B-CF2899314A46}" vid="{D26EA377-59BD-4C9C-9D94-EE8416EE4C79}"/>
    </a:ext>
  </a:extLst>
</a:theme>
</file>

<file path=ppt/theme/theme43.xml><?xml version="1.0" encoding="utf-8"?>
<a:theme xmlns:a="http://schemas.openxmlformats.org/drawingml/2006/main" name="572TGp_fresh_light">
  <a:themeElements>
    <a:clrScheme name="Default Design 2">
      <a:dk1>
        <a:srgbClr val="000000"/>
      </a:dk1>
      <a:lt1>
        <a:srgbClr val="FFFFFF"/>
      </a:lt1>
      <a:dk2>
        <a:srgbClr val="AFE91F"/>
      </a:dk2>
      <a:lt2>
        <a:srgbClr val="B2B2B2"/>
      </a:lt2>
      <a:accent1>
        <a:srgbClr val="70D34D"/>
      </a:accent1>
      <a:accent2>
        <a:srgbClr val="4192DB"/>
      </a:accent2>
      <a:accent3>
        <a:srgbClr val="FFFFFF"/>
      </a:accent3>
      <a:accent4>
        <a:srgbClr val="000000"/>
      </a:accent4>
      <a:accent5>
        <a:srgbClr val="BBE6B2"/>
      </a:accent5>
      <a:accent6>
        <a:srgbClr val="3A84C6"/>
      </a:accent6>
      <a:hlink>
        <a:srgbClr val="EC7A24"/>
      </a:hlink>
      <a:folHlink>
        <a:srgbClr val="AB6CCE"/>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FDD903"/>
        </a:dk2>
        <a:lt2>
          <a:srgbClr val="B2B2B2"/>
        </a:lt2>
        <a:accent1>
          <a:srgbClr val="FF9900"/>
        </a:accent1>
        <a:accent2>
          <a:srgbClr val="76C73F"/>
        </a:accent2>
        <a:accent3>
          <a:srgbClr val="FFFFFF"/>
        </a:accent3>
        <a:accent4>
          <a:srgbClr val="000000"/>
        </a:accent4>
        <a:accent5>
          <a:srgbClr val="FFCAAA"/>
        </a:accent5>
        <a:accent6>
          <a:srgbClr val="6AB438"/>
        </a:accent6>
        <a:hlink>
          <a:srgbClr val="E2507A"/>
        </a:hlink>
        <a:folHlink>
          <a:srgbClr val="5ACAAF"/>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AFE91F"/>
        </a:dk2>
        <a:lt2>
          <a:srgbClr val="B2B2B2"/>
        </a:lt2>
        <a:accent1>
          <a:srgbClr val="70D34D"/>
        </a:accent1>
        <a:accent2>
          <a:srgbClr val="4192DB"/>
        </a:accent2>
        <a:accent3>
          <a:srgbClr val="FFFFFF"/>
        </a:accent3>
        <a:accent4>
          <a:srgbClr val="000000"/>
        </a:accent4>
        <a:accent5>
          <a:srgbClr val="BBE6B2"/>
        </a:accent5>
        <a:accent6>
          <a:srgbClr val="3A84C6"/>
        </a:accent6>
        <a:hlink>
          <a:srgbClr val="EC7A24"/>
        </a:hlink>
        <a:folHlink>
          <a:srgbClr val="AB6CCE"/>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72D3F6"/>
        </a:dk2>
        <a:lt2>
          <a:srgbClr val="B2B2B2"/>
        </a:lt2>
        <a:accent1>
          <a:srgbClr val="51A0E1"/>
        </a:accent1>
        <a:accent2>
          <a:srgbClr val="7FCD53"/>
        </a:accent2>
        <a:accent3>
          <a:srgbClr val="FFFFFF"/>
        </a:accent3>
        <a:accent4>
          <a:srgbClr val="000000"/>
        </a:accent4>
        <a:accent5>
          <a:srgbClr val="B3CDEE"/>
        </a:accent5>
        <a:accent6>
          <a:srgbClr val="72BA4A"/>
        </a:accent6>
        <a:hlink>
          <a:srgbClr val="CB518E"/>
        </a:hlink>
        <a:folHlink>
          <a:srgbClr val="DB8629"/>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2TGp_fresh_light.potx" id="{84FD7826-8549-4E94-8028-780D90E68136}" vid="{096F9E4B-2919-4A19-B60D-1FBB0E2E2271}"/>
    </a:ext>
  </a:extLst>
</a:theme>
</file>

<file path=ppt/theme/theme44.xml><?xml version="1.0" encoding="utf-8"?>
<a:theme xmlns:a="http://schemas.openxmlformats.org/drawingml/2006/main" name="437TGp_bizpeople_light_ani">
  <a:themeElements>
    <a:clrScheme name="437TGp_bizpeople_light_ani 1">
      <a:dk1>
        <a:srgbClr val="30311D"/>
      </a:dk1>
      <a:lt1>
        <a:srgbClr val="FFFFFF"/>
      </a:lt1>
      <a:dk2>
        <a:srgbClr val="003366"/>
      </a:dk2>
      <a:lt2>
        <a:srgbClr val="DDDDDD"/>
      </a:lt2>
      <a:accent1>
        <a:srgbClr val="7E52CC"/>
      </a:accent1>
      <a:accent2>
        <a:srgbClr val="4A9ACC"/>
      </a:accent2>
      <a:accent3>
        <a:srgbClr val="FFFFFF"/>
      </a:accent3>
      <a:accent4>
        <a:srgbClr val="272817"/>
      </a:accent4>
      <a:accent5>
        <a:srgbClr val="C0B3E2"/>
      </a:accent5>
      <a:accent6>
        <a:srgbClr val="428BB9"/>
      </a:accent6>
      <a:hlink>
        <a:srgbClr val="4582A7"/>
      </a:hlink>
      <a:folHlink>
        <a:srgbClr val="B2AF7A"/>
      </a:folHlink>
    </a:clrScheme>
    <a:fontScheme name="437TGp_bizpeople_light_ani">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FFFFFF"/>
        </a:solidFill>
        <a:ln w="28575" cap="flat" cmpd="sng" algn="ctr">
          <a:solidFill>
            <a:srgbClr val="FFFFFF"/>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rgbClr val="FFFFFF"/>
        </a:solidFill>
        <a:ln w="28575" cap="flat" cmpd="sng" algn="ctr">
          <a:solidFill>
            <a:srgbClr val="FFFFFF"/>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437TGp_bizpeople_light_ani 1">
        <a:dk1>
          <a:srgbClr val="30311D"/>
        </a:dk1>
        <a:lt1>
          <a:srgbClr val="FFFFFF"/>
        </a:lt1>
        <a:dk2>
          <a:srgbClr val="003366"/>
        </a:dk2>
        <a:lt2>
          <a:srgbClr val="DDDDDD"/>
        </a:lt2>
        <a:accent1>
          <a:srgbClr val="7E52CC"/>
        </a:accent1>
        <a:accent2>
          <a:srgbClr val="4A9ACC"/>
        </a:accent2>
        <a:accent3>
          <a:srgbClr val="FFFFFF"/>
        </a:accent3>
        <a:accent4>
          <a:srgbClr val="272817"/>
        </a:accent4>
        <a:accent5>
          <a:srgbClr val="C0B3E2"/>
        </a:accent5>
        <a:accent6>
          <a:srgbClr val="428BB9"/>
        </a:accent6>
        <a:hlink>
          <a:srgbClr val="4582A7"/>
        </a:hlink>
        <a:folHlink>
          <a:srgbClr val="B2AF7A"/>
        </a:folHlink>
      </a:clrScheme>
      <a:clrMap bg1="lt1" tx1="dk1" bg2="lt2" tx2="dk2" accent1="accent1" accent2="accent2" accent3="accent3" accent4="accent4" accent5="accent5" accent6="accent6" hlink="hlink" folHlink="folHlink"/>
    </a:extraClrScheme>
    <a:extraClrScheme>
      <a:clrScheme name="437TGp_bizpeople_light_ani 2">
        <a:dk1>
          <a:srgbClr val="000000"/>
        </a:dk1>
        <a:lt1>
          <a:srgbClr val="FFFFFF"/>
        </a:lt1>
        <a:dk2>
          <a:srgbClr val="702424"/>
        </a:dk2>
        <a:lt2>
          <a:srgbClr val="C0C0C0"/>
        </a:lt2>
        <a:accent1>
          <a:srgbClr val="54BBBE"/>
        </a:accent1>
        <a:accent2>
          <a:srgbClr val="E49514"/>
        </a:accent2>
        <a:accent3>
          <a:srgbClr val="FFFFFF"/>
        </a:accent3>
        <a:accent4>
          <a:srgbClr val="000000"/>
        </a:accent4>
        <a:accent5>
          <a:srgbClr val="B3DADB"/>
        </a:accent5>
        <a:accent6>
          <a:srgbClr val="CF8711"/>
        </a:accent6>
        <a:hlink>
          <a:srgbClr val="6C9A42"/>
        </a:hlink>
        <a:folHlink>
          <a:srgbClr val="82ABBE"/>
        </a:folHlink>
      </a:clrScheme>
      <a:clrMap bg1="lt1" tx1="dk1" bg2="lt2" tx2="dk2" accent1="accent1" accent2="accent2" accent3="accent3" accent4="accent4" accent5="accent5" accent6="accent6" hlink="hlink" folHlink="folHlink"/>
    </a:extraClrScheme>
    <a:extraClrScheme>
      <a:clrScheme name="437TGp_bizpeople_light_ani 3">
        <a:dk1>
          <a:srgbClr val="003366"/>
        </a:dk1>
        <a:lt1>
          <a:srgbClr val="FFFFFF"/>
        </a:lt1>
        <a:dk2>
          <a:srgbClr val="000000"/>
        </a:dk2>
        <a:lt2>
          <a:srgbClr val="DDDDDD"/>
        </a:lt2>
        <a:accent1>
          <a:srgbClr val="438ACB"/>
        </a:accent1>
        <a:accent2>
          <a:srgbClr val="32A287"/>
        </a:accent2>
        <a:accent3>
          <a:srgbClr val="FFFFFF"/>
        </a:accent3>
        <a:accent4>
          <a:srgbClr val="002A56"/>
        </a:accent4>
        <a:accent5>
          <a:srgbClr val="B0C4E2"/>
        </a:accent5>
        <a:accent6>
          <a:srgbClr val="2C927A"/>
        </a:accent6>
        <a:hlink>
          <a:srgbClr val="729943"/>
        </a:hlink>
        <a:folHlink>
          <a:srgbClr val="82B4BE"/>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437TGp_bizpeople_light_ani.potx" id="{870B78CC-C51F-4F72-A2B7-EB1603421C68}" vid="{78562A31-EBF0-4B17-A42A-BEE103937982}"/>
    </a:ext>
  </a:extLst>
</a:theme>
</file>

<file path=ppt/theme/theme45.xml><?xml version="1.0" encoding="utf-8"?>
<a:theme xmlns:a="http://schemas.openxmlformats.org/drawingml/2006/main" name="Nestor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6.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7.xml><?xml version="1.0" encoding="utf-8"?>
<a:theme xmlns:a="http://schemas.openxmlformats.org/drawingml/2006/main" name="10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2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9.xml><?xml version="1.0" encoding="utf-8"?>
<a:theme xmlns:a="http://schemas.openxmlformats.org/drawingml/2006/main" name="1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0.xml><?xml version="1.0" encoding="utf-8"?>
<a:theme xmlns:a="http://schemas.openxmlformats.org/drawingml/2006/main" name="3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1.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2.xml><?xml version="1.0" encoding="utf-8"?>
<a:theme xmlns:a="http://schemas.openxmlformats.org/drawingml/2006/main" name="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14987</TotalTime>
  <Words>13484</Words>
  <Application>Microsoft Office PowerPoint</Application>
  <PresentationFormat>Widescreen</PresentationFormat>
  <Paragraphs>1317</Paragraphs>
  <Slides>220</Slides>
  <Notes>11</Notes>
  <HiddenSlides>0</HiddenSlides>
  <MMClips>6</MMClips>
  <ScaleCrop>false</ScaleCrop>
  <HeadingPairs>
    <vt:vector size="6" baseType="variant">
      <vt:variant>
        <vt:lpstr>Fonts Used</vt:lpstr>
      </vt:variant>
      <vt:variant>
        <vt:i4>61</vt:i4>
      </vt:variant>
      <vt:variant>
        <vt:lpstr>Theme</vt:lpstr>
      </vt:variant>
      <vt:variant>
        <vt:i4>52</vt:i4>
      </vt:variant>
      <vt:variant>
        <vt:lpstr>Slide Titles</vt:lpstr>
      </vt:variant>
      <vt:variant>
        <vt:i4>220</vt:i4>
      </vt:variant>
    </vt:vector>
  </HeadingPairs>
  <TitlesOfParts>
    <vt:vector size="333" baseType="lpstr">
      <vt:lpstr>맑은 고딕</vt:lpstr>
      <vt:lpstr>SimSun</vt:lpstr>
      <vt:lpstr>.VnTime</vt:lpstr>
      <vt:lpstr>Abel</vt:lpstr>
      <vt:lpstr>Agency FB</vt:lpstr>
      <vt:lpstr>Amatic SC</vt:lpstr>
      <vt:lpstr>Arial</vt:lpstr>
      <vt:lpstr>Arial</vt:lpstr>
      <vt:lpstr>Arial (Headings)</vt:lpstr>
      <vt:lpstr>Arial Black</vt:lpstr>
      <vt:lpstr>Arial Đen</vt:lpstr>
      <vt:lpstr>Arial Unicode MS</vt:lpstr>
      <vt:lpstr>Arvo</vt:lpstr>
      <vt:lpstr>Bodoni</vt:lpstr>
      <vt:lpstr>Cabin</vt:lpstr>
      <vt:lpstr>Calibri</vt:lpstr>
      <vt:lpstr>Calibri Light</vt:lpstr>
      <vt:lpstr>Chelsea Market</vt:lpstr>
      <vt:lpstr>Constantia</vt:lpstr>
      <vt:lpstr>Courier New</vt:lpstr>
      <vt:lpstr>DFKai-SB</vt:lpstr>
      <vt:lpstr>Droid Serif</vt:lpstr>
      <vt:lpstr>Ebrima</vt:lpstr>
      <vt:lpstr>Fira Sans Extra Condensed</vt:lpstr>
      <vt:lpstr>Fira Sans Extra Condensed Medium</vt:lpstr>
      <vt:lpstr>helvetica</vt:lpstr>
      <vt:lpstr>Impact</vt:lpstr>
      <vt:lpstr>Josefin Sans</vt:lpstr>
      <vt:lpstr>Josefin Slab</vt:lpstr>
      <vt:lpstr>Josefin Slab SemiBold</vt:lpstr>
      <vt:lpstr>Lucida Sans Unicode</vt:lpstr>
      <vt:lpstr>Montserrat</vt:lpstr>
      <vt:lpstr>Montserrat Black</vt:lpstr>
      <vt:lpstr>Montserrat ExtraLight</vt:lpstr>
      <vt:lpstr>Montserrat Light</vt:lpstr>
      <vt:lpstr>Montserrat SemiBold</vt:lpstr>
      <vt:lpstr>Muli</vt:lpstr>
      <vt:lpstr>Nunito Light</vt:lpstr>
      <vt:lpstr>Open Sans</vt:lpstr>
      <vt:lpstr>Oswald</vt:lpstr>
      <vt:lpstr>Paytone One</vt:lpstr>
      <vt:lpstr>Pontano Sans</vt:lpstr>
      <vt:lpstr>Raleway Black</vt:lpstr>
      <vt:lpstr>Raleway ExtraBold</vt:lpstr>
      <vt:lpstr>Raleway Thin</vt:lpstr>
      <vt:lpstr>Righteous</vt:lpstr>
      <vt:lpstr>Roboto Condensed Light</vt:lpstr>
      <vt:lpstr>Roboto Light</vt:lpstr>
      <vt:lpstr>Signika Negative Light</vt:lpstr>
      <vt:lpstr>Signika Negative SemiBold</vt:lpstr>
      <vt:lpstr>SimHei</vt:lpstr>
      <vt:lpstr>SimHei</vt:lpstr>
      <vt:lpstr>Source Sans Pro</vt:lpstr>
      <vt:lpstr>华文新魏</vt:lpstr>
      <vt:lpstr>Tahoma</vt:lpstr>
      <vt:lpstr>Times New Roman</vt:lpstr>
      <vt:lpstr>Verdana</vt:lpstr>
      <vt:lpstr>VNI-Ariston</vt:lpstr>
      <vt:lpstr>VNI-Times</vt:lpstr>
      <vt:lpstr>Wingdings</vt:lpstr>
      <vt:lpstr>Wingdings 3</vt:lpstr>
      <vt:lpstr>Office Theme</vt:lpstr>
      <vt:lpstr>Quince template</vt:lpstr>
      <vt:lpstr>2_Contents Slide Master</vt:lpstr>
      <vt:lpstr>Quickly template</vt:lpstr>
      <vt:lpstr>1_Office Theme</vt:lpstr>
      <vt:lpstr>2_Office Theme</vt:lpstr>
      <vt:lpstr>Intellectual Property Thesis by Slidesgo</vt:lpstr>
      <vt:lpstr>2_Intellectual Property Thesis by Slidesgo</vt:lpstr>
      <vt:lpstr>3_Intellectual Property Thesis by Slidesgo</vt:lpstr>
      <vt:lpstr>4_Intellectual Property Thesis by Slidesgo</vt:lpstr>
      <vt:lpstr>5_Intellectual Property Thesis by Slidesgo</vt:lpstr>
      <vt:lpstr>20_Office Theme</vt:lpstr>
      <vt:lpstr>7_Office Theme</vt:lpstr>
      <vt:lpstr>6_Intellectual Property Thesis by Slidesgo</vt:lpstr>
      <vt:lpstr>Distance Learning by Slidesgo</vt:lpstr>
      <vt:lpstr>7_Intellectual Property Thesis by Slidesgo</vt:lpstr>
      <vt:lpstr>1_Contents Slide Master</vt:lpstr>
      <vt:lpstr>3_Office Theme</vt:lpstr>
      <vt:lpstr>Yellow Abstract Bussines</vt:lpstr>
      <vt:lpstr>1_Summer Vibes Marketing Plan by Slidesgo</vt:lpstr>
      <vt:lpstr>4_Office Theme</vt:lpstr>
      <vt:lpstr>9_Intellectual Property Thesis by Slidesgo</vt:lpstr>
      <vt:lpstr>14_Intellectual Property Thesis by Slidesgo</vt:lpstr>
      <vt:lpstr>15_Intellectual Property Thesis by Slidesgo</vt:lpstr>
      <vt:lpstr>16_Intellectual Property Thesis by Slidesgo</vt:lpstr>
      <vt:lpstr>20_Intellectual Property Thesis by Slidesgo</vt:lpstr>
      <vt:lpstr>23_Intellectual Property Thesis by Slidesgo</vt:lpstr>
      <vt:lpstr>24_Intellectual Property Thesis by Slidesgo</vt:lpstr>
      <vt:lpstr>25_Intellectual Property Thesis by Slidesgo</vt:lpstr>
      <vt:lpstr>26_Intellectual Property Thesis by Slidesgo</vt:lpstr>
      <vt:lpstr>9_Office Theme</vt:lpstr>
      <vt:lpstr>580TGp_general_light_ani</vt:lpstr>
      <vt:lpstr>582TGp_GoUp_light</vt:lpstr>
      <vt:lpstr>576TGp_report_light</vt:lpstr>
      <vt:lpstr>28_Intellectual Property Thesis by Slidesgo</vt:lpstr>
      <vt:lpstr>29_Intellectual Property Thesis by Slidesgo</vt:lpstr>
      <vt:lpstr>579TGp_makeup_light</vt:lpstr>
      <vt:lpstr>589TGp_Health_light</vt:lpstr>
      <vt:lpstr>595TGp_Golf_light</vt:lpstr>
      <vt:lpstr>1_594TGp_family_light</vt:lpstr>
      <vt:lpstr>33_Intellectual Property Thesis by Slidesgo</vt:lpstr>
      <vt:lpstr>Retrospect</vt:lpstr>
      <vt:lpstr>572TGp_fresh_light</vt:lpstr>
      <vt:lpstr>437TGp_bizpeople_light_ani</vt:lpstr>
      <vt:lpstr>Nestor template</vt:lpstr>
      <vt:lpstr>9_Contents Slide Master</vt:lpstr>
      <vt:lpstr>10_Office Theme</vt:lpstr>
      <vt:lpstr>2_Summer Vibes Marketing Plan by Slidesgo</vt:lpstr>
      <vt:lpstr>11_Office Theme</vt:lpstr>
      <vt:lpstr>3_Contents Slide Master</vt:lpstr>
      <vt:lpstr>5_Office Theme</vt:lpstr>
      <vt:lpstr>6_Office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 Quan điểm của chủ nghĩa duy vật biện chứng </vt:lpstr>
      <vt:lpstr>PowerPoint Presentation</vt:lpstr>
      <vt:lpstr> Vật chất quyết định nguồn gốc của ý thức</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vt:lpstr>
      <vt:lpstr>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III. LÝ LUẬN NHẬN THỨC</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Hoạt động chính trị - xã hội: là hoạt động thực tiễn thể hiện tính tự giác cao của con người nhằm biến đổi, cải tạo xã hội, phát triển các thiết chế xã hội, các quan hệ xã hội.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9Slide</dc:creator>
  <cp:lastModifiedBy>Dell</cp:lastModifiedBy>
  <cp:revision>657</cp:revision>
  <dcterms:created xsi:type="dcterms:W3CDTF">2015-10-29T17:39:51Z</dcterms:created>
  <dcterms:modified xsi:type="dcterms:W3CDTF">2023-12-08T01:49:14Z</dcterms:modified>
</cp:coreProperties>
</file>